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81b9310d2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81b9310d2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81b9310d2a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81b9310d2a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The Toyota Method </a:t>
            </a:r>
            <a:r>
              <a:rPr lang="en"/>
              <a:t>for Problem Definition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title"/>
          </p:nvPr>
        </p:nvSpPr>
        <p:spPr>
          <a:xfrm>
            <a:off x="311700" y="445025"/>
            <a:ext cx="504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Toyota Method: Steps 1-4</a:t>
            </a:r>
            <a:endParaRPr/>
          </a:p>
        </p:txBody>
      </p:sp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311700" y="1152475"/>
            <a:ext cx="4792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80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rgbClr val="0000FF"/>
                </a:solidFill>
              </a:rPr>
              <a:t>Step 1: Identify the Problems</a:t>
            </a:r>
            <a:endParaRPr b="1" sz="22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180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rgbClr val="9900FF"/>
                </a:solidFill>
              </a:rPr>
              <a:t>Step 2: Clarify the Problems</a:t>
            </a:r>
            <a:endParaRPr b="1" sz="2200">
              <a:solidFill>
                <a:srgbClr val="9900FF"/>
              </a:solidFill>
            </a:endParaRPr>
          </a:p>
          <a:p>
            <a:pPr indent="0" lvl="0" marL="0" rtl="0" algn="l">
              <a:spcBef>
                <a:spcPts val="180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rgbClr val="3C9709"/>
                </a:solidFill>
              </a:rPr>
              <a:t>Step 3: Define the Goals</a:t>
            </a:r>
            <a:endParaRPr b="1" sz="2200">
              <a:solidFill>
                <a:srgbClr val="3C9709"/>
              </a:solidFill>
            </a:endParaRPr>
          </a:p>
          <a:p>
            <a:pPr indent="0" lvl="0" marL="0" rtl="0" algn="l">
              <a:spcBef>
                <a:spcPts val="18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200">
                <a:solidFill>
                  <a:srgbClr val="F109E3"/>
                </a:solidFill>
              </a:rPr>
              <a:t>Step 4: Identify Root Causes</a:t>
            </a:r>
            <a:endParaRPr b="1" sz="2200">
              <a:solidFill>
                <a:srgbClr val="3C9709"/>
              </a:solidFill>
            </a:endParaRPr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48250" y="152400"/>
            <a:ext cx="1572950" cy="2255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