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5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6858000" cx="9144000"/>
  <p:notesSz cx="6858000" cy="9144000"/>
  <p:embeddedFontLst>
    <p:embeddedFont>
      <p:font typeface="Questrial"/>
      <p:regular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font" Target="fonts/Questrial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5" name="Shape 14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8" name="Shape 158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4" name="Shape 164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0" name="Shape 170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ctrTitle"/>
          </p:nvPr>
        </p:nvSpPr>
        <p:spPr>
          <a:xfrm>
            <a:off x="866441" y="1447800"/>
            <a:ext cx="6620967" cy="332958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7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" type="subTitle"/>
          </p:nvPr>
        </p:nvSpPr>
        <p:spPr>
          <a:xfrm>
            <a:off x="866441" y="4777380"/>
            <a:ext cx="6620967" cy="8614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2000" u="none" cap="none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anoramic Picture with Capti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866442" y="4800587"/>
            <a:ext cx="6620967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2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6" name="Shape 76"/>
          <p:cNvSpPr/>
          <p:nvPr>
            <p:ph idx="2" type="pic"/>
          </p:nvPr>
        </p:nvSpPr>
        <p:spPr>
          <a:xfrm>
            <a:off x="866441" y="685800"/>
            <a:ext cx="6620967" cy="3640666"/>
          </a:xfrm>
          <a:prstGeom prst="roundRect">
            <a:avLst>
              <a:gd fmla="val 1858" name="adj"/>
            </a:avLst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866442" y="5367325"/>
            <a:ext cx="6620965" cy="4937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aption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866441" y="1447800"/>
            <a:ext cx="6620967" cy="1981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866441" y="3657600"/>
            <a:ext cx="6620967" cy="23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Quote with Caption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1181408" y="1447800"/>
            <a:ext cx="6001049" cy="232337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8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1448176" y="3771173"/>
            <a:ext cx="5461158" cy="3421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small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2" type="body"/>
          </p:nvPr>
        </p:nvSpPr>
        <p:spPr>
          <a:xfrm>
            <a:off x="866441" y="4350657"/>
            <a:ext cx="6620967" cy="16763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94" name="Shape 94"/>
          <p:cNvSpPr txBox="1"/>
          <p:nvPr/>
        </p:nvSpPr>
        <p:spPr>
          <a:xfrm>
            <a:off x="673897" y="971253"/>
            <a:ext cx="601591" cy="1969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0" i="0" lang="en-US" sz="12200" u="none" cap="none" strike="noStrik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</a:p>
        </p:txBody>
      </p:sp>
      <p:sp>
        <p:nvSpPr>
          <p:cNvPr id="95" name="Shape 95"/>
          <p:cNvSpPr txBox="1"/>
          <p:nvPr/>
        </p:nvSpPr>
        <p:spPr>
          <a:xfrm>
            <a:off x="6999689" y="2613786"/>
            <a:ext cx="601591" cy="1969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r>
              <a:rPr b="0" i="0" lang="en-US" sz="12200" u="none" cap="none" strike="noStrike">
                <a:solidFill>
                  <a:srgbClr val="86D1D8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Name Card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866441" y="3124200"/>
            <a:ext cx="6620969" cy="165318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0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866441" y="4777380"/>
            <a:ext cx="6620967" cy="86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2000" u="none" cap="none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3 Column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484710" y="452718"/>
            <a:ext cx="7055379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474833" y="1981200"/>
            <a:ext cx="2210724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2" type="body"/>
          </p:nvPr>
        </p:nvSpPr>
        <p:spPr>
          <a:xfrm>
            <a:off x="489475" y="2667000"/>
            <a:ext cx="2196084" cy="35893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6" name="Shape 106"/>
          <p:cNvSpPr txBox="1"/>
          <p:nvPr>
            <p:ph idx="3" type="body"/>
          </p:nvPr>
        </p:nvSpPr>
        <p:spPr>
          <a:xfrm>
            <a:off x="2913503" y="1981200"/>
            <a:ext cx="220275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4" type="body"/>
          </p:nvPr>
        </p:nvSpPr>
        <p:spPr>
          <a:xfrm>
            <a:off x="2905585" y="2667000"/>
            <a:ext cx="2210670" cy="35893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5" type="body"/>
          </p:nvPr>
        </p:nvSpPr>
        <p:spPr>
          <a:xfrm>
            <a:off x="5344917" y="1981200"/>
            <a:ext cx="21996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6" type="body"/>
          </p:nvPr>
        </p:nvSpPr>
        <p:spPr>
          <a:xfrm>
            <a:off x="5344917" y="2667000"/>
            <a:ext cx="2199657" cy="35893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cxnSp>
        <p:nvCxnSpPr>
          <p:cNvPr id="110" name="Shape 110"/>
          <p:cNvCxnSpPr/>
          <p:nvPr/>
        </p:nvCxnSpPr>
        <p:spPr>
          <a:xfrm>
            <a:off x="2795333" y="2133600"/>
            <a:ext cx="0" cy="3962399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1" name="Shape 111"/>
          <p:cNvCxnSpPr/>
          <p:nvPr/>
        </p:nvCxnSpPr>
        <p:spPr>
          <a:xfrm>
            <a:off x="5223030" y="2133600"/>
            <a:ext cx="0" cy="3966881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2" name="Shape 112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3" name="Shape 113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3 Picture Column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type="title"/>
          </p:nvPr>
        </p:nvSpPr>
        <p:spPr>
          <a:xfrm>
            <a:off x="484710" y="452718"/>
            <a:ext cx="7055379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489475" y="4250948"/>
            <a:ext cx="2205611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8" name="Shape 118"/>
          <p:cNvSpPr/>
          <p:nvPr>
            <p:ph idx="2" type="pic"/>
          </p:nvPr>
        </p:nvSpPr>
        <p:spPr>
          <a:xfrm>
            <a:off x="489475" y="2209800"/>
            <a:ext cx="2205611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3" type="body"/>
          </p:nvPr>
        </p:nvSpPr>
        <p:spPr>
          <a:xfrm>
            <a:off x="489475" y="4827212"/>
            <a:ext cx="2205611" cy="6591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4" type="body"/>
          </p:nvPr>
        </p:nvSpPr>
        <p:spPr>
          <a:xfrm>
            <a:off x="2917791" y="4250948"/>
            <a:ext cx="2198466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1" name="Shape 121"/>
          <p:cNvSpPr/>
          <p:nvPr>
            <p:ph idx="5" type="pic"/>
          </p:nvPr>
        </p:nvSpPr>
        <p:spPr>
          <a:xfrm>
            <a:off x="2917791" y="2209800"/>
            <a:ext cx="2198466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2" name="Shape 122"/>
          <p:cNvSpPr txBox="1"/>
          <p:nvPr>
            <p:ph idx="6" type="body"/>
          </p:nvPr>
        </p:nvSpPr>
        <p:spPr>
          <a:xfrm>
            <a:off x="2916775" y="4827210"/>
            <a:ext cx="2201377" cy="6591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7" type="body"/>
          </p:nvPr>
        </p:nvSpPr>
        <p:spPr>
          <a:xfrm>
            <a:off x="5344917" y="4250948"/>
            <a:ext cx="21996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4" name="Shape 124"/>
          <p:cNvSpPr/>
          <p:nvPr>
            <p:ph idx="8" type="pic"/>
          </p:nvPr>
        </p:nvSpPr>
        <p:spPr>
          <a:xfrm>
            <a:off x="5344916" y="2209800"/>
            <a:ext cx="2199657" cy="1524000"/>
          </a:xfrm>
          <a:prstGeom prst="roundRect">
            <a:avLst>
              <a:gd fmla="val 1858" name="adj"/>
            </a:avLst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9" type="body"/>
          </p:nvPr>
        </p:nvSpPr>
        <p:spPr>
          <a:xfrm>
            <a:off x="5344823" y="4827208"/>
            <a:ext cx="2202571" cy="6591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cxnSp>
        <p:nvCxnSpPr>
          <p:cNvPr id="126" name="Shape 126"/>
          <p:cNvCxnSpPr/>
          <p:nvPr/>
        </p:nvCxnSpPr>
        <p:spPr>
          <a:xfrm>
            <a:off x="2795333" y="2133600"/>
            <a:ext cx="0" cy="3962399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7" name="Shape 127"/>
          <p:cNvCxnSpPr/>
          <p:nvPr/>
        </p:nvCxnSpPr>
        <p:spPr>
          <a:xfrm>
            <a:off x="5223030" y="2133600"/>
            <a:ext cx="0" cy="3966881"/>
          </a:xfrm>
          <a:prstGeom prst="straightConnector1">
            <a:avLst/>
          </a:prstGeom>
          <a:noFill/>
          <a:ln cap="flat" cmpd="sng" w="12700">
            <a:solidFill>
              <a:srgbClr val="86D1D8">
                <a:alpha val="40000"/>
              </a:srgbClr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8" name="Shape 128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9" name="Shape 129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0" name="Shape 130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type="title"/>
          </p:nvPr>
        </p:nvSpPr>
        <p:spPr>
          <a:xfrm>
            <a:off x="484710" y="452718"/>
            <a:ext cx="7055379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" type="body"/>
          </p:nvPr>
        </p:nvSpPr>
        <p:spPr>
          <a:xfrm rot="5400000">
            <a:off x="2085786" y="794838"/>
            <a:ext cx="4195480" cy="671165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4130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9432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47339" lvl="2" marL="114302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57507" lvl="3" marL="160022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57513" lvl="4" marL="205743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57521" lvl="5" marL="251464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57528" lvl="6" marL="2971849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57536" lvl="7" marL="342905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57543" lvl="8" marL="388626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 rot="5400000">
            <a:off x="3974116" y="2685879"/>
            <a:ext cx="5826124" cy="131479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 rot="5400000">
            <a:off x="532314" y="730365"/>
            <a:ext cx="5483134" cy="55688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4130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9432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47339" lvl="2" marL="114302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57507" lvl="3" marL="160022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57513" lvl="4" marL="205743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57521" lvl="5" marL="251464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57528" lvl="6" marL="2971849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57536" lvl="7" marL="342905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57543" lvl="8" marL="388626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484710" y="452718"/>
            <a:ext cx="7055379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827700" y="2052925"/>
            <a:ext cx="6711653" cy="41954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4130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9432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47339" lvl="2" marL="114302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57507" lvl="3" marL="160022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57513" lvl="4" marL="205743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57521" lvl="5" marL="251464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57528" lvl="6" marL="2971849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57536" lvl="7" marL="342905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57543" lvl="8" marL="388626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866442" y="2861733"/>
            <a:ext cx="6620967" cy="191564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0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866441" y="4777380"/>
            <a:ext cx="6620967" cy="860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2000" u="none" cap="none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84710" y="452718"/>
            <a:ext cx="7055379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827700" y="2060575"/>
            <a:ext cx="3298112" cy="41957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6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0448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57499" lvl="2" marL="114302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67667" lvl="3" marL="160022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67673" lvl="4" marL="205743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67682" lvl="5" marL="251464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67688" lvl="6" marL="2971849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67697" lvl="7" marL="342905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67704" lvl="8" marL="388626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241975" y="2056092"/>
            <a:ext cx="3298115" cy="420024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6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0448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57499" lvl="2" marL="114302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67667" lvl="3" marL="160022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67673" lvl="4" marL="205743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67682" lvl="5" marL="251464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67688" lvl="6" marL="2971849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67697" lvl="7" marL="342905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67704" lvl="8" marL="388626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84710" y="452718"/>
            <a:ext cx="7055379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x="827700" y="1905000"/>
            <a:ext cx="329811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2" type="body"/>
          </p:nvPr>
        </p:nvSpPr>
        <p:spPr>
          <a:xfrm>
            <a:off x="827700" y="2514600"/>
            <a:ext cx="3298112" cy="37417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6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0448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57499" lvl="2" marL="114302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67667" lvl="3" marL="160022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67673" lvl="4" marL="205743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67682" lvl="5" marL="251464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67688" lvl="6" marL="2971849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67697" lvl="7" marL="342905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67704" lvl="8" marL="388626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3" type="body"/>
          </p:nvPr>
        </p:nvSpPr>
        <p:spPr>
          <a:xfrm>
            <a:off x="4241976" y="1905000"/>
            <a:ext cx="3298112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2400" u="none" cap="none" strike="noStrike">
                <a:solidFill>
                  <a:srgbClr val="86D1D8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1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4" type="body"/>
          </p:nvPr>
        </p:nvSpPr>
        <p:spPr>
          <a:xfrm>
            <a:off x="4241976" y="2514600"/>
            <a:ext cx="3298112" cy="37417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146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0448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57499" lvl="2" marL="114302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67667" lvl="3" marL="160022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67673" lvl="4" marL="205743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67682" lvl="5" marL="251464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67688" lvl="6" marL="2971849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67697" lvl="7" marL="342905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67704" lvl="8" marL="388626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484710" y="452718"/>
            <a:ext cx="7055379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866441" y="1447800"/>
            <a:ext cx="2551462" cy="1447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2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3589396" y="1447800"/>
            <a:ext cx="3898012" cy="457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-24130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9432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47339" lvl="2" marL="114302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57507" lvl="3" marL="160022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57513" lvl="4" marL="205743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57521" lvl="5" marL="251464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57528" lvl="6" marL="2971849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57536" lvl="7" marL="342905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57543" lvl="8" marL="388626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2" type="body"/>
          </p:nvPr>
        </p:nvSpPr>
        <p:spPr>
          <a:xfrm>
            <a:off x="866441" y="3129281"/>
            <a:ext cx="2551462" cy="28955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865655" y="1854191"/>
            <a:ext cx="3820674" cy="157480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36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9" name="Shape 69"/>
          <p:cNvSpPr/>
          <p:nvPr>
            <p:ph idx="2" type="pic"/>
          </p:nvPr>
        </p:nvSpPr>
        <p:spPr>
          <a:xfrm>
            <a:off x="5213517" y="1143000"/>
            <a:ext cx="2400925" cy="4572000"/>
          </a:xfrm>
          <a:prstGeom prst="roundRect">
            <a:avLst>
              <a:gd fmla="val 1858" name="adj"/>
            </a:avLst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866441" y="3657600"/>
            <a:ext cx="3814728" cy="1371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2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1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Font typeface="Noto Sans Symbols"/>
              <a:buNone/>
              <a:defRPr b="0" i="0" sz="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00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2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 rotWithShape="1">
          <a:blip r:embed="rId1">
            <a:alphaModFix/>
          </a:blip>
          <a:stretch>
            <a:fillRect b="0" l="0" r="0" t="0"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>
            <a:gsLst>
              <a:gs pos="0">
                <a:srgbClr val="4CB9C3">
                  <a:alpha val="6666"/>
                </a:srgbClr>
              </a:gs>
              <a:gs pos="36000">
                <a:srgbClr val="4CB9C3">
                  <a:alpha val="5882"/>
                </a:srgbClr>
              </a:gs>
              <a:gs pos="69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" name="Shape 7"/>
          <p:cNvSpPr/>
          <p:nvPr/>
        </p:nvSpPr>
        <p:spPr>
          <a:xfrm>
            <a:off x="5689832" y="-457200"/>
            <a:ext cx="1600199" cy="1600199"/>
          </a:xfrm>
          <a:prstGeom prst="ellipse">
            <a:avLst/>
          </a:prstGeom>
          <a:gradFill>
            <a:gsLst>
              <a:gs pos="0">
                <a:srgbClr val="4CB9C3">
                  <a:alpha val="13725"/>
                </a:srgbClr>
              </a:gs>
              <a:gs pos="36000">
                <a:srgbClr val="4CB9C3">
                  <a:alpha val="6666"/>
                </a:srgbClr>
              </a:gs>
              <a:gs pos="73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" name="Shape 8"/>
          <p:cNvSpPr/>
          <p:nvPr/>
        </p:nvSpPr>
        <p:spPr>
          <a:xfrm>
            <a:off x="6299432" y="6096000"/>
            <a:ext cx="990599" cy="990599"/>
          </a:xfrm>
          <a:prstGeom prst="ellipse">
            <a:avLst/>
          </a:prstGeom>
          <a:gradFill>
            <a:gsLst>
              <a:gs pos="0">
                <a:srgbClr val="4CB9C3">
                  <a:alpha val="8627"/>
                </a:srgbClr>
              </a:gs>
              <a:gs pos="36000">
                <a:srgbClr val="4CB9C3">
                  <a:alpha val="4705"/>
                </a:srgbClr>
              </a:gs>
              <a:gs pos="66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/>
          <p:nvPr/>
        </p:nvSpPr>
        <p:spPr>
          <a:xfrm>
            <a:off x="-153988" y="2667000"/>
            <a:ext cx="4190999" cy="4190999"/>
          </a:xfrm>
          <a:prstGeom prst="ellipse">
            <a:avLst/>
          </a:prstGeom>
          <a:gradFill>
            <a:gsLst>
              <a:gs pos="0">
                <a:srgbClr val="4CB9C3">
                  <a:alpha val="10980"/>
                </a:srgbClr>
              </a:gs>
              <a:gs pos="36000">
                <a:srgbClr val="4CB9C3">
                  <a:alpha val="9803"/>
                </a:srgbClr>
              </a:gs>
              <a:gs pos="75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-839787" y="2895600"/>
            <a:ext cx="2362200" cy="2362200"/>
          </a:xfrm>
          <a:prstGeom prst="ellipse">
            <a:avLst/>
          </a:prstGeom>
          <a:gradFill>
            <a:gsLst>
              <a:gs pos="0">
                <a:srgbClr val="4CB9C3">
                  <a:alpha val="7843"/>
                </a:srgbClr>
              </a:gs>
              <a:gs pos="36000">
                <a:srgbClr val="4CB9C3">
                  <a:alpha val="7843"/>
                </a:srgbClr>
              </a:gs>
              <a:gs pos="72000">
                <a:srgbClr val="4CB9C3">
                  <a:alpha val="0"/>
                </a:srgbClr>
              </a:gs>
              <a:gs pos="100000">
                <a:srgbClr val="4CB9C3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7745643" y="0"/>
            <a:ext cx="685799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title"/>
          </p:nvPr>
        </p:nvSpPr>
        <p:spPr>
          <a:xfrm>
            <a:off x="484710" y="452718"/>
            <a:ext cx="7055379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lt2"/>
              </a:buClr>
              <a:buFont typeface="Questrial"/>
              <a:buNone/>
              <a:defRPr b="0" i="0" sz="4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827700" y="2052925"/>
            <a:ext cx="6711653" cy="41954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4130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19432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147339" lvl="2" marL="1143020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157507" lvl="3" marL="160022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157513" lvl="4" marL="2057433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157521" lvl="5" marL="251464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157528" lvl="6" marL="2971849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157536" lvl="7" marL="3429057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157543" lvl="8" marL="3886264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  <a:defRPr b="0" i="0" sz="14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 rot="5400000">
            <a:off x="7494988" y="1828770"/>
            <a:ext cx="990598" cy="228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 rot="5400000">
            <a:off x="6233335" y="3263371"/>
            <a:ext cx="3859794" cy="2286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7766431" y="295736"/>
            <a:ext cx="628813" cy="7676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en-US" sz="2801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ctrTitle"/>
          </p:nvPr>
        </p:nvSpPr>
        <p:spPr>
          <a:xfrm>
            <a:off x="866216" y="1943100"/>
            <a:ext cx="7720772" cy="12709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b="0" i="0" lang="en-US" sz="5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We are going to Mars!</a:t>
            </a:r>
          </a:p>
        </p:txBody>
      </p:sp>
      <p:sp>
        <p:nvSpPr>
          <p:cNvPr id="148" name="Shape 148"/>
          <p:cNvSpPr txBox="1"/>
          <p:nvPr/>
        </p:nvSpPr>
        <p:spPr>
          <a:xfrm>
            <a:off x="866215" y="4520482"/>
            <a:ext cx="8136116" cy="558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b="0" i="0" lang="en-US" sz="3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[Type team members’ full names here]</a:t>
            </a:r>
          </a:p>
        </p:txBody>
      </p:sp>
      <p:sp>
        <p:nvSpPr>
          <p:cNvPr id="149" name="Shape 149"/>
          <p:cNvSpPr txBox="1"/>
          <p:nvPr/>
        </p:nvSpPr>
        <p:spPr>
          <a:xfrm>
            <a:off x="7357168" y="5826882"/>
            <a:ext cx="1645164" cy="5588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b="0" i="0" lang="en-US" sz="2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[Date]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x="484710" y="1383223"/>
            <a:ext cx="8298681" cy="4953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6" lvl="0" marL="342906" marR="0" rtl="0" algn="l"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b="0" i="0" lang="en-US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Describe </a:t>
            </a:r>
            <a:r>
              <a:rPr b="1" i="0" lang="en-US" sz="2000" u="sng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what</a:t>
            </a:r>
            <a:r>
              <a:rPr b="0" i="0" lang="en-US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 problem you are trying to solve</a:t>
            </a:r>
          </a:p>
        </p:txBody>
      </p:sp>
      <p:sp>
        <p:nvSpPr>
          <p:cNvPr id="155" name="Shape 155"/>
          <p:cNvSpPr txBox="1"/>
          <p:nvPr>
            <p:ph type="title"/>
          </p:nvPr>
        </p:nvSpPr>
        <p:spPr>
          <a:xfrm>
            <a:off x="484710" y="452718"/>
            <a:ext cx="7055379" cy="809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-US"/>
              <a:t>Situation?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idx="1" type="body"/>
          </p:nvPr>
        </p:nvSpPr>
        <p:spPr>
          <a:xfrm>
            <a:off x="453354" y="1385637"/>
            <a:ext cx="8298681" cy="4953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6" lvl="0" marL="342906" marR="0" rtl="0" algn="l"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b="0" i="0" lang="en-US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Describe </a:t>
            </a:r>
            <a:r>
              <a:rPr lang="en-US"/>
              <a:t>the constraints and assumptions you’ve been given. </a:t>
            </a:r>
          </a:p>
          <a:p>
            <a:pPr indent="-28576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water usage</a:t>
            </a:r>
            <a:r>
              <a:rPr lang="en-US"/>
              <a:t>: use least amount possible</a:t>
            </a:r>
          </a:p>
          <a:p>
            <a:pPr indent="-28576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Space,</a:t>
            </a:r>
          </a:p>
          <a:p>
            <a:pPr indent="-28576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Calories</a:t>
            </a:r>
          </a:p>
          <a:p>
            <a:pPr indent="-28576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time</a:t>
            </a:r>
          </a:p>
          <a:p>
            <a:pPr indent="-28576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Char char="●"/>
            </a:pPr>
            <a:r>
              <a:rPr b="0" i="0" lang="en-US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Other factors</a:t>
            </a:r>
          </a:p>
          <a:p>
            <a:pPr indent="-34290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1" name="Shape 161"/>
          <p:cNvSpPr txBox="1"/>
          <p:nvPr>
            <p:ph type="title"/>
          </p:nvPr>
        </p:nvSpPr>
        <p:spPr>
          <a:xfrm>
            <a:off x="484710" y="452718"/>
            <a:ext cx="7055379" cy="809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-US"/>
              <a:t>Target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>
            <a:off x="484710" y="452718"/>
            <a:ext cx="7055379" cy="14005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b="0" i="0" lang="en-US" sz="42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rPr>
              <a:t>Add pictures </a:t>
            </a:r>
          </a:p>
        </p:txBody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827700" y="2052925"/>
            <a:ext cx="6711653" cy="41954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6" lvl="0" marL="342906" marR="0" rtl="0" algn="l"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484710" y="2046856"/>
            <a:ext cx="8298681" cy="49531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6" lvl="0" marL="342906" marR="0" rtl="0" algn="l"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b="0" i="0" lang="en-US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Describe </a:t>
            </a:r>
            <a:r>
              <a:rPr b="1" i="0" lang="en-US" sz="2000" u="sng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how</a:t>
            </a:r>
            <a:r>
              <a:rPr b="0" i="0" lang="en-US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 you are going to solve the problem  </a:t>
            </a:r>
          </a:p>
          <a:p>
            <a:pPr indent="-342906" lvl="0" marL="342906" marR="0" rtl="0" algn="l"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/>
              <a:t>How much water does your farm use?</a:t>
            </a:r>
          </a:p>
          <a:p>
            <a:pPr indent="-342906" lvl="0" marL="342906" marR="0" rtl="0" algn="l">
              <a:spcBef>
                <a:spcPts val="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/>
              <a:t>How much time do your crops need?</a:t>
            </a:r>
          </a:p>
          <a:p>
            <a:pPr indent="-285762" lvl="1" marL="742962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79999"/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4290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b="0" i="0" lang="en-US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How much space is needed to grow food that will give people enough calories to survive?</a:t>
            </a:r>
          </a:p>
          <a:p>
            <a:pPr indent="-34290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b="0" i="0" lang="en-US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rPr>
              <a:t>What food(s) are you growing? Why?</a:t>
            </a:r>
          </a:p>
          <a:p>
            <a:pPr indent="-342906" lvl="0" marL="342906" marR="0" rtl="0" algn="l">
              <a:spcBef>
                <a:spcPts val="1000"/>
              </a:spcBef>
              <a:spcAft>
                <a:spcPts val="0"/>
              </a:spcAft>
              <a:buClr>
                <a:srgbClr val="86D1D8"/>
              </a:buClr>
              <a:buSzPct val="80000"/>
              <a:buFont typeface="Noto Sans Symbols"/>
              <a:buChar char="●"/>
            </a:pPr>
            <a:r>
              <a:rPr lang="en-US"/>
              <a:t>What potential issues/problems do you anticipate? </a:t>
            </a:r>
          </a:p>
        </p:txBody>
      </p:sp>
      <p:sp>
        <p:nvSpPr>
          <p:cNvPr id="173" name="Shape 173"/>
          <p:cNvSpPr txBox="1"/>
          <p:nvPr>
            <p:ph type="title"/>
          </p:nvPr>
        </p:nvSpPr>
        <p:spPr>
          <a:xfrm>
            <a:off x="484710" y="452718"/>
            <a:ext cx="7055379" cy="8094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lt2"/>
              </a:buClr>
              <a:buSzPct val="25000"/>
              <a:buFont typeface="Questrial"/>
              <a:buNone/>
            </a:pPr>
            <a:r>
              <a:rPr lang="en-US"/>
              <a:t>Proposal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on">
  <a:themeElements>
    <a:clrScheme name="Ion">
      <a:dk1>
        <a:srgbClr val="000000"/>
      </a:dk1>
      <a:lt1>
        <a:srgbClr val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