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Limelight"/>
      <p:regular r:id="rId16"/>
    </p:embeddedFont>
    <p:embeddedFont>
      <p:font typeface="Roboto"/>
      <p:regular r:id="rId17"/>
      <p:bold r:id="rId18"/>
      <p:italic r:id="rId19"/>
      <p:boldItalic r:id="rId20"/>
    </p:embeddedFont>
    <p:embeddedFont>
      <p:font typeface="Caveat"/>
      <p:regular r:id="rId21"/>
      <p:bold r:id="rId22"/>
    </p:embeddedFont>
    <p:embeddedFont>
      <p:font typeface="Comfortaa"/>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22" Type="http://schemas.openxmlformats.org/officeDocument/2006/relationships/font" Target="fonts/Caveat-bold.fntdata"/><Relationship Id="rId21" Type="http://schemas.openxmlformats.org/officeDocument/2006/relationships/font" Target="fonts/Caveat-regular.fntdata"/><Relationship Id="rId24" Type="http://schemas.openxmlformats.org/officeDocument/2006/relationships/font" Target="fonts/Comfortaa-bold.fntdata"/><Relationship Id="rId23" Type="http://schemas.openxmlformats.org/officeDocument/2006/relationships/font" Target="fonts/Comfortaa-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Roboto-regular.fntdata"/><Relationship Id="rId16" Type="http://schemas.openxmlformats.org/officeDocument/2006/relationships/font" Target="fonts/Limelight-regular.fntdata"/><Relationship Id="rId19" Type="http://schemas.openxmlformats.org/officeDocument/2006/relationships/font" Target="fonts/Roboto-italic.fntdata"/><Relationship Id="rId18" Type="http://schemas.openxmlformats.org/officeDocument/2006/relationships/font" Target="fonts/Robo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exels.com/@soumya-ranjan-205042?utm_content=attributionCopyText&amp;utm_medium=referral&amp;utm_source=pexels" TargetMode="External"/><Relationship Id="rId3" Type="http://schemas.openxmlformats.org/officeDocument/2006/relationships/hyperlink" Target="https://www.pexels.com/photo/white-airplane-1098745/?utm_content=attributionCopyText&amp;utm_medium=referral&amp;utm_source=pexels"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exels.com/@freestockpro?utm_content=attributionCopyText&amp;utm_medium=referral&amp;utm_source=pexels" TargetMode="External"/><Relationship Id="rId3" Type="http://schemas.openxmlformats.org/officeDocument/2006/relationships/hyperlink" Target="https://www.pexels.com/photo/woman-looking-through-the-glass-wall-322819/?utm_content=attributionCopyText&amp;utm_medium=referral&amp;utm_source=pexels"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exels.com/@thinkscotty?utm_content=attributionCopyText&amp;utm_medium=referral&amp;utm_source=pexels" TargetMode="External"/><Relationship Id="rId3" Type="http://schemas.openxmlformats.org/officeDocument/2006/relationships/hyperlink" Target="https://www.pexels.com/photo/airport-2574078/?utm_content=attributionCopyText&amp;utm_medium=referral&amp;utm_source=pexels"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exels.com/@freestockpro?utm_content=attributionCopyText&amp;utm_medium=referral&amp;utm_source=pexels" TargetMode="External"/><Relationship Id="rId3" Type="http://schemas.openxmlformats.org/officeDocument/2006/relationships/hyperlink" Target="https://www.pexels.com/photo/woman-looking-through-the-glass-wall-322819/?utm_content=attributionCopyText&amp;utm_medium=referral&amp;utm_source=pexels"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exels.com/@pixabay?utm_content=attributionCopyText&amp;utm_medium=referral&amp;utm_source=pexels" TargetMode="External"/><Relationship Id="rId3" Type="http://schemas.openxmlformats.org/officeDocument/2006/relationships/hyperlink" Target="https://www.pexels.com/photo/jet-cloud-landing-aircraft-46148/?utm_content=attributionCopyText&amp;utm_medium=referral&amp;utm_source=pexel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exels.com/@skitterphoto?utm_content=attributionCopyText&amp;utm_medium=referral&amp;utm_source=pexels" TargetMode="External"/><Relationship Id="rId3" Type="http://schemas.openxmlformats.org/officeDocument/2006/relationships/hyperlink" Target="https://www.pexels.com/photo/flying-people-sitting-public-transportation-2105/?utm_content=attributionCopyText&amp;utm_medium=referral&amp;utm_source=pexels"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18" name="Google Shape;61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daf9226b2f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3" name="Google Shape;703;gdaf9226b2f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gdaf9226b2f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8" name="Google Shape;708;gdaf9226b2f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daf9226b2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4" name="Google Shape;624;gdaf9226b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A1A1A"/>
                </a:solidFill>
                <a:highlight>
                  <a:srgbClr val="E8E8E8"/>
                </a:highlight>
                <a:latin typeface="Roboto"/>
                <a:ea typeface="Roboto"/>
                <a:cs typeface="Roboto"/>
                <a:sym typeface="Roboto"/>
              </a:rPr>
              <a:t>Photo by </a:t>
            </a:r>
            <a:r>
              <a:rPr lang="en" sz="1200">
                <a:solidFill>
                  <a:schemeClr val="hlink"/>
                </a:solidFill>
                <a:highlight>
                  <a:srgbClr val="E8E8E8"/>
                </a:highlight>
                <a:uFill>
                  <a:noFill/>
                </a:uFill>
                <a:latin typeface="Roboto"/>
                <a:ea typeface="Roboto"/>
                <a:cs typeface="Roboto"/>
                <a:sym typeface="Roboto"/>
                <a:hlinkClick r:id="rId2"/>
              </a:rPr>
              <a:t>Soumya Ranjan</a:t>
            </a:r>
            <a:r>
              <a:rPr lang="en" sz="1200">
                <a:solidFill>
                  <a:srgbClr val="1A1A1A"/>
                </a:solidFill>
                <a:highlight>
                  <a:srgbClr val="E8E8E8"/>
                </a:highlight>
                <a:latin typeface="Roboto"/>
                <a:ea typeface="Roboto"/>
                <a:cs typeface="Roboto"/>
                <a:sym typeface="Roboto"/>
              </a:rPr>
              <a:t> from </a:t>
            </a:r>
            <a:r>
              <a:rPr lang="en" sz="1200">
                <a:solidFill>
                  <a:schemeClr val="hlink"/>
                </a:solidFill>
                <a:highlight>
                  <a:srgbClr val="E8E8E8"/>
                </a:highlight>
                <a:uFill>
                  <a:noFill/>
                </a:uFill>
                <a:latin typeface="Roboto"/>
                <a:ea typeface="Roboto"/>
                <a:cs typeface="Roboto"/>
                <a:sym typeface="Roboto"/>
                <a:hlinkClick r:id="rId3"/>
              </a:rPr>
              <a:t>Pexels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daf9226b2f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3" name="Google Shape;633;gdaf9226b2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A1A1A"/>
                </a:solidFill>
                <a:highlight>
                  <a:srgbClr val="E8E8E8"/>
                </a:highlight>
                <a:latin typeface="Roboto"/>
                <a:ea typeface="Roboto"/>
                <a:cs typeface="Roboto"/>
                <a:sym typeface="Roboto"/>
              </a:rPr>
              <a:t>Photo by </a:t>
            </a:r>
            <a:r>
              <a:rPr lang="en" sz="1200">
                <a:solidFill>
                  <a:schemeClr val="hlink"/>
                </a:solidFill>
                <a:highlight>
                  <a:srgbClr val="E8E8E8"/>
                </a:highlight>
                <a:uFill>
                  <a:noFill/>
                </a:uFill>
                <a:latin typeface="Roboto"/>
                <a:ea typeface="Roboto"/>
                <a:cs typeface="Roboto"/>
                <a:sym typeface="Roboto"/>
                <a:hlinkClick r:id="rId2"/>
              </a:rPr>
              <a:t>Alexandr Podvalny</a:t>
            </a:r>
            <a:r>
              <a:rPr lang="en" sz="1200">
                <a:solidFill>
                  <a:srgbClr val="1A1A1A"/>
                </a:solidFill>
                <a:highlight>
                  <a:srgbClr val="E8E8E8"/>
                </a:highlight>
                <a:latin typeface="Roboto"/>
                <a:ea typeface="Roboto"/>
                <a:cs typeface="Roboto"/>
                <a:sym typeface="Roboto"/>
              </a:rPr>
              <a:t> from </a:t>
            </a:r>
            <a:r>
              <a:rPr lang="en" sz="1200">
                <a:solidFill>
                  <a:schemeClr val="hlink"/>
                </a:solidFill>
                <a:highlight>
                  <a:srgbClr val="E8E8E8"/>
                </a:highlight>
                <a:uFill>
                  <a:noFill/>
                </a:uFill>
                <a:latin typeface="Roboto"/>
                <a:ea typeface="Roboto"/>
                <a:cs typeface="Roboto"/>
                <a:sym typeface="Roboto"/>
                <a:hlinkClick r:id="rId3"/>
              </a:rPr>
              <a:t>Pexels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gdaf9226b2f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7" name="Google Shape;647;gdaf9226b2f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A1A1A"/>
                </a:solidFill>
                <a:highlight>
                  <a:srgbClr val="E8E8E8"/>
                </a:highlight>
                <a:latin typeface="Roboto"/>
                <a:ea typeface="Roboto"/>
                <a:cs typeface="Roboto"/>
                <a:sym typeface="Roboto"/>
              </a:rPr>
              <a:t>Photo by </a:t>
            </a:r>
            <a:r>
              <a:rPr lang="en" sz="1200">
                <a:solidFill>
                  <a:schemeClr val="hlink"/>
                </a:solidFill>
                <a:highlight>
                  <a:srgbClr val="E8E8E8"/>
                </a:highlight>
                <a:uFill>
                  <a:noFill/>
                </a:uFill>
                <a:latin typeface="Roboto"/>
                <a:ea typeface="Roboto"/>
                <a:cs typeface="Roboto"/>
                <a:sym typeface="Roboto"/>
                <a:hlinkClick r:id="rId2"/>
              </a:rPr>
              <a:t>Matthew Turner</a:t>
            </a:r>
            <a:r>
              <a:rPr lang="en" sz="1200">
                <a:solidFill>
                  <a:srgbClr val="1A1A1A"/>
                </a:solidFill>
                <a:highlight>
                  <a:srgbClr val="E8E8E8"/>
                </a:highlight>
                <a:latin typeface="Roboto"/>
                <a:ea typeface="Roboto"/>
                <a:cs typeface="Roboto"/>
                <a:sym typeface="Roboto"/>
              </a:rPr>
              <a:t> from </a:t>
            </a:r>
            <a:r>
              <a:rPr lang="en" sz="1200">
                <a:solidFill>
                  <a:schemeClr val="hlink"/>
                </a:solidFill>
                <a:highlight>
                  <a:srgbClr val="E8E8E8"/>
                </a:highlight>
                <a:uFill>
                  <a:noFill/>
                </a:uFill>
                <a:latin typeface="Roboto"/>
                <a:ea typeface="Roboto"/>
                <a:cs typeface="Roboto"/>
                <a:sym typeface="Roboto"/>
                <a:hlinkClick r:id="rId3"/>
              </a:rPr>
              <a:t>Pexels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gdaf9226b2f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7" name="Google Shape;657;gdaf9226b2f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A1A1A"/>
                </a:solidFill>
                <a:highlight>
                  <a:srgbClr val="E8E8E8"/>
                </a:highlight>
                <a:latin typeface="Roboto"/>
                <a:ea typeface="Roboto"/>
                <a:cs typeface="Roboto"/>
                <a:sym typeface="Roboto"/>
              </a:rPr>
              <a:t>Photo by </a:t>
            </a:r>
            <a:r>
              <a:rPr lang="en" sz="1200">
                <a:solidFill>
                  <a:schemeClr val="hlink"/>
                </a:solidFill>
                <a:highlight>
                  <a:srgbClr val="E8E8E8"/>
                </a:highlight>
                <a:uFill>
                  <a:noFill/>
                </a:uFill>
                <a:latin typeface="Roboto"/>
                <a:ea typeface="Roboto"/>
                <a:cs typeface="Roboto"/>
                <a:sym typeface="Roboto"/>
                <a:hlinkClick r:id="rId2"/>
              </a:rPr>
              <a:t>Alexandr Podvalny</a:t>
            </a:r>
            <a:r>
              <a:rPr lang="en" sz="1200">
                <a:solidFill>
                  <a:srgbClr val="1A1A1A"/>
                </a:solidFill>
                <a:highlight>
                  <a:srgbClr val="E8E8E8"/>
                </a:highlight>
                <a:latin typeface="Roboto"/>
                <a:ea typeface="Roboto"/>
                <a:cs typeface="Roboto"/>
                <a:sym typeface="Roboto"/>
              </a:rPr>
              <a:t> from </a:t>
            </a:r>
            <a:r>
              <a:rPr lang="en" sz="1200">
                <a:solidFill>
                  <a:schemeClr val="hlink"/>
                </a:solidFill>
                <a:highlight>
                  <a:srgbClr val="E8E8E8"/>
                </a:highlight>
                <a:uFill>
                  <a:noFill/>
                </a:uFill>
                <a:latin typeface="Roboto"/>
                <a:ea typeface="Roboto"/>
                <a:cs typeface="Roboto"/>
                <a:sym typeface="Roboto"/>
                <a:hlinkClick r:id="rId3"/>
              </a:rPr>
              <a:t>Pexels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daf9226b2f_0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0" name="Google Shape;670;gdaf9226b2f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A1A1A"/>
                </a:solidFill>
                <a:highlight>
                  <a:srgbClr val="E8E8E8"/>
                </a:highlight>
                <a:latin typeface="Roboto"/>
                <a:ea typeface="Roboto"/>
                <a:cs typeface="Roboto"/>
                <a:sym typeface="Roboto"/>
              </a:rPr>
              <a:t>Photo by </a:t>
            </a:r>
            <a:r>
              <a:rPr lang="en" sz="1200">
                <a:solidFill>
                  <a:schemeClr val="hlink"/>
                </a:solidFill>
                <a:highlight>
                  <a:srgbClr val="E8E8E8"/>
                </a:highlight>
                <a:uFill>
                  <a:noFill/>
                </a:uFill>
                <a:latin typeface="Roboto"/>
                <a:ea typeface="Roboto"/>
                <a:cs typeface="Roboto"/>
                <a:sym typeface="Roboto"/>
                <a:hlinkClick r:id="rId2"/>
              </a:rPr>
              <a:t>Pixabay</a:t>
            </a:r>
            <a:r>
              <a:rPr lang="en" sz="1200">
                <a:solidFill>
                  <a:srgbClr val="1A1A1A"/>
                </a:solidFill>
                <a:highlight>
                  <a:srgbClr val="E8E8E8"/>
                </a:highlight>
                <a:latin typeface="Roboto"/>
                <a:ea typeface="Roboto"/>
                <a:cs typeface="Roboto"/>
                <a:sym typeface="Roboto"/>
              </a:rPr>
              <a:t> from </a:t>
            </a:r>
            <a:r>
              <a:rPr lang="en" sz="1200">
                <a:solidFill>
                  <a:schemeClr val="hlink"/>
                </a:solidFill>
                <a:highlight>
                  <a:srgbClr val="E8E8E8"/>
                </a:highlight>
                <a:uFill>
                  <a:noFill/>
                </a:uFill>
                <a:latin typeface="Roboto"/>
                <a:ea typeface="Roboto"/>
                <a:cs typeface="Roboto"/>
                <a:sym typeface="Roboto"/>
                <a:hlinkClick r:id="rId3"/>
              </a:rPr>
              <a:t>Pexels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8" name="Shape 678"/>
        <p:cNvGrpSpPr/>
        <p:nvPr/>
      </p:nvGrpSpPr>
      <p:grpSpPr>
        <a:xfrm>
          <a:off x="0" y="0"/>
          <a:ext cx="0" cy="0"/>
          <a:chOff x="0" y="0"/>
          <a:chExt cx="0" cy="0"/>
        </a:xfrm>
      </p:grpSpPr>
      <p:sp>
        <p:nvSpPr>
          <p:cNvPr id="679" name="Google Shape;679;gdaf9226b2f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0" name="Google Shape;680;gdaf9226b2f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A1A1A"/>
                </a:solidFill>
                <a:highlight>
                  <a:srgbClr val="E8E8E8"/>
                </a:highlight>
                <a:latin typeface="Roboto"/>
                <a:ea typeface="Roboto"/>
                <a:cs typeface="Roboto"/>
                <a:sym typeface="Roboto"/>
              </a:rPr>
              <a:t>Photo by </a:t>
            </a:r>
            <a:r>
              <a:rPr lang="en" sz="1200">
                <a:solidFill>
                  <a:schemeClr val="hlink"/>
                </a:solidFill>
                <a:highlight>
                  <a:srgbClr val="E8E8E8"/>
                </a:highlight>
                <a:uFill>
                  <a:noFill/>
                </a:uFill>
                <a:latin typeface="Roboto"/>
                <a:ea typeface="Roboto"/>
                <a:cs typeface="Roboto"/>
                <a:sym typeface="Roboto"/>
                <a:hlinkClick r:id="rId2"/>
              </a:rPr>
              <a:t>Skitterphoto</a:t>
            </a:r>
            <a:r>
              <a:rPr lang="en" sz="1200">
                <a:solidFill>
                  <a:srgbClr val="1A1A1A"/>
                </a:solidFill>
                <a:highlight>
                  <a:srgbClr val="E8E8E8"/>
                </a:highlight>
                <a:latin typeface="Roboto"/>
                <a:ea typeface="Roboto"/>
                <a:cs typeface="Roboto"/>
                <a:sym typeface="Roboto"/>
              </a:rPr>
              <a:t> from </a:t>
            </a:r>
            <a:r>
              <a:rPr lang="en" sz="1200">
                <a:solidFill>
                  <a:schemeClr val="hlink"/>
                </a:solidFill>
                <a:highlight>
                  <a:srgbClr val="E8E8E8"/>
                </a:highlight>
                <a:uFill>
                  <a:noFill/>
                </a:uFill>
                <a:latin typeface="Roboto"/>
                <a:ea typeface="Roboto"/>
                <a:cs typeface="Roboto"/>
                <a:sym typeface="Roboto"/>
                <a:hlinkClick r:id="rId3"/>
              </a:rPr>
              <a:t>Pexels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gaf10e2383c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3" name="Google Shape;693;gaf10e2383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gaf10e2383c_1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8" name="Google Shape;698;gaf10e2383c_1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 name="Google Shape;10;p2"/>
          <p:cNvGrpSpPr/>
          <p:nvPr/>
        </p:nvGrpSpPr>
        <p:grpSpPr>
          <a:xfrm>
            <a:off x="4510914" y="445349"/>
            <a:ext cx="1461080" cy="703057"/>
            <a:chOff x="-3051905" y="4109025"/>
            <a:chExt cx="1236422" cy="594954"/>
          </a:xfrm>
        </p:grpSpPr>
        <p:sp>
          <p:nvSpPr>
            <p:cNvPr id="11" name="Google Shape;11;p2"/>
            <p:cNvSpPr/>
            <p:nvPr/>
          </p:nvSpPr>
          <p:spPr>
            <a:xfrm>
              <a:off x="-2508840" y="4158742"/>
              <a:ext cx="111321" cy="57573"/>
            </a:xfrm>
            <a:custGeom>
              <a:rect b="b" l="l" r="r" t="t"/>
              <a:pathLst>
                <a:path extrusionOk="0" h="557" w="1077">
                  <a:moveTo>
                    <a:pt x="779" y="1"/>
                  </a:moveTo>
                  <a:cubicBezTo>
                    <a:pt x="502" y="1"/>
                    <a:pt x="236" y="79"/>
                    <a:pt x="0" y="227"/>
                  </a:cubicBezTo>
                  <a:lnTo>
                    <a:pt x="747" y="556"/>
                  </a:lnTo>
                  <a:lnTo>
                    <a:pt x="1047" y="527"/>
                  </a:lnTo>
                  <a:cubicBezTo>
                    <a:pt x="1076" y="333"/>
                    <a:pt x="1008" y="140"/>
                    <a:pt x="873" y="4"/>
                  </a:cubicBezTo>
                  <a:cubicBezTo>
                    <a:pt x="841" y="2"/>
                    <a:pt x="810" y="1"/>
                    <a:pt x="779" y="1"/>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2484860" y="4180138"/>
              <a:ext cx="79279" cy="33179"/>
            </a:xfrm>
            <a:custGeom>
              <a:rect b="b" l="l" r="r" t="t"/>
              <a:pathLst>
                <a:path extrusionOk="0" h="321" w="767">
                  <a:moveTo>
                    <a:pt x="718" y="0"/>
                  </a:moveTo>
                  <a:cubicBezTo>
                    <a:pt x="466" y="20"/>
                    <a:pt x="233" y="78"/>
                    <a:pt x="1" y="156"/>
                  </a:cubicBezTo>
                  <a:lnTo>
                    <a:pt x="611" y="320"/>
                  </a:lnTo>
                  <a:lnTo>
                    <a:pt x="767" y="272"/>
                  </a:lnTo>
                  <a:cubicBezTo>
                    <a:pt x="767" y="175"/>
                    <a:pt x="747" y="78"/>
                    <a:pt x="718" y="0"/>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383668" y="4210940"/>
              <a:ext cx="111321" cy="58503"/>
            </a:xfrm>
            <a:custGeom>
              <a:rect b="b" l="l" r="r" t="t"/>
              <a:pathLst>
                <a:path extrusionOk="0" h="566" w="1077">
                  <a:moveTo>
                    <a:pt x="773" y="0"/>
                  </a:moveTo>
                  <a:cubicBezTo>
                    <a:pt x="503" y="0"/>
                    <a:pt x="236" y="78"/>
                    <a:pt x="1" y="226"/>
                  </a:cubicBezTo>
                  <a:lnTo>
                    <a:pt x="747" y="565"/>
                  </a:lnTo>
                  <a:lnTo>
                    <a:pt x="1048" y="536"/>
                  </a:lnTo>
                  <a:cubicBezTo>
                    <a:pt x="1077" y="342"/>
                    <a:pt x="1009" y="139"/>
                    <a:pt x="864" y="3"/>
                  </a:cubicBezTo>
                  <a:cubicBezTo>
                    <a:pt x="833" y="1"/>
                    <a:pt x="803" y="0"/>
                    <a:pt x="773" y="0"/>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2360619" y="4232233"/>
              <a:ext cx="80313" cy="33179"/>
            </a:xfrm>
            <a:custGeom>
              <a:rect b="b" l="l" r="r" t="t"/>
              <a:pathLst>
                <a:path extrusionOk="0" h="321" w="777">
                  <a:moveTo>
                    <a:pt x="718" y="0"/>
                  </a:moveTo>
                  <a:cubicBezTo>
                    <a:pt x="476" y="30"/>
                    <a:pt x="233" y="78"/>
                    <a:pt x="1" y="156"/>
                  </a:cubicBezTo>
                  <a:lnTo>
                    <a:pt x="621" y="320"/>
                  </a:lnTo>
                  <a:lnTo>
                    <a:pt x="776" y="272"/>
                  </a:lnTo>
                  <a:cubicBezTo>
                    <a:pt x="776" y="175"/>
                    <a:pt x="757" y="88"/>
                    <a:pt x="718" y="0"/>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2402687" y="4499734"/>
              <a:ext cx="147395" cy="79486"/>
            </a:xfrm>
            <a:custGeom>
              <a:rect b="b" l="l" r="r" t="t"/>
              <a:pathLst>
                <a:path extrusionOk="0" h="769" w="1426">
                  <a:moveTo>
                    <a:pt x="1222" y="1"/>
                  </a:moveTo>
                  <a:cubicBezTo>
                    <a:pt x="1009" y="10"/>
                    <a:pt x="786" y="49"/>
                    <a:pt x="582" y="127"/>
                  </a:cubicBezTo>
                  <a:lnTo>
                    <a:pt x="1" y="698"/>
                  </a:lnTo>
                  <a:cubicBezTo>
                    <a:pt x="136" y="741"/>
                    <a:pt x="271" y="768"/>
                    <a:pt x="412" y="768"/>
                  </a:cubicBezTo>
                  <a:cubicBezTo>
                    <a:pt x="433" y="768"/>
                    <a:pt x="454" y="767"/>
                    <a:pt x="476" y="766"/>
                  </a:cubicBezTo>
                  <a:cubicBezTo>
                    <a:pt x="476" y="766"/>
                    <a:pt x="1067" y="708"/>
                    <a:pt x="1348" y="563"/>
                  </a:cubicBezTo>
                  <a:cubicBezTo>
                    <a:pt x="1348" y="563"/>
                    <a:pt x="1426" y="194"/>
                    <a:pt x="1222" y="1"/>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2768382" y="4109025"/>
              <a:ext cx="465028" cy="213754"/>
            </a:xfrm>
            <a:custGeom>
              <a:rect b="b" l="l" r="r" t="t"/>
              <a:pathLst>
                <a:path extrusionOk="0" h="2068" w="4499">
                  <a:moveTo>
                    <a:pt x="563" y="0"/>
                  </a:moveTo>
                  <a:cubicBezTo>
                    <a:pt x="369" y="10"/>
                    <a:pt x="185" y="49"/>
                    <a:pt x="1" y="126"/>
                  </a:cubicBezTo>
                  <a:lnTo>
                    <a:pt x="2414" y="2045"/>
                  </a:lnTo>
                  <a:cubicBezTo>
                    <a:pt x="2503" y="2061"/>
                    <a:pt x="2592" y="2068"/>
                    <a:pt x="2683" y="2068"/>
                  </a:cubicBezTo>
                  <a:cubicBezTo>
                    <a:pt x="3565" y="2068"/>
                    <a:pt x="4498" y="1406"/>
                    <a:pt x="4498" y="1406"/>
                  </a:cubicBezTo>
                  <a:cubicBezTo>
                    <a:pt x="4227" y="1222"/>
                    <a:pt x="834" y="0"/>
                    <a:pt x="563"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3030819" y="4375286"/>
              <a:ext cx="176440" cy="97471"/>
            </a:xfrm>
            <a:custGeom>
              <a:rect b="b" l="l" r="r" t="t"/>
              <a:pathLst>
                <a:path extrusionOk="0" h="943" w="1707">
                  <a:moveTo>
                    <a:pt x="685" y="1"/>
                  </a:moveTo>
                  <a:cubicBezTo>
                    <a:pt x="450" y="1"/>
                    <a:pt x="221" y="32"/>
                    <a:pt x="0" y="100"/>
                  </a:cubicBezTo>
                  <a:lnTo>
                    <a:pt x="1154" y="943"/>
                  </a:lnTo>
                  <a:lnTo>
                    <a:pt x="1706" y="768"/>
                  </a:lnTo>
                  <a:lnTo>
                    <a:pt x="785" y="3"/>
                  </a:lnTo>
                  <a:cubicBezTo>
                    <a:pt x="752" y="1"/>
                    <a:pt x="719" y="1"/>
                    <a:pt x="685"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2949680" y="4172593"/>
              <a:ext cx="1134197" cy="331277"/>
            </a:xfrm>
            <a:custGeom>
              <a:rect b="b" l="l" r="r" t="t"/>
              <a:pathLst>
                <a:path extrusionOk="0" h="3205" w="10973">
                  <a:moveTo>
                    <a:pt x="9333" y="0"/>
                  </a:moveTo>
                  <a:cubicBezTo>
                    <a:pt x="8951" y="0"/>
                    <a:pt x="8441" y="74"/>
                    <a:pt x="7784" y="306"/>
                  </a:cubicBezTo>
                  <a:cubicBezTo>
                    <a:pt x="5971" y="936"/>
                    <a:pt x="1658" y="2070"/>
                    <a:pt x="20" y="2972"/>
                  </a:cubicBezTo>
                  <a:cubicBezTo>
                    <a:pt x="0" y="3059"/>
                    <a:pt x="29" y="3156"/>
                    <a:pt x="107" y="3204"/>
                  </a:cubicBezTo>
                  <a:cubicBezTo>
                    <a:pt x="107" y="3204"/>
                    <a:pt x="4149" y="3098"/>
                    <a:pt x="6223" y="2303"/>
                  </a:cubicBezTo>
                  <a:cubicBezTo>
                    <a:pt x="8394" y="1469"/>
                    <a:pt x="9509" y="1188"/>
                    <a:pt x="10352" y="733"/>
                  </a:cubicBezTo>
                  <a:cubicBezTo>
                    <a:pt x="10634" y="577"/>
                    <a:pt x="10973" y="267"/>
                    <a:pt x="10285" y="229"/>
                  </a:cubicBezTo>
                  <a:cubicBezTo>
                    <a:pt x="10285" y="229"/>
                    <a:pt x="10005" y="0"/>
                    <a:pt x="9333" y="0"/>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3051905" y="4267273"/>
              <a:ext cx="327762" cy="189463"/>
            </a:xfrm>
            <a:custGeom>
              <a:rect b="b" l="l" r="r" t="t"/>
              <a:pathLst>
                <a:path extrusionOk="0" h="1833" w="3171">
                  <a:moveTo>
                    <a:pt x="698" y="1"/>
                  </a:moveTo>
                  <a:cubicBezTo>
                    <a:pt x="456" y="1"/>
                    <a:pt x="224" y="49"/>
                    <a:pt x="1" y="166"/>
                  </a:cubicBezTo>
                  <a:lnTo>
                    <a:pt x="1600" y="1833"/>
                  </a:lnTo>
                  <a:cubicBezTo>
                    <a:pt x="2133" y="1658"/>
                    <a:pt x="2656" y="1455"/>
                    <a:pt x="3170" y="1222"/>
                  </a:cubicBezTo>
                  <a:cubicBezTo>
                    <a:pt x="2899" y="1106"/>
                    <a:pt x="1009" y="30"/>
                    <a:pt x="698"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2941721" y="4198123"/>
              <a:ext cx="1089234" cy="300682"/>
            </a:xfrm>
            <a:custGeom>
              <a:rect b="b" l="l" r="r" t="t"/>
              <a:pathLst>
                <a:path extrusionOk="0" h="2909" w="10538">
                  <a:moveTo>
                    <a:pt x="9830" y="1"/>
                  </a:moveTo>
                  <a:lnTo>
                    <a:pt x="20" y="2783"/>
                  </a:lnTo>
                  <a:cubicBezTo>
                    <a:pt x="1" y="2831"/>
                    <a:pt x="20" y="2880"/>
                    <a:pt x="59" y="2909"/>
                  </a:cubicBezTo>
                  <a:cubicBezTo>
                    <a:pt x="5894" y="2385"/>
                    <a:pt x="5235" y="2085"/>
                    <a:pt x="6912" y="1581"/>
                  </a:cubicBezTo>
                  <a:cubicBezTo>
                    <a:pt x="8618" y="1057"/>
                    <a:pt x="10537" y="369"/>
                    <a:pt x="10469" y="214"/>
                  </a:cubicBezTo>
                  <a:cubicBezTo>
                    <a:pt x="10433" y="127"/>
                    <a:pt x="10277" y="116"/>
                    <a:pt x="10201" y="116"/>
                  </a:cubicBezTo>
                  <a:cubicBezTo>
                    <a:pt x="10175" y="116"/>
                    <a:pt x="10159" y="117"/>
                    <a:pt x="10159" y="117"/>
                  </a:cubicBezTo>
                  <a:cubicBezTo>
                    <a:pt x="10052" y="59"/>
                    <a:pt x="9946" y="20"/>
                    <a:pt x="9830" y="1"/>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2946682" y="4469656"/>
              <a:ext cx="174373" cy="116386"/>
            </a:xfrm>
            <a:custGeom>
              <a:rect b="b" l="l" r="r" t="t"/>
              <a:pathLst>
                <a:path extrusionOk="0" h="1126" w="1687">
                  <a:moveTo>
                    <a:pt x="1687" y="1"/>
                  </a:moveTo>
                  <a:lnTo>
                    <a:pt x="1687" y="1"/>
                  </a:lnTo>
                  <a:cubicBezTo>
                    <a:pt x="1251" y="59"/>
                    <a:pt x="834" y="146"/>
                    <a:pt x="417" y="262"/>
                  </a:cubicBezTo>
                  <a:cubicBezTo>
                    <a:pt x="359" y="388"/>
                    <a:pt x="0" y="1125"/>
                    <a:pt x="0" y="1125"/>
                  </a:cubicBezTo>
                  <a:cubicBezTo>
                    <a:pt x="0" y="1125"/>
                    <a:pt x="485" y="951"/>
                    <a:pt x="650" y="873"/>
                  </a:cubicBezTo>
                  <a:cubicBezTo>
                    <a:pt x="815" y="805"/>
                    <a:pt x="1687" y="1"/>
                    <a:pt x="1687"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2383668" y="4524748"/>
              <a:ext cx="116386" cy="48580"/>
            </a:xfrm>
            <a:custGeom>
              <a:rect b="b" l="l" r="r" t="t"/>
              <a:pathLst>
                <a:path extrusionOk="0" h="470" w="1126">
                  <a:moveTo>
                    <a:pt x="1077" y="1"/>
                  </a:moveTo>
                  <a:cubicBezTo>
                    <a:pt x="1077" y="1"/>
                    <a:pt x="369" y="107"/>
                    <a:pt x="107" y="127"/>
                  </a:cubicBezTo>
                  <a:lnTo>
                    <a:pt x="1" y="447"/>
                  </a:lnTo>
                  <a:cubicBezTo>
                    <a:pt x="72" y="461"/>
                    <a:pt x="148" y="470"/>
                    <a:pt x="222" y="470"/>
                  </a:cubicBezTo>
                  <a:cubicBezTo>
                    <a:pt x="249" y="470"/>
                    <a:pt x="275" y="469"/>
                    <a:pt x="301" y="466"/>
                  </a:cubicBezTo>
                  <a:cubicBezTo>
                    <a:pt x="573" y="427"/>
                    <a:pt x="844" y="369"/>
                    <a:pt x="1106" y="272"/>
                  </a:cubicBezTo>
                  <a:cubicBezTo>
                    <a:pt x="1125" y="175"/>
                    <a:pt x="1106" y="88"/>
                    <a:pt x="1077" y="1"/>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2"/>
            <p:cNvSpPr/>
            <p:nvPr/>
          </p:nvSpPr>
          <p:spPr>
            <a:xfrm>
              <a:off x="-2319480" y="4384485"/>
              <a:ext cx="140366" cy="76282"/>
            </a:xfrm>
            <a:custGeom>
              <a:rect b="b" l="l" r="r" t="t"/>
              <a:pathLst>
                <a:path extrusionOk="0" h="738" w="1358">
                  <a:moveTo>
                    <a:pt x="1173" y="1"/>
                  </a:moveTo>
                  <a:cubicBezTo>
                    <a:pt x="960" y="11"/>
                    <a:pt x="756" y="49"/>
                    <a:pt x="553" y="107"/>
                  </a:cubicBezTo>
                  <a:lnTo>
                    <a:pt x="0" y="660"/>
                  </a:lnTo>
                  <a:cubicBezTo>
                    <a:pt x="146" y="708"/>
                    <a:pt x="301" y="737"/>
                    <a:pt x="456" y="737"/>
                  </a:cubicBezTo>
                  <a:cubicBezTo>
                    <a:pt x="456" y="737"/>
                    <a:pt x="1018" y="679"/>
                    <a:pt x="1289" y="534"/>
                  </a:cubicBezTo>
                  <a:cubicBezTo>
                    <a:pt x="1289" y="534"/>
                    <a:pt x="1357" y="185"/>
                    <a:pt x="1173" y="1"/>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2300462" y="4408569"/>
              <a:ext cx="110288" cy="46616"/>
            </a:xfrm>
            <a:custGeom>
              <a:rect b="b" l="l" r="r" t="t"/>
              <a:pathLst>
                <a:path extrusionOk="0" h="451" w="1067">
                  <a:moveTo>
                    <a:pt x="1018" y="0"/>
                  </a:moveTo>
                  <a:cubicBezTo>
                    <a:pt x="1018" y="0"/>
                    <a:pt x="340" y="97"/>
                    <a:pt x="88" y="117"/>
                  </a:cubicBezTo>
                  <a:lnTo>
                    <a:pt x="0" y="427"/>
                  </a:lnTo>
                  <a:cubicBezTo>
                    <a:pt x="64" y="441"/>
                    <a:pt x="133" y="450"/>
                    <a:pt x="204" y="450"/>
                  </a:cubicBezTo>
                  <a:cubicBezTo>
                    <a:pt x="229" y="450"/>
                    <a:pt x="255" y="449"/>
                    <a:pt x="281" y="446"/>
                  </a:cubicBezTo>
                  <a:cubicBezTo>
                    <a:pt x="543" y="408"/>
                    <a:pt x="805" y="349"/>
                    <a:pt x="1047" y="252"/>
                  </a:cubicBezTo>
                  <a:cubicBezTo>
                    <a:pt x="1067" y="165"/>
                    <a:pt x="1057" y="78"/>
                    <a:pt x="1018" y="0"/>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2577989" y="4333424"/>
              <a:ext cx="444976" cy="370555"/>
            </a:xfrm>
            <a:custGeom>
              <a:rect b="b" l="l" r="r" t="t"/>
              <a:pathLst>
                <a:path extrusionOk="0" h="3585" w="4305">
                  <a:moveTo>
                    <a:pt x="4101" y="0"/>
                  </a:moveTo>
                  <a:cubicBezTo>
                    <a:pt x="3073" y="156"/>
                    <a:pt x="1803" y="863"/>
                    <a:pt x="1803" y="863"/>
                  </a:cubicBezTo>
                  <a:lnTo>
                    <a:pt x="0" y="3558"/>
                  </a:lnTo>
                  <a:cubicBezTo>
                    <a:pt x="0" y="3558"/>
                    <a:pt x="76" y="3585"/>
                    <a:pt x="198" y="3585"/>
                  </a:cubicBezTo>
                  <a:cubicBezTo>
                    <a:pt x="339" y="3585"/>
                    <a:pt x="543" y="3549"/>
                    <a:pt x="766" y="3393"/>
                  </a:cubicBezTo>
                  <a:cubicBezTo>
                    <a:pt x="1638" y="2753"/>
                    <a:pt x="4304" y="0"/>
                    <a:pt x="4101"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1931769" y="4184169"/>
              <a:ext cx="40208" cy="32146"/>
            </a:xfrm>
            <a:custGeom>
              <a:rect b="b" l="l" r="r" t="t"/>
              <a:pathLst>
                <a:path extrusionOk="0" h="311" w="389">
                  <a:moveTo>
                    <a:pt x="252" y="0"/>
                  </a:moveTo>
                  <a:cubicBezTo>
                    <a:pt x="252" y="0"/>
                    <a:pt x="223" y="126"/>
                    <a:pt x="10" y="213"/>
                  </a:cubicBezTo>
                  <a:lnTo>
                    <a:pt x="0" y="310"/>
                  </a:lnTo>
                  <a:cubicBezTo>
                    <a:pt x="155" y="281"/>
                    <a:pt x="291" y="194"/>
                    <a:pt x="388" y="68"/>
                  </a:cubicBezTo>
                  <a:cubicBezTo>
                    <a:pt x="340" y="39"/>
                    <a:pt x="301" y="20"/>
                    <a:pt x="252"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 name="Google Shape;27;p2"/>
          <p:cNvSpPr/>
          <p:nvPr/>
        </p:nvSpPr>
        <p:spPr>
          <a:xfrm>
            <a:off x="3373787" y="987312"/>
            <a:ext cx="854203" cy="322997"/>
          </a:xfrm>
          <a:custGeom>
            <a:rect b="b" l="l" r="r" t="t"/>
            <a:pathLst>
              <a:path extrusionOk="0" h="1404" w="3713">
                <a:moveTo>
                  <a:pt x="3479" y="1"/>
                </a:moveTo>
                <a:cubicBezTo>
                  <a:pt x="3100" y="1"/>
                  <a:pt x="2263" y="266"/>
                  <a:pt x="1852" y="467"/>
                </a:cubicBezTo>
                <a:cubicBezTo>
                  <a:pt x="1309" y="729"/>
                  <a:pt x="0" y="1204"/>
                  <a:pt x="59" y="1378"/>
                </a:cubicBezTo>
                <a:cubicBezTo>
                  <a:pt x="65" y="1395"/>
                  <a:pt x="92" y="1403"/>
                  <a:pt x="138" y="1403"/>
                </a:cubicBezTo>
                <a:cubicBezTo>
                  <a:pt x="461" y="1403"/>
                  <a:pt x="1675" y="1022"/>
                  <a:pt x="2472" y="768"/>
                </a:cubicBezTo>
                <a:cubicBezTo>
                  <a:pt x="3383" y="477"/>
                  <a:pt x="3713" y="322"/>
                  <a:pt x="3674" y="80"/>
                </a:cubicBezTo>
                <a:cubicBezTo>
                  <a:pt x="3665" y="24"/>
                  <a:pt x="3593" y="1"/>
                  <a:pt x="347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42450" y="1310300"/>
            <a:ext cx="4468477" cy="6702601"/>
          </a:xfrm>
          <a:custGeom>
            <a:rect b="b" l="l" r="r" t="t"/>
            <a:pathLst>
              <a:path extrusionOk="0" h="208398" w="138902">
                <a:moveTo>
                  <a:pt x="101452" y="0"/>
                </a:moveTo>
                <a:cubicBezTo>
                  <a:pt x="100874" y="0"/>
                  <a:pt x="100033" y="129"/>
                  <a:pt x="98964" y="397"/>
                </a:cubicBezTo>
                <a:cubicBezTo>
                  <a:pt x="94949" y="1383"/>
                  <a:pt x="78114" y="6877"/>
                  <a:pt x="65647" y="11948"/>
                </a:cubicBezTo>
                <a:cubicBezTo>
                  <a:pt x="41980" y="21739"/>
                  <a:pt x="19863" y="34981"/>
                  <a:pt x="0" y="51252"/>
                </a:cubicBezTo>
                <a:lnTo>
                  <a:pt x="0" y="208397"/>
                </a:lnTo>
                <a:lnTo>
                  <a:pt x="138901" y="208397"/>
                </a:lnTo>
                <a:lnTo>
                  <a:pt x="138901" y="134368"/>
                </a:lnTo>
                <a:lnTo>
                  <a:pt x="138831" y="134368"/>
                </a:lnTo>
                <a:cubicBezTo>
                  <a:pt x="131527" y="132474"/>
                  <a:pt x="127132" y="116284"/>
                  <a:pt x="118367" y="116284"/>
                </a:cubicBezTo>
                <a:cubicBezTo>
                  <a:pt x="115722" y="116284"/>
                  <a:pt x="112678" y="117759"/>
                  <a:pt x="109036" y="121548"/>
                </a:cubicBezTo>
                <a:cubicBezTo>
                  <a:pt x="108226" y="118026"/>
                  <a:pt x="105549" y="116371"/>
                  <a:pt x="102714" y="116371"/>
                </a:cubicBezTo>
                <a:cubicBezTo>
                  <a:pt x="99879" y="116371"/>
                  <a:pt x="96886" y="118026"/>
                  <a:pt x="95442" y="121126"/>
                </a:cubicBezTo>
                <a:cubicBezTo>
                  <a:pt x="92483" y="109997"/>
                  <a:pt x="96639" y="97177"/>
                  <a:pt x="81777" y="93444"/>
                </a:cubicBezTo>
                <a:cubicBezTo>
                  <a:pt x="79841" y="92943"/>
                  <a:pt x="77808" y="92713"/>
                  <a:pt x="75737" y="92713"/>
                </a:cubicBezTo>
                <a:cubicBezTo>
                  <a:pt x="69370" y="92713"/>
                  <a:pt x="62651" y="94886"/>
                  <a:pt x="57335" y="98022"/>
                </a:cubicBezTo>
                <a:cubicBezTo>
                  <a:pt x="54805" y="99549"/>
                  <a:pt x="53194" y="101400"/>
                  <a:pt x="51547" y="101400"/>
                </a:cubicBezTo>
                <a:cubicBezTo>
                  <a:pt x="50535" y="101400"/>
                  <a:pt x="49509" y="100701"/>
                  <a:pt x="48249" y="98797"/>
                </a:cubicBezTo>
                <a:cubicBezTo>
                  <a:pt x="45784" y="95064"/>
                  <a:pt x="50714" y="91401"/>
                  <a:pt x="44516" y="88936"/>
                </a:cubicBezTo>
                <a:cubicBezTo>
                  <a:pt x="43315" y="88504"/>
                  <a:pt x="42235" y="88356"/>
                  <a:pt x="41258" y="88356"/>
                </a:cubicBezTo>
                <a:cubicBezTo>
                  <a:pt x="39146" y="88356"/>
                  <a:pt x="37511" y="89045"/>
                  <a:pt x="36167" y="89045"/>
                </a:cubicBezTo>
                <a:cubicBezTo>
                  <a:pt x="34484" y="89045"/>
                  <a:pt x="33256" y="87963"/>
                  <a:pt x="32119" y="83090"/>
                </a:cubicBezTo>
                <a:cubicBezTo>
                  <a:pt x="30499" y="76046"/>
                  <a:pt x="21765" y="48223"/>
                  <a:pt x="100513" y="2158"/>
                </a:cubicBezTo>
                <a:cubicBezTo>
                  <a:pt x="102708" y="761"/>
                  <a:pt x="102854" y="0"/>
                  <a:pt x="10145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5535864" y="2804375"/>
            <a:ext cx="3455163" cy="2818675"/>
          </a:xfrm>
          <a:custGeom>
            <a:rect b="b" l="l" r="r" t="t"/>
            <a:pathLst>
              <a:path extrusionOk="0" h="14614" w="17914">
                <a:moveTo>
                  <a:pt x="15850" y="1"/>
                </a:moveTo>
                <a:cubicBezTo>
                  <a:pt x="11932" y="1"/>
                  <a:pt x="7819" y="1907"/>
                  <a:pt x="9733" y="6646"/>
                </a:cubicBezTo>
                <a:cubicBezTo>
                  <a:pt x="9703" y="7770"/>
                  <a:pt x="7261" y="6898"/>
                  <a:pt x="7561" y="9234"/>
                </a:cubicBezTo>
                <a:cubicBezTo>
                  <a:pt x="7423" y="9218"/>
                  <a:pt x="7295" y="9210"/>
                  <a:pt x="7176" y="9210"/>
                </a:cubicBezTo>
                <a:cubicBezTo>
                  <a:pt x="5892" y="9210"/>
                  <a:pt x="5667" y="10093"/>
                  <a:pt x="5313" y="10262"/>
                </a:cubicBezTo>
                <a:cubicBezTo>
                  <a:pt x="5280" y="10277"/>
                  <a:pt x="5241" y="10284"/>
                  <a:pt x="5198" y="10284"/>
                </a:cubicBezTo>
                <a:cubicBezTo>
                  <a:pt x="4806" y="10284"/>
                  <a:pt x="3995" y="9704"/>
                  <a:pt x="3033" y="9704"/>
                </a:cubicBezTo>
                <a:cubicBezTo>
                  <a:pt x="2404" y="9704"/>
                  <a:pt x="1711" y="9952"/>
                  <a:pt x="1028" y="10775"/>
                </a:cubicBezTo>
                <a:cubicBezTo>
                  <a:pt x="1" y="12016"/>
                  <a:pt x="107" y="13363"/>
                  <a:pt x="941" y="14614"/>
                </a:cubicBezTo>
                <a:lnTo>
                  <a:pt x="12863" y="14614"/>
                </a:lnTo>
                <a:lnTo>
                  <a:pt x="17623" y="14381"/>
                </a:lnTo>
                <a:lnTo>
                  <a:pt x="17913" y="181"/>
                </a:lnTo>
                <a:cubicBezTo>
                  <a:pt x="17256" y="63"/>
                  <a:pt x="16557" y="1"/>
                  <a:pt x="158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2"/>
          <p:cNvSpPr txBox="1"/>
          <p:nvPr>
            <p:ph type="ctrTitle"/>
          </p:nvPr>
        </p:nvSpPr>
        <p:spPr>
          <a:xfrm>
            <a:off x="3259213" y="1572900"/>
            <a:ext cx="4041000" cy="1494900"/>
          </a:xfrm>
          <a:prstGeom prst="rect">
            <a:avLst/>
          </a:prstGeom>
        </p:spPr>
        <p:txBody>
          <a:bodyPr anchorCtr="0" anchor="ctr" bIns="91425" lIns="91425" spcFirstLastPara="1" rIns="91425" wrap="square" tIns="91425">
            <a:noAutofit/>
          </a:bodyPr>
          <a:lstStyle>
            <a:lvl1pPr lvl="0">
              <a:spcBef>
                <a:spcPts val="0"/>
              </a:spcBef>
              <a:spcAft>
                <a:spcPts val="0"/>
              </a:spcAft>
              <a:buSzPts val="5200"/>
              <a:buNone/>
              <a:defRPr sz="4000">
                <a:solidFill>
                  <a:schemeClr val="l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1" name="Google Shape;31;p2"/>
          <p:cNvSpPr txBox="1"/>
          <p:nvPr>
            <p:ph idx="1" type="subTitle"/>
          </p:nvPr>
        </p:nvSpPr>
        <p:spPr>
          <a:xfrm>
            <a:off x="3280388" y="3009025"/>
            <a:ext cx="4041000" cy="414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2800"/>
              <a:buNone/>
              <a:defRPr>
                <a:solidFill>
                  <a:schemeClr val="lt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98" name="Shape 198"/>
        <p:cNvGrpSpPr/>
        <p:nvPr/>
      </p:nvGrpSpPr>
      <p:grpSpPr>
        <a:xfrm>
          <a:off x="0" y="0"/>
          <a:ext cx="0" cy="0"/>
          <a:chOff x="0" y="0"/>
          <a:chExt cx="0" cy="0"/>
        </a:xfrm>
      </p:grpSpPr>
      <p:sp>
        <p:nvSpPr>
          <p:cNvPr id="199" name="Google Shape;199;p11"/>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a:off x="2766150" y="3856025"/>
            <a:ext cx="1653000" cy="8541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rot="-224927">
            <a:off x="2974706" y="1103059"/>
            <a:ext cx="725057" cy="274202"/>
          </a:xfrm>
          <a:custGeom>
            <a:rect b="b" l="l" r="r" t="t"/>
            <a:pathLst>
              <a:path extrusionOk="0" h="1404" w="3713">
                <a:moveTo>
                  <a:pt x="3479" y="1"/>
                </a:moveTo>
                <a:cubicBezTo>
                  <a:pt x="3100" y="1"/>
                  <a:pt x="2263" y="266"/>
                  <a:pt x="1852" y="467"/>
                </a:cubicBezTo>
                <a:cubicBezTo>
                  <a:pt x="1309" y="729"/>
                  <a:pt x="0" y="1204"/>
                  <a:pt x="59" y="1378"/>
                </a:cubicBezTo>
                <a:cubicBezTo>
                  <a:pt x="65" y="1395"/>
                  <a:pt x="92" y="1403"/>
                  <a:pt x="138" y="1403"/>
                </a:cubicBezTo>
                <a:cubicBezTo>
                  <a:pt x="461" y="1403"/>
                  <a:pt x="1675" y="1022"/>
                  <a:pt x="2472" y="768"/>
                </a:cubicBezTo>
                <a:cubicBezTo>
                  <a:pt x="3383" y="477"/>
                  <a:pt x="3713" y="322"/>
                  <a:pt x="3674" y="80"/>
                </a:cubicBezTo>
                <a:cubicBezTo>
                  <a:pt x="3665" y="24"/>
                  <a:pt x="3593" y="1"/>
                  <a:pt x="347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rot="-225047">
            <a:off x="315021" y="1606236"/>
            <a:ext cx="3429196" cy="5143311"/>
          </a:xfrm>
          <a:custGeom>
            <a:rect b="b" l="l" r="r" t="t"/>
            <a:pathLst>
              <a:path extrusionOk="0" h="208398" w="138902">
                <a:moveTo>
                  <a:pt x="101452" y="0"/>
                </a:moveTo>
                <a:cubicBezTo>
                  <a:pt x="100874" y="0"/>
                  <a:pt x="100033" y="129"/>
                  <a:pt x="98964" y="397"/>
                </a:cubicBezTo>
                <a:cubicBezTo>
                  <a:pt x="94949" y="1383"/>
                  <a:pt x="78114" y="6877"/>
                  <a:pt x="65647" y="11948"/>
                </a:cubicBezTo>
                <a:cubicBezTo>
                  <a:pt x="41980" y="21739"/>
                  <a:pt x="19863" y="34981"/>
                  <a:pt x="0" y="51252"/>
                </a:cubicBezTo>
                <a:lnTo>
                  <a:pt x="0" y="208397"/>
                </a:lnTo>
                <a:lnTo>
                  <a:pt x="138901" y="208397"/>
                </a:lnTo>
                <a:lnTo>
                  <a:pt x="138901" y="134368"/>
                </a:lnTo>
                <a:lnTo>
                  <a:pt x="138831" y="134368"/>
                </a:lnTo>
                <a:cubicBezTo>
                  <a:pt x="131527" y="132474"/>
                  <a:pt x="127132" y="116284"/>
                  <a:pt x="118367" y="116284"/>
                </a:cubicBezTo>
                <a:cubicBezTo>
                  <a:pt x="115722" y="116284"/>
                  <a:pt x="112678" y="117759"/>
                  <a:pt x="109036" y="121548"/>
                </a:cubicBezTo>
                <a:cubicBezTo>
                  <a:pt x="108226" y="118026"/>
                  <a:pt x="105549" y="116371"/>
                  <a:pt x="102714" y="116371"/>
                </a:cubicBezTo>
                <a:cubicBezTo>
                  <a:pt x="99879" y="116371"/>
                  <a:pt x="96886" y="118026"/>
                  <a:pt x="95442" y="121126"/>
                </a:cubicBezTo>
                <a:cubicBezTo>
                  <a:pt x="92483" y="109997"/>
                  <a:pt x="96639" y="97177"/>
                  <a:pt x="81777" y="93444"/>
                </a:cubicBezTo>
                <a:cubicBezTo>
                  <a:pt x="79841" y="92943"/>
                  <a:pt x="77808" y="92713"/>
                  <a:pt x="75737" y="92713"/>
                </a:cubicBezTo>
                <a:cubicBezTo>
                  <a:pt x="69370" y="92713"/>
                  <a:pt x="62651" y="94886"/>
                  <a:pt x="57335" y="98022"/>
                </a:cubicBezTo>
                <a:cubicBezTo>
                  <a:pt x="54805" y="99549"/>
                  <a:pt x="53194" y="101400"/>
                  <a:pt x="51547" y="101400"/>
                </a:cubicBezTo>
                <a:cubicBezTo>
                  <a:pt x="50535" y="101400"/>
                  <a:pt x="49509" y="100701"/>
                  <a:pt x="48249" y="98797"/>
                </a:cubicBezTo>
                <a:cubicBezTo>
                  <a:pt x="45784" y="95064"/>
                  <a:pt x="50714" y="91401"/>
                  <a:pt x="44516" y="88936"/>
                </a:cubicBezTo>
                <a:cubicBezTo>
                  <a:pt x="43315" y="88504"/>
                  <a:pt x="42235" y="88356"/>
                  <a:pt x="41258" y="88356"/>
                </a:cubicBezTo>
                <a:cubicBezTo>
                  <a:pt x="39146" y="88356"/>
                  <a:pt x="37511" y="89045"/>
                  <a:pt x="36167" y="89045"/>
                </a:cubicBezTo>
                <a:cubicBezTo>
                  <a:pt x="34484" y="89045"/>
                  <a:pt x="33256" y="87963"/>
                  <a:pt x="32119" y="83090"/>
                </a:cubicBezTo>
                <a:cubicBezTo>
                  <a:pt x="30499" y="76046"/>
                  <a:pt x="21765" y="48223"/>
                  <a:pt x="100513" y="2158"/>
                </a:cubicBezTo>
                <a:cubicBezTo>
                  <a:pt x="102708" y="761"/>
                  <a:pt x="102854" y="0"/>
                  <a:pt x="10145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3" name="Google Shape;203;p11"/>
          <p:cNvGrpSpPr/>
          <p:nvPr/>
        </p:nvGrpSpPr>
        <p:grpSpPr>
          <a:xfrm rot="-670349">
            <a:off x="3943854" y="540554"/>
            <a:ext cx="950145" cy="457201"/>
            <a:chOff x="-3051905" y="4109025"/>
            <a:chExt cx="1236422" cy="594954"/>
          </a:xfrm>
        </p:grpSpPr>
        <p:sp>
          <p:nvSpPr>
            <p:cNvPr id="204" name="Google Shape;204;p11"/>
            <p:cNvSpPr/>
            <p:nvPr/>
          </p:nvSpPr>
          <p:spPr>
            <a:xfrm>
              <a:off x="-2508840" y="4158742"/>
              <a:ext cx="111321" cy="57573"/>
            </a:xfrm>
            <a:custGeom>
              <a:rect b="b" l="l" r="r" t="t"/>
              <a:pathLst>
                <a:path extrusionOk="0" h="557" w="1077">
                  <a:moveTo>
                    <a:pt x="779" y="1"/>
                  </a:moveTo>
                  <a:cubicBezTo>
                    <a:pt x="502" y="1"/>
                    <a:pt x="236" y="79"/>
                    <a:pt x="0" y="227"/>
                  </a:cubicBezTo>
                  <a:lnTo>
                    <a:pt x="747" y="556"/>
                  </a:lnTo>
                  <a:lnTo>
                    <a:pt x="1047" y="527"/>
                  </a:lnTo>
                  <a:cubicBezTo>
                    <a:pt x="1076" y="333"/>
                    <a:pt x="1008" y="140"/>
                    <a:pt x="873" y="4"/>
                  </a:cubicBezTo>
                  <a:cubicBezTo>
                    <a:pt x="841" y="2"/>
                    <a:pt x="810" y="1"/>
                    <a:pt x="779" y="1"/>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a:off x="-2484860" y="4180138"/>
              <a:ext cx="79279" cy="33179"/>
            </a:xfrm>
            <a:custGeom>
              <a:rect b="b" l="l" r="r" t="t"/>
              <a:pathLst>
                <a:path extrusionOk="0" h="321" w="767">
                  <a:moveTo>
                    <a:pt x="718" y="0"/>
                  </a:moveTo>
                  <a:cubicBezTo>
                    <a:pt x="466" y="20"/>
                    <a:pt x="233" y="78"/>
                    <a:pt x="1" y="156"/>
                  </a:cubicBezTo>
                  <a:lnTo>
                    <a:pt x="611" y="320"/>
                  </a:lnTo>
                  <a:lnTo>
                    <a:pt x="767" y="272"/>
                  </a:lnTo>
                  <a:cubicBezTo>
                    <a:pt x="767" y="175"/>
                    <a:pt x="747" y="78"/>
                    <a:pt x="718" y="0"/>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a:off x="-2383668" y="4210940"/>
              <a:ext cx="111321" cy="58503"/>
            </a:xfrm>
            <a:custGeom>
              <a:rect b="b" l="l" r="r" t="t"/>
              <a:pathLst>
                <a:path extrusionOk="0" h="566" w="1077">
                  <a:moveTo>
                    <a:pt x="773" y="0"/>
                  </a:moveTo>
                  <a:cubicBezTo>
                    <a:pt x="503" y="0"/>
                    <a:pt x="236" y="78"/>
                    <a:pt x="1" y="226"/>
                  </a:cubicBezTo>
                  <a:lnTo>
                    <a:pt x="747" y="565"/>
                  </a:lnTo>
                  <a:lnTo>
                    <a:pt x="1048" y="536"/>
                  </a:lnTo>
                  <a:cubicBezTo>
                    <a:pt x="1077" y="342"/>
                    <a:pt x="1009" y="139"/>
                    <a:pt x="864" y="3"/>
                  </a:cubicBezTo>
                  <a:cubicBezTo>
                    <a:pt x="833" y="1"/>
                    <a:pt x="803" y="0"/>
                    <a:pt x="773" y="0"/>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a:off x="-2360619" y="4232233"/>
              <a:ext cx="80313" cy="33179"/>
            </a:xfrm>
            <a:custGeom>
              <a:rect b="b" l="l" r="r" t="t"/>
              <a:pathLst>
                <a:path extrusionOk="0" h="321" w="777">
                  <a:moveTo>
                    <a:pt x="718" y="0"/>
                  </a:moveTo>
                  <a:cubicBezTo>
                    <a:pt x="476" y="30"/>
                    <a:pt x="233" y="78"/>
                    <a:pt x="1" y="156"/>
                  </a:cubicBezTo>
                  <a:lnTo>
                    <a:pt x="621" y="320"/>
                  </a:lnTo>
                  <a:lnTo>
                    <a:pt x="776" y="272"/>
                  </a:lnTo>
                  <a:cubicBezTo>
                    <a:pt x="776" y="175"/>
                    <a:pt x="757" y="88"/>
                    <a:pt x="718" y="0"/>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1"/>
            <p:cNvSpPr/>
            <p:nvPr/>
          </p:nvSpPr>
          <p:spPr>
            <a:xfrm>
              <a:off x="-2402687" y="4499734"/>
              <a:ext cx="147395" cy="79486"/>
            </a:xfrm>
            <a:custGeom>
              <a:rect b="b" l="l" r="r" t="t"/>
              <a:pathLst>
                <a:path extrusionOk="0" h="769" w="1426">
                  <a:moveTo>
                    <a:pt x="1222" y="1"/>
                  </a:moveTo>
                  <a:cubicBezTo>
                    <a:pt x="1009" y="10"/>
                    <a:pt x="786" y="49"/>
                    <a:pt x="582" y="127"/>
                  </a:cubicBezTo>
                  <a:lnTo>
                    <a:pt x="1" y="698"/>
                  </a:lnTo>
                  <a:cubicBezTo>
                    <a:pt x="136" y="741"/>
                    <a:pt x="271" y="768"/>
                    <a:pt x="412" y="768"/>
                  </a:cubicBezTo>
                  <a:cubicBezTo>
                    <a:pt x="433" y="768"/>
                    <a:pt x="454" y="767"/>
                    <a:pt x="476" y="766"/>
                  </a:cubicBezTo>
                  <a:cubicBezTo>
                    <a:pt x="476" y="766"/>
                    <a:pt x="1067" y="708"/>
                    <a:pt x="1348" y="563"/>
                  </a:cubicBezTo>
                  <a:cubicBezTo>
                    <a:pt x="1348" y="563"/>
                    <a:pt x="1426" y="194"/>
                    <a:pt x="1222" y="1"/>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11"/>
            <p:cNvSpPr/>
            <p:nvPr/>
          </p:nvSpPr>
          <p:spPr>
            <a:xfrm>
              <a:off x="-2768382" y="4109025"/>
              <a:ext cx="465028" cy="213754"/>
            </a:xfrm>
            <a:custGeom>
              <a:rect b="b" l="l" r="r" t="t"/>
              <a:pathLst>
                <a:path extrusionOk="0" h="2068" w="4499">
                  <a:moveTo>
                    <a:pt x="563" y="0"/>
                  </a:moveTo>
                  <a:cubicBezTo>
                    <a:pt x="369" y="10"/>
                    <a:pt x="185" y="49"/>
                    <a:pt x="1" y="126"/>
                  </a:cubicBezTo>
                  <a:lnTo>
                    <a:pt x="2414" y="2045"/>
                  </a:lnTo>
                  <a:cubicBezTo>
                    <a:pt x="2503" y="2061"/>
                    <a:pt x="2592" y="2068"/>
                    <a:pt x="2683" y="2068"/>
                  </a:cubicBezTo>
                  <a:cubicBezTo>
                    <a:pt x="3565" y="2068"/>
                    <a:pt x="4498" y="1406"/>
                    <a:pt x="4498" y="1406"/>
                  </a:cubicBezTo>
                  <a:cubicBezTo>
                    <a:pt x="4227" y="1222"/>
                    <a:pt x="834" y="0"/>
                    <a:pt x="563"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a:off x="-3030819" y="4375286"/>
              <a:ext cx="176440" cy="97471"/>
            </a:xfrm>
            <a:custGeom>
              <a:rect b="b" l="l" r="r" t="t"/>
              <a:pathLst>
                <a:path extrusionOk="0" h="943" w="1707">
                  <a:moveTo>
                    <a:pt x="685" y="1"/>
                  </a:moveTo>
                  <a:cubicBezTo>
                    <a:pt x="450" y="1"/>
                    <a:pt x="221" y="32"/>
                    <a:pt x="0" y="100"/>
                  </a:cubicBezTo>
                  <a:lnTo>
                    <a:pt x="1154" y="943"/>
                  </a:lnTo>
                  <a:lnTo>
                    <a:pt x="1706" y="768"/>
                  </a:lnTo>
                  <a:lnTo>
                    <a:pt x="785" y="3"/>
                  </a:lnTo>
                  <a:cubicBezTo>
                    <a:pt x="752" y="1"/>
                    <a:pt x="719" y="1"/>
                    <a:pt x="685"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a:off x="-2949680" y="4172593"/>
              <a:ext cx="1134197" cy="331277"/>
            </a:xfrm>
            <a:custGeom>
              <a:rect b="b" l="l" r="r" t="t"/>
              <a:pathLst>
                <a:path extrusionOk="0" h="3205" w="10973">
                  <a:moveTo>
                    <a:pt x="9333" y="0"/>
                  </a:moveTo>
                  <a:cubicBezTo>
                    <a:pt x="8951" y="0"/>
                    <a:pt x="8441" y="74"/>
                    <a:pt x="7784" y="306"/>
                  </a:cubicBezTo>
                  <a:cubicBezTo>
                    <a:pt x="5971" y="936"/>
                    <a:pt x="1658" y="2070"/>
                    <a:pt x="20" y="2972"/>
                  </a:cubicBezTo>
                  <a:cubicBezTo>
                    <a:pt x="0" y="3059"/>
                    <a:pt x="29" y="3156"/>
                    <a:pt x="107" y="3204"/>
                  </a:cubicBezTo>
                  <a:cubicBezTo>
                    <a:pt x="107" y="3204"/>
                    <a:pt x="4149" y="3098"/>
                    <a:pt x="6223" y="2303"/>
                  </a:cubicBezTo>
                  <a:cubicBezTo>
                    <a:pt x="8394" y="1469"/>
                    <a:pt x="9509" y="1188"/>
                    <a:pt x="10352" y="733"/>
                  </a:cubicBezTo>
                  <a:cubicBezTo>
                    <a:pt x="10634" y="577"/>
                    <a:pt x="10973" y="267"/>
                    <a:pt x="10285" y="229"/>
                  </a:cubicBezTo>
                  <a:cubicBezTo>
                    <a:pt x="10285" y="229"/>
                    <a:pt x="10005" y="0"/>
                    <a:pt x="9333" y="0"/>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a:off x="-3051905" y="4267273"/>
              <a:ext cx="327762" cy="189463"/>
            </a:xfrm>
            <a:custGeom>
              <a:rect b="b" l="l" r="r" t="t"/>
              <a:pathLst>
                <a:path extrusionOk="0" h="1833" w="3171">
                  <a:moveTo>
                    <a:pt x="698" y="1"/>
                  </a:moveTo>
                  <a:cubicBezTo>
                    <a:pt x="456" y="1"/>
                    <a:pt x="224" y="49"/>
                    <a:pt x="1" y="166"/>
                  </a:cubicBezTo>
                  <a:lnTo>
                    <a:pt x="1600" y="1833"/>
                  </a:lnTo>
                  <a:cubicBezTo>
                    <a:pt x="2133" y="1658"/>
                    <a:pt x="2656" y="1455"/>
                    <a:pt x="3170" y="1222"/>
                  </a:cubicBezTo>
                  <a:cubicBezTo>
                    <a:pt x="2899" y="1106"/>
                    <a:pt x="1009" y="30"/>
                    <a:pt x="698"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a:off x="-2941721" y="4198123"/>
              <a:ext cx="1089234" cy="300682"/>
            </a:xfrm>
            <a:custGeom>
              <a:rect b="b" l="l" r="r" t="t"/>
              <a:pathLst>
                <a:path extrusionOk="0" h="2909" w="10538">
                  <a:moveTo>
                    <a:pt x="9830" y="1"/>
                  </a:moveTo>
                  <a:lnTo>
                    <a:pt x="20" y="2783"/>
                  </a:lnTo>
                  <a:cubicBezTo>
                    <a:pt x="1" y="2831"/>
                    <a:pt x="20" y="2880"/>
                    <a:pt x="59" y="2909"/>
                  </a:cubicBezTo>
                  <a:cubicBezTo>
                    <a:pt x="5894" y="2385"/>
                    <a:pt x="5235" y="2085"/>
                    <a:pt x="6912" y="1581"/>
                  </a:cubicBezTo>
                  <a:cubicBezTo>
                    <a:pt x="8618" y="1057"/>
                    <a:pt x="10537" y="369"/>
                    <a:pt x="10469" y="214"/>
                  </a:cubicBezTo>
                  <a:cubicBezTo>
                    <a:pt x="10433" y="127"/>
                    <a:pt x="10277" y="116"/>
                    <a:pt x="10201" y="116"/>
                  </a:cubicBezTo>
                  <a:cubicBezTo>
                    <a:pt x="10175" y="116"/>
                    <a:pt x="10159" y="117"/>
                    <a:pt x="10159" y="117"/>
                  </a:cubicBezTo>
                  <a:cubicBezTo>
                    <a:pt x="10052" y="59"/>
                    <a:pt x="9946" y="20"/>
                    <a:pt x="9830" y="1"/>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1"/>
            <p:cNvSpPr/>
            <p:nvPr/>
          </p:nvSpPr>
          <p:spPr>
            <a:xfrm>
              <a:off x="-2946682" y="4469656"/>
              <a:ext cx="174373" cy="116386"/>
            </a:xfrm>
            <a:custGeom>
              <a:rect b="b" l="l" r="r" t="t"/>
              <a:pathLst>
                <a:path extrusionOk="0" h="1126" w="1687">
                  <a:moveTo>
                    <a:pt x="1687" y="1"/>
                  </a:moveTo>
                  <a:lnTo>
                    <a:pt x="1687" y="1"/>
                  </a:lnTo>
                  <a:cubicBezTo>
                    <a:pt x="1251" y="59"/>
                    <a:pt x="834" y="146"/>
                    <a:pt x="417" y="262"/>
                  </a:cubicBezTo>
                  <a:cubicBezTo>
                    <a:pt x="359" y="388"/>
                    <a:pt x="0" y="1125"/>
                    <a:pt x="0" y="1125"/>
                  </a:cubicBezTo>
                  <a:cubicBezTo>
                    <a:pt x="0" y="1125"/>
                    <a:pt x="485" y="951"/>
                    <a:pt x="650" y="873"/>
                  </a:cubicBezTo>
                  <a:cubicBezTo>
                    <a:pt x="815" y="805"/>
                    <a:pt x="1687" y="1"/>
                    <a:pt x="1687"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11"/>
            <p:cNvSpPr/>
            <p:nvPr/>
          </p:nvSpPr>
          <p:spPr>
            <a:xfrm>
              <a:off x="-2383668" y="4524748"/>
              <a:ext cx="116386" cy="48580"/>
            </a:xfrm>
            <a:custGeom>
              <a:rect b="b" l="l" r="r" t="t"/>
              <a:pathLst>
                <a:path extrusionOk="0" h="470" w="1126">
                  <a:moveTo>
                    <a:pt x="1077" y="1"/>
                  </a:moveTo>
                  <a:cubicBezTo>
                    <a:pt x="1077" y="1"/>
                    <a:pt x="369" y="107"/>
                    <a:pt x="107" y="127"/>
                  </a:cubicBezTo>
                  <a:lnTo>
                    <a:pt x="1" y="447"/>
                  </a:lnTo>
                  <a:cubicBezTo>
                    <a:pt x="72" y="461"/>
                    <a:pt x="148" y="470"/>
                    <a:pt x="222" y="470"/>
                  </a:cubicBezTo>
                  <a:cubicBezTo>
                    <a:pt x="249" y="470"/>
                    <a:pt x="275" y="469"/>
                    <a:pt x="301" y="466"/>
                  </a:cubicBezTo>
                  <a:cubicBezTo>
                    <a:pt x="573" y="427"/>
                    <a:pt x="844" y="369"/>
                    <a:pt x="1106" y="272"/>
                  </a:cubicBezTo>
                  <a:cubicBezTo>
                    <a:pt x="1125" y="175"/>
                    <a:pt x="1106" y="88"/>
                    <a:pt x="1077" y="1"/>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a:off x="-2319480" y="4384485"/>
              <a:ext cx="140366" cy="76282"/>
            </a:xfrm>
            <a:custGeom>
              <a:rect b="b" l="l" r="r" t="t"/>
              <a:pathLst>
                <a:path extrusionOk="0" h="738" w="1358">
                  <a:moveTo>
                    <a:pt x="1173" y="1"/>
                  </a:moveTo>
                  <a:cubicBezTo>
                    <a:pt x="960" y="11"/>
                    <a:pt x="756" y="49"/>
                    <a:pt x="553" y="107"/>
                  </a:cubicBezTo>
                  <a:lnTo>
                    <a:pt x="0" y="660"/>
                  </a:lnTo>
                  <a:cubicBezTo>
                    <a:pt x="146" y="708"/>
                    <a:pt x="301" y="737"/>
                    <a:pt x="456" y="737"/>
                  </a:cubicBezTo>
                  <a:cubicBezTo>
                    <a:pt x="456" y="737"/>
                    <a:pt x="1018" y="679"/>
                    <a:pt x="1289" y="534"/>
                  </a:cubicBezTo>
                  <a:cubicBezTo>
                    <a:pt x="1289" y="534"/>
                    <a:pt x="1357" y="185"/>
                    <a:pt x="1173" y="1"/>
                  </a:cubicBezTo>
                  <a:close/>
                </a:path>
              </a:pathLst>
            </a:custGeom>
            <a:solidFill>
              <a:srgbClr val="F4967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a:off x="-2300462" y="4408569"/>
              <a:ext cx="110288" cy="46616"/>
            </a:xfrm>
            <a:custGeom>
              <a:rect b="b" l="l" r="r" t="t"/>
              <a:pathLst>
                <a:path extrusionOk="0" h="451" w="1067">
                  <a:moveTo>
                    <a:pt x="1018" y="0"/>
                  </a:moveTo>
                  <a:cubicBezTo>
                    <a:pt x="1018" y="0"/>
                    <a:pt x="340" y="97"/>
                    <a:pt x="88" y="117"/>
                  </a:cubicBezTo>
                  <a:lnTo>
                    <a:pt x="0" y="427"/>
                  </a:lnTo>
                  <a:cubicBezTo>
                    <a:pt x="64" y="441"/>
                    <a:pt x="133" y="450"/>
                    <a:pt x="204" y="450"/>
                  </a:cubicBezTo>
                  <a:cubicBezTo>
                    <a:pt x="229" y="450"/>
                    <a:pt x="255" y="449"/>
                    <a:pt x="281" y="446"/>
                  </a:cubicBezTo>
                  <a:cubicBezTo>
                    <a:pt x="543" y="408"/>
                    <a:pt x="805" y="349"/>
                    <a:pt x="1047" y="252"/>
                  </a:cubicBezTo>
                  <a:cubicBezTo>
                    <a:pt x="1067" y="165"/>
                    <a:pt x="1057" y="78"/>
                    <a:pt x="1018" y="0"/>
                  </a:cubicBezTo>
                  <a:close/>
                </a:path>
              </a:pathLst>
            </a:custGeom>
            <a:solidFill>
              <a:srgbClr val="EF6A4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a:off x="-2577989" y="4333424"/>
              <a:ext cx="444976" cy="370555"/>
            </a:xfrm>
            <a:custGeom>
              <a:rect b="b" l="l" r="r" t="t"/>
              <a:pathLst>
                <a:path extrusionOk="0" h="3585" w="4305">
                  <a:moveTo>
                    <a:pt x="4101" y="0"/>
                  </a:moveTo>
                  <a:cubicBezTo>
                    <a:pt x="3073" y="156"/>
                    <a:pt x="1803" y="863"/>
                    <a:pt x="1803" y="863"/>
                  </a:cubicBezTo>
                  <a:lnTo>
                    <a:pt x="0" y="3558"/>
                  </a:lnTo>
                  <a:cubicBezTo>
                    <a:pt x="0" y="3558"/>
                    <a:pt x="76" y="3585"/>
                    <a:pt x="198" y="3585"/>
                  </a:cubicBezTo>
                  <a:cubicBezTo>
                    <a:pt x="339" y="3585"/>
                    <a:pt x="543" y="3549"/>
                    <a:pt x="766" y="3393"/>
                  </a:cubicBezTo>
                  <a:cubicBezTo>
                    <a:pt x="1638" y="2753"/>
                    <a:pt x="4304" y="0"/>
                    <a:pt x="4101"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11"/>
            <p:cNvSpPr/>
            <p:nvPr/>
          </p:nvSpPr>
          <p:spPr>
            <a:xfrm>
              <a:off x="-1931769" y="4184169"/>
              <a:ext cx="40208" cy="32146"/>
            </a:xfrm>
            <a:custGeom>
              <a:rect b="b" l="l" r="r" t="t"/>
              <a:pathLst>
                <a:path extrusionOk="0" h="311" w="389">
                  <a:moveTo>
                    <a:pt x="252" y="0"/>
                  </a:moveTo>
                  <a:cubicBezTo>
                    <a:pt x="252" y="0"/>
                    <a:pt x="223" y="126"/>
                    <a:pt x="10" y="213"/>
                  </a:cubicBezTo>
                  <a:lnTo>
                    <a:pt x="0" y="310"/>
                  </a:lnTo>
                  <a:cubicBezTo>
                    <a:pt x="155" y="281"/>
                    <a:pt x="291" y="194"/>
                    <a:pt x="388" y="68"/>
                  </a:cubicBezTo>
                  <a:cubicBezTo>
                    <a:pt x="340" y="39"/>
                    <a:pt x="301" y="20"/>
                    <a:pt x="252"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20" name="Google Shape;220;p11"/>
          <p:cNvSpPr/>
          <p:nvPr/>
        </p:nvSpPr>
        <p:spPr>
          <a:xfrm>
            <a:off x="0" y="3454500"/>
            <a:ext cx="9262156" cy="1453174"/>
          </a:xfrm>
          <a:custGeom>
            <a:rect b="b" l="l" r="r" t="t"/>
            <a:pathLst>
              <a:path extrusionOk="0" h="4272" w="28968">
                <a:moveTo>
                  <a:pt x="21071" y="0"/>
                </a:moveTo>
                <a:cubicBezTo>
                  <a:pt x="21051" y="0"/>
                  <a:pt x="21031" y="1"/>
                  <a:pt x="21010" y="2"/>
                </a:cubicBezTo>
                <a:cubicBezTo>
                  <a:pt x="20414" y="25"/>
                  <a:pt x="19898" y="430"/>
                  <a:pt x="19730" y="1007"/>
                </a:cubicBezTo>
                <a:cubicBezTo>
                  <a:pt x="19391" y="841"/>
                  <a:pt x="19030" y="761"/>
                  <a:pt x="18672" y="761"/>
                </a:cubicBezTo>
                <a:cubicBezTo>
                  <a:pt x="17958" y="761"/>
                  <a:pt x="17259" y="1079"/>
                  <a:pt x="16790" y="1667"/>
                </a:cubicBezTo>
                <a:cubicBezTo>
                  <a:pt x="16520" y="1393"/>
                  <a:pt x="16174" y="1263"/>
                  <a:pt x="15831" y="1263"/>
                </a:cubicBezTo>
                <a:cubicBezTo>
                  <a:pt x="15316" y="1263"/>
                  <a:pt x="14810" y="1556"/>
                  <a:pt x="14586" y="2090"/>
                </a:cubicBezTo>
                <a:cubicBezTo>
                  <a:pt x="14474" y="2062"/>
                  <a:pt x="14359" y="2048"/>
                  <a:pt x="14245" y="2048"/>
                </a:cubicBezTo>
                <a:cubicBezTo>
                  <a:pt x="14052" y="2048"/>
                  <a:pt x="13860" y="2088"/>
                  <a:pt x="13682" y="2168"/>
                </a:cubicBezTo>
                <a:cubicBezTo>
                  <a:pt x="13276" y="2249"/>
                  <a:pt x="12866" y="2289"/>
                  <a:pt x="12457" y="2289"/>
                </a:cubicBezTo>
                <a:cubicBezTo>
                  <a:pt x="11467" y="2289"/>
                  <a:pt x="10486" y="2055"/>
                  <a:pt x="9595" y="1601"/>
                </a:cubicBezTo>
                <a:cubicBezTo>
                  <a:pt x="8812" y="1601"/>
                  <a:pt x="8120" y="2110"/>
                  <a:pt x="7886" y="2858"/>
                </a:cubicBezTo>
                <a:cubicBezTo>
                  <a:pt x="7458" y="2525"/>
                  <a:pt x="6946" y="2360"/>
                  <a:pt x="6435" y="2360"/>
                </a:cubicBezTo>
                <a:cubicBezTo>
                  <a:pt x="5857" y="2360"/>
                  <a:pt x="5280" y="2571"/>
                  <a:pt x="4830" y="2988"/>
                </a:cubicBezTo>
                <a:cubicBezTo>
                  <a:pt x="4639" y="2432"/>
                  <a:pt x="4122" y="2096"/>
                  <a:pt x="3581" y="2096"/>
                </a:cubicBezTo>
                <a:cubicBezTo>
                  <a:pt x="3363" y="2096"/>
                  <a:pt x="3141" y="2150"/>
                  <a:pt x="2935" y="2267"/>
                </a:cubicBezTo>
                <a:cubicBezTo>
                  <a:pt x="2944" y="2200"/>
                  <a:pt x="2947" y="2134"/>
                  <a:pt x="2947" y="2064"/>
                </a:cubicBezTo>
                <a:cubicBezTo>
                  <a:pt x="2947" y="1366"/>
                  <a:pt x="2561" y="723"/>
                  <a:pt x="1944" y="395"/>
                </a:cubicBezTo>
                <a:cubicBezTo>
                  <a:pt x="1666" y="248"/>
                  <a:pt x="1361" y="174"/>
                  <a:pt x="1056" y="174"/>
                </a:cubicBezTo>
                <a:cubicBezTo>
                  <a:pt x="687" y="174"/>
                  <a:pt x="318" y="282"/>
                  <a:pt x="1" y="497"/>
                </a:cubicBezTo>
                <a:lnTo>
                  <a:pt x="1" y="4271"/>
                </a:lnTo>
                <a:lnTo>
                  <a:pt x="28968" y="4271"/>
                </a:lnTo>
                <a:lnTo>
                  <a:pt x="28968" y="2359"/>
                </a:lnTo>
                <a:cubicBezTo>
                  <a:pt x="28661" y="2122"/>
                  <a:pt x="28284" y="1994"/>
                  <a:pt x="27896" y="1994"/>
                </a:cubicBezTo>
                <a:cubicBezTo>
                  <a:pt x="27586" y="1994"/>
                  <a:pt x="27282" y="2076"/>
                  <a:pt x="27012" y="2232"/>
                </a:cubicBezTo>
                <a:cubicBezTo>
                  <a:pt x="26808" y="2032"/>
                  <a:pt x="26534" y="1923"/>
                  <a:pt x="26253" y="1923"/>
                </a:cubicBezTo>
                <a:cubicBezTo>
                  <a:pt x="26176" y="1923"/>
                  <a:pt x="26099" y="1931"/>
                  <a:pt x="26022" y="1948"/>
                </a:cubicBezTo>
                <a:cubicBezTo>
                  <a:pt x="25590" y="1021"/>
                  <a:pt x="24677" y="492"/>
                  <a:pt x="23736" y="492"/>
                </a:cubicBezTo>
                <a:cubicBezTo>
                  <a:pt x="23269" y="492"/>
                  <a:pt x="22795" y="623"/>
                  <a:pt x="22369" y="900"/>
                </a:cubicBezTo>
                <a:cubicBezTo>
                  <a:pt x="22165" y="357"/>
                  <a:pt x="21647" y="0"/>
                  <a:pt x="2107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txBox="1"/>
          <p:nvPr>
            <p:ph hasCustomPrompt="1" type="title"/>
          </p:nvPr>
        </p:nvSpPr>
        <p:spPr>
          <a:xfrm>
            <a:off x="4030500" y="1660325"/>
            <a:ext cx="4370700" cy="577200"/>
          </a:xfrm>
          <a:prstGeom prst="rect">
            <a:avLst/>
          </a:prstGeom>
        </p:spPr>
        <p:txBody>
          <a:bodyPr anchorCtr="0" anchor="ctr" bIns="91425" lIns="91425" spcFirstLastPara="1" rIns="91425" wrap="square" tIns="91425">
            <a:noAutofit/>
          </a:bodyPr>
          <a:lstStyle>
            <a:lvl1pPr lvl="0" rtl="0">
              <a:spcBef>
                <a:spcPts val="0"/>
              </a:spcBef>
              <a:spcAft>
                <a:spcPts val="0"/>
              </a:spcAft>
              <a:buSzPts val="5000"/>
              <a:buNone/>
              <a:defRPr sz="5000">
                <a:solidFill>
                  <a:schemeClr val="lt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222" name="Google Shape;222;p11"/>
          <p:cNvSpPr txBox="1"/>
          <p:nvPr>
            <p:ph idx="1" type="body"/>
          </p:nvPr>
        </p:nvSpPr>
        <p:spPr>
          <a:xfrm>
            <a:off x="4030500" y="2378475"/>
            <a:ext cx="4370700" cy="3492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223" name="Shape 22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t of Contents ">
  <p:cSld name="BLANK_1">
    <p:spTree>
      <p:nvGrpSpPr>
        <p:cNvPr id="224" name="Shape 224"/>
        <p:cNvGrpSpPr/>
        <p:nvPr/>
      </p:nvGrpSpPr>
      <p:grpSpPr>
        <a:xfrm>
          <a:off x="0" y="0"/>
          <a:ext cx="0" cy="0"/>
          <a:chOff x="0" y="0"/>
          <a:chExt cx="0" cy="0"/>
        </a:xfrm>
      </p:grpSpPr>
      <p:sp>
        <p:nvSpPr>
          <p:cNvPr id="225" name="Google Shape;225;p13"/>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3"/>
          <p:cNvSpPr/>
          <p:nvPr/>
        </p:nvSpPr>
        <p:spPr>
          <a:xfrm flipH="1">
            <a:off x="-692661" y="2473825"/>
            <a:ext cx="3455163" cy="2818675"/>
          </a:xfrm>
          <a:custGeom>
            <a:rect b="b" l="l" r="r" t="t"/>
            <a:pathLst>
              <a:path extrusionOk="0" h="14614" w="17914">
                <a:moveTo>
                  <a:pt x="15850" y="1"/>
                </a:moveTo>
                <a:cubicBezTo>
                  <a:pt x="11932" y="1"/>
                  <a:pt x="7819" y="1907"/>
                  <a:pt x="9733" y="6646"/>
                </a:cubicBezTo>
                <a:cubicBezTo>
                  <a:pt x="9703" y="7770"/>
                  <a:pt x="7261" y="6898"/>
                  <a:pt x="7561" y="9234"/>
                </a:cubicBezTo>
                <a:cubicBezTo>
                  <a:pt x="7423" y="9218"/>
                  <a:pt x="7295" y="9210"/>
                  <a:pt x="7176" y="9210"/>
                </a:cubicBezTo>
                <a:cubicBezTo>
                  <a:pt x="5892" y="9210"/>
                  <a:pt x="5667" y="10093"/>
                  <a:pt x="5313" y="10262"/>
                </a:cubicBezTo>
                <a:cubicBezTo>
                  <a:pt x="5280" y="10277"/>
                  <a:pt x="5241" y="10284"/>
                  <a:pt x="5198" y="10284"/>
                </a:cubicBezTo>
                <a:cubicBezTo>
                  <a:pt x="4806" y="10284"/>
                  <a:pt x="3995" y="9704"/>
                  <a:pt x="3033" y="9704"/>
                </a:cubicBezTo>
                <a:cubicBezTo>
                  <a:pt x="2404" y="9704"/>
                  <a:pt x="1711" y="9952"/>
                  <a:pt x="1028" y="10775"/>
                </a:cubicBezTo>
                <a:cubicBezTo>
                  <a:pt x="1" y="12016"/>
                  <a:pt x="107" y="13363"/>
                  <a:pt x="941" y="14614"/>
                </a:cubicBezTo>
                <a:lnTo>
                  <a:pt x="12863" y="14614"/>
                </a:lnTo>
                <a:lnTo>
                  <a:pt x="17623" y="14381"/>
                </a:lnTo>
                <a:lnTo>
                  <a:pt x="17913" y="181"/>
                </a:lnTo>
                <a:cubicBezTo>
                  <a:pt x="17256" y="63"/>
                  <a:pt x="16557" y="1"/>
                  <a:pt x="158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7" name="Google Shape;227;p13"/>
          <p:cNvGrpSpPr/>
          <p:nvPr/>
        </p:nvGrpSpPr>
        <p:grpSpPr>
          <a:xfrm rot="-283375">
            <a:off x="6115826" y="686733"/>
            <a:ext cx="1210327" cy="507591"/>
            <a:chOff x="7036389" y="1157700"/>
            <a:chExt cx="635554" cy="266555"/>
          </a:xfrm>
        </p:grpSpPr>
        <p:sp>
          <p:nvSpPr>
            <p:cNvPr id="228" name="Google Shape;228;p13"/>
            <p:cNvSpPr/>
            <p:nvPr/>
          </p:nvSpPr>
          <p:spPr>
            <a:xfrm>
              <a:off x="7453656" y="1360674"/>
              <a:ext cx="193154" cy="3162"/>
            </a:xfrm>
            <a:custGeom>
              <a:rect b="b" l="l" r="r" t="t"/>
              <a:pathLst>
                <a:path extrusionOk="0" h="38" w="2321">
                  <a:moveTo>
                    <a:pt x="2321" y="0"/>
                  </a:moveTo>
                  <a:lnTo>
                    <a:pt x="1" y="18"/>
                  </a:lnTo>
                  <a:lnTo>
                    <a:pt x="2321" y="38"/>
                  </a:lnTo>
                  <a:lnTo>
                    <a:pt x="232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13"/>
            <p:cNvSpPr/>
            <p:nvPr/>
          </p:nvSpPr>
          <p:spPr>
            <a:xfrm>
              <a:off x="7639321" y="1187576"/>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5"/>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3"/>
            <p:cNvSpPr/>
            <p:nvPr/>
          </p:nvSpPr>
          <p:spPr>
            <a:xfrm>
              <a:off x="7639321" y="1308828"/>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2"/>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3"/>
            <p:cNvSpPr/>
            <p:nvPr/>
          </p:nvSpPr>
          <p:spPr>
            <a:xfrm>
              <a:off x="7137585" y="1296012"/>
              <a:ext cx="83" cy="33371"/>
            </a:xfrm>
            <a:custGeom>
              <a:rect b="b" l="l" r="r" t="t"/>
              <a:pathLst>
                <a:path extrusionOk="0" fill="none" h="401" w="1">
                  <a:moveTo>
                    <a:pt x="1" y="1"/>
                  </a:moveTo>
                  <a:lnTo>
                    <a:pt x="1" y="401"/>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3"/>
            <p:cNvSpPr/>
            <p:nvPr/>
          </p:nvSpPr>
          <p:spPr>
            <a:xfrm>
              <a:off x="7637823" y="1291934"/>
              <a:ext cx="34120" cy="26381"/>
            </a:xfrm>
            <a:custGeom>
              <a:rect b="b" l="l" r="r" t="t"/>
              <a:pathLst>
                <a:path extrusionOk="0" h="317" w="410">
                  <a:moveTo>
                    <a:pt x="18" y="1"/>
                  </a:moveTo>
                  <a:lnTo>
                    <a:pt x="1" y="316"/>
                  </a:lnTo>
                  <a:lnTo>
                    <a:pt x="18" y="316"/>
                  </a:lnTo>
                  <a:cubicBezTo>
                    <a:pt x="209" y="316"/>
                    <a:pt x="409" y="247"/>
                    <a:pt x="409" y="160"/>
                  </a:cubicBezTo>
                  <a:cubicBezTo>
                    <a:pt x="409" y="73"/>
                    <a:pt x="209" y="1"/>
                    <a:pt x="18"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3"/>
            <p:cNvSpPr/>
            <p:nvPr/>
          </p:nvSpPr>
          <p:spPr>
            <a:xfrm>
              <a:off x="7569582" y="1365002"/>
              <a:ext cx="83" cy="33621"/>
            </a:xfrm>
            <a:custGeom>
              <a:rect b="b" l="l" r="r" t="t"/>
              <a:pathLst>
                <a:path extrusionOk="0" fill="none" h="404" w="1">
                  <a:moveTo>
                    <a:pt x="1" y="0"/>
                  </a:moveTo>
                  <a:lnTo>
                    <a:pt x="1" y="403"/>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13"/>
            <p:cNvSpPr/>
            <p:nvPr/>
          </p:nvSpPr>
          <p:spPr>
            <a:xfrm>
              <a:off x="7036389" y="1157700"/>
              <a:ext cx="607090" cy="213626"/>
            </a:xfrm>
            <a:custGeom>
              <a:rect b="b" l="l" r="r" t="t"/>
              <a:pathLst>
                <a:path extrusionOk="0" h="2567" w="7295">
                  <a:moveTo>
                    <a:pt x="0" y="0"/>
                  </a:moveTo>
                  <a:lnTo>
                    <a:pt x="426" y="1368"/>
                  </a:lnTo>
                  <a:cubicBezTo>
                    <a:pt x="478" y="1538"/>
                    <a:pt x="617" y="1666"/>
                    <a:pt x="788" y="1704"/>
                  </a:cubicBezTo>
                  <a:lnTo>
                    <a:pt x="4247" y="2483"/>
                  </a:lnTo>
                  <a:cubicBezTo>
                    <a:pt x="4499" y="2538"/>
                    <a:pt x="4754" y="2567"/>
                    <a:pt x="5009" y="2567"/>
                  </a:cubicBezTo>
                  <a:lnTo>
                    <a:pt x="6344" y="2567"/>
                  </a:lnTo>
                  <a:cubicBezTo>
                    <a:pt x="6868" y="2567"/>
                    <a:pt x="7291" y="2141"/>
                    <a:pt x="7294" y="1620"/>
                  </a:cubicBezTo>
                  <a:lnTo>
                    <a:pt x="6127" y="1425"/>
                  </a:lnTo>
                  <a:lnTo>
                    <a:pt x="5869" y="777"/>
                  </a:lnTo>
                  <a:lnTo>
                    <a:pt x="4412" y="695"/>
                  </a:lnTo>
                  <a:lnTo>
                    <a:pt x="3812" y="1249"/>
                  </a:lnTo>
                  <a:lnTo>
                    <a:pt x="1724" y="1249"/>
                  </a:lnTo>
                  <a:lnTo>
                    <a:pt x="5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13"/>
            <p:cNvSpPr/>
            <p:nvPr/>
          </p:nvSpPr>
          <p:spPr>
            <a:xfrm>
              <a:off x="7339394" y="1352935"/>
              <a:ext cx="275625" cy="18392"/>
            </a:xfrm>
            <a:custGeom>
              <a:rect b="b" l="l" r="r" t="t"/>
              <a:pathLst>
                <a:path extrusionOk="0" h="221" w="3312">
                  <a:moveTo>
                    <a:pt x="1" y="1"/>
                  </a:moveTo>
                  <a:lnTo>
                    <a:pt x="606" y="137"/>
                  </a:lnTo>
                  <a:cubicBezTo>
                    <a:pt x="858" y="192"/>
                    <a:pt x="1113" y="221"/>
                    <a:pt x="1368" y="221"/>
                  </a:cubicBezTo>
                  <a:lnTo>
                    <a:pt x="2703" y="221"/>
                  </a:lnTo>
                  <a:cubicBezTo>
                    <a:pt x="2926" y="221"/>
                    <a:pt x="3141" y="143"/>
                    <a:pt x="3311"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3"/>
            <p:cNvSpPr/>
            <p:nvPr/>
          </p:nvSpPr>
          <p:spPr>
            <a:xfrm>
              <a:off x="7086238" y="1291934"/>
              <a:ext cx="557241" cy="33621"/>
            </a:xfrm>
            <a:custGeom>
              <a:rect b="b" l="l" r="r" t="t"/>
              <a:pathLst>
                <a:path extrusionOk="0" h="404" w="6696">
                  <a:moveTo>
                    <a:pt x="1" y="1"/>
                  </a:moveTo>
                  <a:cubicBezTo>
                    <a:pt x="56" y="44"/>
                    <a:pt x="123" y="76"/>
                    <a:pt x="192" y="91"/>
                  </a:cubicBezTo>
                  <a:lnTo>
                    <a:pt x="1574" y="403"/>
                  </a:lnTo>
                  <a:lnTo>
                    <a:pt x="6640" y="319"/>
                  </a:lnTo>
                  <a:cubicBezTo>
                    <a:pt x="6675" y="218"/>
                    <a:pt x="6695" y="111"/>
                    <a:pt x="6695" y="7"/>
                  </a:cubicBezTo>
                  <a:lnTo>
                    <a:pt x="6666"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3"/>
            <p:cNvSpPr/>
            <p:nvPr/>
          </p:nvSpPr>
          <p:spPr>
            <a:xfrm>
              <a:off x="7158390" y="1312240"/>
              <a:ext cx="482426" cy="13315"/>
            </a:xfrm>
            <a:custGeom>
              <a:rect b="b" l="l" r="r" t="t"/>
              <a:pathLst>
                <a:path extrusionOk="0" h="160" w="5797">
                  <a:moveTo>
                    <a:pt x="0" y="0"/>
                  </a:moveTo>
                  <a:lnTo>
                    <a:pt x="707" y="159"/>
                  </a:lnTo>
                  <a:lnTo>
                    <a:pt x="5773" y="75"/>
                  </a:lnTo>
                  <a:cubicBezTo>
                    <a:pt x="5782" y="49"/>
                    <a:pt x="5788" y="26"/>
                    <a:pt x="5796" y="0"/>
                  </a:cubicBezTo>
                  <a:close/>
                </a:path>
              </a:pathLst>
            </a:custGeom>
            <a:solidFill>
              <a:srgbClr val="000000">
                <a:alpha val="245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3"/>
            <p:cNvSpPr/>
            <p:nvPr/>
          </p:nvSpPr>
          <p:spPr>
            <a:xfrm>
              <a:off x="7067264" y="1157700"/>
              <a:ext cx="258981" cy="121085"/>
            </a:xfrm>
            <a:custGeom>
              <a:rect b="b" l="l" r="r" t="t"/>
              <a:pathLst>
                <a:path extrusionOk="0" h="1455" w="3112">
                  <a:moveTo>
                    <a:pt x="0" y="0"/>
                  </a:moveTo>
                  <a:lnTo>
                    <a:pt x="0" y="507"/>
                  </a:lnTo>
                  <a:lnTo>
                    <a:pt x="368" y="507"/>
                  </a:lnTo>
                  <a:lnTo>
                    <a:pt x="730" y="1454"/>
                  </a:lnTo>
                  <a:lnTo>
                    <a:pt x="3111" y="1454"/>
                  </a:lnTo>
                  <a:lnTo>
                    <a:pt x="3111" y="1362"/>
                  </a:lnTo>
                  <a:lnTo>
                    <a:pt x="794" y="1362"/>
                  </a:lnTo>
                  <a:lnTo>
                    <a:pt x="432" y="414"/>
                  </a:lnTo>
                  <a:lnTo>
                    <a:pt x="93" y="414"/>
                  </a:lnTo>
                  <a:lnTo>
                    <a:pt x="93"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13"/>
            <p:cNvSpPr/>
            <p:nvPr/>
          </p:nvSpPr>
          <p:spPr>
            <a:xfrm>
              <a:off x="7305440" y="1325472"/>
              <a:ext cx="308580" cy="27546"/>
            </a:xfrm>
            <a:custGeom>
              <a:rect b="b" l="l" r="r" t="t"/>
              <a:pathLst>
                <a:path extrusionOk="0" h="331" w="3708">
                  <a:moveTo>
                    <a:pt x="3575" y="0"/>
                  </a:moveTo>
                  <a:lnTo>
                    <a:pt x="3325" y="238"/>
                  </a:lnTo>
                  <a:lnTo>
                    <a:pt x="0" y="238"/>
                  </a:lnTo>
                  <a:lnTo>
                    <a:pt x="96" y="258"/>
                  </a:lnTo>
                  <a:lnTo>
                    <a:pt x="414" y="331"/>
                  </a:lnTo>
                  <a:lnTo>
                    <a:pt x="3363" y="331"/>
                  </a:lnTo>
                  <a:lnTo>
                    <a:pt x="3708"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13"/>
            <p:cNvSpPr/>
            <p:nvPr/>
          </p:nvSpPr>
          <p:spPr>
            <a:xfrm>
              <a:off x="7112785" y="1317733"/>
              <a:ext cx="43524" cy="37283"/>
            </a:xfrm>
            <a:custGeom>
              <a:rect b="b" l="l" r="r" t="t"/>
              <a:pathLst>
                <a:path extrusionOk="0" h="448" w="523">
                  <a:moveTo>
                    <a:pt x="299" y="1"/>
                  </a:moveTo>
                  <a:cubicBezTo>
                    <a:pt x="99" y="1"/>
                    <a:pt x="1" y="241"/>
                    <a:pt x="140" y="383"/>
                  </a:cubicBezTo>
                  <a:cubicBezTo>
                    <a:pt x="185" y="428"/>
                    <a:pt x="241" y="448"/>
                    <a:pt x="296" y="448"/>
                  </a:cubicBezTo>
                  <a:cubicBezTo>
                    <a:pt x="412" y="448"/>
                    <a:pt x="522" y="359"/>
                    <a:pt x="522" y="224"/>
                  </a:cubicBezTo>
                  <a:cubicBezTo>
                    <a:pt x="522" y="102"/>
                    <a:pt x="421" y="1"/>
                    <a:pt x="299"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3"/>
            <p:cNvSpPr/>
            <p:nvPr/>
          </p:nvSpPr>
          <p:spPr>
            <a:xfrm>
              <a:off x="7128930" y="1327636"/>
              <a:ext cx="17476" cy="17393"/>
            </a:xfrm>
            <a:custGeom>
              <a:rect b="b" l="l" r="r" t="t"/>
              <a:pathLst>
                <a:path extrusionOk="0" h="209" w="210">
                  <a:moveTo>
                    <a:pt x="105" y="0"/>
                  </a:moveTo>
                  <a:cubicBezTo>
                    <a:pt x="47" y="0"/>
                    <a:pt x="1" y="47"/>
                    <a:pt x="1" y="105"/>
                  </a:cubicBezTo>
                  <a:cubicBezTo>
                    <a:pt x="1" y="163"/>
                    <a:pt x="47" y="209"/>
                    <a:pt x="105" y="209"/>
                  </a:cubicBezTo>
                  <a:cubicBezTo>
                    <a:pt x="163" y="209"/>
                    <a:pt x="209" y="163"/>
                    <a:pt x="209" y="105"/>
                  </a:cubicBezTo>
                  <a:cubicBezTo>
                    <a:pt x="209" y="47"/>
                    <a:pt x="163" y="0"/>
                    <a:pt x="105"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3"/>
            <p:cNvSpPr/>
            <p:nvPr/>
          </p:nvSpPr>
          <p:spPr>
            <a:xfrm>
              <a:off x="7544782" y="1386972"/>
              <a:ext cx="43441" cy="37283"/>
            </a:xfrm>
            <a:custGeom>
              <a:rect b="b" l="l" r="r" t="t"/>
              <a:pathLst>
                <a:path extrusionOk="0" h="448" w="522">
                  <a:moveTo>
                    <a:pt x="299" y="0"/>
                  </a:moveTo>
                  <a:cubicBezTo>
                    <a:pt x="99" y="0"/>
                    <a:pt x="0" y="240"/>
                    <a:pt x="142" y="382"/>
                  </a:cubicBezTo>
                  <a:cubicBezTo>
                    <a:pt x="187" y="427"/>
                    <a:pt x="243" y="447"/>
                    <a:pt x="297" y="447"/>
                  </a:cubicBezTo>
                  <a:cubicBezTo>
                    <a:pt x="412" y="447"/>
                    <a:pt x="522" y="358"/>
                    <a:pt x="522" y="223"/>
                  </a:cubicBezTo>
                  <a:cubicBezTo>
                    <a:pt x="522" y="98"/>
                    <a:pt x="423" y="0"/>
                    <a:pt x="299"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13"/>
            <p:cNvSpPr/>
            <p:nvPr/>
          </p:nvSpPr>
          <p:spPr>
            <a:xfrm>
              <a:off x="7560927" y="1396792"/>
              <a:ext cx="17726" cy="17476"/>
            </a:xfrm>
            <a:custGeom>
              <a:rect b="b" l="l" r="r" t="t"/>
              <a:pathLst>
                <a:path extrusionOk="0" h="210" w="213">
                  <a:moveTo>
                    <a:pt x="105" y="1"/>
                  </a:moveTo>
                  <a:cubicBezTo>
                    <a:pt x="47" y="1"/>
                    <a:pt x="1" y="47"/>
                    <a:pt x="1" y="105"/>
                  </a:cubicBezTo>
                  <a:cubicBezTo>
                    <a:pt x="1" y="163"/>
                    <a:pt x="47" y="209"/>
                    <a:pt x="105" y="209"/>
                  </a:cubicBezTo>
                  <a:cubicBezTo>
                    <a:pt x="163" y="209"/>
                    <a:pt x="212" y="163"/>
                    <a:pt x="212" y="105"/>
                  </a:cubicBezTo>
                  <a:cubicBezTo>
                    <a:pt x="212" y="47"/>
                    <a:pt x="163" y="1"/>
                    <a:pt x="105"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13"/>
            <p:cNvSpPr/>
            <p:nvPr/>
          </p:nvSpPr>
          <p:spPr>
            <a:xfrm>
              <a:off x="7380339" y="1229769"/>
              <a:ext cx="165941" cy="46603"/>
            </a:xfrm>
            <a:custGeom>
              <a:rect b="b" l="l" r="r" t="t"/>
              <a:pathLst>
                <a:path extrusionOk="0" h="560" w="1994">
                  <a:moveTo>
                    <a:pt x="383" y="0"/>
                  </a:moveTo>
                  <a:lnTo>
                    <a:pt x="1" y="389"/>
                  </a:lnTo>
                  <a:lnTo>
                    <a:pt x="1994" y="559"/>
                  </a:lnTo>
                  <a:lnTo>
                    <a:pt x="1780" y="21"/>
                  </a:lnTo>
                  <a:lnTo>
                    <a:pt x="383" y="0"/>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3"/>
            <p:cNvSpPr/>
            <p:nvPr/>
          </p:nvSpPr>
          <p:spPr>
            <a:xfrm>
              <a:off x="7284469" y="1223943"/>
              <a:ext cx="136481" cy="15312"/>
            </a:xfrm>
            <a:custGeom>
              <a:rect b="b" l="l" r="r" t="t"/>
              <a:pathLst>
                <a:path extrusionOk="0" h="184" w="1640">
                  <a:moveTo>
                    <a:pt x="0" y="1"/>
                  </a:moveTo>
                  <a:lnTo>
                    <a:pt x="0" y="183"/>
                  </a:lnTo>
                  <a:lnTo>
                    <a:pt x="1640" y="183"/>
                  </a:lnTo>
                  <a:lnTo>
                    <a:pt x="1640"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3"/>
            <p:cNvSpPr/>
            <p:nvPr/>
          </p:nvSpPr>
          <p:spPr>
            <a:xfrm>
              <a:off x="7420867" y="1222279"/>
              <a:ext cx="110516" cy="16977"/>
            </a:xfrm>
            <a:custGeom>
              <a:rect b="b" l="l" r="r" t="t"/>
              <a:pathLst>
                <a:path extrusionOk="0" h="204" w="1328">
                  <a:moveTo>
                    <a:pt x="1249" y="1"/>
                  </a:moveTo>
                  <a:lnTo>
                    <a:pt x="1" y="21"/>
                  </a:lnTo>
                  <a:lnTo>
                    <a:pt x="1" y="203"/>
                  </a:lnTo>
                  <a:lnTo>
                    <a:pt x="1327" y="203"/>
                  </a:lnTo>
                  <a:lnTo>
                    <a:pt x="1249" y="1"/>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3"/>
            <p:cNvSpPr/>
            <p:nvPr/>
          </p:nvSpPr>
          <p:spPr>
            <a:xfrm>
              <a:off x="7284469" y="1215538"/>
              <a:ext cx="240423" cy="8488"/>
            </a:xfrm>
            <a:custGeom>
              <a:rect b="b" l="l" r="r" t="t"/>
              <a:pathLst>
                <a:path extrusionOk="0" h="102" w="2889">
                  <a:moveTo>
                    <a:pt x="1431" y="0"/>
                  </a:moveTo>
                  <a:lnTo>
                    <a:pt x="0" y="102"/>
                  </a:lnTo>
                  <a:lnTo>
                    <a:pt x="1640" y="102"/>
                  </a:lnTo>
                  <a:lnTo>
                    <a:pt x="2888" y="82"/>
                  </a:lnTo>
                  <a:lnTo>
                    <a:pt x="143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8" name="Google Shape;248;p13"/>
          <p:cNvSpPr txBox="1"/>
          <p:nvPr>
            <p:ph hasCustomPrompt="1" type="title"/>
          </p:nvPr>
        </p:nvSpPr>
        <p:spPr>
          <a:xfrm flipH="1">
            <a:off x="1087449" y="770588"/>
            <a:ext cx="988200" cy="404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b="0" sz="2800">
                <a:solidFill>
                  <a:schemeClr val="lt1"/>
                </a:solidFill>
              </a:defRPr>
            </a:lvl1pPr>
            <a:lvl2pPr lvl="1" rtl="0" algn="r">
              <a:spcBef>
                <a:spcPts val="0"/>
              </a:spcBef>
              <a:spcAft>
                <a:spcPts val="0"/>
              </a:spcAft>
              <a:buClr>
                <a:schemeClr val="dk1"/>
              </a:buClr>
              <a:buSzPts val="2500"/>
              <a:buNone/>
              <a:defRPr sz="2500">
                <a:solidFill>
                  <a:schemeClr val="dk1"/>
                </a:solidFill>
              </a:defRPr>
            </a:lvl2pPr>
            <a:lvl3pPr lvl="2" rtl="0" algn="r">
              <a:spcBef>
                <a:spcPts val="0"/>
              </a:spcBef>
              <a:spcAft>
                <a:spcPts val="0"/>
              </a:spcAft>
              <a:buClr>
                <a:schemeClr val="dk1"/>
              </a:buClr>
              <a:buSzPts val="2500"/>
              <a:buNone/>
              <a:defRPr sz="2500">
                <a:solidFill>
                  <a:schemeClr val="dk1"/>
                </a:solidFill>
              </a:defRPr>
            </a:lvl3pPr>
            <a:lvl4pPr lvl="3" rtl="0" algn="r">
              <a:spcBef>
                <a:spcPts val="0"/>
              </a:spcBef>
              <a:spcAft>
                <a:spcPts val="0"/>
              </a:spcAft>
              <a:buClr>
                <a:schemeClr val="dk1"/>
              </a:buClr>
              <a:buSzPts val="2500"/>
              <a:buNone/>
              <a:defRPr sz="2500">
                <a:solidFill>
                  <a:schemeClr val="dk1"/>
                </a:solidFill>
              </a:defRPr>
            </a:lvl4pPr>
            <a:lvl5pPr lvl="4" rtl="0" algn="r">
              <a:spcBef>
                <a:spcPts val="0"/>
              </a:spcBef>
              <a:spcAft>
                <a:spcPts val="0"/>
              </a:spcAft>
              <a:buClr>
                <a:schemeClr val="dk1"/>
              </a:buClr>
              <a:buSzPts val="2500"/>
              <a:buNone/>
              <a:defRPr sz="2500">
                <a:solidFill>
                  <a:schemeClr val="dk1"/>
                </a:solidFill>
              </a:defRPr>
            </a:lvl5pPr>
            <a:lvl6pPr lvl="5" rtl="0" algn="r">
              <a:spcBef>
                <a:spcPts val="0"/>
              </a:spcBef>
              <a:spcAft>
                <a:spcPts val="0"/>
              </a:spcAft>
              <a:buClr>
                <a:schemeClr val="dk1"/>
              </a:buClr>
              <a:buSzPts val="2500"/>
              <a:buNone/>
              <a:defRPr sz="2500">
                <a:solidFill>
                  <a:schemeClr val="dk1"/>
                </a:solidFill>
              </a:defRPr>
            </a:lvl6pPr>
            <a:lvl7pPr lvl="6" rtl="0" algn="r">
              <a:spcBef>
                <a:spcPts val="0"/>
              </a:spcBef>
              <a:spcAft>
                <a:spcPts val="0"/>
              </a:spcAft>
              <a:buClr>
                <a:schemeClr val="dk1"/>
              </a:buClr>
              <a:buSzPts val="2500"/>
              <a:buNone/>
              <a:defRPr sz="2500">
                <a:solidFill>
                  <a:schemeClr val="dk1"/>
                </a:solidFill>
              </a:defRPr>
            </a:lvl7pPr>
            <a:lvl8pPr lvl="7" rtl="0" algn="r">
              <a:spcBef>
                <a:spcPts val="0"/>
              </a:spcBef>
              <a:spcAft>
                <a:spcPts val="0"/>
              </a:spcAft>
              <a:buClr>
                <a:schemeClr val="dk1"/>
              </a:buClr>
              <a:buSzPts val="2500"/>
              <a:buNone/>
              <a:defRPr sz="2500">
                <a:solidFill>
                  <a:schemeClr val="dk1"/>
                </a:solidFill>
              </a:defRPr>
            </a:lvl8pPr>
            <a:lvl9pPr lvl="8" rtl="0" algn="r">
              <a:spcBef>
                <a:spcPts val="0"/>
              </a:spcBef>
              <a:spcAft>
                <a:spcPts val="0"/>
              </a:spcAft>
              <a:buClr>
                <a:schemeClr val="dk1"/>
              </a:buClr>
              <a:buSzPts val="2500"/>
              <a:buNone/>
              <a:defRPr sz="2500">
                <a:solidFill>
                  <a:schemeClr val="dk1"/>
                </a:solidFill>
              </a:defRPr>
            </a:lvl9pPr>
          </a:lstStyle>
          <a:p>
            <a:r>
              <a:t>xx%</a:t>
            </a:r>
          </a:p>
        </p:txBody>
      </p:sp>
      <p:sp>
        <p:nvSpPr>
          <p:cNvPr id="249" name="Google Shape;249;p13"/>
          <p:cNvSpPr txBox="1"/>
          <p:nvPr>
            <p:ph idx="1" type="subTitle"/>
          </p:nvPr>
        </p:nvSpPr>
        <p:spPr>
          <a:xfrm>
            <a:off x="400599" y="1685948"/>
            <a:ext cx="2361900" cy="81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lt1"/>
                </a:solidFill>
              </a:defRPr>
            </a:lvl1pPr>
            <a:lvl2pPr lvl="1" rtl="0" algn="r">
              <a:spcBef>
                <a:spcPts val="1600"/>
              </a:spcBef>
              <a:spcAft>
                <a:spcPts val="0"/>
              </a:spcAft>
              <a:buSzPts val="1400"/>
              <a:buNone/>
              <a:defRPr/>
            </a:lvl2pPr>
            <a:lvl3pPr lvl="2" rtl="0" algn="r">
              <a:spcBef>
                <a:spcPts val="1600"/>
              </a:spcBef>
              <a:spcAft>
                <a:spcPts val="0"/>
              </a:spcAft>
              <a:buSzPts val="1400"/>
              <a:buNone/>
              <a:defRPr/>
            </a:lvl3pPr>
            <a:lvl4pPr lvl="3" rtl="0" algn="r">
              <a:spcBef>
                <a:spcPts val="1600"/>
              </a:spcBef>
              <a:spcAft>
                <a:spcPts val="0"/>
              </a:spcAft>
              <a:buSzPts val="1400"/>
              <a:buNone/>
              <a:defRPr/>
            </a:lvl4pPr>
            <a:lvl5pPr lvl="4" rtl="0" algn="r">
              <a:spcBef>
                <a:spcPts val="1600"/>
              </a:spcBef>
              <a:spcAft>
                <a:spcPts val="0"/>
              </a:spcAft>
              <a:buSzPts val="1400"/>
              <a:buNone/>
              <a:defRPr/>
            </a:lvl5pPr>
            <a:lvl6pPr lvl="5" rtl="0" algn="r">
              <a:spcBef>
                <a:spcPts val="1600"/>
              </a:spcBef>
              <a:spcAft>
                <a:spcPts val="0"/>
              </a:spcAft>
              <a:buSzPts val="1400"/>
              <a:buNone/>
              <a:defRPr/>
            </a:lvl6pPr>
            <a:lvl7pPr lvl="6" rtl="0" algn="r">
              <a:spcBef>
                <a:spcPts val="1600"/>
              </a:spcBef>
              <a:spcAft>
                <a:spcPts val="0"/>
              </a:spcAft>
              <a:buSzPts val="1400"/>
              <a:buNone/>
              <a:defRPr/>
            </a:lvl7pPr>
            <a:lvl8pPr lvl="7" rtl="0" algn="r">
              <a:spcBef>
                <a:spcPts val="1600"/>
              </a:spcBef>
              <a:spcAft>
                <a:spcPts val="0"/>
              </a:spcAft>
              <a:buSzPts val="1400"/>
              <a:buNone/>
              <a:defRPr/>
            </a:lvl8pPr>
            <a:lvl9pPr lvl="8" rtl="0" algn="r">
              <a:spcBef>
                <a:spcPts val="1600"/>
              </a:spcBef>
              <a:spcAft>
                <a:spcPts val="1600"/>
              </a:spcAft>
              <a:buSzPts val="1400"/>
              <a:buNone/>
              <a:defRPr/>
            </a:lvl9pPr>
          </a:lstStyle>
          <a:p/>
        </p:txBody>
      </p:sp>
      <p:sp>
        <p:nvSpPr>
          <p:cNvPr id="250" name="Google Shape;250;p13"/>
          <p:cNvSpPr txBox="1"/>
          <p:nvPr>
            <p:ph idx="2" type="subTitle"/>
          </p:nvPr>
        </p:nvSpPr>
        <p:spPr>
          <a:xfrm>
            <a:off x="471549" y="1342263"/>
            <a:ext cx="2220000" cy="3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2000"/>
              <a:buNone/>
              <a:defRPr sz="1800">
                <a:solidFill>
                  <a:schemeClr val="lt1"/>
                </a:solidFill>
                <a:latin typeface="Limelight"/>
                <a:ea typeface="Limelight"/>
                <a:cs typeface="Limelight"/>
                <a:sym typeface="Limelight"/>
              </a:defRPr>
            </a:lvl1pPr>
            <a:lvl2pPr lvl="1" rtl="0" algn="r">
              <a:spcBef>
                <a:spcPts val="0"/>
              </a:spcBef>
              <a:spcAft>
                <a:spcPts val="0"/>
              </a:spcAft>
              <a:buClr>
                <a:schemeClr val="dk1"/>
              </a:buClr>
              <a:buSzPts val="2000"/>
              <a:buNone/>
              <a:defRPr sz="2000">
                <a:solidFill>
                  <a:schemeClr val="dk1"/>
                </a:solidFill>
              </a:defRPr>
            </a:lvl2pPr>
            <a:lvl3pPr lvl="2" rtl="0" algn="r">
              <a:spcBef>
                <a:spcPts val="1600"/>
              </a:spcBef>
              <a:spcAft>
                <a:spcPts val="0"/>
              </a:spcAft>
              <a:buClr>
                <a:schemeClr val="dk1"/>
              </a:buClr>
              <a:buSzPts val="2000"/>
              <a:buNone/>
              <a:defRPr sz="2000">
                <a:solidFill>
                  <a:schemeClr val="dk1"/>
                </a:solidFill>
              </a:defRPr>
            </a:lvl3pPr>
            <a:lvl4pPr lvl="3" rtl="0" algn="r">
              <a:spcBef>
                <a:spcPts val="1600"/>
              </a:spcBef>
              <a:spcAft>
                <a:spcPts val="0"/>
              </a:spcAft>
              <a:buClr>
                <a:schemeClr val="dk1"/>
              </a:buClr>
              <a:buSzPts val="2000"/>
              <a:buNone/>
              <a:defRPr sz="2000">
                <a:solidFill>
                  <a:schemeClr val="dk1"/>
                </a:solidFill>
              </a:defRPr>
            </a:lvl4pPr>
            <a:lvl5pPr lvl="4" rtl="0" algn="r">
              <a:spcBef>
                <a:spcPts val="1600"/>
              </a:spcBef>
              <a:spcAft>
                <a:spcPts val="0"/>
              </a:spcAft>
              <a:buClr>
                <a:schemeClr val="dk1"/>
              </a:buClr>
              <a:buSzPts val="2000"/>
              <a:buNone/>
              <a:defRPr sz="2000">
                <a:solidFill>
                  <a:schemeClr val="dk1"/>
                </a:solidFill>
              </a:defRPr>
            </a:lvl5pPr>
            <a:lvl6pPr lvl="5" rtl="0" algn="r">
              <a:spcBef>
                <a:spcPts val="1600"/>
              </a:spcBef>
              <a:spcAft>
                <a:spcPts val="0"/>
              </a:spcAft>
              <a:buClr>
                <a:schemeClr val="dk1"/>
              </a:buClr>
              <a:buSzPts val="2000"/>
              <a:buNone/>
              <a:defRPr sz="2000">
                <a:solidFill>
                  <a:schemeClr val="dk1"/>
                </a:solidFill>
              </a:defRPr>
            </a:lvl6pPr>
            <a:lvl7pPr lvl="6" rtl="0" algn="r">
              <a:spcBef>
                <a:spcPts val="1600"/>
              </a:spcBef>
              <a:spcAft>
                <a:spcPts val="0"/>
              </a:spcAft>
              <a:buClr>
                <a:schemeClr val="dk1"/>
              </a:buClr>
              <a:buSzPts val="2000"/>
              <a:buNone/>
              <a:defRPr sz="2000">
                <a:solidFill>
                  <a:schemeClr val="dk1"/>
                </a:solidFill>
              </a:defRPr>
            </a:lvl7pPr>
            <a:lvl8pPr lvl="7" rtl="0" algn="r">
              <a:spcBef>
                <a:spcPts val="1600"/>
              </a:spcBef>
              <a:spcAft>
                <a:spcPts val="0"/>
              </a:spcAft>
              <a:buClr>
                <a:schemeClr val="dk1"/>
              </a:buClr>
              <a:buSzPts val="2000"/>
              <a:buNone/>
              <a:defRPr sz="2000">
                <a:solidFill>
                  <a:schemeClr val="dk1"/>
                </a:solidFill>
              </a:defRPr>
            </a:lvl8pPr>
            <a:lvl9pPr lvl="8" rtl="0" algn="r">
              <a:spcBef>
                <a:spcPts val="1600"/>
              </a:spcBef>
              <a:spcAft>
                <a:spcPts val="1600"/>
              </a:spcAft>
              <a:buClr>
                <a:schemeClr val="dk1"/>
              </a:buClr>
              <a:buSzPts val="2000"/>
              <a:buNone/>
              <a:defRPr sz="2000">
                <a:solidFill>
                  <a:schemeClr val="dk1"/>
                </a:solidFill>
              </a:defRPr>
            </a:lvl9pPr>
          </a:lstStyle>
          <a:p/>
        </p:txBody>
      </p:sp>
      <p:sp>
        <p:nvSpPr>
          <p:cNvPr id="251" name="Google Shape;251;p13"/>
          <p:cNvSpPr txBox="1"/>
          <p:nvPr>
            <p:ph hasCustomPrompt="1" idx="3" type="title"/>
          </p:nvPr>
        </p:nvSpPr>
        <p:spPr>
          <a:xfrm flipH="1">
            <a:off x="3082700" y="1478213"/>
            <a:ext cx="986400" cy="404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b="0" sz="2800">
                <a:solidFill>
                  <a:schemeClr val="lt1"/>
                </a:solidFill>
              </a:defRPr>
            </a:lvl1pPr>
            <a:lvl2pPr lvl="1" rtl="0">
              <a:spcBef>
                <a:spcPts val="0"/>
              </a:spcBef>
              <a:spcAft>
                <a:spcPts val="0"/>
              </a:spcAft>
              <a:buClr>
                <a:schemeClr val="dk1"/>
              </a:buClr>
              <a:buSzPts val="2500"/>
              <a:buNone/>
              <a:defRPr sz="2500">
                <a:solidFill>
                  <a:schemeClr val="dk1"/>
                </a:solidFill>
              </a:defRPr>
            </a:lvl2pPr>
            <a:lvl3pPr lvl="2" rtl="0">
              <a:spcBef>
                <a:spcPts val="0"/>
              </a:spcBef>
              <a:spcAft>
                <a:spcPts val="0"/>
              </a:spcAft>
              <a:buClr>
                <a:schemeClr val="dk1"/>
              </a:buClr>
              <a:buSzPts val="2500"/>
              <a:buNone/>
              <a:defRPr sz="2500">
                <a:solidFill>
                  <a:schemeClr val="dk1"/>
                </a:solidFill>
              </a:defRPr>
            </a:lvl3pPr>
            <a:lvl4pPr lvl="3" rtl="0">
              <a:spcBef>
                <a:spcPts val="0"/>
              </a:spcBef>
              <a:spcAft>
                <a:spcPts val="0"/>
              </a:spcAft>
              <a:buClr>
                <a:schemeClr val="dk1"/>
              </a:buClr>
              <a:buSzPts val="2500"/>
              <a:buNone/>
              <a:defRPr sz="2500">
                <a:solidFill>
                  <a:schemeClr val="dk1"/>
                </a:solidFill>
              </a:defRPr>
            </a:lvl4pPr>
            <a:lvl5pPr lvl="4" rtl="0">
              <a:spcBef>
                <a:spcPts val="0"/>
              </a:spcBef>
              <a:spcAft>
                <a:spcPts val="0"/>
              </a:spcAft>
              <a:buClr>
                <a:schemeClr val="dk1"/>
              </a:buClr>
              <a:buSzPts val="2500"/>
              <a:buNone/>
              <a:defRPr sz="2500">
                <a:solidFill>
                  <a:schemeClr val="dk1"/>
                </a:solidFill>
              </a:defRPr>
            </a:lvl5pPr>
            <a:lvl6pPr lvl="5" rtl="0">
              <a:spcBef>
                <a:spcPts val="0"/>
              </a:spcBef>
              <a:spcAft>
                <a:spcPts val="0"/>
              </a:spcAft>
              <a:buClr>
                <a:schemeClr val="dk1"/>
              </a:buClr>
              <a:buSzPts val="2500"/>
              <a:buNone/>
              <a:defRPr sz="2500">
                <a:solidFill>
                  <a:schemeClr val="dk1"/>
                </a:solidFill>
              </a:defRPr>
            </a:lvl6pPr>
            <a:lvl7pPr lvl="6" rtl="0">
              <a:spcBef>
                <a:spcPts val="0"/>
              </a:spcBef>
              <a:spcAft>
                <a:spcPts val="0"/>
              </a:spcAft>
              <a:buClr>
                <a:schemeClr val="dk1"/>
              </a:buClr>
              <a:buSzPts val="2500"/>
              <a:buNone/>
              <a:defRPr sz="2500">
                <a:solidFill>
                  <a:schemeClr val="dk1"/>
                </a:solidFill>
              </a:defRPr>
            </a:lvl7pPr>
            <a:lvl8pPr lvl="7" rtl="0">
              <a:spcBef>
                <a:spcPts val="0"/>
              </a:spcBef>
              <a:spcAft>
                <a:spcPts val="0"/>
              </a:spcAft>
              <a:buClr>
                <a:schemeClr val="dk1"/>
              </a:buClr>
              <a:buSzPts val="2500"/>
              <a:buNone/>
              <a:defRPr sz="2500">
                <a:solidFill>
                  <a:schemeClr val="dk1"/>
                </a:solidFill>
              </a:defRPr>
            </a:lvl8pPr>
            <a:lvl9pPr lvl="8" rtl="0">
              <a:spcBef>
                <a:spcPts val="0"/>
              </a:spcBef>
              <a:spcAft>
                <a:spcPts val="0"/>
              </a:spcAft>
              <a:buClr>
                <a:schemeClr val="dk1"/>
              </a:buClr>
              <a:buSzPts val="2500"/>
              <a:buNone/>
              <a:defRPr sz="2500">
                <a:solidFill>
                  <a:schemeClr val="dk1"/>
                </a:solidFill>
              </a:defRPr>
            </a:lvl9pPr>
          </a:lstStyle>
          <a:p>
            <a:r>
              <a:t>xx%</a:t>
            </a:r>
          </a:p>
        </p:txBody>
      </p:sp>
      <p:sp>
        <p:nvSpPr>
          <p:cNvPr id="252" name="Google Shape;252;p13"/>
          <p:cNvSpPr txBox="1"/>
          <p:nvPr>
            <p:ph idx="4" type="subTitle"/>
          </p:nvPr>
        </p:nvSpPr>
        <p:spPr>
          <a:xfrm>
            <a:off x="2397050" y="2389150"/>
            <a:ext cx="2357700" cy="81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lt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53" name="Google Shape;253;p13"/>
          <p:cNvSpPr txBox="1"/>
          <p:nvPr>
            <p:ph idx="5" type="subTitle"/>
          </p:nvPr>
        </p:nvSpPr>
        <p:spPr>
          <a:xfrm>
            <a:off x="2467850" y="2048138"/>
            <a:ext cx="2216100" cy="3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2000"/>
              <a:buNone/>
              <a:defRPr sz="1800">
                <a:solidFill>
                  <a:schemeClr val="lt1"/>
                </a:solidFill>
                <a:latin typeface="Limelight"/>
                <a:ea typeface="Limelight"/>
                <a:cs typeface="Limelight"/>
                <a:sym typeface="Limelight"/>
              </a:defRPr>
            </a:lvl1pPr>
            <a:lvl2pPr lvl="1" rtl="0">
              <a:spcBef>
                <a:spcPts val="0"/>
              </a:spcBef>
              <a:spcAft>
                <a:spcPts val="0"/>
              </a:spcAft>
              <a:buClr>
                <a:schemeClr val="dk1"/>
              </a:buClr>
              <a:buSzPts val="2000"/>
              <a:buNone/>
              <a:defRPr sz="2000">
                <a:solidFill>
                  <a:schemeClr val="dk1"/>
                </a:solidFill>
              </a:defRPr>
            </a:lvl2pPr>
            <a:lvl3pPr lvl="2" rtl="0">
              <a:spcBef>
                <a:spcPts val="1600"/>
              </a:spcBef>
              <a:spcAft>
                <a:spcPts val="0"/>
              </a:spcAft>
              <a:buClr>
                <a:schemeClr val="dk1"/>
              </a:buClr>
              <a:buSzPts val="2000"/>
              <a:buNone/>
              <a:defRPr sz="2000">
                <a:solidFill>
                  <a:schemeClr val="dk1"/>
                </a:solidFill>
              </a:defRPr>
            </a:lvl3pPr>
            <a:lvl4pPr lvl="3" rtl="0">
              <a:spcBef>
                <a:spcPts val="1600"/>
              </a:spcBef>
              <a:spcAft>
                <a:spcPts val="0"/>
              </a:spcAft>
              <a:buClr>
                <a:schemeClr val="dk1"/>
              </a:buClr>
              <a:buSzPts val="2000"/>
              <a:buNone/>
              <a:defRPr sz="2000">
                <a:solidFill>
                  <a:schemeClr val="dk1"/>
                </a:solidFill>
              </a:defRPr>
            </a:lvl4pPr>
            <a:lvl5pPr lvl="4" rtl="0">
              <a:spcBef>
                <a:spcPts val="1600"/>
              </a:spcBef>
              <a:spcAft>
                <a:spcPts val="0"/>
              </a:spcAft>
              <a:buClr>
                <a:schemeClr val="dk1"/>
              </a:buClr>
              <a:buSzPts val="2000"/>
              <a:buNone/>
              <a:defRPr sz="2000">
                <a:solidFill>
                  <a:schemeClr val="dk1"/>
                </a:solidFill>
              </a:defRPr>
            </a:lvl5pPr>
            <a:lvl6pPr lvl="5" rtl="0">
              <a:spcBef>
                <a:spcPts val="1600"/>
              </a:spcBef>
              <a:spcAft>
                <a:spcPts val="0"/>
              </a:spcAft>
              <a:buClr>
                <a:schemeClr val="dk1"/>
              </a:buClr>
              <a:buSzPts val="2000"/>
              <a:buNone/>
              <a:defRPr sz="2000">
                <a:solidFill>
                  <a:schemeClr val="dk1"/>
                </a:solidFill>
              </a:defRPr>
            </a:lvl6pPr>
            <a:lvl7pPr lvl="6" rtl="0">
              <a:spcBef>
                <a:spcPts val="1600"/>
              </a:spcBef>
              <a:spcAft>
                <a:spcPts val="0"/>
              </a:spcAft>
              <a:buClr>
                <a:schemeClr val="dk1"/>
              </a:buClr>
              <a:buSzPts val="2000"/>
              <a:buNone/>
              <a:defRPr sz="2000">
                <a:solidFill>
                  <a:schemeClr val="dk1"/>
                </a:solidFill>
              </a:defRPr>
            </a:lvl7pPr>
            <a:lvl8pPr lvl="7" rtl="0">
              <a:spcBef>
                <a:spcPts val="1600"/>
              </a:spcBef>
              <a:spcAft>
                <a:spcPts val="0"/>
              </a:spcAft>
              <a:buClr>
                <a:schemeClr val="dk1"/>
              </a:buClr>
              <a:buSzPts val="2000"/>
              <a:buNone/>
              <a:defRPr sz="2000">
                <a:solidFill>
                  <a:schemeClr val="dk1"/>
                </a:solidFill>
              </a:defRPr>
            </a:lvl8pPr>
            <a:lvl9pPr lvl="8" rtl="0">
              <a:spcBef>
                <a:spcPts val="1600"/>
              </a:spcBef>
              <a:spcAft>
                <a:spcPts val="1600"/>
              </a:spcAft>
              <a:buClr>
                <a:schemeClr val="dk1"/>
              </a:buClr>
              <a:buSzPts val="2000"/>
              <a:buNone/>
              <a:defRPr sz="2000">
                <a:solidFill>
                  <a:schemeClr val="dk1"/>
                </a:solidFill>
              </a:defRPr>
            </a:lvl9pPr>
          </a:lstStyle>
          <a:p/>
        </p:txBody>
      </p:sp>
      <p:sp>
        <p:nvSpPr>
          <p:cNvPr id="254" name="Google Shape;254;p13"/>
          <p:cNvSpPr txBox="1"/>
          <p:nvPr>
            <p:ph hasCustomPrompt="1" idx="6" type="title"/>
          </p:nvPr>
        </p:nvSpPr>
        <p:spPr>
          <a:xfrm flipH="1">
            <a:off x="5076137" y="2180037"/>
            <a:ext cx="988200" cy="404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b="0" sz="2800">
                <a:solidFill>
                  <a:schemeClr val="lt1"/>
                </a:solidFill>
              </a:defRPr>
            </a:lvl1pPr>
            <a:lvl2pPr lvl="1" rtl="0" algn="r">
              <a:spcBef>
                <a:spcPts val="0"/>
              </a:spcBef>
              <a:spcAft>
                <a:spcPts val="0"/>
              </a:spcAft>
              <a:buClr>
                <a:schemeClr val="dk1"/>
              </a:buClr>
              <a:buSzPts val="2500"/>
              <a:buNone/>
              <a:defRPr sz="2500">
                <a:solidFill>
                  <a:schemeClr val="dk1"/>
                </a:solidFill>
              </a:defRPr>
            </a:lvl2pPr>
            <a:lvl3pPr lvl="2" rtl="0" algn="r">
              <a:spcBef>
                <a:spcPts val="0"/>
              </a:spcBef>
              <a:spcAft>
                <a:spcPts val="0"/>
              </a:spcAft>
              <a:buClr>
                <a:schemeClr val="dk1"/>
              </a:buClr>
              <a:buSzPts val="2500"/>
              <a:buNone/>
              <a:defRPr sz="2500">
                <a:solidFill>
                  <a:schemeClr val="dk1"/>
                </a:solidFill>
              </a:defRPr>
            </a:lvl3pPr>
            <a:lvl4pPr lvl="3" rtl="0" algn="r">
              <a:spcBef>
                <a:spcPts val="0"/>
              </a:spcBef>
              <a:spcAft>
                <a:spcPts val="0"/>
              </a:spcAft>
              <a:buClr>
                <a:schemeClr val="dk1"/>
              </a:buClr>
              <a:buSzPts val="2500"/>
              <a:buNone/>
              <a:defRPr sz="2500">
                <a:solidFill>
                  <a:schemeClr val="dk1"/>
                </a:solidFill>
              </a:defRPr>
            </a:lvl4pPr>
            <a:lvl5pPr lvl="4" rtl="0" algn="r">
              <a:spcBef>
                <a:spcPts val="0"/>
              </a:spcBef>
              <a:spcAft>
                <a:spcPts val="0"/>
              </a:spcAft>
              <a:buClr>
                <a:schemeClr val="dk1"/>
              </a:buClr>
              <a:buSzPts val="2500"/>
              <a:buNone/>
              <a:defRPr sz="2500">
                <a:solidFill>
                  <a:schemeClr val="dk1"/>
                </a:solidFill>
              </a:defRPr>
            </a:lvl5pPr>
            <a:lvl6pPr lvl="5" rtl="0" algn="r">
              <a:spcBef>
                <a:spcPts val="0"/>
              </a:spcBef>
              <a:spcAft>
                <a:spcPts val="0"/>
              </a:spcAft>
              <a:buClr>
                <a:schemeClr val="dk1"/>
              </a:buClr>
              <a:buSzPts val="2500"/>
              <a:buNone/>
              <a:defRPr sz="2500">
                <a:solidFill>
                  <a:schemeClr val="dk1"/>
                </a:solidFill>
              </a:defRPr>
            </a:lvl6pPr>
            <a:lvl7pPr lvl="6" rtl="0" algn="r">
              <a:spcBef>
                <a:spcPts val="0"/>
              </a:spcBef>
              <a:spcAft>
                <a:spcPts val="0"/>
              </a:spcAft>
              <a:buClr>
                <a:schemeClr val="dk1"/>
              </a:buClr>
              <a:buSzPts val="2500"/>
              <a:buNone/>
              <a:defRPr sz="2500">
                <a:solidFill>
                  <a:schemeClr val="dk1"/>
                </a:solidFill>
              </a:defRPr>
            </a:lvl7pPr>
            <a:lvl8pPr lvl="7" rtl="0" algn="r">
              <a:spcBef>
                <a:spcPts val="0"/>
              </a:spcBef>
              <a:spcAft>
                <a:spcPts val="0"/>
              </a:spcAft>
              <a:buClr>
                <a:schemeClr val="dk1"/>
              </a:buClr>
              <a:buSzPts val="2500"/>
              <a:buNone/>
              <a:defRPr sz="2500">
                <a:solidFill>
                  <a:schemeClr val="dk1"/>
                </a:solidFill>
              </a:defRPr>
            </a:lvl8pPr>
            <a:lvl9pPr lvl="8" rtl="0" algn="r">
              <a:spcBef>
                <a:spcPts val="0"/>
              </a:spcBef>
              <a:spcAft>
                <a:spcPts val="0"/>
              </a:spcAft>
              <a:buClr>
                <a:schemeClr val="dk1"/>
              </a:buClr>
              <a:buSzPts val="2500"/>
              <a:buNone/>
              <a:defRPr sz="2500">
                <a:solidFill>
                  <a:schemeClr val="dk1"/>
                </a:solidFill>
              </a:defRPr>
            </a:lvl9pPr>
          </a:lstStyle>
          <a:p>
            <a:r>
              <a:t>xx%</a:t>
            </a:r>
          </a:p>
        </p:txBody>
      </p:sp>
      <p:sp>
        <p:nvSpPr>
          <p:cNvPr id="255" name="Google Shape;255;p13"/>
          <p:cNvSpPr txBox="1"/>
          <p:nvPr>
            <p:ph idx="7" type="subTitle"/>
          </p:nvPr>
        </p:nvSpPr>
        <p:spPr>
          <a:xfrm>
            <a:off x="4462187" y="3094325"/>
            <a:ext cx="2216100" cy="81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lt1"/>
                </a:solidFill>
              </a:defRPr>
            </a:lvl1pPr>
            <a:lvl2pPr lvl="1" rtl="0" algn="r">
              <a:spcBef>
                <a:spcPts val="1600"/>
              </a:spcBef>
              <a:spcAft>
                <a:spcPts val="0"/>
              </a:spcAft>
              <a:buSzPts val="1400"/>
              <a:buNone/>
              <a:defRPr/>
            </a:lvl2pPr>
            <a:lvl3pPr lvl="2" rtl="0" algn="r">
              <a:spcBef>
                <a:spcPts val="1600"/>
              </a:spcBef>
              <a:spcAft>
                <a:spcPts val="0"/>
              </a:spcAft>
              <a:buSzPts val="1400"/>
              <a:buNone/>
              <a:defRPr/>
            </a:lvl3pPr>
            <a:lvl4pPr lvl="3" rtl="0" algn="r">
              <a:spcBef>
                <a:spcPts val="1600"/>
              </a:spcBef>
              <a:spcAft>
                <a:spcPts val="0"/>
              </a:spcAft>
              <a:buSzPts val="1400"/>
              <a:buNone/>
              <a:defRPr/>
            </a:lvl4pPr>
            <a:lvl5pPr lvl="4" rtl="0" algn="r">
              <a:spcBef>
                <a:spcPts val="1600"/>
              </a:spcBef>
              <a:spcAft>
                <a:spcPts val="0"/>
              </a:spcAft>
              <a:buSzPts val="1400"/>
              <a:buNone/>
              <a:defRPr/>
            </a:lvl5pPr>
            <a:lvl6pPr lvl="5" rtl="0" algn="r">
              <a:spcBef>
                <a:spcPts val="1600"/>
              </a:spcBef>
              <a:spcAft>
                <a:spcPts val="0"/>
              </a:spcAft>
              <a:buSzPts val="1400"/>
              <a:buNone/>
              <a:defRPr/>
            </a:lvl6pPr>
            <a:lvl7pPr lvl="6" rtl="0" algn="r">
              <a:spcBef>
                <a:spcPts val="1600"/>
              </a:spcBef>
              <a:spcAft>
                <a:spcPts val="0"/>
              </a:spcAft>
              <a:buSzPts val="1400"/>
              <a:buNone/>
              <a:defRPr/>
            </a:lvl7pPr>
            <a:lvl8pPr lvl="7" rtl="0" algn="r">
              <a:spcBef>
                <a:spcPts val="1600"/>
              </a:spcBef>
              <a:spcAft>
                <a:spcPts val="0"/>
              </a:spcAft>
              <a:buSzPts val="1400"/>
              <a:buNone/>
              <a:defRPr/>
            </a:lvl8pPr>
            <a:lvl9pPr lvl="8" rtl="0" algn="r">
              <a:spcBef>
                <a:spcPts val="1600"/>
              </a:spcBef>
              <a:spcAft>
                <a:spcPts val="1600"/>
              </a:spcAft>
              <a:buSzPts val="1400"/>
              <a:buNone/>
              <a:defRPr/>
            </a:lvl9pPr>
          </a:lstStyle>
          <a:p/>
        </p:txBody>
      </p:sp>
      <p:sp>
        <p:nvSpPr>
          <p:cNvPr id="256" name="Google Shape;256;p13"/>
          <p:cNvSpPr txBox="1"/>
          <p:nvPr>
            <p:ph idx="8" type="subTitle"/>
          </p:nvPr>
        </p:nvSpPr>
        <p:spPr>
          <a:xfrm>
            <a:off x="4460237" y="2755011"/>
            <a:ext cx="2220000" cy="3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2000"/>
              <a:buNone/>
              <a:defRPr sz="1800">
                <a:solidFill>
                  <a:schemeClr val="lt1"/>
                </a:solidFill>
                <a:latin typeface="Limelight"/>
                <a:ea typeface="Limelight"/>
                <a:cs typeface="Limelight"/>
                <a:sym typeface="Limelight"/>
              </a:defRPr>
            </a:lvl1pPr>
            <a:lvl2pPr lvl="1" rtl="0" algn="r">
              <a:spcBef>
                <a:spcPts val="0"/>
              </a:spcBef>
              <a:spcAft>
                <a:spcPts val="0"/>
              </a:spcAft>
              <a:buClr>
                <a:schemeClr val="dk1"/>
              </a:buClr>
              <a:buSzPts val="2000"/>
              <a:buNone/>
              <a:defRPr sz="2000">
                <a:solidFill>
                  <a:schemeClr val="dk1"/>
                </a:solidFill>
              </a:defRPr>
            </a:lvl2pPr>
            <a:lvl3pPr lvl="2" rtl="0" algn="r">
              <a:spcBef>
                <a:spcPts val="1600"/>
              </a:spcBef>
              <a:spcAft>
                <a:spcPts val="0"/>
              </a:spcAft>
              <a:buClr>
                <a:schemeClr val="dk1"/>
              </a:buClr>
              <a:buSzPts val="2000"/>
              <a:buNone/>
              <a:defRPr sz="2000">
                <a:solidFill>
                  <a:schemeClr val="dk1"/>
                </a:solidFill>
              </a:defRPr>
            </a:lvl3pPr>
            <a:lvl4pPr lvl="3" rtl="0" algn="r">
              <a:spcBef>
                <a:spcPts val="1600"/>
              </a:spcBef>
              <a:spcAft>
                <a:spcPts val="0"/>
              </a:spcAft>
              <a:buClr>
                <a:schemeClr val="dk1"/>
              </a:buClr>
              <a:buSzPts val="2000"/>
              <a:buNone/>
              <a:defRPr sz="2000">
                <a:solidFill>
                  <a:schemeClr val="dk1"/>
                </a:solidFill>
              </a:defRPr>
            </a:lvl4pPr>
            <a:lvl5pPr lvl="4" rtl="0" algn="r">
              <a:spcBef>
                <a:spcPts val="1600"/>
              </a:spcBef>
              <a:spcAft>
                <a:spcPts val="0"/>
              </a:spcAft>
              <a:buClr>
                <a:schemeClr val="dk1"/>
              </a:buClr>
              <a:buSzPts val="2000"/>
              <a:buNone/>
              <a:defRPr sz="2000">
                <a:solidFill>
                  <a:schemeClr val="dk1"/>
                </a:solidFill>
              </a:defRPr>
            </a:lvl5pPr>
            <a:lvl6pPr lvl="5" rtl="0" algn="r">
              <a:spcBef>
                <a:spcPts val="1600"/>
              </a:spcBef>
              <a:spcAft>
                <a:spcPts val="0"/>
              </a:spcAft>
              <a:buClr>
                <a:schemeClr val="dk1"/>
              </a:buClr>
              <a:buSzPts val="2000"/>
              <a:buNone/>
              <a:defRPr sz="2000">
                <a:solidFill>
                  <a:schemeClr val="dk1"/>
                </a:solidFill>
              </a:defRPr>
            </a:lvl6pPr>
            <a:lvl7pPr lvl="6" rtl="0" algn="r">
              <a:spcBef>
                <a:spcPts val="1600"/>
              </a:spcBef>
              <a:spcAft>
                <a:spcPts val="0"/>
              </a:spcAft>
              <a:buClr>
                <a:schemeClr val="dk1"/>
              </a:buClr>
              <a:buSzPts val="2000"/>
              <a:buNone/>
              <a:defRPr sz="2000">
                <a:solidFill>
                  <a:schemeClr val="dk1"/>
                </a:solidFill>
              </a:defRPr>
            </a:lvl7pPr>
            <a:lvl8pPr lvl="7" rtl="0" algn="r">
              <a:spcBef>
                <a:spcPts val="1600"/>
              </a:spcBef>
              <a:spcAft>
                <a:spcPts val="0"/>
              </a:spcAft>
              <a:buClr>
                <a:schemeClr val="dk1"/>
              </a:buClr>
              <a:buSzPts val="2000"/>
              <a:buNone/>
              <a:defRPr sz="2000">
                <a:solidFill>
                  <a:schemeClr val="dk1"/>
                </a:solidFill>
              </a:defRPr>
            </a:lvl8pPr>
            <a:lvl9pPr lvl="8" rtl="0" algn="r">
              <a:spcBef>
                <a:spcPts val="1600"/>
              </a:spcBef>
              <a:spcAft>
                <a:spcPts val="1600"/>
              </a:spcAft>
              <a:buClr>
                <a:schemeClr val="dk1"/>
              </a:buClr>
              <a:buSzPts val="2000"/>
              <a:buNone/>
              <a:defRPr sz="2000">
                <a:solidFill>
                  <a:schemeClr val="dk1"/>
                </a:solidFill>
              </a:defRPr>
            </a:lvl9pPr>
          </a:lstStyle>
          <a:p/>
        </p:txBody>
      </p:sp>
      <p:sp>
        <p:nvSpPr>
          <p:cNvPr id="257" name="Google Shape;257;p13"/>
          <p:cNvSpPr txBox="1"/>
          <p:nvPr>
            <p:ph hasCustomPrompt="1" idx="9" type="title"/>
          </p:nvPr>
        </p:nvSpPr>
        <p:spPr>
          <a:xfrm flipH="1">
            <a:off x="7071357" y="2889364"/>
            <a:ext cx="986400" cy="404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500"/>
              <a:buNone/>
              <a:defRPr b="0" sz="2800">
                <a:solidFill>
                  <a:schemeClr val="lt1"/>
                </a:solidFill>
              </a:defRPr>
            </a:lvl1pPr>
            <a:lvl2pPr lvl="1" rtl="0">
              <a:spcBef>
                <a:spcPts val="0"/>
              </a:spcBef>
              <a:spcAft>
                <a:spcPts val="0"/>
              </a:spcAft>
              <a:buClr>
                <a:schemeClr val="dk1"/>
              </a:buClr>
              <a:buSzPts val="2500"/>
              <a:buNone/>
              <a:defRPr sz="2500">
                <a:solidFill>
                  <a:schemeClr val="dk1"/>
                </a:solidFill>
              </a:defRPr>
            </a:lvl2pPr>
            <a:lvl3pPr lvl="2" rtl="0">
              <a:spcBef>
                <a:spcPts val="0"/>
              </a:spcBef>
              <a:spcAft>
                <a:spcPts val="0"/>
              </a:spcAft>
              <a:buClr>
                <a:schemeClr val="dk1"/>
              </a:buClr>
              <a:buSzPts val="2500"/>
              <a:buNone/>
              <a:defRPr sz="2500">
                <a:solidFill>
                  <a:schemeClr val="dk1"/>
                </a:solidFill>
              </a:defRPr>
            </a:lvl3pPr>
            <a:lvl4pPr lvl="3" rtl="0">
              <a:spcBef>
                <a:spcPts val="0"/>
              </a:spcBef>
              <a:spcAft>
                <a:spcPts val="0"/>
              </a:spcAft>
              <a:buClr>
                <a:schemeClr val="dk1"/>
              </a:buClr>
              <a:buSzPts val="2500"/>
              <a:buNone/>
              <a:defRPr sz="2500">
                <a:solidFill>
                  <a:schemeClr val="dk1"/>
                </a:solidFill>
              </a:defRPr>
            </a:lvl4pPr>
            <a:lvl5pPr lvl="4" rtl="0">
              <a:spcBef>
                <a:spcPts val="0"/>
              </a:spcBef>
              <a:spcAft>
                <a:spcPts val="0"/>
              </a:spcAft>
              <a:buClr>
                <a:schemeClr val="dk1"/>
              </a:buClr>
              <a:buSzPts val="2500"/>
              <a:buNone/>
              <a:defRPr sz="2500">
                <a:solidFill>
                  <a:schemeClr val="dk1"/>
                </a:solidFill>
              </a:defRPr>
            </a:lvl5pPr>
            <a:lvl6pPr lvl="5" rtl="0">
              <a:spcBef>
                <a:spcPts val="0"/>
              </a:spcBef>
              <a:spcAft>
                <a:spcPts val="0"/>
              </a:spcAft>
              <a:buClr>
                <a:schemeClr val="dk1"/>
              </a:buClr>
              <a:buSzPts val="2500"/>
              <a:buNone/>
              <a:defRPr sz="2500">
                <a:solidFill>
                  <a:schemeClr val="dk1"/>
                </a:solidFill>
              </a:defRPr>
            </a:lvl6pPr>
            <a:lvl7pPr lvl="6" rtl="0">
              <a:spcBef>
                <a:spcPts val="0"/>
              </a:spcBef>
              <a:spcAft>
                <a:spcPts val="0"/>
              </a:spcAft>
              <a:buClr>
                <a:schemeClr val="dk1"/>
              </a:buClr>
              <a:buSzPts val="2500"/>
              <a:buNone/>
              <a:defRPr sz="2500">
                <a:solidFill>
                  <a:schemeClr val="dk1"/>
                </a:solidFill>
              </a:defRPr>
            </a:lvl7pPr>
            <a:lvl8pPr lvl="7" rtl="0">
              <a:spcBef>
                <a:spcPts val="0"/>
              </a:spcBef>
              <a:spcAft>
                <a:spcPts val="0"/>
              </a:spcAft>
              <a:buClr>
                <a:schemeClr val="dk1"/>
              </a:buClr>
              <a:buSzPts val="2500"/>
              <a:buNone/>
              <a:defRPr sz="2500">
                <a:solidFill>
                  <a:schemeClr val="dk1"/>
                </a:solidFill>
              </a:defRPr>
            </a:lvl8pPr>
            <a:lvl9pPr lvl="8" rtl="0">
              <a:spcBef>
                <a:spcPts val="0"/>
              </a:spcBef>
              <a:spcAft>
                <a:spcPts val="0"/>
              </a:spcAft>
              <a:buClr>
                <a:schemeClr val="dk1"/>
              </a:buClr>
              <a:buSzPts val="2500"/>
              <a:buNone/>
              <a:defRPr sz="2500">
                <a:solidFill>
                  <a:schemeClr val="dk1"/>
                </a:solidFill>
              </a:defRPr>
            </a:lvl9pPr>
          </a:lstStyle>
          <a:p>
            <a:r>
              <a:t>xx%</a:t>
            </a:r>
          </a:p>
        </p:txBody>
      </p:sp>
      <p:sp>
        <p:nvSpPr>
          <p:cNvPr id="258" name="Google Shape;258;p13"/>
          <p:cNvSpPr txBox="1"/>
          <p:nvPr>
            <p:ph idx="13" type="subTitle"/>
          </p:nvPr>
        </p:nvSpPr>
        <p:spPr>
          <a:xfrm>
            <a:off x="6385699" y="3800700"/>
            <a:ext cx="2357700" cy="811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lt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59" name="Google Shape;259;p13"/>
          <p:cNvSpPr txBox="1"/>
          <p:nvPr>
            <p:ph idx="14" type="subTitle"/>
          </p:nvPr>
        </p:nvSpPr>
        <p:spPr>
          <a:xfrm>
            <a:off x="6456507" y="3460513"/>
            <a:ext cx="2216100" cy="338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1"/>
              </a:buClr>
              <a:buSzPts val="2000"/>
              <a:buNone/>
              <a:defRPr sz="1800">
                <a:solidFill>
                  <a:schemeClr val="lt1"/>
                </a:solidFill>
                <a:latin typeface="Limelight"/>
                <a:ea typeface="Limelight"/>
                <a:cs typeface="Limelight"/>
                <a:sym typeface="Limelight"/>
              </a:defRPr>
            </a:lvl1pPr>
            <a:lvl2pPr lvl="1" rtl="0">
              <a:spcBef>
                <a:spcPts val="0"/>
              </a:spcBef>
              <a:spcAft>
                <a:spcPts val="0"/>
              </a:spcAft>
              <a:buClr>
                <a:schemeClr val="dk1"/>
              </a:buClr>
              <a:buSzPts val="2000"/>
              <a:buNone/>
              <a:defRPr sz="2000">
                <a:solidFill>
                  <a:schemeClr val="dk1"/>
                </a:solidFill>
              </a:defRPr>
            </a:lvl2pPr>
            <a:lvl3pPr lvl="2" rtl="0">
              <a:spcBef>
                <a:spcPts val="1600"/>
              </a:spcBef>
              <a:spcAft>
                <a:spcPts val="0"/>
              </a:spcAft>
              <a:buClr>
                <a:schemeClr val="dk1"/>
              </a:buClr>
              <a:buSzPts val="2000"/>
              <a:buNone/>
              <a:defRPr sz="2000">
                <a:solidFill>
                  <a:schemeClr val="dk1"/>
                </a:solidFill>
              </a:defRPr>
            </a:lvl3pPr>
            <a:lvl4pPr lvl="3" rtl="0">
              <a:spcBef>
                <a:spcPts val="1600"/>
              </a:spcBef>
              <a:spcAft>
                <a:spcPts val="0"/>
              </a:spcAft>
              <a:buClr>
                <a:schemeClr val="dk1"/>
              </a:buClr>
              <a:buSzPts val="2000"/>
              <a:buNone/>
              <a:defRPr sz="2000">
                <a:solidFill>
                  <a:schemeClr val="dk1"/>
                </a:solidFill>
              </a:defRPr>
            </a:lvl4pPr>
            <a:lvl5pPr lvl="4" rtl="0">
              <a:spcBef>
                <a:spcPts val="1600"/>
              </a:spcBef>
              <a:spcAft>
                <a:spcPts val="0"/>
              </a:spcAft>
              <a:buClr>
                <a:schemeClr val="dk1"/>
              </a:buClr>
              <a:buSzPts val="2000"/>
              <a:buNone/>
              <a:defRPr sz="2000">
                <a:solidFill>
                  <a:schemeClr val="dk1"/>
                </a:solidFill>
              </a:defRPr>
            </a:lvl5pPr>
            <a:lvl6pPr lvl="5" rtl="0">
              <a:spcBef>
                <a:spcPts val="1600"/>
              </a:spcBef>
              <a:spcAft>
                <a:spcPts val="0"/>
              </a:spcAft>
              <a:buClr>
                <a:schemeClr val="dk1"/>
              </a:buClr>
              <a:buSzPts val="2000"/>
              <a:buNone/>
              <a:defRPr sz="2000">
                <a:solidFill>
                  <a:schemeClr val="dk1"/>
                </a:solidFill>
              </a:defRPr>
            </a:lvl6pPr>
            <a:lvl7pPr lvl="6" rtl="0">
              <a:spcBef>
                <a:spcPts val="1600"/>
              </a:spcBef>
              <a:spcAft>
                <a:spcPts val="0"/>
              </a:spcAft>
              <a:buClr>
                <a:schemeClr val="dk1"/>
              </a:buClr>
              <a:buSzPts val="2000"/>
              <a:buNone/>
              <a:defRPr sz="2000">
                <a:solidFill>
                  <a:schemeClr val="dk1"/>
                </a:solidFill>
              </a:defRPr>
            </a:lvl7pPr>
            <a:lvl8pPr lvl="7" rtl="0">
              <a:spcBef>
                <a:spcPts val="1600"/>
              </a:spcBef>
              <a:spcAft>
                <a:spcPts val="0"/>
              </a:spcAft>
              <a:buClr>
                <a:schemeClr val="dk1"/>
              </a:buClr>
              <a:buSzPts val="2000"/>
              <a:buNone/>
              <a:defRPr sz="2000">
                <a:solidFill>
                  <a:schemeClr val="dk1"/>
                </a:solidFill>
              </a:defRPr>
            </a:lvl8pPr>
            <a:lvl9pPr lvl="8" rtl="0">
              <a:spcBef>
                <a:spcPts val="1600"/>
              </a:spcBef>
              <a:spcAft>
                <a:spcPts val="1600"/>
              </a:spcAft>
              <a:buClr>
                <a:schemeClr val="dk1"/>
              </a:buClr>
              <a:buSzPts val="2000"/>
              <a:buNone/>
              <a:defRPr sz="2000">
                <a:solidFill>
                  <a:schemeClr val="dk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
    <p:spTree>
      <p:nvGrpSpPr>
        <p:cNvPr id="260" name="Shape 260"/>
        <p:cNvGrpSpPr/>
        <p:nvPr/>
      </p:nvGrpSpPr>
      <p:grpSpPr>
        <a:xfrm>
          <a:off x="0" y="0"/>
          <a:ext cx="0" cy="0"/>
          <a:chOff x="0" y="0"/>
          <a:chExt cx="0" cy="0"/>
        </a:xfrm>
      </p:grpSpPr>
      <p:sp>
        <p:nvSpPr>
          <p:cNvPr id="261" name="Google Shape;261;p14"/>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4"/>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4"/>
          <p:cNvSpPr txBox="1"/>
          <p:nvPr>
            <p:ph idx="1" type="subTitle"/>
          </p:nvPr>
        </p:nvSpPr>
        <p:spPr>
          <a:xfrm>
            <a:off x="1450446" y="2333350"/>
            <a:ext cx="2697900" cy="921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64" name="Google Shape;264;p14"/>
          <p:cNvSpPr txBox="1"/>
          <p:nvPr>
            <p:ph idx="2" type="subTitle"/>
          </p:nvPr>
        </p:nvSpPr>
        <p:spPr>
          <a:xfrm>
            <a:off x="4995663" y="2333350"/>
            <a:ext cx="2697900" cy="921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65" name="Google Shape;265;p14"/>
          <p:cNvSpPr txBox="1"/>
          <p:nvPr>
            <p:ph type="title"/>
          </p:nvPr>
        </p:nvSpPr>
        <p:spPr>
          <a:xfrm>
            <a:off x="1273600" y="1746750"/>
            <a:ext cx="3051600" cy="438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6" name="Google Shape;266;p14"/>
          <p:cNvSpPr txBox="1"/>
          <p:nvPr>
            <p:ph idx="3" type="title"/>
          </p:nvPr>
        </p:nvSpPr>
        <p:spPr>
          <a:xfrm>
            <a:off x="4818819" y="1746750"/>
            <a:ext cx="3051600" cy="438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grpSp>
        <p:nvGrpSpPr>
          <p:cNvPr id="267" name="Google Shape;267;p14"/>
          <p:cNvGrpSpPr/>
          <p:nvPr/>
        </p:nvGrpSpPr>
        <p:grpSpPr>
          <a:xfrm rot="-435938">
            <a:off x="7490894" y="3352980"/>
            <a:ext cx="960319" cy="1248457"/>
            <a:chOff x="2678950" y="3748700"/>
            <a:chExt cx="775550" cy="1008249"/>
          </a:xfrm>
        </p:grpSpPr>
        <p:sp>
          <p:nvSpPr>
            <p:cNvPr id="268" name="Google Shape;268;p14"/>
            <p:cNvSpPr/>
            <p:nvPr/>
          </p:nvSpPr>
          <p:spPr>
            <a:xfrm>
              <a:off x="2682664" y="3811100"/>
              <a:ext cx="771832" cy="871096"/>
            </a:xfrm>
            <a:custGeom>
              <a:rect b="b" l="l" r="r" t="t"/>
              <a:pathLst>
                <a:path extrusionOk="0" h="9381" w="8312">
                  <a:moveTo>
                    <a:pt x="4154" y="15"/>
                  </a:moveTo>
                  <a:cubicBezTo>
                    <a:pt x="4361" y="15"/>
                    <a:pt x="4560" y="175"/>
                    <a:pt x="4560" y="418"/>
                  </a:cubicBezTo>
                  <a:cubicBezTo>
                    <a:pt x="4560" y="641"/>
                    <a:pt x="4380" y="824"/>
                    <a:pt x="4157" y="824"/>
                  </a:cubicBezTo>
                  <a:lnTo>
                    <a:pt x="4157" y="821"/>
                  </a:lnTo>
                  <a:cubicBezTo>
                    <a:pt x="3795" y="821"/>
                    <a:pt x="3616" y="386"/>
                    <a:pt x="3871" y="134"/>
                  </a:cubicBezTo>
                  <a:cubicBezTo>
                    <a:pt x="3953" y="52"/>
                    <a:pt x="4055" y="15"/>
                    <a:pt x="4154" y="15"/>
                  </a:cubicBezTo>
                  <a:close/>
                  <a:moveTo>
                    <a:pt x="713" y="1"/>
                  </a:moveTo>
                  <a:cubicBezTo>
                    <a:pt x="713" y="395"/>
                    <a:pt x="395" y="714"/>
                    <a:pt x="1" y="714"/>
                  </a:cubicBezTo>
                  <a:lnTo>
                    <a:pt x="1" y="9380"/>
                  </a:lnTo>
                  <a:lnTo>
                    <a:pt x="8311" y="9354"/>
                  </a:lnTo>
                  <a:lnTo>
                    <a:pt x="8311" y="711"/>
                  </a:lnTo>
                  <a:cubicBezTo>
                    <a:pt x="8294" y="711"/>
                    <a:pt x="8274" y="714"/>
                    <a:pt x="8256" y="714"/>
                  </a:cubicBezTo>
                  <a:cubicBezTo>
                    <a:pt x="7862" y="714"/>
                    <a:pt x="7541" y="395"/>
                    <a:pt x="7541"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14"/>
            <p:cNvSpPr/>
            <p:nvPr/>
          </p:nvSpPr>
          <p:spPr>
            <a:xfrm>
              <a:off x="2748872" y="3748700"/>
              <a:ext cx="638117" cy="87565"/>
            </a:xfrm>
            <a:custGeom>
              <a:rect b="b" l="l" r="r" t="t"/>
              <a:pathLst>
                <a:path extrusionOk="0" h="943" w="6872">
                  <a:moveTo>
                    <a:pt x="0" y="1"/>
                  </a:moveTo>
                  <a:lnTo>
                    <a:pt x="0" y="942"/>
                  </a:lnTo>
                  <a:lnTo>
                    <a:pt x="3071" y="942"/>
                  </a:lnTo>
                  <a:cubicBezTo>
                    <a:pt x="3139" y="773"/>
                    <a:pt x="3292" y="688"/>
                    <a:pt x="3444" y="688"/>
                  </a:cubicBezTo>
                  <a:cubicBezTo>
                    <a:pt x="3597" y="688"/>
                    <a:pt x="3750" y="773"/>
                    <a:pt x="3818" y="942"/>
                  </a:cubicBezTo>
                  <a:lnTo>
                    <a:pt x="6871" y="942"/>
                  </a:lnTo>
                  <a:lnTo>
                    <a:pt x="6871"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4"/>
            <p:cNvSpPr/>
            <p:nvPr/>
          </p:nvSpPr>
          <p:spPr>
            <a:xfrm>
              <a:off x="2682664" y="4587392"/>
              <a:ext cx="771832" cy="169558"/>
            </a:xfrm>
            <a:custGeom>
              <a:rect b="b" l="l" r="r" t="t"/>
              <a:pathLst>
                <a:path extrusionOk="0" h="1826" w="8312">
                  <a:moveTo>
                    <a:pt x="1" y="1"/>
                  </a:moveTo>
                  <a:lnTo>
                    <a:pt x="1" y="1113"/>
                  </a:lnTo>
                  <a:cubicBezTo>
                    <a:pt x="395" y="1113"/>
                    <a:pt x="713" y="1432"/>
                    <a:pt x="713" y="1826"/>
                  </a:cubicBezTo>
                  <a:lnTo>
                    <a:pt x="7659" y="1826"/>
                  </a:lnTo>
                  <a:cubicBezTo>
                    <a:pt x="7657" y="1808"/>
                    <a:pt x="7654" y="1794"/>
                    <a:pt x="7654" y="1776"/>
                  </a:cubicBezTo>
                  <a:cubicBezTo>
                    <a:pt x="7654" y="1403"/>
                    <a:pt x="7940" y="1093"/>
                    <a:pt x="8311" y="1064"/>
                  </a:cubicBezTo>
                  <a:lnTo>
                    <a:pt x="831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14"/>
            <p:cNvSpPr/>
            <p:nvPr/>
          </p:nvSpPr>
          <p:spPr>
            <a:xfrm>
              <a:off x="2861787" y="4051324"/>
              <a:ext cx="91279" cy="191101"/>
            </a:xfrm>
            <a:custGeom>
              <a:rect b="b" l="l" r="r" t="t"/>
              <a:pathLst>
                <a:path extrusionOk="0" h="2058" w="983">
                  <a:moveTo>
                    <a:pt x="494" y="292"/>
                  </a:moveTo>
                  <a:cubicBezTo>
                    <a:pt x="596" y="292"/>
                    <a:pt x="678" y="381"/>
                    <a:pt x="667" y="484"/>
                  </a:cubicBezTo>
                  <a:lnTo>
                    <a:pt x="667" y="739"/>
                  </a:lnTo>
                  <a:cubicBezTo>
                    <a:pt x="678" y="843"/>
                    <a:pt x="596" y="931"/>
                    <a:pt x="494" y="931"/>
                  </a:cubicBezTo>
                  <a:cubicBezTo>
                    <a:pt x="488" y="931"/>
                    <a:pt x="482" y="931"/>
                    <a:pt x="476" y="930"/>
                  </a:cubicBezTo>
                  <a:lnTo>
                    <a:pt x="314" y="928"/>
                  </a:lnTo>
                  <a:lnTo>
                    <a:pt x="314" y="293"/>
                  </a:lnTo>
                  <a:lnTo>
                    <a:pt x="476" y="293"/>
                  </a:lnTo>
                  <a:cubicBezTo>
                    <a:pt x="482" y="293"/>
                    <a:pt x="488" y="292"/>
                    <a:pt x="494" y="292"/>
                  </a:cubicBezTo>
                  <a:close/>
                  <a:moveTo>
                    <a:pt x="1" y="1"/>
                  </a:moveTo>
                  <a:lnTo>
                    <a:pt x="1" y="2057"/>
                  </a:lnTo>
                  <a:lnTo>
                    <a:pt x="314" y="2057"/>
                  </a:lnTo>
                  <a:lnTo>
                    <a:pt x="314" y="1223"/>
                  </a:lnTo>
                  <a:lnTo>
                    <a:pt x="490" y="1223"/>
                  </a:lnTo>
                  <a:cubicBezTo>
                    <a:pt x="638" y="1223"/>
                    <a:pt x="757" y="1180"/>
                    <a:pt x="844" y="1090"/>
                  </a:cubicBezTo>
                  <a:cubicBezTo>
                    <a:pt x="936" y="994"/>
                    <a:pt x="983" y="864"/>
                    <a:pt x="977" y="734"/>
                  </a:cubicBezTo>
                  <a:lnTo>
                    <a:pt x="977" y="493"/>
                  </a:lnTo>
                  <a:cubicBezTo>
                    <a:pt x="983" y="360"/>
                    <a:pt x="936" y="230"/>
                    <a:pt x="844" y="134"/>
                  </a:cubicBezTo>
                  <a:cubicBezTo>
                    <a:pt x="757" y="47"/>
                    <a:pt x="638" y="1"/>
                    <a:pt x="490"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14"/>
            <p:cNvSpPr/>
            <p:nvPr/>
          </p:nvSpPr>
          <p:spPr>
            <a:xfrm>
              <a:off x="2973681" y="4048538"/>
              <a:ext cx="94250" cy="196579"/>
            </a:xfrm>
            <a:custGeom>
              <a:rect b="b" l="l" r="r" t="t"/>
              <a:pathLst>
                <a:path extrusionOk="0" h="2117" w="1015">
                  <a:moveTo>
                    <a:pt x="506" y="295"/>
                  </a:moveTo>
                  <a:cubicBezTo>
                    <a:pt x="556" y="295"/>
                    <a:pt x="605" y="313"/>
                    <a:pt x="644" y="349"/>
                  </a:cubicBezTo>
                  <a:cubicBezTo>
                    <a:pt x="682" y="390"/>
                    <a:pt x="699" y="442"/>
                    <a:pt x="696" y="497"/>
                  </a:cubicBezTo>
                  <a:lnTo>
                    <a:pt x="696" y="1621"/>
                  </a:lnTo>
                  <a:cubicBezTo>
                    <a:pt x="699" y="1676"/>
                    <a:pt x="682" y="1728"/>
                    <a:pt x="644" y="1772"/>
                  </a:cubicBezTo>
                  <a:cubicBezTo>
                    <a:pt x="605" y="1806"/>
                    <a:pt x="556" y="1824"/>
                    <a:pt x="506" y="1824"/>
                  </a:cubicBezTo>
                  <a:cubicBezTo>
                    <a:pt x="457" y="1824"/>
                    <a:pt x="408" y="1806"/>
                    <a:pt x="369" y="1772"/>
                  </a:cubicBezTo>
                  <a:cubicBezTo>
                    <a:pt x="334" y="1728"/>
                    <a:pt x="314" y="1676"/>
                    <a:pt x="319" y="1621"/>
                  </a:cubicBezTo>
                  <a:lnTo>
                    <a:pt x="319" y="497"/>
                  </a:lnTo>
                  <a:cubicBezTo>
                    <a:pt x="314" y="442"/>
                    <a:pt x="334" y="390"/>
                    <a:pt x="369" y="349"/>
                  </a:cubicBezTo>
                  <a:cubicBezTo>
                    <a:pt x="408" y="313"/>
                    <a:pt x="457" y="295"/>
                    <a:pt x="506" y="295"/>
                  </a:cubicBezTo>
                  <a:close/>
                  <a:moveTo>
                    <a:pt x="507" y="1"/>
                  </a:moveTo>
                  <a:cubicBezTo>
                    <a:pt x="377" y="1"/>
                    <a:pt x="248" y="47"/>
                    <a:pt x="146" y="138"/>
                  </a:cubicBezTo>
                  <a:cubicBezTo>
                    <a:pt x="50" y="233"/>
                    <a:pt x="1" y="364"/>
                    <a:pt x="7" y="497"/>
                  </a:cubicBezTo>
                  <a:lnTo>
                    <a:pt x="7" y="1621"/>
                  </a:lnTo>
                  <a:cubicBezTo>
                    <a:pt x="1" y="1754"/>
                    <a:pt x="50" y="1885"/>
                    <a:pt x="146" y="1980"/>
                  </a:cubicBezTo>
                  <a:cubicBezTo>
                    <a:pt x="248" y="2071"/>
                    <a:pt x="377" y="2117"/>
                    <a:pt x="507" y="2117"/>
                  </a:cubicBezTo>
                  <a:cubicBezTo>
                    <a:pt x="636" y="2117"/>
                    <a:pt x="766" y="2071"/>
                    <a:pt x="870" y="1980"/>
                  </a:cubicBezTo>
                  <a:cubicBezTo>
                    <a:pt x="962" y="1885"/>
                    <a:pt x="1015" y="1754"/>
                    <a:pt x="1009" y="1621"/>
                  </a:cubicBezTo>
                  <a:lnTo>
                    <a:pt x="1009" y="497"/>
                  </a:lnTo>
                  <a:cubicBezTo>
                    <a:pt x="1015" y="364"/>
                    <a:pt x="962" y="233"/>
                    <a:pt x="870" y="138"/>
                  </a:cubicBezTo>
                  <a:cubicBezTo>
                    <a:pt x="766" y="47"/>
                    <a:pt x="636" y="1"/>
                    <a:pt x="507"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14"/>
            <p:cNvSpPr/>
            <p:nvPr/>
          </p:nvSpPr>
          <p:spPr>
            <a:xfrm>
              <a:off x="3089104" y="4051324"/>
              <a:ext cx="87007" cy="191101"/>
            </a:xfrm>
            <a:custGeom>
              <a:rect b="b" l="l" r="r" t="t"/>
              <a:pathLst>
                <a:path extrusionOk="0" h="2058" w="937">
                  <a:moveTo>
                    <a:pt x="0" y="1"/>
                  </a:moveTo>
                  <a:lnTo>
                    <a:pt x="0" y="296"/>
                  </a:lnTo>
                  <a:lnTo>
                    <a:pt x="589" y="296"/>
                  </a:lnTo>
                  <a:lnTo>
                    <a:pt x="0" y="1794"/>
                  </a:lnTo>
                  <a:lnTo>
                    <a:pt x="0" y="2057"/>
                  </a:lnTo>
                  <a:lnTo>
                    <a:pt x="936" y="2057"/>
                  </a:lnTo>
                  <a:lnTo>
                    <a:pt x="936" y="1765"/>
                  </a:lnTo>
                  <a:lnTo>
                    <a:pt x="348" y="1765"/>
                  </a:lnTo>
                  <a:lnTo>
                    <a:pt x="936" y="264"/>
                  </a:lnTo>
                  <a:lnTo>
                    <a:pt x="936"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14"/>
            <p:cNvSpPr/>
            <p:nvPr/>
          </p:nvSpPr>
          <p:spPr>
            <a:xfrm>
              <a:off x="3200441" y="4051324"/>
              <a:ext cx="82179" cy="191101"/>
            </a:xfrm>
            <a:custGeom>
              <a:rect b="b" l="l" r="r" t="t"/>
              <a:pathLst>
                <a:path extrusionOk="0" h="2058" w="885">
                  <a:moveTo>
                    <a:pt x="1" y="1"/>
                  </a:moveTo>
                  <a:lnTo>
                    <a:pt x="1" y="2057"/>
                  </a:lnTo>
                  <a:lnTo>
                    <a:pt x="884" y="2057"/>
                  </a:lnTo>
                  <a:lnTo>
                    <a:pt x="884" y="1765"/>
                  </a:lnTo>
                  <a:lnTo>
                    <a:pt x="311" y="1765"/>
                  </a:lnTo>
                  <a:lnTo>
                    <a:pt x="311" y="1162"/>
                  </a:lnTo>
                  <a:lnTo>
                    <a:pt x="768" y="1162"/>
                  </a:lnTo>
                  <a:lnTo>
                    <a:pt x="768" y="870"/>
                  </a:lnTo>
                  <a:lnTo>
                    <a:pt x="311" y="870"/>
                  </a:lnTo>
                  <a:lnTo>
                    <a:pt x="311" y="296"/>
                  </a:lnTo>
                  <a:lnTo>
                    <a:pt x="884" y="296"/>
                  </a:lnTo>
                  <a:lnTo>
                    <a:pt x="884"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14"/>
            <p:cNvSpPr/>
            <p:nvPr/>
          </p:nvSpPr>
          <p:spPr>
            <a:xfrm>
              <a:off x="2793722" y="4309283"/>
              <a:ext cx="33707" cy="54693"/>
            </a:xfrm>
            <a:custGeom>
              <a:rect b="b" l="l" r="r" t="t"/>
              <a:pathLst>
                <a:path extrusionOk="0" h="589" w="363">
                  <a:moveTo>
                    <a:pt x="70" y="1"/>
                  </a:moveTo>
                  <a:lnTo>
                    <a:pt x="36" y="279"/>
                  </a:lnTo>
                  <a:cubicBezTo>
                    <a:pt x="62" y="273"/>
                    <a:pt x="88" y="273"/>
                    <a:pt x="114" y="273"/>
                  </a:cubicBezTo>
                  <a:cubicBezTo>
                    <a:pt x="230" y="273"/>
                    <a:pt x="282" y="325"/>
                    <a:pt x="282" y="400"/>
                  </a:cubicBezTo>
                  <a:cubicBezTo>
                    <a:pt x="279" y="469"/>
                    <a:pt x="224" y="525"/>
                    <a:pt x="153" y="525"/>
                  </a:cubicBezTo>
                  <a:cubicBezTo>
                    <a:pt x="150" y="525"/>
                    <a:pt x="146" y="525"/>
                    <a:pt x="143" y="525"/>
                  </a:cubicBezTo>
                  <a:cubicBezTo>
                    <a:pt x="99" y="525"/>
                    <a:pt x="59" y="513"/>
                    <a:pt x="21" y="493"/>
                  </a:cubicBezTo>
                  <a:lnTo>
                    <a:pt x="1" y="554"/>
                  </a:lnTo>
                  <a:cubicBezTo>
                    <a:pt x="41" y="575"/>
                    <a:pt x="85" y="589"/>
                    <a:pt x="132" y="589"/>
                  </a:cubicBezTo>
                  <a:cubicBezTo>
                    <a:pt x="137" y="589"/>
                    <a:pt x="141" y="589"/>
                    <a:pt x="146" y="589"/>
                  </a:cubicBezTo>
                  <a:cubicBezTo>
                    <a:pt x="270" y="589"/>
                    <a:pt x="360" y="505"/>
                    <a:pt x="360" y="392"/>
                  </a:cubicBezTo>
                  <a:cubicBezTo>
                    <a:pt x="363" y="331"/>
                    <a:pt x="331" y="273"/>
                    <a:pt x="279" y="244"/>
                  </a:cubicBezTo>
                  <a:cubicBezTo>
                    <a:pt x="241" y="221"/>
                    <a:pt x="198" y="212"/>
                    <a:pt x="154" y="212"/>
                  </a:cubicBezTo>
                  <a:cubicBezTo>
                    <a:pt x="137" y="212"/>
                    <a:pt x="123" y="212"/>
                    <a:pt x="105" y="215"/>
                  </a:cubicBezTo>
                  <a:lnTo>
                    <a:pt x="128" y="67"/>
                  </a:lnTo>
                  <a:lnTo>
                    <a:pt x="349" y="67"/>
                  </a:lnTo>
                  <a:lnTo>
                    <a:pt x="349"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14"/>
            <p:cNvSpPr/>
            <p:nvPr/>
          </p:nvSpPr>
          <p:spPr>
            <a:xfrm>
              <a:off x="2835973" y="4309283"/>
              <a:ext cx="33986" cy="54693"/>
            </a:xfrm>
            <a:custGeom>
              <a:rect b="b" l="l" r="r" t="t"/>
              <a:pathLst>
                <a:path extrusionOk="0" h="589" w="366">
                  <a:moveTo>
                    <a:pt x="70" y="1"/>
                  </a:moveTo>
                  <a:lnTo>
                    <a:pt x="35" y="279"/>
                  </a:lnTo>
                  <a:cubicBezTo>
                    <a:pt x="62" y="273"/>
                    <a:pt x="88" y="273"/>
                    <a:pt x="117" y="273"/>
                  </a:cubicBezTo>
                  <a:cubicBezTo>
                    <a:pt x="232" y="273"/>
                    <a:pt x="282" y="325"/>
                    <a:pt x="282" y="400"/>
                  </a:cubicBezTo>
                  <a:cubicBezTo>
                    <a:pt x="282" y="469"/>
                    <a:pt x="224" y="525"/>
                    <a:pt x="156" y="525"/>
                  </a:cubicBezTo>
                  <a:cubicBezTo>
                    <a:pt x="152" y="525"/>
                    <a:pt x="149" y="525"/>
                    <a:pt x="146" y="525"/>
                  </a:cubicBezTo>
                  <a:cubicBezTo>
                    <a:pt x="102" y="525"/>
                    <a:pt x="59" y="513"/>
                    <a:pt x="21" y="493"/>
                  </a:cubicBezTo>
                  <a:lnTo>
                    <a:pt x="1" y="554"/>
                  </a:lnTo>
                  <a:cubicBezTo>
                    <a:pt x="40" y="575"/>
                    <a:pt x="87" y="589"/>
                    <a:pt x="133" y="589"/>
                  </a:cubicBezTo>
                  <a:cubicBezTo>
                    <a:pt x="137" y="589"/>
                    <a:pt x="141" y="589"/>
                    <a:pt x="146" y="589"/>
                  </a:cubicBezTo>
                  <a:cubicBezTo>
                    <a:pt x="273" y="589"/>
                    <a:pt x="363" y="505"/>
                    <a:pt x="363" y="392"/>
                  </a:cubicBezTo>
                  <a:cubicBezTo>
                    <a:pt x="366" y="331"/>
                    <a:pt x="334" y="273"/>
                    <a:pt x="282" y="244"/>
                  </a:cubicBezTo>
                  <a:cubicBezTo>
                    <a:pt x="241" y="221"/>
                    <a:pt x="201" y="212"/>
                    <a:pt x="157" y="212"/>
                  </a:cubicBezTo>
                  <a:cubicBezTo>
                    <a:pt x="140" y="212"/>
                    <a:pt x="125" y="212"/>
                    <a:pt x="108" y="215"/>
                  </a:cubicBezTo>
                  <a:lnTo>
                    <a:pt x="131" y="67"/>
                  </a:lnTo>
                  <a:lnTo>
                    <a:pt x="351" y="67"/>
                  </a:lnTo>
                  <a:lnTo>
                    <a:pt x="348"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14"/>
            <p:cNvSpPr/>
            <p:nvPr/>
          </p:nvSpPr>
          <p:spPr>
            <a:xfrm>
              <a:off x="2877666" y="4308447"/>
              <a:ext cx="37793" cy="55529"/>
            </a:xfrm>
            <a:custGeom>
              <a:rect b="b" l="l" r="r" t="t"/>
              <a:pathLst>
                <a:path extrusionOk="0" h="598" w="407">
                  <a:moveTo>
                    <a:pt x="203" y="267"/>
                  </a:moveTo>
                  <a:cubicBezTo>
                    <a:pt x="276" y="267"/>
                    <a:pt x="322" y="317"/>
                    <a:pt x="322" y="401"/>
                  </a:cubicBezTo>
                  <a:cubicBezTo>
                    <a:pt x="322" y="482"/>
                    <a:pt x="276" y="540"/>
                    <a:pt x="209" y="540"/>
                  </a:cubicBezTo>
                  <a:cubicBezTo>
                    <a:pt x="125" y="540"/>
                    <a:pt x="82" y="470"/>
                    <a:pt x="82" y="375"/>
                  </a:cubicBezTo>
                  <a:cubicBezTo>
                    <a:pt x="79" y="363"/>
                    <a:pt x="85" y="348"/>
                    <a:pt x="90" y="340"/>
                  </a:cubicBezTo>
                  <a:cubicBezTo>
                    <a:pt x="111" y="296"/>
                    <a:pt x="154" y="267"/>
                    <a:pt x="203" y="267"/>
                  </a:cubicBezTo>
                  <a:close/>
                  <a:moveTo>
                    <a:pt x="345" y="1"/>
                  </a:moveTo>
                  <a:cubicBezTo>
                    <a:pt x="325" y="1"/>
                    <a:pt x="305" y="1"/>
                    <a:pt x="287" y="4"/>
                  </a:cubicBezTo>
                  <a:cubicBezTo>
                    <a:pt x="218" y="12"/>
                    <a:pt x="151" y="41"/>
                    <a:pt x="102" y="91"/>
                  </a:cubicBezTo>
                  <a:cubicBezTo>
                    <a:pt x="35" y="160"/>
                    <a:pt x="1" y="256"/>
                    <a:pt x="4" y="351"/>
                  </a:cubicBezTo>
                  <a:cubicBezTo>
                    <a:pt x="4" y="502"/>
                    <a:pt x="85" y="598"/>
                    <a:pt x="209" y="598"/>
                  </a:cubicBezTo>
                  <a:cubicBezTo>
                    <a:pt x="319" y="598"/>
                    <a:pt x="406" y="505"/>
                    <a:pt x="400" y="395"/>
                  </a:cubicBezTo>
                  <a:cubicBezTo>
                    <a:pt x="400" y="279"/>
                    <a:pt x="328" y="207"/>
                    <a:pt x="227" y="207"/>
                  </a:cubicBezTo>
                  <a:cubicBezTo>
                    <a:pt x="172" y="207"/>
                    <a:pt x="119" y="230"/>
                    <a:pt x="88" y="273"/>
                  </a:cubicBezTo>
                  <a:lnTo>
                    <a:pt x="85" y="273"/>
                  </a:lnTo>
                  <a:cubicBezTo>
                    <a:pt x="96" y="169"/>
                    <a:pt x="177" y="82"/>
                    <a:pt x="285" y="68"/>
                  </a:cubicBezTo>
                  <a:cubicBezTo>
                    <a:pt x="305" y="65"/>
                    <a:pt x="325" y="65"/>
                    <a:pt x="345" y="65"/>
                  </a:cubicBezTo>
                  <a:lnTo>
                    <a:pt x="345"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14"/>
            <p:cNvSpPr/>
            <p:nvPr/>
          </p:nvSpPr>
          <p:spPr>
            <a:xfrm>
              <a:off x="2920195" y="4338068"/>
              <a:ext cx="20522" cy="5479"/>
            </a:xfrm>
            <a:custGeom>
              <a:rect b="b" l="l" r="r" t="t"/>
              <a:pathLst>
                <a:path extrusionOk="0" h="59" w="221">
                  <a:moveTo>
                    <a:pt x="0" y="1"/>
                  </a:moveTo>
                  <a:lnTo>
                    <a:pt x="0" y="58"/>
                  </a:lnTo>
                  <a:lnTo>
                    <a:pt x="220" y="58"/>
                  </a:lnTo>
                  <a:lnTo>
                    <a:pt x="220"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14"/>
            <p:cNvSpPr/>
            <p:nvPr/>
          </p:nvSpPr>
          <p:spPr>
            <a:xfrm>
              <a:off x="2946010" y="4308447"/>
              <a:ext cx="37236" cy="55529"/>
            </a:xfrm>
            <a:custGeom>
              <a:rect b="b" l="l" r="r" t="t"/>
              <a:pathLst>
                <a:path extrusionOk="0" h="598" w="401">
                  <a:moveTo>
                    <a:pt x="197" y="59"/>
                  </a:moveTo>
                  <a:cubicBezTo>
                    <a:pt x="279" y="59"/>
                    <a:pt x="316" y="134"/>
                    <a:pt x="316" y="236"/>
                  </a:cubicBezTo>
                  <a:cubicBezTo>
                    <a:pt x="316" y="244"/>
                    <a:pt x="313" y="253"/>
                    <a:pt x="307" y="262"/>
                  </a:cubicBezTo>
                  <a:cubicBezTo>
                    <a:pt x="286" y="300"/>
                    <a:pt x="246" y="323"/>
                    <a:pt x="202" y="323"/>
                  </a:cubicBezTo>
                  <a:cubicBezTo>
                    <a:pt x="200" y="323"/>
                    <a:pt x="197" y="323"/>
                    <a:pt x="195" y="322"/>
                  </a:cubicBezTo>
                  <a:cubicBezTo>
                    <a:pt x="128" y="322"/>
                    <a:pt x="76" y="267"/>
                    <a:pt x="84" y="201"/>
                  </a:cubicBezTo>
                  <a:cubicBezTo>
                    <a:pt x="84" y="120"/>
                    <a:pt x="131" y="59"/>
                    <a:pt x="197" y="59"/>
                  </a:cubicBezTo>
                  <a:close/>
                  <a:moveTo>
                    <a:pt x="203" y="1"/>
                  </a:moveTo>
                  <a:cubicBezTo>
                    <a:pt x="90" y="1"/>
                    <a:pt x="0" y="94"/>
                    <a:pt x="6" y="207"/>
                  </a:cubicBezTo>
                  <a:cubicBezTo>
                    <a:pt x="4" y="314"/>
                    <a:pt x="91" y="384"/>
                    <a:pt x="181" y="384"/>
                  </a:cubicBezTo>
                  <a:cubicBezTo>
                    <a:pt x="228" y="384"/>
                    <a:pt x="277" y="364"/>
                    <a:pt x="313" y="320"/>
                  </a:cubicBezTo>
                  <a:lnTo>
                    <a:pt x="316" y="320"/>
                  </a:lnTo>
                  <a:cubicBezTo>
                    <a:pt x="310" y="380"/>
                    <a:pt x="281" y="435"/>
                    <a:pt x="238" y="476"/>
                  </a:cubicBezTo>
                  <a:cubicBezTo>
                    <a:pt x="206" y="505"/>
                    <a:pt x="163" y="525"/>
                    <a:pt x="119" y="531"/>
                  </a:cubicBezTo>
                  <a:cubicBezTo>
                    <a:pt x="96" y="534"/>
                    <a:pt x="76" y="534"/>
                    <a:pt x="55" y="534"/>
                  </a:cubicBezTo>
                  <a:lnTo>
                    <a:pt x="55" y="598"/>
                  </a:lnTo>
                  <a:cubicBezTo>
                    <a:pt x="79" y="598"/>
                    <a:pt x="102" y="598"/>
                    <a:pt x="128" y="592"/>
                  </a:cubicBezTo>
                  <a:cubicBezTo>
                    <a:pt x="189" y="586"/>
                    <a:pt x="250" y="560"/>
                    <a:pt x="296" y="516"/>
                  </a:cubicBezTo>
                  <a:cubicBezTo>
                    <a:pt x="365" y="444"/>
                    <a:pt x="400" y="346"/>
                    <a:pt x="394" y="244"/>
                  </a:cubicBezTo>
                  <a:cubicBezTo>
                    <a:pt x="394" y="96"/>
                    <a:pt x="322"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14"/>
            <p:cNvSpPr/>
            <p:nvPr/>
          </p:nvSpPr>
          <p:spPr>
            <a:xfrm>
              <a:off x="2988539" y="4308447"/>
              <a:ext cx="36679" cy="55529"/>
            </a:xfrm>
            <a:custGeom>
              <a:rect b="b" l="l" r="r" t="t"/>
              <a:pathLst>
                <a:path extrusionOk="0" h="598" w="395">
                  <a:moveTo>
                    <a:pt x="187" y="55"/>
                  </a:moveTo>
                  <a:cubicBezTo>
                    <a:pt x="191" y="55"/>
                    <a:pt x="195" y="55"/>
                    <a:pt x="200" y="56"/>
                  </a:cubicBezTo>
                  <a:cubicBezTo>
                    <a:pt x="202" y="56"/>
                    <a:pt x="203" y="56"/>
                    <a:pt x="205" y="56"/>
                  </a:cubicBezTo>
                  <a:cubicBezTo>
                    <a:pt x="258" y="56"/>
                    <a:pt x="298" y="101"/>
                    <a:pt x="293" y="152"/>
                  </a:cubicBezTo>
                  <a:cubicBezTo>
                    <a:pt x="290" y="204"/>
                    <a:pt x="255" y="247"/>
                    <a:pt x="206" y="259"/>
                  </a:cubicBezTo>
                  <a:cubicBezTo>
                    <a:pt x="139" y="238"/>
                    <a:pt x="96" y="207"/>
                    <a:pt x="96" y="149"/>
                  </a:cubicBezTo>
                  <a:lnTo>
                    <a:pt x="99" y="149"/>
                  </a:lnTo>
                  <a:cubicBezTo>
                    <a:pt x="96" y="98"/>
                    <a:pt x="137" y="55"/>
                    <a:pt x="187" y="55"/>
                  </a:cubicBezTo>
                  <a:close/>
                  <a:moveTo>
                    <a:pt x="185" y="311"/>
                  </a:moveTo>
                  <a:cubicBezTo>
                    <a:pt x="264" y="334"/>
                    <a:pt x="313" y="369"/>
                    <a:pt x="313" y="438"/>
                  </a:cubicBezTo>
                  <a:cubicBezTo>
                    <a:pt x="313" y="496"/>
                    <a:pt x="264" y="543"/>
                    <a:pt x="207" y="543"/>
                  </a:cubicBezTo>
                  <a:cubicBezTo>
                    <a:pt x="204" y="543"/>
                    <a:pt x="200" y="543"/>
                    <a:pt x="197" y="543"/>
                  </a:cubicBezTo>
                  <a:cubicBezTo>
                    <a:pt x="195" y="543"/>
                    <a:pt x="194" y="543"/>
                    <a:pt x="192" y="543"/>
                  </a:cubicBezTo>
                  <a:cubicBezTo>
                    <a:pt x="130" y="543"/>
                    <a:pt x="81" y="494"/>
                    <a:pt x="81" y="432"/>
                  </a:cubicBezTo>
                  <a:cubicBezTo>
                    <a:pt x="81" y="377"/>
                    <a:pt x="119" y="331"/>
                    <a:pt x="185" y="311"/>
                  </a:cubicBezTo>
                  <a:close/>
                  <a:moveTo>
                    <a:pt x="203" y="1"/>
                  </a:moveTo>
                  <a:cubicBezTo>
                    <a:pt x="101" y="1"/>
                    <a:pt x="26" y="62"/>
                    <a:pt x="26" y="154"/>
                  </a:cubicBezTo>
                  <a:cubicBezTo>
                    <a:pt x="26" y="212"/>
                    <a:pt x="64" y="262"/>
                    <a:pt x="116" y="285"/>
                  </a:cubicBezTo>
                  <a:lnTo>
                    <a:pt x="116" y="288"/>
                  </a:lnTo>
                  <a:cubicBezTo>
                    <a:pt x="49" y="308"/>
                    <a:pt x="3" y="372"/>
                    <a:pt x="0" y="441"/>
                  </a:cubicBezTo>
                  <a:cubicBezTo>
                    <a:pt x="0" y="525"/>
                    <a:pt x="75" y="598"/>
                    <a:pt x="197" y="598"/>
                  </a:cubicBezTo>
                  <a:cubicBezTo>
                    <a:pt x="307" y="598"/>
                    <a:pt x="394" y="531"/>
                    <a:pt x="394" y="430"/>
                  </a:cubicBezTo>
                  <a:cubicBezTo>
                    <a:pt x="394" y="360"/>
                    <a:pt x="351" y="308"/>
                    <a:pt x="278" y="282"/>
                  </a:cubicBezTo>
                  <a:lnTo>
                    <a:pt x="278" y="279"/>
                  </a:lnTo>
                  <a:cubicBezTo>
                    <a:pt x="333" y="256"/>
                    <a:pt x="371" y="204"/>
                    <a:pt x="374" y="143"/>
                  </a:cubicBezTo>
                  <a:cubicBezTo>
                    <a:pt x="374" y="73"/>
                    <a:pt x="316"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14"/>
            <p:cNvSpPr/>
            <p:nvPr/>
          </p:nvSpPr>
          <p:spPr>
            <a:xfrm>
              <a:off x="3032646" y="4309283"/>
              <a:ext cx="34264" cy="53857"/>
            </a:xfrm>
            <a:custGeom>
              <a:rect b="b" l="l" r="r" t="t"/>
              <a:pathLst>
                <a:path extrusionOk="0" h="580" w="369">
                  <a:moveTo>
                    <a:pt x="0" y="1"/>
                  </a:moveTo>
                  <a:lnTo>
                    <a:pt x="0" y="67"/>
                  </a:lnTo>
                  <a:lnTo>
                    <a:pt x="284" y="67"/>
                  </a:lnTo>
                  <a:lnTo>
                    <a:pt x="32" y="580"/>
                  </a:lnTo>
                  <a:lnTo>
                    <a:pt x="113" y="580"/>
                  </a:lnTo>
                  <a:lnTo>
                    <a:pt x="368" y="53"/>
                  </a:lnTo>
                  <a:lnTo>
                    <a:pt x="368"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14"/>
            <p:cNvSpPr/>
            <p:nvPr/>
          </p:nvSpPr>
          <p:spPr>
            <a:xfrm>
              <a:off x="3072946" y="4338068"/>
              <a:ext cx="20522" cy="5479"/>
            </a:xfrm>
            <a:custGeom>
              <a:rect b="b" l="l" r="r" t="t"/>
              <a:pathLst>
                <a:path extrusionOk="0" h="59" w="221">
                  <a:moveTo>
                    <a:pt x="1" y="1"/>
                  </a:moveTo>
                  <a:lnTo>
                    <a:pt x="1" y="58"/>
                  </a:lnTo>
                  <a:lnTo>
                    <a:pt x="221" y="58"/>
                  </a:lnTo>
                  <a:lnTo>
                    <a:pt x="221"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14"/>
            <p:cNvSpPr/>
            <p:nvPr/>
          </p:nvSpPr>
          <p:spPr>
            <a:xfrm>
              <a:off x="3098761" y="4308447"/>
              <a:ext cx="36679" cy="55529"/>
            </a:xfrm>
            <a:custGeom>
              <a:rect b="b" l="l" r="r" t="t"/>
              <a:pathLst>
                <a:path extrusionOk="0" h="598" w="395">
                  <a:moveTo>
                    <a:pt x="198" y="62"/>
                  </a:moveTo>
                  <a:cubicBezTo>
                    <a:pt x="279" y="62"/>
                    <a:pt x="316" y="149"/>
                    <a:pt x="316" y="296"/>
                  </a:cubicBezTo>
                  <a:cubicBezTo>
                    <a:pt x="316" y="444"/>
                    <a:pt x="279" y="540"/>
                    <a:pt x="198" y="540"/>
                  </a:cubicBezTo>
                  <a:cubicBezTo>
                    <a:pt x="125" y="540"/>
                    <a:pt x="79" y="453"/>
                    <a:pt x="79" y="302"/>
                  </a:cubicBezTo>
                  <a:cubicBezTo>
                    <a:pt x="79" y="146"/>
                    <a:pt x="131" y="62"/>
                    <a:pt x="198" y="62"/>
                  </a:cubicBezTo>
                  <a:close/>
                  <a:moveTo>
                    <a:pt x="204" y="1"/>
                  </a:moveTo>
                  <a:cubicBezTo>
                    <a:pt x="85" y="1"/>
                    <a:pt x="1" y="111"/>
                    <a:pt x="1" y="302"/>
                  </a:cubicBezTo>
                  <a:cubicBezTo>
                    <a:pt x="4" y="493"/>
                    <a:pt x="79" y="598"/>
                    <a:pt x="195" y="598"/>
                  </a:cubicBezTo>
                  <a:cubicBezTo>
                    <a:pt x="322" y="598"/>
                    <a:pt x="395" y="490"/>
                    <a:pt x="395" y="293"/>
                  </a:cubicBezTo>
                  <a:cubicBezTo>
                    <a:pt x="395" y="108"/>
                    <a:pt x="322" y="1"/>
                    <a:pt x="20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14"/>
            <p:cNvSpPr/>
            <p:nvPr/>
          </p:nvSpPr>
          <p:spPr>
            <a:xfrm>
              <a:off x="3141847" y="4308447"/>
              <a:ext cx="33707" cy="55529"/>
            </a:xfrm>
            <a:custGeom>
              <a:rect b="b" l="l" r="r" t="t"/>
              <a:pathLst>
                <a:path extrusionOk="0" h="598" w="363">
                  <a:moveTo>
                    <a:pt x="174" y="1"/>
                  </a:moveTo>
                  <a:cubicBezTo>
                    <a:pt x="119" y="1"/>
                    <a:pt x="67" y="15"/>
                    <a:pt x="23" y="44"/>
                  </a:cubicBezTo>
                  <a:lnTo>
                    <a:pt x="44" y="102"/>
                  </a:lnTo>
                  <a:cubicBezTo>
                    <a:pt x="78" y="79"/>
                    <a:pt x="116" y="65"/>
                    <a:pt x="160" y="65"/>
                  </a:cubicBezTo>
                  <a:cubicBezTo>
                    <a:pt x="232" y="65"/>
                    <a:pt x="261" y="105"/>
                    <a:pt x="261" y="152"/>
                  </a:cubicBezTo>
                  <a:cubicBezTo>
                    <a:pt x="261" y="218"/>
                    <a:pt x="189" y="250"/>
                    <a:pt x="131" y="250"/>
                  </a:cubicBezTo>
                  <a:lnTo>
                    <a:pt x="87" y="250"/>
                  </a:lnTo>
                  <a:lnTo>
                    <a:pt x="87" y="308"/>
                  </a:lnTo>
                  <a:lnTo>
                    <a:pt x="131" y="308"/>
                  </a:lnTo>
                  <a:cubicBezTo>
                    <a:pt x="206" y="308"/>
                    <a:pt x="281" y="343"/>
                    <a:pt x="281" y="424"/>
                  </a:cubicBezTo>
                  <a:cubicBezTo>
                    <a:pt x="281" y="470"/>
                    <a:pt x="252" y="537"/>
                    <a:pt x="151" y="537"/>
                  </a:cubicBezTo>
                  <a:cubicBezTo>
                    <a:pt x="105" y="534"/>
                    <a:pt x="61" y="522"/>
                    <a:pt x="21" y="499"/>
                  </a:cubicBezTo>
                  <a:lnTo>
                    <a:pt x="0" y="557"/>
                  </a:lnTo>
                  <a:cubicBezTo>
                    <a:pt x="47" y="583"/>
                    <a:pt x="99" y="598"/>
                    <a:pt x="151" y="598"/>
                  </a:cubicBezTo>
                  <a:cubicBezTo>
                    <a:pt x="290" y="598"/>
                    <a:pt x="362" y="516"/>
                    <a:pt x="362" y="424"/>
                  </a:cubicBezTo>
                  <a:cubicBezTo>
                    <a:pt x="362" y="348"/>
                    <a:pt x="307" y="285"/>
                    <a:pt x="232" y="273"/>
                  </a:cubicBezTo>
                  <a:cubicBezTo>
                    <a:pt x="296" y="259"/>
                    <a:pt x="339" y="201"/>
                    <a:pt x="339" y="137"/>
                  </a:cubicBezTo>
                  <a:cubicBezTo>
                    <a:pt x="339" y="68"/>
                    <a:pt x="287" y="1"/>
                    <a:pt x="17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14"/>
            <p:cNvSpPr/>
            <p:nvPr/>
          </p:nvSpPr>
          <p:spPr>
            <a:xfrm>
              <a:off x="3215762" y="4306311"/>
              <a:ext cx="28879" cy="60079"/>
            </a:xfrm>
            <a:custGeom>
              <a:rect b="b" l="l" r="r" t="t"/>
              <a:pathLst>
                <a:path extrusionOk="0" h="647" w="311">
                  <a:moveTo>
                    <a:pt x="250" y="1"/>
                  </a:moveTo>
                  <a:lnTo>
                    <a:pt x="1" y="647"/>
                  </a:lnTo>
                  <a:lnTo>
                    <a:pt x="62" y="647"/>
                  </a:lnTo>
                  <a:lnTo>
                    <a:pt x="311"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14"/>
            <p:cNvSpPr/>
            <p:nvPr/>
          </p:nvSpPr>
          <p:spPr>
            <a:xfrm>
              <a:off x="3264791" y="4308447"/>
              <a:ext cx="36586" cy="55529"/>
            </a:xfrm>
            <a:custGeom>
              <a:rect b="b" l="l" r="r" t="t"/>
              <a:pathLst>
                <a:path extrusionOk="0" h="598" w="394">
                  <a:moveTo>
                    <a:pt x="197" y="62"/>
                  </a:moveTo>
                  <a:cubicBezTo>
                    <a:pt x="281" y="62"/>
                    <a:pt x="316" y="149"/>
                    <a:pt x="316" y="296"/>
                  </a:cubicBezTo>
                  <a:cubicBezTo>
                    <a:pt x="316" y="444"/>
                    <a:pt x="278" y="540"/>
                    <a:pt x="197" y="540"/>
                  </a:cubicBezTo>
                  <a:cubicBezTo>
                    <a:pt x="125" y="540"/>
                    <a:pt x="78" y="453"/>
                    <a:pt x="78" y="302"/>
                  </a:cubicBezTo>
                  <a:cubicBezTo>
                    <a:pt x="78" y="146"/>
                    <a:pt x="130" y="62"/>
                    <a:pt x="197" y="62"/>
                  </a:cubicBezTo>
                  <a:close/>
                  <a:moveTo>
                    <a:pt x="203" y="1"/>
                  </a:moveTo>
                  <a:cubicBezTo>
                    <a:pt x="84" y="1"/>
                    <a:pt x="0" y="111"/>
                    <a:pt x="0" y="302"/>
                  </a:cubicBezTo>
                  <a:cubicBezTo>
                    <a:pt x="3" y="493"/>
                    <a:pt x="78" y="598"/>
                    <a:pt x="194" y="598"/>
                  </a:cubicBezTo>
                  <a:cubicBezTo>
                    <a:pt x="322" y="598"/>
                    <a:pt x="394" y="490"/>
                    <a:pt x="394" y="293"/>
                  </a:cubicBezTo>
                  <a:cubicBezTo>
                    <a:pt x="394" y="108"/>
                    <a:pt x="322"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14"/>
            <p:cNvSpPr/>
            <p:nvPr/>
          </p:nvSpPr>
          <p:spPr>
            <a:xfrm>
              <a:off x="3307506" y="4308447"/>
              <a:ext cx="36400" cy="55529"/>
            </a:xfrm>
            <a:custGeom>
              <a:rect b="b" l="l" r="r" t="t"/>
              <a:pathLst>
                <a:path extrusionOk="0" h="598" w="392">
                  <a:moveTo>
                    <a:pt x="185" y="58"/>
                  </a:moveTo>
                  <a:cubicBezTo>
                    <a:pt x="188" y="58"/>
                    <a:pt x="192" y="58"/>
                    <a:pt x="195" y="59"/>
                  </a:cubicBezTo>
                  <a:cubicBezTo>
                    <a:pt x="198" y="58"/>
                    <a:pt x="201" y="58"/>
                    <a:pt x="205" y="58"/>
                  </a:cubicBezTo>
                  <a:cubicBezTo>
                    <a:pt x="255" y="58"/>
                    <a:pt x="296" y="100"/>
                    <a:pt x="293" y="152"/>
                  </a:cubicBezTo>
                  <a:cubicBezTo>
                    <a:pt x="290" y="204"/>
                    <a:pt x="255" y="247"/>
                    <a:pt x="203" y="259"/>
                  </a:cubicBezTo>
                  <a:cubicBezTo>
                    <a:pt x="137" y="238"/>
                    <a:pt x="93" y="207"/>
                    <a:pt x="93" y="149"/>
                  </a:cubicBezTo>
                  <a:lnTo>
                    <a:pt x="96" y="149"/>
                  </a:lnTo>
                  <a:cubicBezTo>
                    <a:pt x="96" y="100"/>
                    <a:pt x="137" y="58"/>
                    <a:pt x="185" y="58"/>
                  </a:cubicBezTo>
                  <a:close/>
                  <a:moveTo>
                    <a:pt x="183" y="311"/>
                  </a:moveTo>
                  <a:cubicBezTo>
                    <a:pt x="261" y="334"/>
                    <a:pt x="311" y="369"/>
                    <a:pt x="311" y="438"/>
                  </a:cubicBezTo>
                  <a:cubicBezTo>
                    <a:pt x="311" y="496"/>
                    <a:pt x="264" y="543"/>
                    <a:pt x="205" y="543"/>
                  </a:cubicBezTo>
                  <a:cubicBezTo>
                    <a:pt x="201" y="543"/>
                    <a:pt x="198" y="543"/>
                    <a:pt x="195" y="543"/>
                  </a:cubicBezTo>
                  <a:cubicBezTo>
                    <a:pt x="193" y="543"/>
                    <a:pt x="191" y="543"/>
                    <a:pt x="189" y="543"/>
                  </a:cubicBezTo>
                  <a:cubicBezTo>
                    <a:pt x="128" y="543"/>
                    <a:pt x="79" y="494"/>
                    <a:pt x="79" y="432"/>
                  </a:cubicBezTo>
                  <a:cubicBezTo>
                    <a:pt x="79" y="377"/>
                    <a:pt x="116" y="331"/>
                    <a:pt x="183" y="311"/>
                  </a:cubicBezTo>
                  <a:close/>
                  <a:moveTo>
                    <a:pt x="200" y="1"/>
                  </a:moveTo>
                  <a:cubicBezTo>
                    <a:pt x="99" y="1"/>
                    <a:pt x="24" y="62"/>
                    <a:pt x="24" y="154"/>
                  </a:cubicBezTo>
                  <a:cubicBezTo>
                    <a:pt x="24" y="212"/>
                    <a:pt x="61" y="262"/>
                    <a:pt x="114" y="285"/>
                  </a:cubicBezTo>
                  <a:lnTo>
                    <a:pt x="114" y="288"/>
                  </a:lnTo>
                  <a:cubicBezTo>
                    <a:pt x="47" y="308"/>
                    <a:pt x="1" y="372"/>
                    <a:pt x="1" y="441"/>
                  </a:cubicBezTo>
                  <a:cubicBezTo>
                    <a:pt x="1" y="525"/>
                    <a:pt x="73" y="598"/>
                    <a:pt x="195" y="598"/>
                  </a:cubicBezTo>
                  <a:cubicBezTo>
                    <a:pt x="305" y="598"/>
                    <a:pt x="392" y="531"/>
                    <a:pt x="392" y="430"/>
                  </a:cubicBezTo>
                  <a:cubicBezTo>
                    <a:pt x="392" y="360"/>
                    <a:pt x="348" y="308"/>
                    <a:pt x="276" y="282"/>
                  </a:cubicBezTo>
                  <a:lnTo>
                    <a:pt x="276" y="279"/>
                  </a:lnTo>
                  <a:cubicBezTo>
                    <a:pt x="331" y="256"/>
                    <a:pt x="368" y="204"/>
                    <a:pt x="371" y="143"/>
                  </a:cubicBezTo>
                  <a:cubicBezTo>
                    <a:pt x="371" y="73"/>
                    <a:pt x="313" y="1"/>
                    <a:pt x="20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14"/>
            <p:cNvSpPr/>
            <p:nvPr/>
          </p:nvSpPr>
          <p:spPr>
            <a:xfrm>
              <a:off x="2994110" y="3794479"/>
              <a:ext cx="130093" cy="111429"/>
            </a:xfrm>
            <a:custGeom>
              <a:rect b="b" l="l" r="r" t="t"/>
              <a:pathLst>
                <a:path extrusionOk="0" h="1200" w="1401">
                  <a:moveTo>
                    <a:pt x="798" y="194"/>
                  </a:moveTo>
                  <a:cubicBezTo>
                    <a:pt x="1006" y="194"/>
                    <a:pt x="1206" y="357"/>
                    <a:pt x="1206" y="600"/>
                  </a:cubicBezTo>
                  <a:cubicBezTo>
                    <a:pt x="1206" y="823"/>
                    <a:pt x="1023" y="1003"/>
                    <a:pt x="803" y="1003"/>
                  </a:cubicBezTo>
                  <a:cubicBezTo>
                    <a:pt x="441" y="1003"/>
                    <a:pt x="262" y="568"/>
                    <a:pt x="517" y="313"/>
                  </a:cubicBezTo>
                  <a:cubicBezTo>
                    <a:pt x="599" y="231"/>
                    <a:pt x="700" y="194"/>
                    <a:pt x="798" y="194"/>
                  </a:cubicBezTo>
                  <a:close/>
                  <a:moveTo>
                    <a:pt x="803" y="0"/>
                  </a:moveTo>
                  <a:cubicBezTo>
                    <a:pt x="267" y="0"/>
                    <a:pt x="1" y="646"/>
                    <a:pt x="378" y="1023"/>
                  </a:cubicBezTo>
                  <a:cubicBezTo>
                    <a:pt x="500" y="1145"/>
                    <a:pt x="651" y="1199"/>
                    <a:pt x="798" y="1199"/>
                  </a:cubicBezTo>
                  <a:cubicBezTo>
                    <a:pt x="1106" y="1199"/>
                    <a:pt x="1400" y="961"/>
                    <a:pt x="1400" y="600"/>
                  </a:cubicBezTo>
                  <a:cubicBezTo>
                    <a:pt x="1400" y="267"/>
                    <a:pt x="1134" y="0"/>
                    <a:pt x="803" y="0"/>
                  </a:cubicBezTo>
                  <a:close/>
                </a:path>
              </a:pathLst>
            </a:custGeom>
            <a:solidFill>
              <a:srgbClr val="EC542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14"/>
            <p:cNvSpPr/>
            <p:nvPr/>
          </p:nvSpPr>
          <p:spPr>
            <a:xfrm>
              <a:off x="2678950" y="4576342"/>
              <a:ext cx="26093" cy="22286"/>
            </a:xfrm>
            <a:custGeom>
              <a:rect b="b" l="l" r="r" t="t"/>
              <a:pathLst>
                <a:path extrusionOk="0" h="240" w="281">
                  <a:moveTo>
                    <a:pt x="167" y="1"/>
                  </a:moveTo>
                  <a:cubicBezTo>
                    <a:pt x="166" y="1"/>
                    <a:pt x="164" y="1"/>
                    <a:pt x="162" y="1"/>
                  </a:cubicBezTo>
                  <a:cubicBezTo>
                    <a:pt x="55" y="1"/>
                    <a:pt x="0" y="128"/>
                    <a:pt x="75" y="204"/>
                  </a:cubicBezTo>
                  <a:cubicBezTo>
                    <a:pt x="100" y="228"/>
                    <a:pt x="130" y="239"/>
                    <a:pt x="160" y="239"/>
                  </a:cubicBezTo>
                  <a:cubicBezTo>
                    <a:pt x="222" y="239"/>
                    <a:pt x="281" y="192"/>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14"/>
            <p:cNvSpPr/>
            <p:nvPr/>
          </p:nvSpPr>
          <p:spPr>
            <a:xfrm>
              <a:off x="2711450" y="4576342"/>
              <a:ext cx="26186" cy="22286"/>
            </a:xfrm>
            <a:custGeom>
              <a:rect b="b" l="l" r="r" t="t"/>
              <a:pathLst>
                <a:path extrusionOk="0" h="240" w="282">
                  <a:moveTo>
                    <a:pt x="168" y="1"/>
                  </a:moveTo>
                  <a:cubicBezTo>
                    <a:pt x="166" y="1"/>
                    <a:pt x="164" y="1"/>
                    <a:pt x="163" y="1"/>
                  </a:cubicBezTo>
                  <a:cubicBezTo>
                    <a:pt x="56" y="1"/>
                    <a:pt x="1" y="128"/>
                    <a:pt x="76" y="204"/>
                  </a:cubicBezTo>
                  <a:cubicBezTo>
                    <a:pt x="100" y="228"/>
                    <a:pt x="131" y="239"/>
                    <a:pt x="160" y="239"/>
                  </a:cubicBezTo>
                  <a:cubicBezTo>
                    <a:pt x="222" y="239"/>
                    <a:pt x="281" y="192"/>
                    <a:pt x="281" y="120"/>
                  </a:cubicBezTo>
                  <a:cubicBezTo>
                    <a:pt x="281" y="55"/>
                    <a:pt x="232" y="1"/>
                    <a:pt x="168"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4"/>
            <p:cNvSpPr/>
            <p:nvPr/>
          </p:nvSpPr>
          <p:spPr>
            <a:xfrm>
              <a:off x="2744043" y="4576342"/>
              <a:ext cx="26372" cy="22472"/>
            </a:xfrm>
            <a:custGeom>
              <a:rect b="b" l="l" r="r" t="t"/>
              <a:pathLst>
                <a:path extrusionOk="0" h="242" w="284">
                  <a:moveTo>
                    <a:pt x="162" y="1"/>
                  </a:moveTo>
                  <a:cubicBezTo>
                    <a:pt x="55" y="1"/>
                    <a:pt x="0" y="128"/>
                    <a:pt x="75" y="207"/>
                  </a:cubicBezTo>
                  <a:cubicBezTo>
                    <a:pt x="100" y="231"/>
                    <a:pt x="131" y="241"/>
                    <a:pt x="160" y="241"/>
                  </a:cubicBezTo>
                  <a:cubicBezTo>
                    <a:pt x="224" y="241"/>
                    <a:pt x="284" y="193"/>
                    <a:pt x="284" y="120"/>
                  </a:cubicBezTo>
                  <a:cubicBezTo>
                    <a:pt x="284" y="53"/>
                    <a:pt x="229" y="1"/>
                    <a:pt x="162"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14"/>
            <p:cNvSpPr/>
            <p:nvPr/>
          </p:nvSpPr>
          <p:spPr>
            <a:xfrm>
              <a:off x="2776822" y="4576342"/>
              <a:ext cx="26186" cy="22286"/>
            </a:xfrm>
            <a:custGeom>
              <a:rect b="b" l="l" r="r" t="t"/>
              <a:pathLst>
                <a:path extrusionOk="0" h="240" w="282">
                  <a:moveTo>
                    <a:pt x="165" y="1"/>
                  </a:moveTo>
                  <a:cubicBezTo>
                    <a:pt x="163" y="1"/>
                    <a:pt x="161" y="1"/>
                    <a:pt x="160" y="1"/>
                  </a:cubicBezTo>
                  <a:cubicBezTo>
                    <a:pt x="53" y="1"/>
                    <a:pt x="0" y="128"/>
                    <a:pt x="76" y="204"/>
                  </a:cubicBezTo>
                  <a:cubicBezTo>
                    <a:pt x="100" y="228"/>
                    <a:pt x="130" y="239"/>
                    <a:pt x="160" y="239"/>
                  </a:cubicBezTo>
                  <a:cubicBezTo>
                    <a:pt x="221" y="239"/>
                    <a:pt x="279" y="192"/>
                    <a:pt x="281" y="120"/>
                  </a:cubicBezTo>
                  <a:cubicBezTo>
                    <a:pt x="281" y="55"/>
                    <a:pt x="229" y="1"/>
                    <a:pt x="165"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14"/>
            <p:cNvSpPr/>
            <p:nvPr/>
          </p:nvSpPr>
          <p:spPr>
            <a:xfrm>
              <a:off x="2809323" y="4576342"/>
              <a:ext cx="26186" cy="22286"/>
            </a:xfrm>
            <a:custGeom>
              <a:rect b="b" l="l" r="r" t="t"/>
              <a:pathLst>
                <a:path extrusionOk="0" h="240" w="282">
                  <a:moveTo>
                    <a:pt x="165" y="1"/>
                  </a:moveTo>
                  <a:cubicBezTo>
                    <a:pt x="164" y="1"/>
                    <a:pt x="162" y="1"/>
                    <a:pt x="160" y="1"/>
                  </a:cubicBezTo>
                  <a:cubicBezTo>
                    <a:pt x="53" y="1"/>
                    <a:pt x="1" y="128"/>
                    <a:pt x="76" y="204"/>
                  </a:cubicBezTo>
                  <a:cubicBezTo>
                    <a:pt x="101" y="228"/>
                    <a:pt x="131" y="239"/>
                    <a:pt x="161" y="239"/>
                  </a:cubicBezTo>
                  <a:cubicBezTo>
                    <a:pt x="223" y="239"/>
                    <a:pt x="282" y="192"/>
                    <a:pt x="282" y="120"/>
                  </a:cubicBezTo>
                  <a:cubicBezTo>
                    <a:pt x="282" y="55"/>
                    <a:pt x="230" y="1"/>
                    <a:pt x="165"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14"/>
            <p:cNvSpPr/>
            <p:nvPr/>
          </p:nvSpPr>
          <p:spPr>
            <a:xfrm>
              <a:off x="2841730" y="4576342"/>
              <a:ext cx="26372" cy="22472"/>
            </a:xfrm>
            <a:custGeom>
              <a:rect b="b" l="l" r="r" t="t"/>
              <a:pathLst>
                <a:path extrusionOk="0" h="242" w="284">
                  <a:moveTo>
                    <a:pt x="167" y="1"/>
                  </a:moveTo>
                  <a:cubicBezTo>
                    <a:pt x="165" y="1"/>
                    <a:pt x="163" y="1"/>
                    <a:pt x="162" y="1"/>
                  </a:cubicBezTo>
                  <a:cubicBezTo>
                    <a:pt x="161" y="1"/>
                    <a:pt x="159" y="1"/>
                    <a:pt x="158" y="1"/>
                  </a:cubicBezTo>
                  <a:cubicBezTo>
                    <a:pt x="53" y="1"/>
                    <a:pt x="0" y="129"/>
                    <a:pt x="78" y="207"/>
                  </a:cubicBezTo>
                  <a:cubicBezTo>
                    <a:pt x="102" y="231"/>
                    <a:pt x="131" y="241"/>
                    <a:pt x="161" y="241"/>
                  </a:cubicBezTo>
                  <a:cubicBezTo>
                    <a:pt x="223" y="241"/>
                    <a:pt x="283"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14"/>
            <p:cNvSpPr/>
            <p:nvPr/>
          </p:nvSpPr>
          <p:spPr>
            <a:xfrm>
              <a:off x="2874509" y="4576342"/>
              <a:ext cx="26093" cy="22472"/>
            </a:xfrm>
            <a:custGeom>
              <a:rect b="b" l="l" r="r" t="t"/>
              <a:pathLst>
                <a:path extrusionOk="0" h="242" w="281">
                  <a:moveTo>
                    <a:pt x="164" y="1"/>
                  </a:moveTo>
                  <a:cubicBezTo>
                    <a:pt x="163" y="1"/>
                    <a:pt x="161" y="1"/>
                    <a:pt x="159" y="1"/>
                  </a:cubicBezTo>
                  <a:cubicBezTo>
                    <a:pt x="158" y="1"/>
                    <a:pt x="157" y="1"/>
                    <a:pt x="156" y="1"/>
                  </a:cubicBezTo>
                  <a:cubicBezTo>
                    <a:pt x="51" y="1"/>
                    <a:pt x="1" y="129"/>
                    <a:pt x="75" y="207"/>
                  </a:cubicBezTo>
                  <a:cubicBezTo>
                    <a:pt x="99" y="231"/>
                    <a:pt x="129" y="241"/>
                    <a:pt x="158" y="241"/>
                  </a:cubicBezTo>
                  <a:cubicBezTo>
                    <a:pt x="221" y="241"/>
                    <a:pt x="281" y="193"/>
                    <a:pt x="281" y="120"/>
                  </a:cubicBezTo>
                  <a:cubicBezTo>
                    <a:pt x="281" y="55"/>
                    <a:pt x="229" y="1"/>
                    <a:pt x="16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14"/>
            <p:cNvSpPr/>
            <p:nvPr/>
          </p:nvSpPr>
          <p:spPr>
            <a:xfrm>
              <a:off x="2907009" y="4576342"/>
              <a:ext cx="26186" cy="22286"/>
            </a:xfrm>
            <a:custGeom>
              <a:rect b="b" l="l" r="r" t="t"/>
              <a:pathLst>
                <a:path extrusionOk="0" h="240" w="282">
                  <a:moveTo>
                    <a:pt x="167" y="1"/>
                  </a:moveTo>
                  <a:cubicBezTo>
                    <a:pt x="166" y="1"/>
                    <a:pt x="164" y="1"/>
                    <a:pt x="163" y="1"/>
                  </a:cubicBezTo>
                  <a:cubicBezTo>
                    <a:pt x="55" y="1"/>
                    <a:pt x="0" y="128"/>
                    <a:pt x="76" y="204"/>
                  </a:cubicBezTo>
                  <a:cubicBezTo>
                    <a:pt x="100" y="228"/>
                    <a:pt x="131" y="239"/>
                    <a:pt x="160" y="239"/>
                  </a:cubicBezTo>
                  <a:cubicBezTo>
                    <a:pt x="222" y="239"/>
                    <a:pt x="281" y="192"/>
                    <a:pt x="281" y="120"/>
                  </a:cubicBezTo>
                  <a:cubicBezTo>
                    <a:pt x="281" y="55"/>
                    <a:pt x="229"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14"/>
            <p:cNvSpPr/>
            <p:nvPr/>
          </p:nvSpPr>
          <p:spPr>
            <a:xfrm>
              <a:off x="2939602"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1"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14"/>
            <p:cNvSpPr/>
            <p:nvPr/>
          </p:nvSpPr>
          <p:spPr>
            <a:xfrm>
              <a:off x="2972196" y="4576342"/>
              <a:ext cx="26093" cy="22472"/>
            </a:xfrm>
            <a:custGeom>
              <a:rect b="b" l="l" r="r" t="t"/>
              <a:pathLst>
                <a:path extrusionOk="0" h="242" w="281">
                  <a:moveTo>
                    <a:pt x="167" y="1"/>
                  </a:moveTo>
                  <a:cubicBezTo>
                    <a:pt x="165" y="1"/>
                    <a:pt x="163" y="1"/>
                    <a:pt x="162" y="1"/>
                  </a:cubicBezTo>
                  <a:cubicBezTo>
                    <a:pt x="160" y="1"/>
                    <a:pt x="159" y="1"/>
                    <a:pt x="158" y="1"/>
                  </a:cubicBezTo>
                  <a:cubicBezTo>
                    <a:pt x="53" y="1"/>
                    <a:pt x="0" y="129"/>
                    <a:pt x="75" y="207"/>
                  </a:cubicBezTo>
                  <a:cubicBezTo>
                    <a:pt x="99" y="231"/>
                    <a:pt x="128" y="241"/>
                    <a:pt x="158" y="241"/>
                  </a:cubicBezTo>
                  <a:cubicBezTo>
                    <a:pt x="220" y="241"/>
                    <a:pt x="280" y="193"/>
                    <a:pt x="280" y="120"/>
                  </a:cubicBezTo>
                  <a:cubicBezTo>
                    <a:pt x="280"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14"/>
            <p:cNvSpPr/>
            <p:nvPr/>
          </p:nvSpPr>
          <p:spPr>
            <a:xfrm>
              <a:off x="3004696"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1"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14"/>
            <p:cNvSpPr/>
            <p:nvPr/>
          </p:nvSpPr>
          <p:spPr>
            <a:xfrm>
              <a:off x="3037289"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5" y="207"/>
                  </a:cubicBezTo>
                  <a:cubicBezTo>
                    <a:pt x="100" y="231"/>
                    <a:pt x="130" y="241"/>
                    <a:pt x="159" y="241"/>
                  </a:cubicBezTo>
                  <a:cubicBezTo>
                    <a:pt x="222" y="241"/>
                    <a:pt x="281"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14"/>
            <p:cNvSpPr/>
            <p:nvPr/>
          </p:nvSpPr>
          <p:spPr>
            <a:xfrm>
              <a:off x="3069789" y="4576342"/>
              <a:ext cx="26372" cy="22472"/>
            </a:xfrm>
            <a:custGeom>
              <a:rect b="b" l="l" r="r" t="t"/>
              <a:pathLst>
                <a:path extrusionOk="0" h="242" w="284">
                  <a:moveTo>
                    <a:pt x="167" y="1"/>
                  </a:moveTo>
                  <a:cubicBezTo>
                    <a:pt x="165" y="1"/>
                    <a:pt x="164" y="1"/>
                    <a:pt x="162" y="1"/>
                  </a:cubicBezTo>
                  <a:cubicBezTo>
                    <a:pt x="161" y="1"/>
                    <a:pt x="160" y="1"/>
                    <a:pt x="159" y="1"/>
                  </a:cubicBezTo>
                  <a:cubicBezTo>
                    <a:pt x="54" y="1"/>
                    <a:pt x="1" y="129"/>
                    <a:pt x="78" y="207"/>
                  </a:cubicBezTo>
                  <a:cubicBezTo>
                    <a:pt x="102" y="231"/>
                    <a:pt x="132" y="241"/>
                    <a:pt x="161" y="241"/>
                  </a:cubicBezTo>
                  <a:cubicBezTo>
                    <a:pt x="223" y="241"/>
                    <a:pt x="284" y="193"/>
                    <a:pt x="284" y="120"/>
                  </a:cubicBezTo>
                  <a:cubicBezTo>
                    <a:pt x="284"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14"/>
            <p:cNvSpPr/>
            <p:nvPr/>
          </p:nvSpPr>
          <p:spPr>
            <a:xfrm>
              <a:off x="3102382"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8" y="207"/>
                  </a:cubicBezTo>
                  <a:cubicBezTo>
                    <a:pt x="102" y="231"/>
                    <a:pt x="131" y="241"/>
                    <a:pt x="161" y="241"/>
                  </a:cubicBezTo>
                  <a:cubicBezTo>
                    <a:pt x="223" y="241"/>
                    <a:pt x="283"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14"/>
            <p:cNvSpPr/>
            <p:nvPr/>
          </p:nvSpPr>
          <p:spPr>
            <a:xfrm>
              <a:off x="3135161" y="4576342"/>
              <a:ext cx="26093" cy="22472"/>
            </a:xfrm>
            <a:custGeom>
              <a:rect b="b" l="l" r="r" t="t"/>
              <a:pathLst>
                <a:path extrusionOk="0" h="242" w="281">
                  <a:moveTo>
                    <a:pt x="164" y="1"/>
                  </a:moveTo>
                  <a:cubicBezTo>
                    <a:pt x="162" y="1"/>
                    <a:pt x="161" y="1"/>
                    <a:pt x="159" y="1"/>
                  </a:cubicBezTo>
                  <a:cubicBezTo>
                    <a:pt x="158" y="1"/>
                    <a:pt x="157" y="1"/>
                    <a:pt x="156" y="1"/>
                  </a:cubicBezTo>
                  <a:cubicBezTo>
                    <a:pt x="51" y="1"/>
                    <a:pt x="1" y="129"/>
                    <a:pt x="75" y="207"/>
                  </a:cubicBezTo>
                  <a:cubicBezTo>
                    <a:pt x="99" y="231"/>
                    <a:pt x="129" y="241"/>
                    <a:pt x="158" y="241"/>
                  </a:cubicBezTo>
                  <a:cubicBezTo>
                    <a:pt x="220" y="241"/>
                    <a:pt x="281" y="193"/>
                    <a:pt x="281" y="120"/>
                  </a:cubicBezTo>
                  <a:cubicBezTo>
                    <a:pt x="281" y="55"/>
                    <a:pt x="228" y="1"/>
                    <a:pt x="16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14"/>
            <p:cNvSpPr/>
            <p:nvPr/>
          </p:nvSpPr>
          <p:spPr>
            <a:xfrm>
              <a:off x="3167755" y="4576342"/>
              <a:ext cx="26093" cy="22472"/>
            </a:xfrm>
            <a:custGeom>
              <a:rect b="b" l="l" r="r" t="t"/>
              <a:pathLst>
                <a:path extrusionOk="0" h="242" w="281">
                  <a:moveTo>
                    <a:pt x="166" y="1"/>
                  </a:moveTo>
                  <a:cubicBezTo>
                    <a:pt x="165" y="1"/>
                    <a:pt x="163" y="1"/>
                    <a:pt x="162" y="1"/>
                  </a:cubicBezTo>
                  <a:cubicBezTo>
                    <a:pt x="160" y="1"/>
                    <a:pt x="159" y="1"/>
                    <a:pt x="158" y="1"/>
                  </a:cubicBezTo>
                  <a:cubicBezTo>
                    <a:pt x="50" y="1"/>
                    <a:pt x="0" y="129"/>
                    <a:pt x="75" y="207"/>
                  </a:cubicBezTo>
                  <a:cubicBezTo>
                    <a:pt x="99" y="231"/>
                    <a:pt x="128" y="241"/>
                    <a:pt x="158" y="241"/>
                  </a:cubicBezTo>
                  <a:cubicBezTo>
                    <a:pt x="220" y="241"/>
                    <a:pt x="280" y="193"/>
                    <a:pt x="280" y="120"/>
                  </a:cubicBezTo>
                  <a:cubicBezTo>
                    <a:pt x="280" y="55"/>
                    <a:pt x="228" y="1"/>
                    <a:pt x="166"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14"/>
            <p:cNvSpPr/>
            <p:nvPr/>
          </p:nvSpPr>
          <p:spPr>
            <a:xfrm>
              <a:off x="3200255"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0"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14"/>
            <p:cNvSpPr/>
            <p:nvPr/>
          </p:nvSpPr>
          <p:spPr>
            <a:xfrm>
              <a:off x="3232755" y="4576342"/>
              <a:ext cx="26186" cy="22472"/>
            </a:xfrm>
            <a:custGeom>
              <a:rect b="b" l="l" r="r" t="t"/>
              <a:pathLst>
                <a:path extrusionOk="0" h="242" w="282">
                  <a:moveTo>
                    <a:pt x="163" y="1"/>
                  </a:moveTo>
                  <a:cubicBezTo>
                    <a:pt x="55" y="1"/>
                    <a:pt x="0" y="128"/>
                    <a:pt x="76" y="207"/>
                  </a:cubicBezTo>
                  <a:cubicBezTo>
                    <a:pt x="100" y="231"/>
                    <a:pt x="129" y="241"/>
                    <a:pt x="159" y="241"/>
                  </a:cubicBezTo>
                  <a:cubicBezTo>
                    <a:pt x="221" y="241"/>
                    <a:pt x="281" y="193"/>
                    <a:pt x="281" y="120"/>
                  </a:cubicBezTo>
                  <a:cubicBezTo>
                    <a:pt x="281"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14"/>
            <p:cNvSpPr/>
            <p:nvPr/>
          </p:nvSpPr>
          <p:spPr>
            <a:xfrm>
              <a:off x="3265348"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0"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14"/>
            <p:cNvSpPr/>
            <p:nvPr/>
          </p:nvSpPr>
          <p:spPr>
            <a:xfrm>
              <a:off x="3297941"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5" y="207"/>
                  </a:cubicBezTo>
                  <a:cubicBezTo>
                    <a:pt x="100" y="231"/>
                    <a:pt x="130" y="241"/>
                    <a:pt x="159" y="241"/>
                  </a:cubicBezTo>
                  <a:cubicBezTo>
                    <a:pt x="222" y="241"/>
                    <a:pt x="281"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14"/>
            <p:cNvSpPr/>
            <p:nvPr/>
          </p:nvSpPr>
          <p:spPr>
            <a:xfrm>
              <a:off x="3330627" y="4576342"/>
              <a:ext cx="26186" cy="22472"/>
            </a:xfrm>
            <a:custGeom>
              <a:rect b="b" l="l" r="r" t="t"/>
              <a:pathLst>
                <a:path extrusionOk="0" h="242" w="282">
                  <a:moveTo>
                    <a:pt x="160" y="1"/>
                  </a:moveTo>
                  <a:cubicBezTo>
                    <a:pt x="53" y="1"/>
                    <a:pt x="1" y="128"/>
                    <a:pt x="76" y="207"/>
                  </a:cubicBezTo>
                  <a:cubicBezTo>
                    <a:pt x="100" y="231"/>
                    <a:pt x="130" y="241"/>
                    <a:pt x="159" y="241"/>
                  </a:cubicBezTo>
                  <a:cubicBezTo>
                    <a:pt x="221" y="241"/>
                    <a:pt x="282" y="193"/>
                    <a:pt x="282" y="120"/>
                  </a:cubicBezTo>
                  <a:cubicBezTo>
                    <a:pt x="282" y="53"/>
                    <a:pt x="227" y="1"/>
                    <a:pt x="16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14"/>
            <p:cNvSpPr/>
            <p:nvPr/>
          </p:nvSpPr>
          <p:spPr>
            <a:xfrm>
              <a:off x="3362942" y="4576342"/>
              <a:ext cx="26464" cy="22472"/>
            </a:xfrm>
            <a:custGeom>
              <a:rect b="b" l="l" r="r" t="t"/>
              <a:pathLst>
                <a:path extrusionOk="0" h="242" w="285">
                  <a:moveTo>
                    <a:pt x="163" y="1"/>
                  </a:moveTo>
                  <a:cubicBezTo>
                    <a:pt x="55" y="1"/>
                    <a:pt x="0" y="128"/>
                    <a:pt x="79" y="207"/>
                  </a:cubicBezTo>
                  <a:cubicBezTo>
                    <a:pt x="103" y="231"/>
                    <a:pt x="132" y="241"/>
                    <a:pt x="162" y="241"/>
                  </a:cubicBezTo>
                  <a:cubicBezTo>
                    <a:pt x="224" y="241"/>
                    <a:pt x="284" y="193"/>
                    <a:pt x="284" y="120"/>
                  </a:cubicBezTo>
                  <a:cubicBezTo>
                    <a:pt x="284"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14"/>
            <p:cNvSpPr/>
            <p:nvPr/>
          </p:nvSpPr>
          <p:spPr>
            <a:xfrm>
              <a:off x="3395721" y="4576342"/>
              <a:ext cx="26186" cy="22472"/>
            </a:xfrm>
            <a:custGeom>
              <a:rect b="b" l="l" r="r" t="t"/>
              <a:pathLst>
                <a:path extrusionOk="0" h="242" w="282">
                  <a:moveTo>
                    <a:pt x="160" y="1"/>
                  </a:moveTo>
                  <a:cubicBezTo>
                    <a:pt x="53" y="1"/>
                    <a:pt x="1" y="128"/>
                    <a:pt x="76" y="207"/>
                  </a:cubicBezTo>
                  <a:cubicBezTo>
                    <a:pt x="100" y="231"/>
                    <a:pt x="130" y="241"/>
                    <a:pt x="159" y="241"/>
                  </a:cubicBezTo>
                  <a:cubicBezTo>
                    <a:pt x="221" y="241"/>
                    <a:pt x="282" y="193"/>
                    <a:pt x="282" y="120"/>
                  </a:cubicBezTo>
                  <a:cubicBezTo>
                    <a:pt x="282" y="53"/>
                    <a:pt x="227" y="1"/>
                    <a:pt x="16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14"/>
            <p:cNvSpPr/>
            <p:nvPr/>
          </p:nvSpPr>
          <p:spPr>
            <a:xfrm>
              <a:off x="3428035" y="4576342"/>
              <a:ext cx="26464" cy="22472"/>
            </a:xfrm>
            <a:custGeom>
              <a:rect b="b" l="l" r="r" t="t"/>
              <a:pathLst>
                <a:path extrusionOk="0" h="242" w="285">
                  <a:moveTo>
                    <a:pt x="163" y="1"/>
                  </a:moveTo>
                  <a:cubicBezTo>
                    <a:pt x="55" y="1"/>
                    <a:pt x="0" y="128"/>
                    <a:pt x="76" y="207"/>
                  </a:cubicBezTo>
                  <a:cubicBezTo>
                    <a:pt x="101" y="231"/>
                    <a:pt x="131" y="241"/>
                    <a:pt x="161" y="241"/>
                  </a:cubicBezTo>
                  <a:cubicBezTo>
                    <a:pt x="224" y="241"/>
                    <a:pt x="284" y="193"/>
                    <a:pt x="284" y="120"/>
                  </a:cubicBezTo>
                  <a:cubicBezTo>
                    <a:pt x="284"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14"/>
            <p:cNvSpPr/>
            <p:nvPr/>
          </p:nvSpPr>
          <p:spPr>
            <a:xfrm>
              <a:off x="2698822" y="4585813"/>
              <a:ext cx="741374" cy="4086"/>
            </a:xfrm>
            <a:custGeom>
              <a:rect b="b" l="l" r="r" t="t"/>
              <a:pathLst>
                <a:path extrusionOk="0" h="44" w="7984">
                  <a:moveTo>
                    <a:pt x="0" y="0"/>
                  </a:moveTo>
                  <a:lnTo>
                    <a:pt x="0" y="44"/>
                  </a:lnTo>
                  <a:lnTo>
                    <a:pt x="7984" y="44"/>
                  </a:lnTo>
                  <a:lnTo>
                    <a:pt x="7984" y="0"/>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14"/>
            <p:cNvSpPr/>
            <p:nvPr/>
          </p:nvSpPr>
          <p:spPr>
            <a:xfrm>
              <a:off x="2937931" y="4651742"/>
              <a:ext cx="42343" cy="50050"/>
            </a:xfrm>
            <a:custGeom>
              <a:rect b="b" l="l" r="r" t="t"/>
              <a:pathLst>
                <a:path extrusionOk="0" h="539" w="456">
                  <a:moveTo>
                    <a:pt x="229" y="122"/>
                  </a:moveTo>
                  <a:cubicBezTo>
                    <a:pt x="261" y="122"/>
                    <a:pt x="273" y="130"/>
                    <a:pt x="273" y="162"/>
                  </a:cubicBezTo>
                  <a:cubicBezTo>
                    <a:pt x="273" y="194"/>
                    <a:pt x="264" y="209"/>
                    <a:pt x="232" y="209"/>
                  </a:cubicBezTo>
                  <a:lnTo>
                    <a:pt x="189" y="209"/>
                  </a:lnTo>
                  <a:lnTo>
                    <a:pt x="189" y="122"/>
                  </a:lnTo>
                  <a:close/>
                  <a:moveTo>
                    <a:pt x="232" y="324"/>
                  </a:moveTo>
                  <a:cubicBezTo>
                    <a:pt x="267" y="324"/>
                    <a:pt x="279" y="330"/>
                    <a:pt x="279" y="368"/>
                  </a:cubicBezTo>
                  <a:cubicBezTo>
                    <a:pt x="279" y="403"/>
                    <a:pt x="267" y="414"/>
                    <a:pt x="232" y="414"/>
                  </a:cubicBezTo>
                  <a:lnTo>
                    <a:pt x="189" y="414"/>
                  </a:lnTo>
                  <a:lnTo>
                    <a:pt x="189" y="324"/>
                  </a:lnTo>
                  <a:close/>
                  <a:moveTo>
                    <a:pt x="1" y="0"/>
                  </a:moveTo>
                  <a:lnTo>
                    <a:pt x="1" y="539"/>
                  </a:lnTo>
                  <a:lnTo>
                    <a:pt x="250" y="539"/>
                  </a:lnTo>
                  <a:cubicBezTo>
                    <a:pt x="360" y="539"/>
                    <a:pt x="455" y="507"/>
                    <a:pt x="455" y="385"/>
                  </a:cubicBezTo>
                  <a:cubicBezTo>
                    <a:pt x="455" y="307"/>
                    <a:pt x="438" y="284"/>
                    <a:pt x="389" y="261"/>
                  </a:cubicBezTo>
                  <a:cubicBezTo>
                    <a:pt x="435" y="229"/>
                    <a:pt x="444" y="197"/>
                    <a:pt x="444" y="133"/>
                  </a:cubicBezTo>
                  <a:cubicBezTo>
                    <a:pt x="444" y="29"/>
                    <a:pt x="354" y="0"/>
                    <a:pt x="247"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14"/>
            <p:cNvSpPr/>
            <p:nvPr/>
          </p:nvSpPr>
          <p:spPr>
            <a:xfrm>
              <a:off x="2981481" y="4647935"/>
              <a:ext cx="38814" cy="59522"/>
            </a:xfrm>
            <a:custGeom>
              <a:rect b="b" l="l" r="r" t="t"/>
              <a:pathLst>
                <a:path extrusionOk="0" h="641" w="418">
                  <a:moveTo>
                    <a:pt x="244" y="0"/>
                  </a:moveTo>
                  <a:lnTo>
                    <a:pt x="1" y="603"/>
                  </a:lnTo>
                  <a:lnTo>
                    <a:pt x="175" y="641"/>
                  </a:lnTo>
                  <a:lnTo>
                    <a:pt x="418" y="35"/>
                  </a:lnTo>
                  <a:lnTo>
                    <a:pt x="244"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14"/>
            <p:cNvSpPr/>
            <p:nvPr/>
          </p:nvSpPr>
          <p:spPr>
            <a:xfrm>
              <a:off x="3021596" y="4650628"/>
              <a:ext cx="37700" cy="52000"/>
            </a:xfrm>
            <a:custGeom>
              <a:rect b="b" l="l" r="r" t="t"/>
              <a:pathLst>
                <a:path extrusionOk="0" h="560" w="406">
                  <a:moveTo>
                    <a:pt x="241" y="0"/>
                  </a:moveTo>
                  <a:cubicBezTo>
                    <a:pt x="53" y="0"/>
                    <a:pt x="0" y="67"/>
                    <a:pt x="0" y="279"/>
                  </a:cubicBezTo>
                  <a:cubicBezTo>
                    <a:pt x="0" y="499"/>
                    <a:pt x="55" y="560"/>
                    <a:pt x="232" y="560"/>
                  </a:cubicBezTo>
                  <a:cubicBezTo>
                    <a:pt x="290" y="560"/>
                    <a:pt x="348" y="554"/>
                    <a:pt x="406" y="539"/>
                  </a:cubicBezTo>
                  <a:lnTo>
                    <a:pt x="403" y="397"/>
                  </a:lnTo>
                  <a:cubicBezTo>
                    <a:pt x="403" y="397"/>
                    <a:pt x="334" y="403"/>
                    <a:pt x="278" y="403"/>
                  </a:cubicBezTo>
                  <a:cubicBezTo>
                    <a:pt x="206" y="403"/>
                    <a:pt x="192" y="386"/>
                    <a:pt x="192" y="279"/>
                  </a:cubicBezTo>
                  <a:cubicBezTo>
                    <a:pt x="192" y="174"/>
                    <a:pt x="206" y="160"/>
                    <a:pt x="278" y="160"/>
                  </a:cubicBezTo>
                  <a:cubicBezTo>
                    <a:pt x="319" y="160"/>
                    <a:pt x="360" y="163"/>
                    <a:pt x="400" y="166"/>
                  </a:cubicBezTo>
                  <a:lnTo>
                    <a:pt x="406" y="21"/>
                  </a:lnTo>
                  <a:cubicBezTo>
                    <a:pt x="351" y="9"/>
                    <a:pt x="296" y="3"/>
                    <a:pt x="241"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14"/>
            <p:cNvSpPr/>
            <p:nvPr/>
          </p:nvSpPr>
          <p:spPr>
            <a:xfrm>
              <a:off x="3078611" y="4676164"/>
              <a:ext cx="22193" cy="13557"/>
            </a:xfrm>
            <a:custGeom>
              <a:rect b="b" l="l" r="r" t="t"/>
              <a:pathLst>
                <a:path extrusionOk="0" h="146" w="239">
                  <a:moveTo>
                    <a:pt x="1" y="1"/>
                  </a:moveTo>
                  <a:lnTo>
                    <a:pt x="1" y="145"/>
                  </a:lnTo>
                  <a:lnTo>
                    <a:pt x="238" y="145"/>
                  </a:lnTo>
                  <a:lnTo>
                    <a:pt x="238"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14"/>
            <p:cNvSpPr/>
            <p:nvPr/>
          </p:nvSpPr>
          <p:spPr>
            <a:xfrm>
              <a:off x="3122161" y="4652485"/>
              <a:ext cx="31850" cy="49307"/>
            </a:xfrm>
            <a:custGeom>
              <a:rect b="b" l="l" r="r" t="t"/>
              <a:pathLst>
                <a:path extrusionOk="0" h="531" w="343">
                  <a:moveTo>
                    <a:pt x="189" y="1"/>
                  </a:moveTo>
                  <a:lnTo>
                    <a:pt x="1" y="108"/>
                  </a:lnTo>
                  <a:lnTo>
                    <a:pt x="50" y="238"/>
                  </a:lnTo>
                  <a:lnTo>
                    <a:pt x="160" y="195"/>
                  </a:lnTo>
                  <a:lnTo>
                    <a:pt x="160" y="531"/>
                  </a:lnTo>
                  <a:lnTo>
                    <a:pt x="343" y="531"/>
                  </a:lnTo>
                  <a:lnTo>
                    <a:pt x="343"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14"/>
            <p:cNvSpPr/>
            <p:nvPr/>
          </p:nvSpPr>
          <p:spPr>
            <a:xfrm>
              <a:off x="3161440" y="4652485"/>
              <a:ext cx="38536" cy="50422"/>
            </a:xfrm>
            <a:custGeom>
              <a:rect b="b" l="l" r="r" t="t"/>
              <a:pathLst>
                <a:path extrusionOk="0" h="543" w="415">
                  <a:moveTo>
                    <a:pt x="27" y="1"/>
                  </a:moveTo>
                  <a:lnTo>
                    <a:pt x="15" y="345"/>
                  </a:lnTo>
                  <a:lnTo>
                    <a:pt x="134" y="360"/>
                  </a:lnTo>
                  <a:cubicBezTo>
                    <a:pt x="154" y="354"/>
                    <a:pt x="177" y="351"/>
                    <a:pt x="198" y="351"/>
                  </a:cubicBezTo>
                  <a:cubicBezTo>
                    <a:pt x="227" y="351"/>
                    <a:pt x="238" y="357"/>
                    <a:pt x="238" y="374"/>
                  </a:cubicBezTo>
                  <a:cubicBezTo>
                    <a:pt x="238" y="389"/>
                    <a:pt x="221" y="395"/>
                    <a:pt x="198" y="395"/>
                  </a:cubicBezTo>
                  <a:cubicBezTo>
                    <a:pt x="137" y="392"/>
                    <a:pt x="76" y="386"/>
                    <a:pt x="15" y="377"/>
                  </a:cubicBezTo>
                  <a:lnTo>
                    <a:pt x="1" y="511"/>
                  </a:lnTo>
                  <a:cubicBezTo>
                    <a:pt x="70" y="528"/>
                    <a:pt x="143" y="537"/>
                    <a:pt x="215" y="542"/>
                  </a:cubicBezTo>
                  <a:cubicBezTo>
                    <a:pt x="334" y="542"/>
                    <a:pt x="415" y="490"/>
                    <a:pt x="415" y="357"/>
                  </a:cubicBezTo>
                  <a:cubicBezTo>
                    <a:pt x="415" y="224"/>
                    <a:pt x="354" y="186"/>
                    <a:pt x="235" y="186"/>
                  </a:cubicBezTo>
                  <a:cubicBezTo>
                    <a:pt x="209" y="186"/>
                    <a:pt x="186" y="189"/>
                    <a:pt x="163" y="198"/>
                  </a:cubicBezTo>
                  <a:lnTo>
                    <a:pt x="166" y="160"/>
                  </a:lnTo>
                  <a:lnTo>
                    <a:pt x="395" y="160"/>
                  </a:lnTo>
                  <a:lnTo>
                    <a:pt x="395"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14"/>
            <p:cNvSpPr/>
            <p:nvPr/>
          </p:nvSpPr>
          <p:spPr>
            <a:xfrm>
              <a:off x="3014075" y="3809150"/>
              <a:ext cx="95272" cy="81715"/>
            </a:xfrm>
            <a:custGeom>
              <a:rect b="b" l="l" r="r" t="t"/>
              <a:pathLst>
                <a:path extrusionOk="0" h="880" w="1026">
                  <a:moveTo>
                    <a:pt x="588" y="74"/>
                  </a:moveTo>
                  <a:cubicBezTo>
                    <a:pt x="791" y="74"/>
                    <a:pt x="953" y="239"/>
                    <a:pt x="953" y="442"/>
                  </a:cubicBezTo>
                  <a:cubicBezTo>
                    <a:pt x="953" y="663"/>
                    <a:pt x="774" y="809"/>
                    <a:pt x="586" y="809"/>
                  </a:cubicBezTo>
                  <a:cubicBezTo>
                    <a:pt x="495" y="809"/>
                    <a:pt x="403" y="775"/>
                    <a:pt x="328" y="700"/>
                  </a:cubicBezTo>
                  <a:cubicBezTo>
                    <a:pt x="96" y="471"/>
                    <a:pt x="261" y="74"/>
                    <a:pt x="588" y="74"/>
                  </a:cubicBezTo>
                  <a:close/>
                  <a:moveTo>
                    <a:pt x="582" y="1"/>
                  </a:moveTo>
                  <a:cubicBezTo>
                    <a:pt x="475" y="1"/>
                    <a:pt x="365" y="41"/>
                    <a:pt x="275" y="129"/>
                  </a:cubicBezTo>
                  <a:cubicBezTo>
                    <a:pt x="0" y="407"/>
                    <a:pt x="194" y="879"/>
                    <a:pt x="588" y="879"/>
                  </a:cubicBezTo>
                  <a:cubicBezTo>
                    <a:pt x="829" y="879"/>
                    <a:pt x="1026" y="682"/>
                    <a:pt x="1026" y="442"/>
                  </a:cubicBezTo>
                  <a:cubicBezTo>
                    <a:pt x="1026" y="177"/>
                    <a:pt x="809" y="1"/>
                    <a:pt x="582"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
  <p:cSld name="CUSTOM_1">
    <p:spTree>
      <p:nvGrpSpPr>
        <p:cNvPr id="321" name="Shape 321"/>
        <p:cNvGrpSpPr/>
        <p:nvPr/>
      </p:nvGrpSpPr>
      <p:grpSpPr>
        <a:xfrm>
          <a:off x="0" y="0"/>
          <a:ext cx="0" cy="0"/>
          <a:chOff x="0" y="0"/>
          <a:chExt cx="0" cy="0"/>
        </a:xfrm>
      </p:grpSpPr>
      <p:sp>
        <p:nvSpPr>
          <p:cNvPr id="322" name="Google Shape;322;p15"/>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15"/>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15"/>
          <p:cNvSpPr txBox="1"/>
          <p:nvPr>
            <p:ph type="title"/>
          </p:nvPr>
        </p:nvSpPr>
        <p:spPr>
          <a:xfrm>
            <a:off x="1100500" y="640850"/>
            <a:ext cx="6942900" cy="515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25" name="Google Shape;325;p15"/>
          <p:cNvSpPr txBox="1"/>
          <p:nvPr>
            <p:ph idx="1" type="subTitle"/>
          </p:nvPr>
        </p:nvSpPr>
        <p:spPr>
          <a:xfrm>
            <a:off x="1928051" y="1511825"/>
            <a:ext cx="1707600" cy="4347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26" name="Google Shape;326;p15"/>
          <p:cNvSpPr txBox="1"/>
          <p:nvPr>
            <p:ph idx="2" type="subTitle"/>
          </p:nvPr>
        </p:nvSpPr>
        <p:spPr>
          <a:xfrm>
            <a:off x="1928051" y="1844125"/>
            <a:ext cx="1576200" cy="772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27" name="Google Shape;327;p15"/>
          <p:cNvSpPr txBox="1"/>
          <p:nvPr>
            <p:ph idx="3" type="subTitle"/>
          </p:nvPr>
        </p:nvSpPr>
        <p:spPr>
          <a:xfrm>
            <a:off x="6379300" y="1512650"/>
            <a:ext cx="1707600" cy="4347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28" name="Google Shape;328;p15"/>
          <p:cNvSpPr txBox="1"/>
          <p:nvPr>
            <p:ph idx="4" type="subTitle"/>
          </p:nvPr>
        </p:nvSpPr>
        <p:spPr>
          <a:xfrm>
            <a:off x="6379300" y="1844125"/>
            <a:ext cx="1576200" cy="772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29" name="Google Shape;329;p15"/>
          <p:cNvSpPr txBox="1"/>
          <p:nvPr>
            <p:ph idx="5" type="subTitle"/>
          </p:nvPr>
        </p:nvSpPr>
        <p:spPr>
          <a:xfrm>
            <a:off x="4194501" y="1512650"/>
            <a:ext cx="1707600" cy="4347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30" name="Google Shape;330;p15"/>
          <p:cNvSpPr txBox="1"/>
          <p:nvPr>
            <p:ph idx="6" type="subTitle"/>
          </p:nvPr>
        </p:nvSpPr>
        <p:spPr>
          <a:xfrm>
            <a:off x="4194501" y="1844125"/>
            <a:ext cx="1576200" cy="772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31" name="Google Shape;331;p15"/>
          <p:cNvSpPr txBox="1"/>
          <p:nvPr>
            <p:ph idx="7" type="subTitle"/>
          </p:nvPr>
        </p:nvSpPr>
        <p:spPr>
          <a:xfrm>
            <a:off x="1928051" y="2926725"/>
            <a:ext cx="1707600" cy="4347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32" name="Google Shape;332;p15"/>
          <p:cNvSpPr txBox="1"/>
          <p:nvPr>
            <p:ph idx="8" type="subTitle"/>
          </p:nvPr>
        </p:nvSpPr>
        <p:spPr>
          <a:xfrm>
            <a:off x="1928051" y="3259192"/>
            <a:ext cx="1576200" cy="772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33" name="Google Shape;333;p15"/>
          <p:cNvSpPr txBox="1"/>
          <p:nvPr>
            <p:ph idx="9" type="subTitle"/>
          </p:nvPr>
        </p:nvSpPr>
        <p:spPr>
          <a:xfrm>
            <a:off x="6379300" y="2926725"/>
            <a:ext cx="1707600" cy="4347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34" name="Google Shape;334;p15"/>
          <p:cNvSpPr txBox="1"/>
          <p:nvPr>
            <p:ph idx="13" type="subTitle"/>
          </p:nvPr>
        </p:nvSpPr>
        <p:spPr>
          <a:xfrm>
            <a:off x="6379300" y="3259192"/>
            <a:ext cx="1576200" cy="772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35" name="Google Shape;335;p15"/>
          <p:cNvSpPr txBox="1"/>
          <p:nvPr>
            <p:ph idx="14" type="subTitle"/>
          </p:nvPr>
        </p:nvSpPr>
        <p:spPr>
          <a:xfrm>
            <a:off x="4194501" y="2926725"/>
            <a:ext cx="1707600" cy="4347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36" name="Google Shape;336;p15"/>
          <p:cNvSpPr txBox="1"/>
          <p:nvPr>
            <p:ph idx="15" type="subTitle"/>
          </p:nvPr>
        </p:nvSpPr>
        <p:spPr>
          <a:xfrm>
            <a:off x="4194501" y="3259192"/>
            <a:ext cx="1576200" cy="772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
  <p:cSld name="CUSTOM_1_1">
    <p:spTree>
      <p:nvGrpSpPr>
        <p:cNvPr id="337" name="Shape 337"/>
        <p:cNvGrpSpPr/>
        <p:nvPr/>
      </p:nvGrpSpPr>
      <p:grpSpPr>
        <a:xfrm>
          <a:off x="0" y="0"/>
          <a:ext cx="0" cy="0"/>
          <a:chOff x="0" y="0"/>
          <a:chExt cx="0" cy="0"/>
        </a:xfrm>
      </p:grpSpPr>
      <p:sp>
        <p:nvSpPr>
          <p:cNvPr id="338" name="Google Shape;338;p16"/>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16"/>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16"/>
          <p:cNvSpPr txBox="1"/>
          <p:nvPr>
            <p:ph type="title"/>
          </p:nvPr>
        </p:nvSpPr>
        <p:spPr>
          <a:xfrm>
            <a:off x="1100500" y="640850"/>
            <a:ext cx="6942900" cy="515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41" name="Google Shape;341;p16"/>
          <p:cNvSpPr txBox="1"/>
          <p:nvPr>
            <p:ph idx="1" type="subTitle"/>
          </p:nvPr>
        </p:nvSpPr>
        <p:spPr>
          <a:xfrm>
            <a:off x="1051450" y="1637125"/>
            <a:ext cx="20316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42" name="Google Shape;342;p16"/>
          <p:cNvSpPr txBox="1"/>
          <p:nvPr>
            <p:ph idx="2" type="subTitle"/>
          </p:nvPr>
        </p:nvSpPr>
        <p:spPr>
          <a:xfrm>
            <a:off x="1129625" y="1964876"/>
            <a:ext cx="1875300" cy="5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43" name="Google Shape;343;p16"/>
          <p:cNvSpPr txBox="1"/>
          <p:nvPr>
            <p:ph idx="3" type="subTitle"/>
          </p:nvPr>
        </p:nvSpPr>
        <p:spPr>
          <a:xfrm>
            <a:off x="4466015" y="1637125"/>
            <a:ext cx="20316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solidFill>
                  <a:schemeClr val="dk1"/>
                </a:solidFill>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44" name="Google Shape;344;p16"/>
          <p:cNvSpPr txBox="1"/>
          <p:nvPr>
            <p:ph idx="4" type="subTitle"/>
          </p:nvPr>
        </p:nvSpPr>
        <p:spPr>
          <a:xfrm>
            <a:off x="4544196" y="1964876"/>
            <a:ext cx="1875300" cy="5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45" name="Google Shape;345;p16"/>
          <p:cNvSpPr txBox="1"/>
          <p:nvPr>
            <p:ph idx="5" type="subTitle"/>
          </p:nvPr>
        </p:nvSpPr>
        <p:spPr>
          <a:xfrm>
            <a:off x="2812925" y="3013954"/>
            <a:ext cx="20316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46" name="Google Shape;346;p16"/>
          <p:cNvSpPr txBox="1"/>
          <p:nvPr>
            <p:ph idx="6" type="subTitle"/>
          </p:nvPr>
        </p:nvSpPr>
        <p:spPr>
          <a:xfrm>
            <a:off x="2891100" y="3345756"/>
            <a:ext cx="1875300" cy="558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347" name="Google Shape;347;p16"/>
          <p:cNvSpPr txBox="1"/>
          <p:nvPr>
            <p:ph idx="7" type="subTitle"/>
          </p:nvPr>
        </p:nvSpPr>
        <p:spPr>
          <a:xfrm>
            <a:off x="6060965" y="3013954"/>
            <a:ext cx="20316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348" name="Google Shape;348;p16"/>
          <p:cNvSpPr txBox="1"/>
          <p:nvPr>
            <p:ph idx="8" type="subTitle"/>
          </p:nvPr>
        </p:nvSpPr>
        <p:spPr>
          <a:xfrm>
            <a:off x="6139146" y="3345756"/>
            <a:ext cx="1875300" cy="558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ullet point list">
  <p:cSld name="CUSTOM_1_1_2">
    <p:spTree>
      <p:nvGrpSpPr>
        <p:cNvPr id="349" name="Shape 349"/>
        <p:cNvGrpSpPr/>
        <p:nvPr/>
      </p:nvGrpSpPr>
      <p:grpSpPr>
        <a:xfrm>
          <a:off x="0" y="0"/>
          <a:ext cx="0" cy="0"/>
          <a:chOff x="0" y="0"/>
          <a:chExt cx="0" cy="0"/>
        </a:xfrm>
      </p:grpSpPr>
      <p:sp>
        <p:nvSpPr>
          <p:cNvPr id="350" name="Google Shape;350;p17"/>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17"/>
          <p:cNvSpPr txBox="1"/>
          <p:nvPr>
            <p:ph idx="1" type="body"/>
          </p:nvPr>
        </p:nvSpPr>
        <p:spPr>
          <a:xfrm flipH="1">
            <a:off x="2505900" y="1269775"/>
            <a:ext cx="4132200" cy="26322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chemeClr val="lt1"/>
              </a:buClr>
              <a:buSzPts val="1400"/>
              <a:buFont typeface="Montserrat"/>
              <a:buChar char="●"/>
              <a:defRPr>
                <a:solidFill>
                  <a:schemeClr val="lt1"/>
                </a:solidFill>
              </a:defRPr>
            </a:lvl1pPr>
            <a:lvl2pPr indent="-317500" lvl="1" marL="914400" rtl="0" algn="r">
              <a:lnSpc>
                <a:spcPct val="100000"/>
              </a:lnSpc>
              <a:spcBef>
                <a:spcPts val="1600"/>
              </a:spcBef>
              <a:spcAft>
                <a:spcPts val="0"/>
              </a:spcAft>
              <a:buClr>
                <a:schemeClr val="lt1"/>
              </a:buClr>
              <a:buSzPts val="1400"/>
              <a:buFont typeface="Montserrat"/>
              <a:buChar char="○"/>
              <a:defRPr>
                <a:solidFill>
                  <a:schemeClr val="lt1"/>
                </a:solidFill>
              </a:defRPr>
            </a:lvl2pPr>
            <a:lvl3pPr indent="-317500" lvl="2" marL="1371600" rtl="0" algn="r">
              <a:spcBef>
                <a:spcPts val="1600"/>
              </a:spcBef>
              <a:spcAft>
                <a:spcPts val="0"/>
              </a:spcAft>
              <a:buClr>
                <a:schemeClr val="lt1"/>
              </a:buClr>
              <a:buSzPts val="1400"/>
              <a:buFont typeface="Montserrat"/>
              <a:buChar char="■"/>
              <a:defRPr>
                <a:solidFill>
                  <a:schemeClr val="lt1"/>
                </a:solidFill>
              </a:defRPr>
            </a:lvl3pPr>
            <a:lvl4pPr indent="-317500" lvl="3" marL="1828800" rtl="0" algn="r">
              <a:spcBef>
                <a:spcPts val="1600"/>
              </a:spcBef>
              <a:spcAft>
                <a:spcPts val="0"/>
              </a:spcAft>
              <a:buClr>
                <a:schemeClr val="lt1"/>
              </a:buClr>
              <a:buSzPts val="1400"/>
              <a:buFont typeface="Montserrat"/>
              <a:buChar char="●"/>
              <a:defRPr>
                <a:solidFill>
                  <a:schemeClr val="lt1"/>
                </a:solidFill>
              </a:defRPr>
            </a:lvl4pPr>
            <a:lvl5pPr indent="-317500" lvl="4" marL="2286000" rtl="0" algn="r">
              <a:spcBef>
                <a:spcPts val="1600"/>
              </a:spcBef>
              <a:spcAft>
                <a:spcPts val="0"/>
              </a:spcAft>
              <a:buClr>
                <a:schemeClr val="lt1"/>
              </a:buClr>
              <a:buSzPts val="1400"/>
              <a:buFont typeface="Montserrat"/>
              <a:buChar char="○"/>
              <a:defRPr>
                <a:solidFill>
                  <a:schemeClr val="lt1"/>
                </a:solidFill>
              </a:defRPr>
            </a:lvl5pPr>
            <a:lvl6pPr indent="-317500" lvl="5" marL="2743200" rtl="0" algn="r">
              <a:spcBef>
                <a:spcPts val="1600"/>
              </a:spcBef>
              <a:spcAft>
                <a:spcPts val="0"/>
              </a:spcAft>
              <a:buClr>
                <a:schemeClr val="lt1"/>
              </a:buClr>
              <a:buSzPts val="1400"/>
              <a:buFont typeface="Montserrat"/>
              <a:buChar char="■"/>
              <a:defRPr>
                <a:solidFill>
                  <a:schemeClr val="lt1"/>
                </a:solidFill>
              </a:defRPr>
            </a:lvl6pPr>
            <a:lvl7pPr indent="-317500" lvl="6" marL="3200400" rtl="0" algn="r">
              <a:spcBef>
                <a:spcPts val="1600"/>
              </a:spcBef>
              <a:spcAft>
                <a:spcPts val="0"/>
              </a:spcAft>
              <a:buClr>
                <a:schemeClr val="lt1"/>
              </a:buClr>
              <a:buSzPts val="1400"/>
              <a:buFont typeface="Montserrat"/>
              <a:buChar char="●"/>
              <a:defRPr>
                <a:solidFill>
                  <a:schemeClr val="lt1"/>
                </a:solidFill>
              </a:defRPr>
            </a:lvl7pPr>
            <a:lvl8pPr indent="-317500" lvl="7" marL="3657600" rtl="0" algn="r">
              <a:spcBef>
                <a:spcPts val="1600"/>
              </a:spcBef>
              <a:spcAft>
                <a:spcPts val="0"/>
              </a:spcAft>
              <a:buClr>
                <a:schemeClr val="lt1"/>
              </a:buClr>
              <a:buSzPts val="1400"/>
              <a:buFont typeface="Montserrat"/>
              <a:buChar char="○"/>
              <a:defRPr>
                <a:solidFill>
                  <a:schemeClr val="lt1"/>
                </a:solidFill>
              </a:defRPr>
            </a:lvl8pPr>
            <a:lvl9pPr indent="-317500" lvl="8" marL="4114800" rtl="0" algn="r">
              <a:spcBef>
                <a:spcPts val="1600"/>
              </a:spcBef>
              <a:spcAft>
                <a:spcPts val="1600"/>
              </a:spcAft>
              <a:buClr>
                <a:schemeClr val="lt1"/>
              </a:buClr>
              <a:buSzPts val="1400"/>
              <a:buFont typeface="Montserrat"/>
              <a:buChar char="■"/>
              <a:defRPr>
                <a:solidFill>
                  <a:schemeClr val="lt1"/>
                </a:solidFill>
              </a:defRPr>
            </a:lvl9pPr>
          </a:lstStyle>
          <a:p/>
        </p:txBody>
      </p:sp>
      <p:sp>
        <p:nvSpPr>
          <p:cNvPr id="352" name="Google Shape;352;p17"/>
          <p:cNvSpPr txBox="1"/>
          <p:nvPr>
            <p:ph type="title"/>
          </p:nvPr>
        </p:nvSpPr>
        <p:spPr>
          <a:xfrm flipH="1">
            <a:off x="2704650" y="640080"/>
            <a:ext cx="3734700" cy="512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200"/>
              <a:buNone/>
              <a:defRPr sz="24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grpSp>
        <p:nvGrpSpPr>
          <p:cNvPr id="353" name="Google Shape;353;p17"/>
          <p:cNvGrpSpPr/>
          <p:nvPr/>
        </p:nvGrpSpPr>
        <p:grpSpPr>
          <a:xfrm rot="-492451">
            <a:off x="696882" y="985046"/>
            <a:ext cx="917990" cy="384984"/>
            <a:chOff x="7036389" y="1157700"/>
            <a:chExt cx="635554" cy="266555"/>
          </a:xfrm>
        </p:grpSpPr>
        <p:sp>
          <p:nvSpPr>
            <p:cNvPr id="354" name="Google Shape;354;p17"/>
            <p:cNvSpPr/>
            <p:nvPr/>
          </p:nvSpPr>
          <p:spPr>
            <a:xfrm>
              <a:off x="7453656" y="1360674"/>
              <a:ext cx="193154" cy="3162"/>
            </a:xfrm>
            <a:custGeom>
              <a:rect b="b" l="l" r="r" t="t"/>
              <a:pathLst>
                <a:path extrusionOk="0" h="38" w="2321">
                  <a:moveTo>
                    <a:pt x="2321" y="0"/>
                  </a:moveTo>
                  <a:lnTo>
                    <a:pt x="1" y="18"/>
                  </a:lnTo>
                  <a:lnTo>
                    <a:pt x="2321" y="38"/>
                  </a:lnTo>
                  <a:lnTo>
                    <a:pt x="232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17"/>
            <p:cNvSpPr/>
            <p:nvPr/>
          </p:nvSpPr>
          <p:spPr>
            <a:xfrm>
              <a:off x="7639321" y="1187576"/>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5"/>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17"/>
            <p:cNvSpPr/>
            <p:nvPr/>
          </p:nvSpPr>
          <p:spPr>
            <a:xfrm>
              <a:off x="7639321" y="1308828"/>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2"/>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17"/>
            <p:cNvSpPr/>
            <p:nvPr/>
          </p:nvSpPr>
          <p:spPr>
            <a:xfrm>
              <a:off x="7137585" y="1296012"/>
              <a:ext cx="83" cy="33371"/>
            </a:xfrm>
            <a:custGeom>
              <a:rect b="b" l="l" r="r" t="t"/>
              <a:pathLst>
                <a:path extrusionOk="0" fill="none" h="401" w="1">
                  <a:moveTo>
                    <a:pt x="1" y="1"/>
                  </a:moveTo>
                  <a:lnTo>
                    <a:pt x="1" y="401"/>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17"/>
            <p:cNvSpPr/>
            <p:nvPr/>
          </p:nvSpPr>
          <p:spPr>
            <a:xfrm>
              <a:off x="7637823" y="1291934"/>
              <a:ext cx="34120" cy="26381"/>
            </a:xfrm>
            <a:custGeom>
              <a:rect b="b" l="l" r="r" t="t"/>
              <a:pathLst>
                <a:path extrusionOk="0" h="317" w="410">
                  <a:moveTo>
                    <a:pt x="18" y="1"/>
                  </a:moveTo>
                  <a:lnTo>
                    <a:pt x="1" y="316"/>
                  </a:lnTo>
                  <a:lnTo>
                    <a:pt x="18" y="316"/>
                  </a:lnTo>
                  <a:cubicBezTo>
                    <a:pt x="209" y="316"/>
                    <a:pt x="409" y="247"/>
                    <a:pt x="409" y="160"/>
                  </a:cubicBezTo>
                  <a:cubicBezTo>
                    <a:pt x="409" y="73"/>
                    <a:pt x="209" y="1"/>
                    <a:pt x="18"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17"/>
            <p:cNvSpPr/>
            <p:nvPr/>
          </p:nvSpPr>
          <p:spPr>
            <a:xfrm>
              <a:off x="7569582" y="1365002"/>
              <a:ext cx="83" cy="33621"/>
            </a:xfrm>
            <a:custGeom>
              <a:rect b="b" l="l" r="r" t="t"/>
              <a:pathLst>
                <a:path extrusionOk="0" fill="none" h="404" w="1">
                  <a:moveTo>
                    <a:pt x="1" y="0"/>
                  </a:moveTo>
                  <a:lnTo>
                    <a:pt x="1" y="403"/>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17"/>
            <p:cNvSpPr/>
            <p:nvPr/>
          </p:nvSpPr>
          <p:spPr>
            <a:xfrm>
              <a:off x="7036389" y="1157700"/>
              <a:ext cx="607090" cy="213626"/>
            </a:xfrm>
            <a:custGeom>
              <a:rect b="b" l="l" r="r" t="t"/>
              <a:pathLst>
                <a:path extrusionOk="0" h="2567" w="7295">
                  <a:moveTo>
                    <a:pt x="0" y="0"/>
                  </a:moveTo>
                  <a:lnTo>
                    <a:pt x="426" y="1368"/>
                  </a:lnTo>
                  <a:cubicBezTo>
                    <a:pt x="478" y="1538"/>
                    <a:pt x="617" y="1666"/>
                    <a:pt x="788" y="1704"/>
                  </a:cubicBezTo>
                  <a:lnTo>
                    <a:pt x="4247" y="2483"/>
                  </a:lnTo>
                  <a:cubicBezTo>
                    <a:pt x="4499" y="2538"/>
                    <a:pt x="4754" y="2567"/>
                    <a:pt x="5009" y="2567"/>
                  </a:cubicBezTo>
                  <a:lnTo>
                    <a:pt x="6344" y="2567"/>
                  </a:lnTo>
                  <a:cubicBezTo>
                    <a:pt x="6868" y="2567"/>
                    <a:pt x="7291" y="2141"/>
                    <a:pt x="7294" y="1620"/>
                  </a:cubicBezTo>
                  <a:lnTo>
                    <a:pt x="6127" y="1425"/>
                  </a:lnTo>
                  <a:lnTo>
                    <a:pt x="5869" y="777"/>
                  </a:lnTo>
                  <a:lnTo>
                    <a:pt x="4412" y="695"/>
                  </a:lnTo>
                  <a:lnTo>
                    <a:pt x="3812" y="1249"/>
                  </a:lnTo>
                  <a:lnTo>
                    <a:pt x="1724" y="1249"/>
                  </a:lnTo>
                  <a:lnTo>
                    <a:pt x="5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17"/>
            <p:cNvSpPr/>
            <p:nvPr/>
          </p:nvSpPr>
          <p:spPr>
            <a:xfrm>
              <a:off x="7339394" y="1352935"/>
              <a:ext cx="275625" cy="18392"/>
            </a:xfrm>
            <a:custGeom>
              <a:rect b="b" l="l" r="r" t="t"/>
              <a:pathLst>
                <a:path extrusionOk="0" h="221" w="3312">
                  <a:moveTo>
                    <a:pt x="1" y="1"/>
                  </a:moveTo>
                  <a:lnTo>
                    <a:pt x="606" y="137"/>
                  </a:lnTo>
                  <a:cubicBezTo>
                    <a:pt x="858" y="192"/>
                    <a:pt x="1113" y="221"/>
                    <a:pt x="1368" y="221"/>
                  </a:cubicBezTo>
                  <a:lnTo>
                    <a:pt x="2703" y="221"/>
                  </a:lnTo>
                  <a:cubicBezTo>
                    <a:pt x="2926" y="221"/>
                    <a:pt x="3141" y="143"/>
                    <a:pt x="3311"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17"/>
            <p:cNvSpPr/>
            <p:nvPr/>
          </p:nvSpPr>
          <p:spPr>
            <a:xfrm>
              <a:off x="7086238" y="1291934"/>
              <a:ext cx="557241" cy="33621"/>
            </a:xfrm>
            <a:custGeom>
              <a:rect b="b" l="l" r="r" t="t"/>
              <a:pathLst>
                <a:path extrusionOk="0" h="404" w="6696">
                  <a:moveTo>
                    <a:pt x="1" y="1"/>
                  </a:moveTo>
                  <a:cubicBezTo>
                    <a:pt x="56" y="44"/>
                    <a:pt x="123" y="76"/>
                    <a:pt x="192" y="91"/>
                  </a:cubicBezTo>
                  <a:lnTo>
                    <a:pt x="1574" y="403"/>
                  </a:lnTo>
                  <a:lnTo>
                    <a:pt x="6640" y="319"/>
                  </a:lnTo>
                  <a:cubicBezTo>
                    <a:pt x="6675" y="218"/>
                    <a:pt x="6695" y="111"/>
                    <a:pt x="6695" y="7"/>
                  </a:cubicBezTo>
                  <a:lnTo>
                    <a:pt x="6666"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17"/>
            <p:cNvSpPr/>
            <p:nvPr/>
          </p:nvSpPr>
          <p:spPr>
            <a:xfrm>
              <a:off x="7158390" y="1312240"/>
              <a:ext cx="482426" cy="13315"/>
            </a:xfrm>
            <a:custGeom>
              <a:rect b="b" l="l" r="r" t="t"/>
              <a:pathLst>
                <a:path extrusionOk="0" h="160" w="5797">
                  <a:moveTo>
                    <a:pt x="0" y="0"/>
                  </a:moveTo>
                  <a:lnTo>
                    <a:pt x="707" y="159"/>
                  </a:lnTo>
                  <a:lnTo>
                    <a:pt x="5773" y="75"/>
                  </a:lnTo>
                  <a:cubicBezTo>
                    <a:pt x="5782" y="49"/>
                    <a:pt x="5788" y="26"/>
                    <a:pt x="5796" y="0"/>
                  </a:cubicBezTo>
                  <a:close/>
                </a:path>
              </a:pathLst>
            </a:custGeom>
            <a:solidFill>
              <a:srgbClr val="000000">
                <a:alpha val="245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17"/>
            <p:cNvSpPr/>
            <p:nvPr/>
          </p:nvSpPr>
          <p:spPr>
            <a:xfrm>
              <a:off x="7067264" y="1157700"/>
              <a:ext cx="258981" cy="121085"/>
            </a:xfrm>
            <a:custGeom>
              <a:rect b="b" l="l" r="r" t="t"/>
              <a:pathLst>
                <a:path extrusionOk="0" h="1455" w="3112">
                  <a:moveTo>
                    <a:pt x="0" y="0"/>
                  </a:moveTo>
                  <a:lnTo>
                    <a:pt x="0" y="507"/>
                  </a:lnTo>
                  <a:lnTo>
                    <a:pt x="368" y="507"/>
                  </a:lnTo>
                  <a:lnTo>
                    <a:pt x="730" y="1454"/>
                  </a:lnTo>
                  <a:lnTo>
                    <a:pt x="3111" y="1454"/>
                  </a:lnTo>
                  <a:lnTo>
                    <a:pt x="3111" y="1362"/>
                  </a:lnTo>
                  <a:lnTo>
                    <a:pt x="794" y="1362"/>
                  </a:lnTo>
                  <a:lnTo>
                    <a:pt x="432" y="414"/>
                  </a:lnTo>
                  <a:lnTo>
                    <a:pt x="93" y="414"/>
                  </a:lnTo>
                  <a:lnTo>
                    <a:pt x="93"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17"/>
            <p:cNvSpPr/>
            <p:nvPr/>
          </p:nvSpPr>
          <p:spPr>
            <a:xfrm>
              <a:off x="7305440" y="1325472"/>
              <a:ext cx="308580" cy="27546"/>
            </a:xfrm>
            <a:custGeom>
              <a:rect b="b" l="l" r="r" t="t"/>
              <a:pathLst>
                <a:path extrusionOk="0" h="331" w="3708">
                  <a:moveTo>
                    <a:pt x="3575" y="0"/>
                  </a:moveTo>
                  <a:lnTo>
                    <a:pt x="3325" y="238"/>
                  </a:lnTo>
                  <a:lnTo>
                    <a:pt x="0" y="238"/>
                  </a:lnTo>
                  <a:lnTo>
                    <a:pt x="96" y="258"/>
                  </a:lnTo>
                  <a:lnTo>
                    <a:pt x="414" y="331"/>
                  </a:lnTo>
                  <a:lnTo>
                    <a:pt x="3363" y="331"/>
                  </a:lnTo>
                  <a:lnTo>
                    <a:pt x="3708"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17"/>
            <p:cNvSpPr/>
            <p:nvPr/>
          </p:nvSpPr>
          <p:spPr>
            <a:xfrm>
              <a:off x="7112785" y="1317733"/>
              <a:ext cx="43524" cy="37283"/>
            </a:xfrm>
            <a:custGeom>
              <a:rect b="b" l="l" r="r" t="t"/>
              <a:pathLst>
                <a:path extrusionOk="0" h="448" w="523">
                  <a:moveTo>
                    <a:pt x="299" y="1"/>
                  </a:moveTo>
                  <a:cubicBezTo>
                    <a:pt x="99" y="1"/>
                    <a:pt x="1" y="241"/>
                    <a:pt x="140" y="383"/>
                  </a:cubicBezTo>
                  <a:cubicBezTo>
                    <a:pt x="185" y="428"/>
                    <a:pt x="241" y="448"/>
                    <a:pt x="296" y="448"/>
                  </a:cubicBezTo>
                  <a:cubicBezTo>
                    <a:pt x="412" y="448"/>
                    <a:pt x="522" y="359"/>
                    <a:pt x="522" y="224"/>
                  </a:cubicBezTo>
                  <a:cubicBezTo>
                    <a:pt x="522" y="102"/>
                    <a:pt x="421" y="1"/>
                    <a:pt x="299"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17"/>
            <p:cNvSpPr/>
            <p:nvPr/>
          </p:nvSpPr>
          <p:spPr>
            <a:xfrm>
              <a:off x="7128930" y="1327636"/>
              <a:ext cx="17476" cy="17393"/>
            </a:xfrm>
            <a:custGeom>
              <a:rect b="b" l="l" r="r" t="t"/>
              <a:pathLst>
                <a:path extrusionOk="0" h="209" w="210">
                  <a:moveTo>
                    <a:pt x="105" y="0"/>
                  </a:moveTo>
                  <a:cubicBezTo>
                    <a:pt x="47" y="0"/>
                    <a:pt x="1" y="47"/>
                    <a:pt x="1" y="105"/>
                  </a:cubicBezTo>
                  <a:cubicBezTo>
                    <a:pt x="1" y="163"/>
                    <a:pt x="47" y="209"/>
                    <a:pt x="105" y="209"/>
                  </a:cubicBezTo>
                  <a:cubicBezTo>
                    <a:pt x="163" y="209"/>
                    <a:pt x="209" y="163"/>
                    <a:pt x="209" y="105"/>
                  </a:cubicBezTo>
                  <a:cubicBezTo>
                    <a:pt x="209" y="47"/>
                    <a:pt x="163" y="0"/>
                    <a:pt x="105"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17"/>
            <p:cNvSpPr/>
            <p:nvPr/>
          </p:nvSpPr>
          <p:spPr>
            <a:xfrm>
              <a:off x="7544782" y="1386972"/>
              <a:ext cx="43441" cy="37283"/>
            </a:xfrm>
            <a:custGeom>
              <a:rect b="b" l="l" r="r" t="t"/>
              <a:pathLst>
                <a:path extrusionOk="0" h="448" w="522">
                  <a:moveTo>
                    <a:pt x="299" y="0"/>
                  </a:moveTo>
                  <a:cubicBezTo>
                    <a:pt x="99" y="0"/>
                    <a:pt x="0" y="240"/>
                    <a:pt x="142" y="382"/>
                  </a:cubicBezTo>
                  <a:cubicBezTo>
                    <a:pt x="187" y="427"/>
                    <a:pt x="243" y="447"/>
                    <a:pt x="297" y="447"/>
                  </a:cubicBezTo>
                  <a:cubicBezTo>
                    <a:pt x="412" y="447"/>
                    <a:pt x="522" y="358"/>
                    <a:pt x="522" y="223"/>
                  </a:cubicBezTo>
                  <a:cubicBezTo>
                    <a:pt x="522" y="98"/>
                    <a:pt x="423" y="0"/>
                    <a:pt x="299"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17"/>
            <p:cNvSpPr/>
            <p:nvPr/>
          </p:nvSpPr>
          <p:spPr>
            <a:xfrm>
              <a:off x="7560927" y="1396792"/>
              <a:ext cx="17726" cy="17476"/>
            </a:xfrm>
            <a:custGeom>
              <a:rect b="b" l="l" r="r" t="t"/>
              <a:pathLst>
                <a:path extrusionOk="0" h="210" w="213">
                  <a:moveTo>
                    <a:pt x="105" y="1"/>
                  </a:moveTo>
                  <a:cubicBezTo>
                    <a:pt x="47" y="1"/>
                    <a:pt x="1" y="47"/>
                    <a:pt x="1" y="105"/>
                  </a:cubicBezTo>
                  <a:cubicBezTo>
                    <a:pt x="1" y="163"/>
                    <a:pt x="47" y="209"/>
                    <a:pt x="105" y="209"/>
                  </a:cubicBezTo>
                  <a:cubicBezTo>
                    <a:pt x="163" y="209"/>
                    <a:pt x="212" y="163"/>
                    <a:pt x="212" y="105"/>
                  </a:cubicBezTo>
                  <a:cubicBezTo>
                    <a:pt x="212" y="47"/>
                    <a:pt x="163" y="1"/>
                    <a:pt x="105"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17"/>
            <p:cNvSpPr/>
            <p:nvPr/>
          </p:nvSpPr>
          <p:spPr>
            <a:xfrm>
              <a:off x="7380339" y="1229769"/>
              <a:ext cx="165941" cy="46603"/>
            </a:xfrm>
            <a:custGeom>
              <a:rect b="b" l="l" r="r" t="t"/>
              <a:pathLst>
                <a:path extrusionOk="0" h="560" w="1994">
                  <a:moveTo>
                    <a:pt x="383" y="0"/>
                  </a:moveTo>
                  <a:lnTo>
                    <a:pt x="1" y="389"/>
                  </a:lnTo>
                  <a:lnTo>
                    <a:pt x="1994" y="559"/>
                  </a:lnTo>
                  <a:lnTo>
                    <a:pt x="1780" y="21"/>
                  </a:lnTo>
                  <a:lnTo>
                    <a:pt x="383" y="0"/>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17"/>
            <p:cNvSpPr/>
            <p:nvPr/>
          </p:nvSpPr>
          <p:spPr>
            <a:xfrm>
              <a:off x="7284469" y="1223943"/>
              <a:ext cx="136481" cy="15312"/>
            </a:xfrm>
            <a:custGeom>
              <a:rect b="b" l="l" r="r" t="t"/>
              <a:pathLst>
                <a:path extrusionOk="0" h="184" w="1640">
                  <a:moveTo>
                    <a:pt x="0" y="1"/>
                  </a:moveTo>
                  <a:lnTo>
                    <a:pt x="0" y="183"/>
                  </a:lnTo>
                  <a:lnTo>
                    <a:pt x="1640" y="183"/>
                  </a:lnTo>
                  <a:lnTo>
                    <a:pt x="1640"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17"/>
            <p:cNvSpPr/>
            <p:nvPr/>
          </p:nvSpPr>
          <p:spPr>
            <a:xfrm>
              <a:off x="7420867" y="1222279"/>
              <a:ext cx="110516" cy="16977"/>
            </a:xfrm>
            <a:custGeom>
              <a:rect b="b" l="l" r="r" t="t"/>
              <a:pathLst>
                <a:path extrusionOk="0" h="204" w="1328">
                  <a:moveTo>
                    <a:pt x="1249" y="1"/>
                  </a:moveTo>
                  <a:lnTo>
                    <a:pt x="1" y="21"/>
                  </a:lnTo>
                  <a:lnTo>
                    <a:pt x="1" y="203"/>
                  </a:lnTo>
                  <a:lnTo>
                    <a:pt x="1327" y="203"/>
                  </a:lnTo>
                  <a:lnTo>
                    <a:pt x="1249" y="1"/>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17"/>
            <p:cNvSpPr/>
            <p:nvPr/>
          </p:nvSpPr>
          <p:spPr>
            <a:xfrm>
              <a:off x="7284469" y="1215538"/>
              <a:ext cx="240423" cy="8488"/>
            </a:xfrm>
            <a:custGeom>
              <a:rect b="b" l="l" r="r" t="t"/>
              <a:pathLst>
                <a:path extrusionOk="0" h="102" w="2889">
                  <a:moveTo>
                    <a:pt x="1431" y="0"/>
                  </a:moveTo>
                  <a:lnTo>
                    <a:pt x="0" y="102"/>
                  </a:lnTo>
                  <a:lnTo>
                    <a:pt x="1640" y="102"/>
                  </a:lnTo>
                  <a:lnTo>
                    <a:pt x="2888" y="82"/>
                  </a:lnTo>
                  <a:lnTo>
                    <a:pt x="143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4" name="Google Shape;374;p17"/>
          <p:cNvSpPr/>
          <p:nvPr/>
        </p:nvSpPr>
        <p:spPr>
          <a:xfrm flipH="1">
            <a:off x="-693651" y="2046377"/>
            <a:ext cx="4467841" cy="3644805"/>
          </a:xfrm>
          <a:custGeom>
            <a:rect b="b" l="l" r="r" t="t"/>
            <a:pathLst>
              <a:path extrusionOk="0" h="14614" w="17914">
                <a:moveTo>
                  <a:pt x="15850" y="1"/>
                </a:moveTo>
                <a:cubicBezTo>
                  <a:pt x="11932" y="1"/>
                  <a:pt x="7819" y="1907"/>
                  <a:pt x="9733" y="6646"/>
                </a:cubicBezTo>
                <a:cubicBezTo>
                  <a:pt x="9703" y="7770"/>
                  <a:pt x="7261" y="6898"/>
                  <a:pt x="7561" y="9234"/>
                </a:cubicBezTo>
                <a:cubicBezTo>
                  <a:pt x="7423" y="9218"/>
                  <a:pt x="7295" y="9210"/>
                  <a:pt x="7176" y="9210"/>
                </a:cubicBezTo>
                <a:cubicBezTo>
                  <a:pt x="5892" y="9210"/>
                  <a:pt x="5667" y="10093"/>
                  <a:pt x="5313" y="10262"/>
                </a:cubicBezTo>
                <a:cubicBezTo>
                  <a:pt x="5280" y="10277"/>
                  <a:pt x="5241" y="10284"/>
                  <a:pt x="5198" y="10284"/>
                </a:cubicBezTo>
                <a:cubicBezTo>
                  <a:pt x="4806" y="10284"/>
                  <a:pt x="3995" y="9704"/>
                  <a:pt x="3033" y="9704"/>
                </a:cubicBezTo>
                <a:cubicBezTo>
                  <a:pt x="2404" y="9704"/>
                  <a:pt x="1711" y="9952"/>
                  <a:pt x="1028" y="10775"/>
                </a:cubicBezTo>
                <a:cubicBezTo>
                  <a:pt x="1" y="12016"/>
                  <a:pt x="107" y="13363"/>
                  <a:pt x="941" y="14614"/>
                </a:cubicBezTo>
                <a:lnTo>
                  <a:pt x="12863" y="14614"/>
                </a:lnTo>
                <a:lnTo>
                  <a:pt x="17623" y="14381"/>
                </a:lnTo>
                <a:lnTo>
                  <a:pt x="17913" y="181"/>
                </a:lnTo>
                <a:cubicBezTo>
                  <a:pt x="17256" y="63"/>
                  <a:pt x="16557" y="1"/>
                  <a:pt x="158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17"/>
          <p:cNvSpPr/>
          <p:nvPr/>
        </p:nvSpPr>
        <p:spPr>
          <a:xfrm flipH="1" rot="10800000">
            <a:off x="6203175" y="-242544"/>
            <a:ext cx="3481541" cy="2840158"/>
          </a:xfrm>
          <a:custGeom>
            <a:rect b="b" l="l" r="r" t="t"/>
            <a:pathLst>
              <a:path extrusionOk="0" h="14614" w="17914">
                <a:moveTo>
                  <a:pt x="15850" y="1"/>
                </a:moveTo>
                <a:cubicBezTo>
                  <a:pt x="11932" y="1"/>
                  <a:pt x="7819" y="1907"/>
                  <a:pt x="9733" y="6646"/>
                </a:cubicBezTo>
                <a:cubicBezTo>
                  <a:pt x="9703" y="7770"/>
                  <a:pt x="7261" y="6898"/>
                  <a:pt x="7561" y="9234"/>
                </a:cubicBezTo>
                <a:cubicBezTo>
                  <a:pt x="7423" y="9218"/>
                  <a:pt x="7295" y="9210"/>
                  <a:pt x="7176" y="9210"/>
                </a:cubicBezTo>
                <a:cubicBezTo>
                  <a:pt x="5892" y="9210"/>
                  <a:pt x="5667" y="10093"/>
                  <a:pt x="5313" y="10262"/>
                </a:cubicBezTo>
                <a:cubicBezTo>
                  <a:pt x="5280" y="10277"/>
                  <a:pt x="5241" y="10284"/>
                  <a:pt x="5198" y="10284"/>
                </a:cubicBezTo>
                <a:cubicBezTo>
                  <a:pt x="4806" y="10284"/>
                  <a:pt x="3995" y="9704"/>
                  <a:pt x="3033" y="9704"/>
                </a:cubicBezTo>
                <a:cubicBezTo>
                  <a:pt x="2404" y="9704"/>
                  <a:pt x="1711" y="9952"/>
                  <a:pt x="1028" y="10775"/>
                </a:cubicBezTo>
                <a:cubicBezTo>
                  <a:pt x="1" y="12016"/>
                  <a:pt x="107" y="13363"/>
                  <a:pt x="941" y="14614"/>
                </a:cubicBezTo>
                <a:lnTo>
                  <a:pt x="12863" y="14614"/>
                </a:lnTo>
                <a:lnTo>
                  <a:pt x="17623" y="14381"/>
                </a:lnTo>
                <a:lnTo>
                  <a:pt x="17913" y="181"/>
                </a:lnTo>
                <a:cubicBezTo>
                  <a:pt x="17256" y="63"/>
                  <a:pt x="16557" y="1"/>
                  <a:pt x="158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
  <p:cSld name="CUSTOM_1_1_1">
    <p:spTree>
      <p:nvGrpSpPr>
        <p:cNvPr id="376" name="Shape 376"/>
        <p:cNvGrpSpPr/>
        <p:nvPr/>
      </p:nvGrpSpPr>
      <p:grpSpPr>
        <a:xfrm>
          <a:off x="0" y="0"/>
          <a:ext cx="0" cy="0"/>
          <a:chOff x="0" y="0"/>
          <a:chExt cx="0" cy="0"/>
        </a:xfrm>
      </p:grpSpPr>
      <p:sp>
        <p:nvSpPr>
          <p:cNvPr id="377" name="Google Shape;377;p18"/>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18"/>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9" name="Google Shape;379;p18"/>
          <p:cNvGrpSpPr/>
          <p:nvPr/>
        </p:nvGrpSpPr>
        <p:grpSpPr>
          <a:xfrm>
            <a:off x="462047" y="717056"/>
            <a:ext cx="1084026" cy="1465004"/>
            <a:chOff x="309647" y="640856"/>
            <a:chExt cx="1084026" cy="1465004"/>
          </a:xfrm>
        </p:grpSpPr>
        <p:sp>
          <p:nvSpPr>
            <p:cNvPr id="380" name="Google Shape;380;p18"/>
            <p:cNvSpPr/>
            <p:nvPr/>
          </p:nvSpPr>
          <p:spPr>
            <a:xfrm rot="759590">
              <a:off x="444277" y="713953"/>
              <a:ext cx="813359" cy="1318808"/>
            </a:xfrm>
            <a:custGeom>
              <a:rect b="b" l="l" r="r" t="t"/>
              <a:pathLst>
                <a:path extrusionOk="0" h="10969" w="6765">
                  <a:moveTo>
                    <a:pt x="3392" y="746"/>
                  </a:moveTo>
                  <a:cubicBezTo>
                    <a:pt x="3637" y="746"/>
                    <a:pt x="3874" y="937"/>
                    <a:pt x="3874" y="1223"/>
                  </a:cubicBezTo>
                  <a:cubicBezTo>
                    <a:pt x="3874" y="1487"/>
                    <a:pt x="3659" y="1701"/>
                    <a:pt x="3396" y="1701"/>
                  </a:cubicBezTo>
                  <a:cubicBezTo>
                    <a:pt x="2970" y="1701"/>
                    <a:pt x="2758" y="1185"/>
                    <a:pt x="3060" y="887"/>
                  </a:cubicBezTo>
                  <a:cubicBezTo>
                    <a:pt x="3156" y="790"/>
                    <a:pt x="3275" y="746"/>
                    <a:pt x="3392" y="746"/>
                  </a:cubicBezTo>
                  <a:close/>
                  <a:moveTo>
                    <a:pt x="1" y="1"/>
                  </a:moveTo>
                  <a:lnTo>
                    <a:pt x="1" y="10849"/>
                  </a:lnTo>
                  <a:lnTo>
                    <a:pt x="21" y="10849"/>
                  </a:lnTo>
                  <a:cubicBezTo>
                    <a:pt x="72" y="10928"/>
                    <a:pt x="155" y="10968"/>
                    <a:pt x="238" y="10968"/>
                  </a:cubicBezTo>
                  <a:cubicBezTo>
                    <a:pt x="322" y="10968"/>
                    <a:pt x="405" y="10928"/>
                    <a:pt x="455" y="10849"/>
                  </a:cubicBezTo>
                  <a:cubicBezTo>
                    <a:pt x="506" y="10928"/>
                    <a:pt x="589" y="10968"/>
                    <a:pt x="673" y="10968"/>
                  </a:cubicBezTo>
                  <a:cubicBezTo>
                    <a:pt x="756" y="10968"/>
                    <a:pt x="839" y="10928"/>
                    <a:pt x="890" y="10849"/>
                  </a:cubicBezTo>
                  <a:cubicBezTo>
                    <a:pt x="941" y="10928"/>
                    <a:pt x="1024" y="10968"/>
                    <a:pt x="1107" y="10968"/>
                  </a:cubicBezTo>
                  <a:cubicBezTo>
                    <a:pt x="1191" y="10968"/>
                    <a:pt x="1274" y="10928"/>
                    <a:pt x="1324" y="10849"/>
                  </a:cubicBezTo>
                  <a:cubicBezTo>
                    <a:pt x="1375" y="10928"/>
                    <a:pt x="1458" y="10968"/>
                    <a:pt x="1542" y="10968"/>
                  </a:cubicBezTo>
                  <a:cubicBezTo>
                    <a:pt x="1625" y="10968"/>
                    <a:pt x="1708" y="10928"/>
                    <a:pt x="1759" y="10849"/>
                  </a:cubicBezTo>
                  <a:cubicBezTo>
                    <a:pt x="1810" y="10928"/>
                    <a:pt x="1893" y="10968"/>
                    <a:pt x="1976" y="10968"/>
                  </a:cubicBezTo>
                  <a:cubicBezTo>
                    <a:pt x="2060" y="10968"/>
                    <a:pt x="2143" y="10928"/>
                    <a:pt x="2193" y="10849"/>
                  </a:cubicBezTo>
                  <a:cubicBezTo>
                    <a:pt x="2244" y="10928"/>
                    <a:pt x="2327" y="10968"/>
                    <a:pt x="2411" y="10968"/>
                  </a:cubicBezTo>
                  <a:cubicBezTo>
                    <a:pt x="2494" y="10968"/>
                    <a:pt x="2577" y="10928"/>
                    <a:pt x="2628" y="10849"/>
                  </a:cubicBezTo>
                  <a:cubicBezTo>
                    <a:pt x="2679" y="10928"/>
                    <a:pt x="2762" y="10968"/>
                    <a:pt x="2845" y="10968"/>
                  </a:cubicBezTo>
                  <a:cubicBezTo>
                    <a:pt x="2929" y="10968"/>
                    <a:pt x="3012" y="10928"/>
                    <a:pt x="3063" y="10849"/>
                  </a:cubicBezTo>
                  <a:cubicBezTo>
                    <a:pt x="3113" y="10928"/>
                    <a:pt x="3196" y="10968"/>
                    <a:pt x="3280" y="10968"/>
                  </a:cubicBezTo>
                  <a:cubicBezTo>
                    <a:pt x="3363" y="10968"/>
                    <a:pt x="3446" y="10928"/>
                    <a:pt x="3497" y="10849"/>
                  </a:cubicBezTo>
                  <a:cubicBezTo>
                    <a:pt x="3548" y="10928"/>
                    <a:pt x="3631" y="10968"/>
                    <a:pt x="3714" y="10968"/>
                  </a:cubicBezTo>
                  <a:cubicBezTo>
                    <a:pt x="3798" y="10968"/>
                    <a:pt x="3881" y="10928"/>
                    <a:pt x="3932" y="10849"/>
                  </a:cubicBezTo>
                  <a:cubicBezTo>
                    <a:pt x="3982" y="10928"/>
                    <a:pt x="4065" y="10968"/>
                    <a:pt x="4149" y="10968"/>
                  </a:cubicBezTo>
                  <a:cubicBezTo>
                    <a:pt x="4232" y="10968"/>
                    <a:pt x="4315" y="10928"/>
                    <a:pt x="4366" y="10849"/>
                  </a:cubicBezTo>
                  <a:cubicBezTo>
                    <a:pt x="4417" y="10928"/>
                    <a:pt x="4500" y="10968"/>
                    <a:pt x="4583" y="10968"/>
                  </a:cubicBezTo>
                  <a:cubicBezTo>
                    <a:pt x="4667" y="10968"/>
                    <a:pt x="4750" y="10928"/>
                    <a:pt x="4801" y="10849"/>
                  </a:cubicBezTo>
                  <a:cubicBezTo>
                    <a:pt x="4851" y="10928"/>
                    <a:pt x="4934" y="10968"/>
                    <a:pt x="5018" y="10968"/>
                  </a:cubicBezTo>
                  <a:cubicBezTo>
                    <a:pt x="5101" y="10968"/>
                    <a:pt x="5184" y="10928"/>
                    <a:pt x="5235" y="10849"/>
                  </a:cubicBezTo>
                  <a:cubicBezTo>
                    <a:pt x="5286" y="10928"/>
                    <a:pt x="5370" y="10968"/>
                    <a:pt x="5453" y="10968"/>
                  </a:cubicBezTo>
                  <a:cubicBezTo>
                    <a:pt x="5537" y="10968"/>
                    <a:pt x="5620" y="10928"/>
                    <a:pt x="5670" y="10849"/>
                  </a:cubicBezTo>
                  <a:cubicBezTo>
                    <a:pt x="5720" y="10928"/>
                    <a:pt x="5804" y="10968"/>
                    <a:pt x="5887" y="10968"/>
                  </a:cubicBezTo>
                  <a:cubicBezTo>
                    <a:pt x="5970" y="10968"/>
                    <a:pt x="6053" y="10928"/>
                    <a:pt x="6104" y="10849"/>
                  </a:cubicBezTo>
                  <a:cubicBezTo>
                    <a:pt x="6155" y="10928"/>
                    <a:pt x="6238" y="10968"/>
                    <a:pt x="6321" y="10968"/>
                  </a:cubicBezTo>
                  <a:cubicBezTo>
                    <a:pt x="6405" y="10968"/>
                    <a:pt x="6488" y="10928"/>
                    <a:pt x="6539" y="10849"/>
                  </a:cubicBezTo>
                  <a:cubicBezTo>
                    <a:pt x="6628" y="10849"/>
                    <a:pt x="6709" y="10895"/>
                    <a:pt x="6756" y="10967"/>
                  </a:cubicBezTo>
                  <a:cubicBezTo>
                    <a:pt x="6759" y="10965"/>
                    <a:pt x="6762" y="10962"/>
                    <a:pt x="6764" y="10959"/>
                  </a:cubicBezTo>
                  <a:lnTo>
                    <a:pt x="6764" y="4"/>
                  </a:lnTo>
                  <a:lnTo>
                    <a:pt x="1"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18"/>
            <p:cNvSpPr/>
            <p:nvPr/>
          </p:nvSpPr>
          <p:spPr>
            <a:xfrm rot="759590">
              <a:off x="557090" y="726628"/>
              <a:ext cx="814802" cy="289154"/>
            </a:xfrm>
            <a:custGeom>
              <a:rect b="b" l="l" r="r" t="t"/>
              <a:pathLst>
                <a:path extrusionOk="0" h="2405" w="6777">
                  <a:moveTo>
                    <a:pt x="3392" y="746"/>
                  </a:moveTo>
                  <a:cubicBezTo>
                    <a:pt x="3637" y="746"/>
                    <a:pt x="3874" y="937"/>
                    <a:pt x="3874" y="1223"/>
                  </a:cubicBezTo>
                  <a:cubicBezTo>
                    <a:pt x="3874" y="1487"/>
                    <a:pt x="3659" y="1701"/>
                    <a:pt x="3396" y="1701"/>
                  </a:cubicBezTo>
                  <a:cubicBezTo>
                    <a:pt x="2970" y="1701"/>
                    <a:pt x="2758" y="1185"/>
                    <a:pt x="3060" y="887"/>
                  </a:cubicBezTo>
                  <a:cubicBezTo>
                    <a:pt x="3156" y="790"/>
                    <a:pt x="3275" y="746"/>
                    <a:pt x="3392" y="746"/>
                  </a:cubicBezTo>
                  <a:close/>
                  <a:moveTo>
                    <a:pt x="1" y="1"/>
                  </a:moveTo>
                  <a:lnTo>
                    <a:pt x="1" y="2405"/>
                  </a:lnTo>
                  <a:lnTo>
                    <a:pt x="6776" y="2405"/>
                  </a:lnTo>
                  <a:lnTo>
                    <a:pt x="6776"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18"/>
            <p:cNvSpPr/>
            <p:nvPr/>
          </p:nvSpPr>
          <p:spPr>
            <a:xfrm rot="759590">
              <a:off x="356743" y="1632668"/>
              <a:ext cx="28735" cy="24527"/>
            </a:xfrm>
            <a:custGeom>
              <a:rect b="b" l="l" r="r" t="t"/>
              <a:pathLst>
                <a:path extrusionOk="0" h="204" w="239">
                  <a:moveTo>
                    <a:pt x="137" y="1"/>
                  </a:moveTo>
                  <a:cubicBezTo>
                    <a:pt x="44" y="1"/>
                    <a:pt x="1" y="111"/>
                    <a:pt x="64" y="175"/>
                  </a:cubicBezTo>
                  <a:cubicBezTo>
                    <a:pt x="84" y="195"/>
                    <a:pt x="109" y="203"/>
                    <a:pt x="133" y="203"/>
                  </a:cubicBezTo>
                  <a:cubicBezTo>
                    <a:pt x="186" y="203"/>
                    <a:pt x="238" y="161"/>
                    <a:pt x="238" y="99"/>
                  </a:cubicBezTo>
                  <a:cubicBezTo>
                    <a:pt x="235"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18"/>
            <p:cNvSpPr/>
            <p:nvPr/>
          </p:nvSpPr>
          <p:spPr>
            <a:xfrm rot="759590">
              <a:off x="391482" y="1640443"/>
              <a:ext cx="28495" cy="24407"/>
            </a:xfrm>
            <a:custGeom>
              <a:rect b="b" l="l" r="r" t="t"/>
              <a:pathLst>
                <a:path extrusionOk="0" h="203" w="237">
                  <a:moveTo>
                    <a:pt x="133" y="1"/>
                  </a:moveTo>
                  <a:cubicBezTo>
                    <a:pt x="43" y="1"/>
                    <a:pt x="0" y="111"/>
                    <a:pt x="64" y="175"/>
                  </a:cubicBezTo>
                  <a:cubicBezTo>
                    <a:pt x="84" y="194"/>
                    <a:pt x="108" y="202"/>
                    <a:pt x="132" y="202"/>
                  </a:cubicBezTo>
                  <a:cubicBezTo>
                    <a:pt x="185" y="202"/>
                    <a:pt x="237" y="161"/>
                    <a:pt x="235" y="99"/>
                  </a:cubicBezTo>
                  <a:cubicBezTo>
                    <a:pt x="235" y="44"/>
                    <a:pt x="188" y="1"/>
                    <a:pt x="133"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18"/>
            <p:cNvSpPr/>
            <p:nvPr/>
          </p:nvSpPr>
          <p:spPr>
            <a:xfrm rot="759590">
              <a:off x="425716" y="1648188"/>
              <a:ext cx="28976" cy="24527"/>
            </a:xfrm>
            <a:custGeom>
              <a:rect b="b" l="l" r="r" t="t"/>
              <a:pathLst>
                <a:path extrusionOk="0" h="204" w="241">
                  <a:moveTo>
                    <a:pt x="137" y="1"/>
                  </a:moveTo>
                  <a:cubicBezTo>
                    <a:pt x="47" y="1"/>
                    <a:pt x="1" y="111"/>
                    <a:pt x="64" y="175"/>
                  </a:cubicBezTo>
                  <a:cubicBezTo>
                    <a:pt x="85" y="195"/>
                    <a:pt x="110" y="203"/>
                    <a:pt x="135" y="203"/>
                  </a:cubicBezTo>
                  <a:cubicBezTo>
                    <a:pt x="189" y="203"/>
                    <a:pt x="240" y="161"/>
                    <a:pt x="238" y="99"/>
                  </a:cubicBezTo>
                  <a:cubicBezTo>
                    <a:pt x="238"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18"/>
            <p:cNvSpPr/>
            <p:nvPr/>
          </p:nvSpPr>
          <p:spPr>
            <a:xfrm rot="759590">
              <a:off x="460457" y="1655950"/>
              <a:ext cx="28615" cy="24407"/>
            </a:xfrm>
            <a:custGeom>
              <a:rect b="b" l="l" r="r" t="t"/>
              <a:pathLst>
                <a:path extrusionOk="0" h="203" w="238">
                  <a:moveTo>
                    <a:pt x="136" y="1"/>
                  </a:moveTo>
                  <a:cubicBezTo>
                    <a:pt x="44" y="1"/>
                    <a:pt x="0" y="111"/>
                    <a:pt x="64" y="175"/>
                  </a:cubicBezTo>
                  <a:cubicBezTo>
                    <a:pt x="84" y="194"/>
                    <a:pt x="108" y="202"/>
                    <a:pt x="132" y="202"/>
                  </a:cubicBezTo>
                  <a:cubicBezTo>
                    <a:pt x="186" y="202"/>
                    <a:pt x="238" y="161"/>
                    <a:pt x="238" y="99"/>
                  </a:cubicBezTo>
                  <a:cubicBezTo>
                    <a:pt x="235" y="44"/>
                    <a:pt x="191" y="1"/>
                    <a:pt x="136"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18"/>
            <p:cNvSpPr/>
            <p:nvPr/>
          </p:nvSpPr>
          <p:spPr>
            <a:xfrm rot="759590">
              <a:off x="495063" y="1663723"/>
              <a:ext cx="28615" cy="24407"/>
            </a:xfrm>
            <a:custGeom>
              <a:rect b="b" l="l" r="r" t="t"/>
              <a:pathLst>
                <a:path extrusionOk="0" h="203" w="238">
                  <a:moveTo>
                    <a:pt x="134" y="1"/>
                  </a:moveTo>
                  <a:cubicBezTo>
                    <a:pt x="44" y="1"/>
                    <a:pt x="1" y="111"/>
                    <a:pt x="64" y="175"/>
                  </a:cubicBezTo>
                  <a:cubicBezTo>
                    <a:pt x="84" y="194"/>
                    <a:pt x="109" y="202"/>
                    <a:pt x="133" y="202"/>
                  </a:cubicBezTo>
                  <a:cubicBezTo>
                    <a:pt x="186" y="202"/>
                    <a:pt x="237" y="161"/>
                    <a:pt x="235" y="99"/>
                  </a:cubicBezTo>
                  <a:cubicBezTo>
                    <a:pt x="235" y="44"/>
                    <a:pt x="189" y="1"/>
                    <a:pt x="134"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18"/>
            <p:cNvSpPr/>
            <p:nvPr/>
          </p:nvSpPr>
          <p:spPr>
            <a:xfrm rot="759590">
              <a:off x="529434" y="1671443"/>
              <a:ext cx="28615" cy="24407"/>
            </a:xfrm>
            <a:custGeom>
              <a:rect b="b" l="l" r="r" t="t"/>
              <a:pathLst>
                <a:path extrusionOk="0" h="203" w="238">
                  <a:moveTo>
                    <a:pt x="136" y="1"/>
                  </a:moveTo>
                  <a:cubicBezTo>
                    <a:pt x="46" y="1"/>
                    <a:pt x="0" y="111"/>
                    <a:pt x="67" y="175"/>
                  </a:cubicBezTo>
                  <a:cubicBezTo>
                    <a:pt x="87" y="194"/>
                    <a:pt x="111" y="202"/>
                    <a:pt x="135" y="202"/>
                  </a:cubicBezTo>
                  <a:cubicBezTo>
                    <a:pt x="187" y="202"/>
                    <a:pt x="238" y="161"/>
                    <a:pt x="238" y="99"/>
                  </a:cubicBezTo>
                  <a:cubicBezTo>
                    <a:pt x="238" y="44"/>
                    <a:pt x="191" y="1"/>
                    <a:pt x="136"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18"/>
            <p:cNvSpPr/>
            <p:nvPr/>
          </p:nvSpPr>
          <p:spPr>
            <a:xfrm rot="759590">
              <a:off x="564038" y="1679230"/>
              <a:ext cx="28735" cy="24407"/>
            </a:xfrm>
            <a:custGeom>
              <a:rect b="b" l="l" r="r" t="t"/>
              <a:pathLst>
                <a:path extrusionOk="0" h="203" w="239">
                  <a:moveTo>
                    <a:pt x="137" y="1"/>
                  </a:moveTo>
                  <a:cubicBezTo>
                    <a:pt x="47" y="1"/>
                    <a:pt x="1" y="111"/>
                    <a:pt x="64" y="175"/>
                  </a:cubicBezTo>
                  <a:cubicBezTo>
                    <a:pt x="85" y="194"/>
                    <a:pt x="110" y="202"/>
                    <a:pt x="134" y="202"/>
                  </a:cubicBezTo>
                  <a:cubicBezTo>
                    <a:pt x="187" y="202"/>
                    <a:pt x="238" y="161"/>
                    <a:pt x="238" y="99"/>
                  </a:cubicBezTo>
                  <a:cubicBezTo>
                    <a:pt x="235"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18"/>
            <p:cNvSpPr/>
            <p:nvPr/>
          </p:nvSpPr>
          <p:spPr>
            <a:xfrm rot="759590">
              <a:off x="598764" y="1687003"/>
              <a:ext cx="28495" cy="24407"/>
            </a:xfrm>
            <a:custGeom>
              <a:rect b="b" l="l" r="r" t="t"/>
              <a:pathLst>
                <a:path extrusionOk="0" h="203" w="237">
                  <a:moveTo>
                    <a:pt x="133" y="1"/>
                  </a:moveTo>
                  <a:cubicBezTo>
                    <a:pt x="43" y="1"/>
                    <a:pt x="0" y="111"/>
                    <a:pt x="64" y="175"/>
                  </a:cubicBezTo>
                  <a:cubicBezTo>
                    <a:pt x="84" y="194"/>
                    <a:pt x="108" y="202"/>
                    <a:pt x="132" y="202"/>
                  </a:cubicBezTo>
                  <a:cubicBezTo>
                    <a:pt x="185" y="202"/>
                    <a:pt x="237" y="161"/>
                    <a:pt x="235" y="99"/>
                  </a:cubicBezTo>
                  <a:cubicBezTo>
                    <a:pt x="235" y="44"/>
                    <a:pt x="188" y="1"/>
                    <a:pt x="133"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18"/>
            <p:cNvSpPr/>
            <p:nvPr/>
          </p:nvSpPr>
          <p:spPr>
            <a:xfrm rot="759590">
              <a:off x="633012" y="1694750"/>
              <a:ext cx="28976" cy="24407"/>
            </a:xfrm>
            <a:custGeom>
              <a:rect b="b" l="l" r="r" t="t"/>
              <a:pathLst>
                <a:path extrusionOk="0" h="203" w="241">
                  <a:moveTo>
                    <a:pt x="137" y="1"/>
                  </a:moveTo>
                  <a:cubicBezTo>
                    <a:pt x="47" y="1"/>
                    <a:pt x="1" y="111"/>
                    <a:pt x="67" y="175"/>
                  </a:cubicBezTo>
                  <a:cubicBezTo>
                    <a:pt x="87" y="194"/>
                    <a:pt x="112" y="202"/>
                    <a:pt x="136" y="202"/>
                  </a:cubicBezTo>
                  <a:cubicBezTo>
                    <a:pt x="189" y="202"/>
                    <a:pt x="240" y="161"/>
                    <a:pt x="238" y="99"/>
                  </a:cubicBezTo>
                  <a:cubicBezTo>
                    <a:pt x="238"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18"/>
            <p:cNvSpPr/>
            <p:nvPr/>
          </p:nvSpPr>
          <p:spPr>
            <a:xfrm rot="759590">
              <a:off x="667726" y="1702508"/>
              <a:ext cx="28615" cy="24527"/>
            </a:xfrm>
            <a:custGeom>
              <a:rect b="b" l="l" r="r" t="t"/>
              <a:pathLst>
                <a:path extrusionOk="0" h="204" w="238">
                  <a:moveTo>
                    <a:pt x="136" y="1"/>
                  </a:moveTo>
                  <a:cubicBezTo>
                    <a:pt x="43" y="1"/>
                    <a:pt x="0" y="111"/>
                    <a:pt x="64" y="175"/>
                  </a:cubicBezTo>
                  <a:cubicBezTo>
                    <a:pt x="85" y="195"/>
                    <a:pt x="110" y="203"/>
                    <a:pt x="134" y="203"/>
                  </a:cubicBezTo>
                  <a:cubicBezTo>
                    <a:pt x="187" y="203"/>
                    <a:pt x="238" y="161"/>
                    <a:pt x="238" y="99"/>
                  </a:cubicBezTo>
                  <a:cubicBezTo>
                    <a:pt x="238" y="44"/>
                    <a:pt x="191" y="1"/>
                    <a:pt x="136"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18"/>
            <p:cNvSpPr/>
            <p:nvPr/>
          </p:nvSpPr>
          <p:spPr>
            <a:xfrm rot="759590">
              <a:off x="702345" y="1710283"/>
              <a:ext cx="28615" cy="24407"/>
            </a:xfrm>
            <a:custGeom>
              <a:rect b="b" l="l" r="r" t="t"/>
              <a:pathLst>
                <a:path extrusionOk="0" h="203" w="238">
                  <a:moveTo>
                    <a:pt x="137" y="1"/>
                  </a:moveTo>
                  <a:cubicBezTo>
                    <a:pt x="44" y="1"/>
                    <a:pt x="0" y="111"/>
                    <a:pt x="64" y="175"/>
                  </a:cubicBezTo>
                  <a:cubicBezTo>
                    <a:pt x="84" y="194"/>
                    <a:pt x="109" y="202"/>
                    <a:pt x="133" y="202"/>
                  </a:cubicBezTo>
                  <a:cubicBezTo>
                    <a:pt x="186" y="202"/>
                    <a:pt x="237" y="161"/>
                    <a:pt x="235" y="99"/>
                  </a:cubicBezTo>
                  <a:cubicBezTo>
                    <a:pt x="235"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18"/>
            <p:cNvSpPr/>
            <p:nvPr/>
          </p:nvSpPr>
          <p:spPr>
            <a:xfrm rot="759590">
              <a:off x="736950" y="1718056"/>
              <a:ext cx="28615" cy="24407"/>
            </a:xfrm>
            <a:custGeom>
              <a:rect b="b" l="l" r="r" t="t"/>
              <a:pathLst>
                <a:path extrusionOk="0" h="203" w="238">
                  <a:moveTo>
                    <a:pt x="134" y="1"/>
                  </a:moveTo>
                  <a:cubicBezTo>
                    <a:pt x="44" y="1"/>
                    <a:pt x="1" y="111"/>
                    <a:pt x="65" y="175"/>
                  </a:cubicBezTo>
                  <a:cubicBezTo>
                    <a:pt x="85" y="194"/>
                    <a:pt x="109" y="202"/>
                    <a:pt x="133" y="202"/>
                  </a:cubicBezTo>
                  <a:cubicBezTo>
                    <a:pt x="186" y="202"/>
                    <a:pt x="238" y="161"/>
                    <a:pt x="236" y="99"/>
                  </a:cubicBezTo>
                  <a:cubicBezTo>
                    <a:pt x="236" y="44"/>
                    <a:pt x="189" y="1"/>
                    <a:pt x="134"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18"/>
            <p:cNvSpPr/>
            <p:nvPr/>
          </p:nvSpPr>
          <p:spPr>
            <a:xfrm rot="759590">
              <a:off x="771320" y="1725790"/>
              <a:ext cx="28735" cy="24407"/>
            </a:xfrm>
            <a:custGeom>
              <a:rect b="b" l="l" r="r" t="t"/>
              <a:pathLst>
                <a:path extrusionOk="0" h="203" w="239">
                  <a:moveTo>
                    <a:pt x="137" y="1"/>
                  </a:moveTo>
                  <a:cubicBezTo>
                    <a:pt x="47" y="1"/>
                    <a:pt x="1" y="111"/>
                    <a:pt x="64" y="175"/>
                  </a:cubicBezTo>
                  <a:cubicBezTo>
                    <a:pt x="85" y="194"/>
                    <a:pt x="110" y="202"/>
                    <a:pt x="134" y="202"/>
                  </a:cubicBezTo>
                  <a:cubicBezTo>
                    <a:pt x="187" y="202"/>
                    <a:pt x="238" y="161"/>
                    <a:pt x="238" y="99"/>
                  </a:cubicBezTo>
                  <a:cubicBezTo>
                    <a:pt x="238"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18"/>
            <p:cNvSpPr/>
            <p:nvPr/>
          </p:nvSpPr>
          <p:spPr>
            <a:xfrm rot="759590">
              <a:off x="805926" y="1733563"/>
              <a:ext cx="28735" cy="24407"/>
            </a:xfrm>
            <a:custGeom>
              <a:rect b="b" l="l" r="r" t="t"/>
              <a:pathLst>
                <a:path extrusionOk="0" h="203" w="239">
                  <a:moveTo>
                    <a:pt x="137" y="1"/>
                  </a:moveTo>
                  <a:cubicBezTo>
                    <a:pt x="44" y="1"/>
                    <a:pt x="1" y="111"/>
                    <a:pt x="65" y="175"/>
                  </a:cubicBezTo>
                  <a:cubicBezTo>
                    <a:pt x="85" y="194"/>
                    <a:pt x="109" y="202"/>
                    <a:pt x="133" y="202"/>
                  </a:cubicBezTo>
                  <a:cubicBezTo>
                    <a:pt x="187" y="202"/>
                    <a:pt x="239" y="161"/>
                    <a:pt x="239" y="99"/>
                  </a:cubicBezTo>
                  <a:cubicBezTo>
                    <a:pt x="236"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18"/>
            <p:cNvSpPr/>
            <p:nvPr/>
          </p:nvSpPr>
          <p:spPr>
            <a:xfrm rot="759590">
              <a:off x="840294" y="1741310"/>
              <a:ext cx="28976" cy="24407"/>
            </a:xfrm>
            <a:custGeom>
              <a:rect b="b" l="l" r="r" t="t"/>
              <a:pathLst>
                <a:path extrusionOk="0" h="203" w="241">
                  <a:moveTo>
                    <a:pt x="137" y="1"/>
                  </a:moveTo>
                  <a:cubicBezTo>
                    <a:pt x="47" y="1"/>
                    <a:pt x="1" y="111"/>
                    <a:pt x="67" y="175"/>
                  </a:cubicBezTo>
                  <a:cubicBezTo>
                    <a:pt x="87" y="194"/>
                    <a:pt x="112" y="202"/>
                    <a:pt x="136" y="202"/>
                  </a:cubicBezTo>
                  <a:cubicBezTo>
                    <a:pt x="189" y="202"/>
                    <a:pt x="240" y="161"/>
                    <a:pt x="238" y="99"/>
                  </a:cubicBezTo>
                  <a:cubicBezTo>
                    <a:pt x="238"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18"/>
            <p:cNvSpPr/>
            <p:nvPr/>
          </p:nvSpPr>
          <p:spPr>
            <a:xfrm rot="759590">
              <a:off x="875021" y="1749070"/>
              <a:ext cx="28615" cy="24407"/>
            </a:xfrm>
            <a:custGeom>
              <a:rect b="b" l="l" r="r" t="t"/>
              <a:pathLst>
                <a:path extrusionOk="0" h="203" w="238">
                  <a:moveTo>
                    <a:pt x="136" y="1"/>
                  </a:moveTo>
                  <a:cubicBezTo>
                    <a:pt x="46" y="1"/>
                    <a:pt x="0" y="111"/>
                    <a:pt x="67" y="175"/>
                  </a:cubicBezTo>
                  <a:cubicBezTo>
                    <a:pt x="87" y="194"/>
                    <a:pt x="111" y="202"/>
                    <a:pt x="135" y="202"/>
                  </a:cubicBezTo>
                  <a:cubicBezTo>
                    <a:pt x="187" y="202"/>
                    <a:pt x="238" y="161"/>
                    <a:pt x="238" y="99"/>
                  </a:cubicBezTo>
                  <a:cubicBezTo>
                    <a:pt x="238" y="44"/>
                    <a:pt x="191" y="1"/>
                    <a:pt x="136"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18"/>
            <p:cNvSpPr/>
            <p:nvPr/>
          </p:nvSpPr>
          <p:spPr>
            <a:xfrm rot="759590">
              <a:off x="909614" y="1756841"/>
              <a:ext cx="28615" cy="24527"/>
            </a:xfrm>
            <a:custGeom>
              <a:rect b="b" l="l" r="r" t="t"/>
              <a:pathLst>
                <a:path extrusionOk="0" h="204" w="238">
                  <a:moveTo>
                    <a:pt x="137" y="1"/>
                  </a:moveTo>
                  <a:cubicBezTo>
                    <a:pt x="44" y="1"/>
                    <a:pt x="0" y="111"/>
                    <a:pt x="64" y="175"/>
                  </a:cubicBezTo>
                  <a:cubicBezTo>
                    <a:pt x="85" y="195"/>
                    <a:pt x="110" y="203"/>
                    <a:pt x="134" y="203"/>
                  </a:cubicBezTo>
                  <a:cubicBezTo>
                    <a:pt x="188" y="203"/>
                    <a:pt x="238" y="161"/>
                    <a:pt x="238" y="99"/>
                  </a:cubicBezTo>
                  <a:cubicBezTo>
                    <a:pt x="235"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18"/>
            <p:cNvSpPr/>
            <p:nvPr/>
          </p:nvSpPr>
          <p:spPr>
            <a:xfrm rot="759590">
              <a:off x="944232" y="1764616"/>
              <a:ext cx="28615" cy="24407"/>
            </a:xfrm>
            <a:custGeom>
              <a:rect b="b" l="l" r="r" t="t"/>
              <a:pathLst>
                <a:path extrusionOk="0" h="203" w="238">
                  <a:moveTo>
                    <a:pt x="134" y="1"/>
                  </a:moveTo>
                  <a:cubicBezTo>
                    <a:pt x="44" y="1"/>
                    <a:pt x="1" y="111"/>
                    <a:pt x="65" y="175"/>
                  </a:cubicBezTo>
                  <a:cubicBezTo>
                    <a:pt x="85" y="194"/>
                    <a:pt x="109" y="202"/>
                    <a:pt x="133" y="202"/>
                  </a:cubicBezTo>
                  <a:cubicBezTo>
                    <a:pt x="186" y="202"/>
                    <a:pt x="238" y="161"/>
                    <a:pt x="236" y="99"/>
                  </a:cubicBezTo>
                  <a:cubicBezTo>
                    <a:pt x="236" y="44"/>
                    <a:pt x="189" y="1"/>
                    <a:pt x="134"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18"/>
            <p:cNvSpPr/>
            <p:nvPr/>
          </p:nvSpPr>
          <p:spPr>
            <a:xfrm rot="759590">
              <a:off x="978599" y="1772376"/>
              <a:ext cx="28976" cy="24407"/>
            </a:xfrm>
            <a:custGeom>
              <a:rect b="b" l="l" r="r" t="t"/>
              <a:pathLst>
                <a:path extrusionOk="0" h="203" w="241">
                  <a:moveTo>
                    <a:pt x="137" y="1"/>
                  </a:moveTo>
                  <a:cubicBezTo>
                    <a:pt x="47" y="1"/>
                    <a:pt x="1" y="111"/>
                    <a:pt x="67" y="175"/>
                  </a:cubicBezTo>
                  <a:cubicBezTo>
                    <a:pt x="87" y="194"/>
                    <a:pt x="112" y="202"/>
                    <a:pt x="136" y="202"/>
                  </a:cubicBezTo>
                  <a:cubicBezTo>
                    <a:pt x="189" y="202"/>
                    <a:pt x="240" y="161"/>
                    <a:pt x="238" y="99"/>
                  </a:cubicBezTo>
                  <a:cubicBezTo>
                    <a:pt x="238"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18"/>
            <p:cNvSpPr/>
            <p:nvPr/>
          </p:nvSpPr>
          <p:spPr>
            <a:xfrm rot="759590">
              <a:off x="1013208" y="1780123"/>
              <a:ext cx="28735" cy="24407"/>
            </a:xfrm>
            <a:custGeom>
              <a:rect b="b" l="l" r="r" t="t"/>
              <a:pathLst>
                <a:path extrusionOk="0" h="203" w="239">
                  <a:moveTo>
                    <a:pt x="137" y="1"/>
                  </a:moveTo>
                  <a:cubicBezTo>
                    <a:pt x="47" y="1"/>
                    <a:pt x="1" y="111"/>
                    <a:pt x="65" y="175"/>
                  </a:cubicBezTo>
                  <a:cubicBezTo>
                    <a:pt x="86" y="194"/>
                    <a:pt x="110" y="202"/>
                    <a:pt x="135" y="202"/>
                  </a:cubicBezTo>
                  <a:cubicBezTo>
                    <a:pt x="188" y="202"/>
                    <a:pt x="238" y="161"/>
                    <a:pt x="238" y="99"/>
                  </a:cubicBezTo>
                  <a:cubicBezTo>
                    <a:pt x="236"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18"/>
            <p:cNvSpPr/>
            <p:nvPr/>
          </p:nvSpPr>
          <p:spPr>
            <a:xfrm rot="759590">
              <a:off x="1047932" y="1787909"/>
              <a:ext cx="28615" cy="24407"/>
            </a:xfrm>
            <a:custGeom>
              <a:rect b="b" l="l" r="r" t="t"/>
              <a:pathLst>
                <a:path extrusionOk="0" h="203" w="238">
                  <a:moveTo>
                    <a:pt x="137" y="1"/>
                  </a:moveTo>
                  <a:cubicBezTo>
                    <a:pt x="44" y="1"/>
                    <a:pt x="0" y="111"/>
                    <a:pt x="64" y="175"/>
                  </a:cubicBezTo>
                  <a:cubicBezTo>
                    <a:pt x="84" y="194"/>
                    <a:pt x="109" y="202"/>
                    <a:pt x="133" y="202"/>
                  </a:cubicBezTo>
                  <a:cubicBezTo>
                    <a:pt x="186" y="202"/>
                    <a:pt x="237" y="161"/>
                    <a:pt x="235" y="99"/>
                  </a:cubicBezTo>
                  <a:cubicBezTo>
                    <a:pt x="235"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18"/>
            <p:cNvSpPr/>
            <p:nvPr/>
          </p:nvSpPr>
          <p:spPr>
            <a:xfrm rot="759590">
              <a:off x="1082536" y="1795696"/>
              <a:ext cx="28735" cy="24407"/>
            </a:xfrm>
            <a:custGeom>
              <a:rect b="b" l="l" r="r" t="t"/>
              <a:pathLst>
                <a:path extrusionOk="0" h="203" w="239">
                  <a:moveTo>
                    <a:pt x="137" y="1"/>
                  </a:moveTo>
                  <a:cubicBezTo>
                    <a:pt x="44" y="1"/>
                    <a:pt x="1" y="111"/>
                    <a:pt x="65" y="175"/>
                  </a:cubicBezTo>
                  <a:cubicBezTo>
                    <a:pt x="85" y="194"/>
                    <a:pt x="109" y="202"/>
                    <a:pt x="133" y="202"/>
                  </a:cubicBezTo>
                  <a:cubicBezTo>
                    <a:pt x="186" y="202"/>
                    <a:pt x="238" y="161"/>
                    <a:pt x="238" y="99"/>
                  </a:cubicBezTo>
                  <a:cubicBezTo>
                    <a:pt x="236"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18"/>
            <p:cNvSpPr/>
            <p:nvPr/>
          </p:nvSpPr>
          <p:spPr>
            <a:xfrm rot="759590">
              <a:off x="1116909" y="1803403"/>
              <a:ext cx="28615" cy="24407"/>
            </a:xfrm>
            <a:custGeom>
              <a:rect b="b" l="l" r="r" t="t"/>
              <a:pathLst>
                <a:path extrusionOk="0" h="203" w="238">
                  <a:moveTo>
                    <a:pt x="137" y="1"/>
                  </a:moveTo>
                  <a:cubicBezTo>
                    <a:pt x="47" y="1"/>
                    <a:pt x="0" y="111"/>
                    <a:pt x="64" y="175"/>
                  </a:cubicBezTo>
                  <a:cubicBezTo>
                    <a:pt x="85" y="194"/>
                    <a:pt x="110" y="202"/>
                    <a:pt x="134" y="202"/>
                  </a:cubicBezTo>
                  <a:cubicBezTo>
                    <a:pt x="187" y="202"/>
                    <a:pt x="238" y="161"/>
                    <a:pt x="238" y="99"/>
                  </a:cubicBezTo>
                  <a:cubicBezTo>
                    <a:pt x="238"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18"/>
            <p:cNvSpPr/>
            <p:nvPr/>
          </p:nvSpPr>
          <p:spPr>
            <a:xfrm rot="759590">
              <a:off x="1151514" y="1811176"/>
              <a:ext cx="28615" cy="24407"/>
            </a:xfrm>
            <a:custGeom>
              <a:rect b="b" l="l" r="r" t="t"/>
              <a:pathLst>
                <a:path extrusionOk="0" h="203" w="238">
                  <a:moveTo>
                    <a:pt x="137" y="1"/>
                  </a:moveTo>
                  <a:cubicBezTo>
                    <a:pt x="44" y="1"/>
                    <a:pt x="1" y="111"/>
                    <a:pt x="65" y="175"/>
                  </a:cubicBezTo>
                  <a:cubicBezTo>
                    <a:pt x="85" y="194"/>
                    <a:pt x="109" y="202"/>
                    <a:pt x="133" y="202"/>
                  </a:cubicBezTo>
                  <a:cubicBezTo>
                    <a:pt x="186" y="202"/>
                    <a:pt x="238" y="161"/>
                    <a:pt x="236" y="99"/>
                  </a:cubicBezTo>
                  <a:cubicBezTo>
                    <a:pt x="236" y="44"/>
                    <a:pt x="192" y="1"/>
                    <a:pt x="137"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18"/>
            <p:cNvSpPr/>
            <p:nvPr/>
          </p:nvSpPr>
          <p:spPr>
            <a:xfrm rot="759590">
              <a:off x="368409" y="1732687"/>
              <a:ext cx="806025" cy="4328"/>
            </a:xfrm>
            <a:custGeom>
              <a:rect b="b" l="l" r="r" t="t"/>
              <a:pathLst>
                <a:path extrusionOk="0" h="36" w="6704">
                  <a:moveTo>
                    <a:pt x="0" y="1"/>
                  </a:moveTo>
                  <a:lnTo>
                    <a:pt x="0" y="36"/>
                  </a:lnTo>
                  <a:lnTo>
                    <a:pt x="6703" y="36"/>
                  </a:lnTo>
                  <a:lnTo>
                    <a:pt x="6703" y="1"/>
                  </a:ln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18"/>
            <p:cNvSpPr/>
            <p:nvPr/>
          </p:nvSpPr>
          <p:spPr>
            <a:xfrm rot="759590">
              <a:off x="513309" y="1055413"/>
              <a:ext cx="814802" cy="21401"/>
            </a:xfrm>
            <a:custGeom>
              <a:rect b="b" l="l" r="r" t="t"/>
              <a:pathLst>
                <a:path extrusionOk="0" h="178" w="6777">
                  <a:moveTo>
                    <a:pt x="1" y="1"/>
                  </a:moveTo>
                  <a:lnTo>
                    <a:pt x="1" y="177"/>
                  </a:lnTo>
                  <a:lnTo>
                    <a:pt x="6776" y="177"/>
                  </a:lnTo>
                  <a:lnTo>
                    <a:pt x="6776" y="1"/>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18"/>
            <p:cNvSpPr/>
            <p:nvPr/>
          </p:nvSpPr>
          <p:spPr>
            <a:xfrm rot="759590">
              <a:off x="495299" y="1135653"/>
              <a:ext cx="814802" cy="21281"/>
            </a:xfrm>
            <a:custGeom>
              <a:rect b="b" l="l" r="r" t="t"/>
              <a:pathLst>
                <a:path extrusionOk="0" h="177" w="6777">
                  <a:moveTo>
                    <a:pt x="1" y="0"/>
                  </a:moveTo>
                  <a:lnTo>
                    <a:pt x="1" y="177"/>
                  </a:lnTo>
                  <a:lnTo>
                    <a:pt x="6776" y="177"/>
                  </a:lnTo>
                  <a:lnTo>
                    <a:pt x="6776" y="0"/>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18"/>
            <p:cNvSpPr/>
            <p:nvPr/>
          </p:nvSpPr>
          <p:spPr>
            <a:xfrm rot="759590">
              <a:off x="477289" y="1215774"/>
              <a:ext cx="814802" cy="21401"/>
            </a:xfrm>
            <a:custGeom>
              <a:rect b="b" l="l" r="r" t="t"/>
              <a:pathLst>
                <a:path extrusionOk="0" h="178" w="6777">
                  <a:moveTo>
                    <a:pt x="1" y="1"/>
                  </a:moveTo>
                  <a:lnTo>
                    <a:pt x="1" y="178"/>
                  </a:lnTo>
                  <a:lnTo>
                    <a:pt x="6776" y="178"/>
                  </a:lnTo>
                  <a:lnTo>
                    <a:pt x="6776" y="1"/>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18"/>
            <p:cNvSpPr/>
            <p:nvPr/>
          </p:nvSpPr>
          <p:spPr>
            <a:xfrm rot="759590">
              <a:off x="459266" y="1296012"/>
              <a:ext cx="814802" cy="21401"/>
            </a:xfrm>
            <a:custGeom>
              <a:rect b="b" l="l" r="r" t="t"/>
              <a:pathLst>
                <a:path extrusionOk="0" h="178" w="6777">
                  <a:moveTo>
                    <a:pt x="1" y="0"/>
                  </a:moveTo>
                  <a:lnTo>
                    <a:pt x="1" y="177"/>
                  </a:lnTo>
                  <a:lnTo>
                    <a:pt x="6776" y="177"/>
                  </a:lnTo>
                  <a:lnTo>
                    <a:pt x="6776" y="0"/>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18"/>
            <p:cNvSpPr/>
            <p:nvPr/>
          </p:nvSpPr>
          <p:spPr>
            <a:xfrm rot="759590">
              <a:off x="441256" y="1376253"/>
              <a:ext cx="814802" cy="21281"/>
            </a:xfrm>
            <a:custGeom>
              <a:rect b="b" l="l" r="r" t="t"/>
              <a:pathLst>
                <a:path extrusionOk="0" h="177" w="6777">
                  <a:moveTo>
                    <a:pt x="1" y="0"/>
                  </a:moveTo>
                  <a:lnTo>
                    <a:pt x="1" y="177"/>
                  </a:lnTo>
                  <a:lnTo>
                    <a:pt x="6776" y="177"/>
                  </a:lnTo>
                  <a:lnTo>
                    <a:pt x="6776" y="0"/>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18"/>
            <p:cNvSpPr/>
            <p:nvPr/>
          </p:nvSpPr>
          <p:spPr>
            <a:xfrm rot="759590">
              <a:off x="423245" y="1456373"/>
              <a:ext cx="814802" cy="21401"/>
            </a:xfrm>
            <a:custGeom>
              <a:rect b="b" l="l" r="r" t="t"/>
              <a:pathLst>
                <a:path extrusionOk="0" h="178" w="6777">
                  <a:moveTo>
                    <a:pt x="1" y="1"/>
                  </a:moveTo>
                  <a:lnTo>
                    <a:pt x="1" y="177"/>
                  </a:lnTo>
                  <a:lnTo>
                    <a:pt x="6776" y="177"/>
                  </a:lnTo>
                  <a:lnTo>
                    <a:pt x="6776" y="1"/>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18"/>
            <p:cNvSpPr/>
            <p:nvPr/>
          </p:nvSpPr>
          <p:spPr>
            <a:xfrm rot="759590">
              <a:off x="405222" y="1536612"/>
              <a:ext cx="814802" cy="21401"/>
            </a:xfrm>
            <a:custGeom>
              <a:rect b="b" l="l" r="r" t="t"/>
              <a:pathLst>
                <a:path extrusionOk="0" h="178" w="6777">
                  <a:moveTo>
                    <a:pt x="1" y="0"/>
                  </a:moveTo>
                  <a:lnTo>
                    <a:pt x="1" y="177"/>
                  </a:lnTo>
                  <a:lnTo>
                    <a:pt x="6776" y="177"/>
                  </a:lnTo>
                  <a:lnTo>
                    <a:pt x="6776" y="0"/>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18"/>
            <p:cNvSpPr/>
            <p:nvPr/>
          </p:nvSpPr>
          <p:spPr>
            <a:xfrm rot="759590">
              <a:off x="387225" y="1616733"/>
              <a:ext cx="814802" cy="21401"/>
            </a:xfrm>
            <a:custGeom>
              <a:rect b="b" l="l" r="r" t="t"/>
              <a:pathLst>
                <a:path extrusionOk="0" h="178" w="6777">
                  <a:moveTo>
                    <a:pt x="1" y="1"/>
                  </a:moveTo>
                  <a:lnTo>
                    <a:pt x="1" y="178"/>
                  </a:lnTo>
                  <a:lnTo>
                    <a:pt x="6776" y="178"/>
                  </a:lnTo>
                  <a:lnTo>
                    <a:pt x="6776" y="1"/>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18"/>
            <p:cNvSpPr/>
            <p:nvPr/>
          </p:nvSpPr>
          <p:spPr>
            <a:xfrm rot="759590">
              <a:off x="369202" y="1696972"/>
              <a:ext cx="814802" cy="21401"/>
            </a:xfrm>
            <a:custGeom>
              <a:rect b="b" l="l" r="r" t="t"/>
              <a:pathLst>
                <a:path extrusionOk="0" h="178" w="6777">
                  <a:moveTo>
                    <a:pt x="1" y="1"/>
                  </a:moveTo>
                  <a:lnTo>
                    <a:pt x="1" y="177"/>
                  </a:lnTo>
                  <a:lnTo>
                    <a:pt x="6776" y="177"/>
                  </a:lnTo>
                  <a:lnTo>
                    <a:pt x="6776" y="1"/>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18"/>
            <p:cNvSpPr/>
            <p:nvPr/>
          </p:nvSpPr>
          <p:spPr>
            <a:xfrm rot="759590">
              <a:off x="351191" y="1777213"/>
              <a:ext cx="814802" cy="21281"/>
            </a:xfrm>
            <a:custGeom>
              <a:rect b="b" l="l" r="r" t="t"/>
              <a:pathLst>
                <a:path extrusionOk="0" h="177" w="6777">
                  <a:moveTo>
                    <a:pt x="1" y="0"/>
                  </a:moveTo>
                  <a:lnTo>
                    <a:pt x="1" y="177"/>
                  </a:lnTo>
                  <a:lnTo>
                    <a:pt x="6776" y="177"/>
                  </a:lnTo>
                  <a:lnTo>
                    <a:pt x="6776" y="0"/>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18"/>
            <p:cNvSpPr/>
            <p:nvPr/>
          </p:nvSpPr>
          <p:spPr>
            <a:xfrm rot="759590">
              <a:off x="333181" y="1857333"/>
              <a:ext cx="814802" cy="21401"/>
            </a:xfrm>
            <a:custGeom>
              <a:rect b="b" l="l" r="r" t="t"/>
              <a:pathLst>
                <a:path extrusionOk="0" h="178" w="6777">
                  <a:moveTo>
                    <a:pt x="1" y="1"/>
                  </a:moveTo>
                  <a:lnTo>
                    <a:pt x="1" y="177"/>
                  </a:lnTo>
                  <a:lnTo>
                    <a:pt x="6776" y="177"/>
                  </a:lnTo>
                  <a:lnTo>
                    <a:pt x="6776" y="1"/>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18"/>
            <p:cNvSpPr/>
            <p:nvPr/>
          </p:nvSpPr>
          <p:spPr>
            <a:xfrm rot="759590">
              <a:off x="314806" y="1937493"/>
              <a:ext cx="814802" cy="21401"/>
            </a:xfrm>
            <a:custGeom>
              <a:rect b="b" l="l" r="r" t="t"/>
              <a:pathLst>
                <a:path extrusionOk="0" h="178" w="6777">
                  <a:moveTo>
                    <a:pt x="1" y="0"/>
                  </a:moveTo>
                  <a:lnTo>
                    <a:pt x="1" y="177"/>
                  </a:lnTo>
                  <a:lnTo>
                    <a:pt x="6776" y="177"/>
                  </a:lnTo>
                  <a:lnTo>
                    <a:pt x="6776" y="0"/>
                  </a:lnTo>
                  <a:close/>
                </a:path>
              </a:pathLst>
            </a:custGeom>
            <a:solidFill>
              <a:srgbClr val="F6AD12">
                <a:alpha val="169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18"/>
            <p:cNvSpPr/>
            <p:nvPr/>
          </p:nvSpPr>
          <p:spPr>
            <a:xfrm rot="759590">
              <a:off x="645983" y="1204036"/>
              <a:ext cx="131773" cy="246713"/>
            </a:xfrm>
            <a:custGeom>
              <a:rect b="b" l="l" r="r" t="t"/>
              <a:pathLst>
                <a:path extrusionOk="0" h="2052" w="1096">
                  <a:moveTo>
                    <a:pt x="545" y="441"/>
                  </a:moveTo>
                  <a:lnTo>
                    <a:pt x="670" y="1299"/>
                  </a:lnTo>
                  <a:lnTo>
                    <a:pt x="418" y="1299"/>
                  </a:lnTo>
                  <a:lnTo>
                    <a:pt x="545" y="441"/>
                  </a:lnTo>
                  <a:close/>
                  <a:moveTo>
                    <a:pt x="340" y="1"/>
                  </a:moveTo>
                  <a:lnTo>
                    <a:pt x="1" y="2052"/>
                  </a:lnTo>
                  <a:lnTo>
                    <a:pt x="311" y="2052"/>
                  </a:lnTo>
                  <a:lnTo>
                    <a:pt x="377" y="1597"/>
                  </a:lnTo>
                  <a:lnTo>
                    <a:pt x="711" y="1597"/>
                  </a:lnTo>
                  <a:lnTo>
                    <a:pt x="780" y="2052"/>
                  </a:lnTo>
                  <a:lnTo>
                    <a:pt x="1096" y="2052"/>
                  </a:lnTo>
                  <a:lnTo>
                    <a:pt x="757"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18"/>
            <p:cNvSpPr/>
            <p:nvPr/>
          </p:nvSpPr>
          <p:spPr>
            <a:xfrm rot="759590">
              <a:off x="794290" y="1232619"/>
              <a:ext cx="120711" cy="253566"/>
            </a:xfrm>
            <a:custGeom>
              <a:rect b="b" l="l" r="r" t="t"/>
              <a:pathLst>
                <a:path extrusionOk="0" h="2109" w="1004">
                  <a:moveTo>
                    <a:pt x="487" y="1"/>
                  </a:moveTo>
                  <a:cubicBezTo>
                    <a:pt x="343" y="1"/>
                    <a:pt x="227" y="47"/>
                    <a:pt x="143" y="137"/>
                  </a:cubicBezTo>
                  <a:cubicBezTo>
                    <a:pt x="59" y="227"/>
                    <a:pt x="18" y="348"/>
                    <a:pt x="18" y="505"/>
                  </a:cubicBezTo>
                  <a:cubicBezTo>
                    <a:pt x="15" y="615"/>
                    <a:pt x="44" y="722"/>
                    <a:pt x="99" y="818"/>
                  </a:cubicBezTo>
                  <a:cubicBezTo>
                    <a:pt x="157" y="913"/>
                    <a:pt x="259" y="1032"/>
                    <a:pt x="412" y="1177"/>
                  </a:cubicBezTo>
                  <a:cubicBezTo>
                    <a:pt x="496" y="1252"/>
                    <a:pt x="574" y="1336"/>
                    <a:pt x="638" y="1429"/>
                  </a:cubicBezTo>
                  <a:cubicBezTo>
                    <a:pt x="676" y="1484"/>
                    <a:pt x="696" y="1551"/>
                    <a:pt x="696" y="1620"/>
                  </a:cubicBezTo>
                  <a:cubicBezTo>
                    <a:pt x="699" y="1672"/>
                    <a:pt x="679" y="1724"/>
                    <a:pt x="641" y="1765"/>
                  </a:cubicBezTo>
                  <a:cubicBezTo>
                    <a:pt x="606" y="1798"/>
                    <a:pt x="558" y="1817"/>
                    <a:pt x="507" y="1817"/>
                  </a:cubicBezTo>
                  <a:cubicBezTo>
                    <a:pt x="503" y="1817"/>
                    <a:pt x="500" y="1817"/>
                    <a:pt x="496" y="1817"/>
                  </a:cubicBezTo>
                  <a:cubicBezTo>
                    <a:pt x="493" y="1817"/>
                    <a:pt x="491" y="1817"/>
                    <a:pt x="488" y="1817"/>
                  </a:cubicBezTo>
                  <a:cubicBezTo>
                    <a:pt x="436" y="1817"/>
                    <a:pt x="387" y="1792"/>
                    <a:pt x="351" y="1753"/>
                  </a:cubicBezTo>
                  <a:cubicBezTo>
                    <a:pt x="314" y="1701"/>
                    <a:pt x="296" y="1640"/>
                    <a:pt x="299" y="1577"/>
                  </a:cubicBezTo>
                  <a:lnTo>
                    <a:pt x="299" y="1501"/>
                  </a:lnTo>
                  <a:lnTo>
                    <a:pt x="1" y="1533"/>
                  </a:lnTo>
                  <a:lnTo>
                    <a:pt x="1" y="1606"/>
                  </a:lnTo>
                  <a:cubicBezTo>
                    <a:pt x="1" y="1695"/>
                    <a:pt x="21" y="1785"/>
                    <a:pt x="65" y="1866"/>
                  </a:cubicBezTo>
                  <a:cubicBezTo>
                    <a:pt x="105" y="1942"/>
                    <a:pt x="166" y="2002"/>
                    <a:pt x="241" y="2043"/>
                  </a:cubicBezTo>
                  <a:lnTo>
                    <a:pt x="238" y="2043"/>
                  </a:lnTo>
                  <a:cubicBezTo>
                    <a:pt x="321" y="2086"/>
                    <a:pt x="411" y="2108"/>
                    <a:pt x="500" y="2108"/>
                  </a:cubicBezTo>
                  <a:cubicBezTo>
                    <a:pt x="590" y="2108"/>
                    <a:pt x="679" y="2086"/>
                    <a:pt x="760" y="2043"/>
                  </a:cubicBezTo>
                  <a:cubicBezTo>
                    <a:pt x="835" y="2002"/>
                    <a:pt x="896" y="1942"/>
                    <a:pt x="936" y="1866"/>
                  </a:cubicBezTo>
                  <a:cubicBezTo>
                    <a:pt x="980" y="1785"/>
                    <a:pt x="1003" y="1695"/>
                    <a:pt x="1000" y="1606"/>
                  </a:cubicBezTo>
                  <a:cubicBezTo>
                    <a:pt x="1000" y="1498"/>
                    <a:pt x="971" y="1391"/>
                    <a:pt x="916" y="1299"/>
                  </a:cubicBezTo>
                  <a:cubicBezTo>
                    <a:pt x="861" y="1206"/>
                    <a:pt x="757" y="1084"/>
                    <a:pt x="606" y="931"/>
                  </a:cubicBezTo>
                  <a:cubicBezTo>
                    <a:pt x="522" y="853"/>
                    <a:pt x="447" y="768"/>
                    <a:pt x="380" y="676"/>
                  </a:cubicBezTo>
                  <a:cubicBezTo>
                    <a:pt x="343" y="621"/>
                    <a:pt x="322" y="557"/>
                    <a:pt x="322" y="490"/>
                  </a:cubicBezTo>
                  <a:cubicBezTo>
                    <a:pt x="317" y="438"/>
                    <a:pt x="334" y="386"/>
                    <a:pt x="366" y="343"/>
                  </a:cubicBezTo>
                  <a:cubicBezTo>
                    <a:pt x="395" y="310"/>
                    <a:pt x="437" y="293"/>
                    <a:pt x="480" y="293"/>
                  </a:cubicBezTo>
                  <a:cubicBezTo>
                    <a:pt x="484" y="293"/>
                    <a:pt x="487" y="293"/>
                    <a:pt x="490" y="293"/>
                  </a:cubicBezTo>
                  <a:cubicBezTo>
                    <a:pt x="493" y="293"/>
                    <a:pt x="496" y="293"/>
                    <a:pt x="499" y="293"/>
                  </a:cubicBezTo>
                  <a:cubicBezTo>
                    <a:pt x="545" y="293"/>
                    <a:pt x="590" y="316"/>
                    <a:pt x="618" y="354"/>
                  </a:cubicBezTo>
                  <a:cubicBezTo>
                    <a:pt x="650" y="409"/>
                    <a:pt x="664" y="470"/>
                    <a:pt x="661" y="534"/>
                  </a:cubicBezTo>
                  <a:lnTo>
                    <a:pt x="661" y="592"/>
                  </a:lnTo>
                  <a:lnTo>
                    <a:pt x="960" y="560"/>
                  </a:lnTo>
                  <a:lnTo>
                    <a:pt x="960" y="508"/>
                  </a:lnTo>
                  <a:cubicBezTo>
                    <a:pt x="960" y="351"/>
                    <a:pt x="916" y="230"/>
                    <a:pt x="832" y="137"/>
                  </a:cubicBezTo>
                  <a:cubicBezTo>
                    <a:pt x="748" y="47"/>
                    <a:pt x="635" y="1"/>
                    <a:pt x="487"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18"/>
            <p:cNvSpPr/>
            <p:nvPr/>
          </p:nvSpPr>
          <p:spPr>
            <a:xfrm rot="759590">
              <a:off x="942823" y="1269147"/>
              <a:ext cx="117826" cy="246713"/>
            </a:xfrm>
            <a:custGeom>
              <a:rect b="b" l="l" r="r" t="t"/>
              <a:pathLst>
                <a:path extrusionOk="0" h="2052" w="980">
                  <a:moveTo>
                    <a:pt x="491" y="292"/>
                  </a:moveTo>
                  <a:cubicBezTo>
                    <a:pt x="590" y="292"/>
                    <a:pt x="672" y="381"/>
                    <a:pt x="661" y="485"/>
                  </a:cubicBezTo>
                  <a:lnTo>
                    <a:pt x="661" y="1568"/>
                  </a:lnTo>
                  <a:cubicBezTo>
                    <a:pt x="672" y="1672"/>
                    <a:pt x="590" y="1757"/>
                    <a:pt x="491" y="1757"/>
                  </a:cubicBezTo>
                  <a:cubicBezTo>
                    <a:pt x="485" y="1757"/>
                    <a:pt x="479" y="1757"/>
                    <a:pt x="473" y="1756"/>
                  </a:cubicBezTo>
                  <a:lnTo>
                    <a:pt x="311" y="1756"/>
                  </a:lnTo>
                  <a:lnTo>
                    <a:pt x="311" y="293"/>
                  </a:lnTo>
                  <a:lnTo>
                    <a:pt x="473" y="293"/>
                  </a:lnTo>
                  <a:cubicBezTo>
                    <a:pt x="479" y="293"/>
                    <a:pt x="485" y="292"/>
                    <a:pt x="491" y="292"/>
                  </a:cubicBezTo>
                  <a:close/>
                  <a:moveTo>
                    <a:pt x="1" y="1"/>
                  </a:moveTo>
                  <a:lnTo>
                    <a:pt x="1" y="2052"/>
                  </a:lnTo>
                  <a:lnTo>
                    <a:pt x="487" y="2052"/>
                  </a:lnTo>
                  <a:cubicBezTo>
                    <a:pt x="635" y="2052"/>
                    <a:pt x="754" y="2005"/>
                    <a:pt x="841" y="1918"/>
                  </a:cubicBezTo>
                  <a:cubicBezTo>
                    <a:pt x="931" y="1820"/>
                    <a:pt x="980" y="1693"/>
                    <a:pt x="974" y="1562"/>
                  </a:cubicBezTo>
                  <a:lnTo>
                    <a:pt x="974" y="490"/>
                  </a:lnTo>
                  <a:cubicBezTo>
                    <a:pt x="980" y="357"/>
                    <a:pt x="931" y="230"/>
                    <a:pt x="841" y="134"/>
                  </a:cubicBezTo>
                  <a:cubicBezTo>
                    <a:pt x="754" y="47"/>
                    <a:pt x="635" y="1"/>
                    <a:pt x="487"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18"/>
            <p:cNvSpPr/>
            <p:nvPr/>
          </p:nvSpPr>
          <p:spPr>
            <a:xfrm rot="759590">
              <a:off x="565519" y="1828308"/>
              <a:ext cx="56148" cy="84762"/>
            </a:xfrm>
            <a:custGeom>
              <a:rect b="b" l="l" r="r" t="t"/>
              <a:pathLst>
                <a:path extrusionOk="0" h="705" w="467">
                  <a:moveTo>
                    <a:pt x="235" y="70"/>
                  </a:moveTo>
                  <a:cubicBezTo>
                    <a:pt x="331" y="70"/>
                    <a:pt x="374" y="180"/>
                    <a:pt x="374" y="348"/>
                  </a:cubicBezTo>
                  <a:cubicBezTo>
                    <a:pt x="374" y="522"/>
                    <a:pt x="328" y="635"/>
                    <a:pt x="235" y="635"/>
                  </a:cubicBezTo>
                  <a:cubicBezTo>
                    <a:pt x="151" y="635"/>
                    <a:pt x="96" y="534"/>
                    <a:pt x="96" y="354"/>
                  </a:cubicBezTo>
                  <a:cubicBezTo>
                    <a:pt x="96" y="169"/>
                    <a:pt x="154" y="70"/>
                    <a:pt x="235" y="70"/>
                  </a:cubicBezTo>
                  <a:close/>
                  <a:moveTo>
                    <a:pt x="241" y="1"/>
                  </a:moveTo>
                  <a:cubicBezTo>
                    <a:pt x="102" y="1"/>
                    <a:pt x="1" y="128"/>
                    <a:pt x="3" y="354"/>
                  </a:cubicBezTo>
                  <a:cubicBezTo>
                    <a:pt x="6" y="580"/>
                    <a:pt x="96" y="705"/>
                    <a:pt x="229" y="705"/>
                  </a:cubicBezTo>
                  <a:cubicBezTo>
                    <a:pt x="380" y="705"/>
                    <a:pt x="467" y="577"/>
                    <a:pt x="467" y="346"/>
                  </a:cubicBezTo>
                  <a:cubicBezTo>
                    <a:pt x="467" y="128"/>
                    <a:pt x="380" y="1"/>
                    <a:pt x="241"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18"/>
            <p:cNvSpPr/>
            <p:nvPr/>
          </p:nvSpPr>
          <p:spPr>
            <a:xfrm rot="759590">
              <a:off x="629977" y="1843342"/>
              <a:ext cx="51338" cy="83680"/>
            </a:xfrm>
            <a:custGeom>
              <a:rect b="b" l="l" r="r" t="t"/>
              <a:pathLst>
                <a:path extrusionOk="0" h="696" w="427">
                  <a:moveTo>
                    <a:pt x="82" y="1"/>
                  </a:moveTo>
                  <a:lnTo>
                    <a:pt x="39" y="328"/>
                  </a:lnTo>
                  <a:cubicBezTo>
                    <a:pt x="70" y="322"/>
                    <a:pt x="102" y="319"/>
                    <a:pt x="134" y="319"/>
                  </a:cubicBezTo>
                  <a:cubicBezTo>
                    <a:pt x="270" y="319"/>
                    <a:pt x="331" y="383"/>
                    <a:pt x="331" y="473"/>
                  </a:cubicBezTo>
                  <a:cubicBezTo>
                    <a:pt x="328" y="553"/>
                    <a:pt x="261" y="621"/>
                    <a:pt x="179" y="621"/>
                  </a:cubicBezTo>
                  <a:cubicBezTo>
                    <a:pt x="176" y="621"/>
                    <a:pt x="172" y="621"/>
                    <a:pt x="169" y="620"/>
                  </a:cubicBezTo>
                  <a:cubicBezTo>
                    <a:pt x="117" y="620"/>
                    <a:pt x="68" y="606"/>
                    <a:pt x="24" y="583"/>
                  </a:cubicBezTo>
                  <a:lnTo>
                    <a:pt x="1" y="652"/>
                  </a:lnTo>
                  <a:cubicBezTo>
                    <a:pt x="53" y="681"/>
                    <a:pt x="111" y="696"/>
                    <a:pt x="172" y="696"/>
                  </a:cubicBezTo>
                  <a:cubicBezTo>
                    <a:pt x="320" y="696"/>
                    <a:pt x="424" y="594"/>
                    <a:pt x="424" y="461"/>
                  </a:cubicBezTo>
                  <a:cubicBezTo>
                    <a:pt x="427" y="392"/>
                    <a:pt x="389" y="322"/>
                    <a:pt x="325" y="287"/>
                  </a:cubicBezTo>
                  <a:cubicBezTo>
                    <a:pt x="282" y="261"/>
                    <a:pt x="230" y="250"/>
                    <a:pt x="181" y="250"/>
                  </a:cubicBezTo>
                  <a:cubicBezTo>
                    <a:pt x="160" y="250"/>
                    <a:pt x="143" y="253"/>
                    <a:pt x="123" y="255"/>
                  </a:cubicBezTo>
                  <a:lnTo>
                    <a:pt x="152" y="79"/>
                  </a:lnTo>
                  <a:lnTo>
                    <a:pt x="409" y="79"/>
                  </a:lnTo>
                  <a:lnTo>
                    <a:pt x="409" y="1"/>
                  </a:ln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18"/>
            <p:cNvSpPr/>
            <p:nvPr/>
          </p:nvSpPr>
          <p:spPr>
            <a:xfrm rot="759590">
              <a:off x="690426" y="1898694"/>
              <a:ext cx="31140" cy="8536"/>
            </a:xfrm>
            <a:custGeom>
              <a:rect b="b" l="l" r="r" t="t"/>
              <a:pathLst>
                <a:path extrusionOk="0" h="71" w="259">
                  <a:moveTo>
                    <a:pt x="0" y="1"/>
                  </a:moveTo>
                  <a:lnTo>
                    <a:pt x="0" y="70"/>
                  </a:lnTo>
                  <a:lnTo>
                    <a:pt x="258" y="70"/>
                  </a:lnTo>
                  <a:lnTo>
                    <a:pt x="258" y="1"/>
                  </a:ln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18"/>
            <p:cNvSpPr/>
            <p:nvPr/>
          </p:nvSpPr>
          <p:spPr>
            <a:xfrm rot="759590">
              <a:off x="730746" y="1864882"/>
              <a:ext cx="51338" cy="84762"/>
            </a:xfrm>
            <a:custGeom>
              <a:rect b="b" l="l" r="r" t="t"/>
              <a:pathLst>
                <a:path extrusionOk="0" h="705" w="427">
                  <a:moveTo>
                    <a:pt x="206" y="1"/>
                  </a:moveTo>
                  <a:cubicBezTo>
                    <a:pt x="142" y="1"/>
                    <a:pt x="81" y="18"/>
                    <a:pt x="26" y="53"/>
                  </a:cubicBezTo>
                  <a:lnTo>
                    <a:pt x="52" y="120"/>
                  </a:lnTo>
                  <a:cubicBezTo>
                    <a:pt x="90" y="91"/>
                    <a:pt x="139" y="76"/>
                    <a:pt x="189" y="73"/>
                  </a:cubicBezTo>
                  <a:cubicBezTo>
                    <a:pt x="273" y="73"/>
                    <a:pt x="307" y="123"/>
                    <a:pt x="307" y="178"/>
                  </a:cubicBezTo>
                  <a:cubicBezTo>
                    <a:pt x="307" y="259"/>
                    <a:pt x="223" y="293"/>
                    <a:pt x="157" y="293"/>
                  </a:cubicBezTo>
                  <a:lnTo>
                    <a:pt x="105" y="293"/>
                  </a:lnTo>
                  <a:lnTo>
                    <a:pt x="105" y="363"/>
                  </a:lnTo>
                  <a:lnTo>
                    <a:pt x="157" y="363"/>
                  </a:lnTo>
                  <a:cubicBezTo>
                    <a:pt x="244" y="363"/>
                    <a:pt x="331" y="404"/>
                    <a:pt x="331" y="499"/>
                  </a:cubicBezTo>
                  <a:cubicBezTo>
                    <a:pt x="333" y="554"/>
                    <a:pt x="296" y="629"/>
                    <a:pt x="177" y="629"/>
                  </a:cubicBezTo>
                  <a:cubicBezTo>
                    <a:pt x="125" y="629"/>
                    <a:pt x="73" y="615"/>
                    <a:pt x="26" y="589"/>
                  </a:cubicBezTo>
                  <a:lnTo>
                    <a:pt x="0" y="658"/>
                  </a:lnTo>
                  <a:cubicBezTo>
                    <a:pt x="55" y="690"/>
                    <a:pt x="116" y="705"/>
                    <a:pt x="177" y="705"/>
                  </a:cubicBezTo>
                  <a:cubicBezTo>
                    <a:pt x="342" y="705"/>
                    <a:pt x="426" y="609"/>
                    <a:pt x="426" y="499"/>
                  </a:cubicBezTo>
                  <a:cubicBezTo>
                    <a:pt x="426" y="412"/>
                    <a:pt x="362" y="337"/>
                    <a:pt x="276" y="325"/>
                  </a:cubicBezTo>
                  <a:lnTo>
                    <a:pt x="276" y="322"/>
                  </a:lnTo>
                  <a:cubicBezTo>
                    <a:pt x="360" y="293"/>
                    <a:pt x="400" y="233"/>
                    <a:pt x="400" y="163"/>
                  </a:cubicBezTo>
                  <a:cubicBezTo>
                    <a:pt x="400" y="79"/>
                    <a:pt x="339" y="1"/>
                    <a:pt x="206" y="1"/>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18"/>
            <p:cNvSpPr/>
            <p:nvPr/>
          </p:nvSpPr>
          <p:spPr>
            <a:xfrm rot="759590">
              <a:off x="792499" y="1879374"/>
              <a:ext cx="56869" cy="84762"/>
            </a:xfrm>
            <a:custGeom>
              <a:rect b="b" l="l" r="r" t="t"/>
              <a:pathLst>
                <a:path extrusionOk="0" h="705" w="473">
                  <a:moveTo>
                    <a:pt x="238" y="314"/>
                  </a:moveTo>
                  <a:cubicBezTo>
                    <a:pt x="322" y="314"/>
                    <a:pt x="380" y="372"/>
                    <a:pt x="380" y="470"/>
                  </a:cubicBezTo>
                  <a:cubicBezTo>
                    <a:pt x="380" y="569"/>
                    <a:pt x="325" y="635"/>
                    <a:pt x="247" y="635"/>
                  </a:cubicBezTo>
                  <a:cubicBezTo>
                    <a:pt x="148" y="635"/>
                    <a:pt x="99" y="551"/>
                    <a:pt x="96" y="438"/>
                  </a:cubicBezTo>
                  <a:cubicBezTo>
                    <a:pt x="96" y="424"/>
                    <a:pt x="99" y="409"/>
                    <a:pt x="105" y="398"/>
                  </a:cubicBezTo>
                  <a:cubicBezTo>
                    <a:pt x="131" y="348"/>
                    <a:pt x="183" y="314"/>
                    <a:pt x="238" y="314"/>
                  </a:cubicBezTo>
                  <a:close/>
                  <a:moveTo>
                    <a:pt x="403" y="1"/>
                  </a:moveTo>
                  <a:cubicBezTo>
                    <a:pt x="383" y="1"/>
                    <a:pt x="360" y="4"/>
                    <a:pt x="337" y="7"/>
                  </a:cubicBezTo>
                  <a:cubicBezTo>
                    <a:pt x="255" y="15"/>
                    <a:pt x="180" y="50"/>
                    <a:pt x="119" y="108"/>
                  </a:cubicBezTo>
                  <a:cubicBezTo>
                    <a:pt x="41" y="192"/>
                    <a:pt x="1" y="302"/>
                    <a:pt x="3" y="415"/>
                  </a:cubicBezTo>
                  <a:cubicBezTo>
                    <a:pt x="3" y="592"/>
                    <a:pt x="105" y="705"/>
                    <a:pt x="247" y="705"/>
                  </a:cubicBezTo>
                  <a:cubicBezTo>
                    <a:pt x="389" y="705"/>
                    <a:pt x="473" y="589"/>
                    <a:pt x="473" y="464"/>
                  </a:cubicBezTo>
                  <a:cubicBezTo>
                    <a:pt x="473" y="331"/>
                    <a:pt x="389" y="244"/>
                    <a:pt x="267" y="244"/>
                  </a:cubicBezTo>
                  <a:cubicBezTo>
                    <a:pt x="203" y="244"/>
                    <a:pt x="142" y="273"/>
                    <a:pt x="102" y="322"/>
                  </a:cubicBezTo>
                  <a:lnTo>
                    <a:pt x="99" y="322"/>
                  </a:lnTo>
                  <a:cubicBezTo>
                    <a:pt x="114" y="198"/>
                    <a:pt x="212" y="96"/>
                    <a:pt x="337" y="82"/>
                  </a:cubicBezTo>
                  <a:cubicBezTo>
                    <a:pt x="360" y="76"/>
                    <a:pt x="383" y="76"/>
                    <a:pt x="406" y="76"/>
                  </a:cubicBezTo>
                  <a:lnTo>
                    <a:pt x="403" y="1"/>
                  </a:ln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18"/>
            <p:cNvSpPr/>
            <p:nvPr/>
          </p:nvSpPr>
          <p:spPr>
            <a:xfrm rot="759590">
              <a:off x="851160" y="785664"/>
              <a:ext cx="199342" cy="170367"/>
            </a:xfrm>
            <a:custGeom>
              <a:rect b="b" l="l" r="r" t="t"/>
              <a:pathLst>
                <a:path extrusionOk="0" h="1417" w="1658">
                  <a:moveTo>
                    <a:pt x="944" y="230"/>
                  </a:moveTo>
                  <a:cubicBezTo>
                    <a:pt x="1189" y="230"/>
                    <a:pt x="1426" y="421"/>
                    <a:pt x="1426" y="707"/>
                  </a:cubicBezTo>
                  <a:cubicBezTo>
                    <a:pt x="1426" y="971"/>
                    <a:pt x="1211" y="1185"/>
                    <a:pt x="948" y="1185"/>
                  </a:cubicBezTo>
                  <a:cubicBezTo>
                    <a:pt x="522" y="1185"/>
                    <a:pt x="310" y="669"/>
                    <a:pt x="612" y="371"/>
                  </a:cubicBezTo>
                  <a:cubicBezTo>
                    <a:pt x="708" y="274"/>
                    <a:pt x="827" y="230"/>
                    <a:pt x="944" y="230"/>
                  </a:cubicBezTo>
                  <a:close/>
                  <a:moveTo>
                    <a:pt x="948" y="0"/>
                  </a:moveTo>
                  <a:cubicBezTo>
                    <a:pt x="316" y="0"/>
                    <a:pt x="0" y="762"/>
                    <a:pt x="446" y="1208"/>
                  </a:cubicBezTo>
                  <a:cubicBezTo>
                    <a:pt x="591" y="1352"/>
                    <a:pt x="768" y="1417"/>
                    <a:pt x="943" y="1417"/>
                  </a:cubicBezTo>
                  <a:cubicBezTo>
                    <a:pt x="1307" y="1417"/>
                    <a:pt x="1657" y="1134"/>
                    <a:pt x="1657" y="707"/>
                  </a:cubicBezTo>
                  <a:cubicBezTo>
                    <a:pt x="1654" y="316"/>
                    <a:pt x="1339" y="0"/>
                    <a:pt x="948" y="0"/>
                  </a:cubicBezTo>
                  <a:close/>
                </a:path>
              </a:pathLst>
            </a:custGeom>
            <a:solidFill>
              <a:srgbClr val="F6AD1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8" name="Google Shape;428;p18"/>
          <p:cNvSpPr txBox="1"/>
          <p:nvPr>
            <p:ph type="title"/>
          </p:nvPr>
        </p:nvSpPr>
        <p:spPr>
          <a:xfrm>
            <a:off x="1100500" y="640850"/>
            <a:ext cx="6942900" cy="515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29" name="Google Shape;429;p18"/>
          <p:cNvSpPr txBox="1"/>
          <p:nvPr>
            <p:ph idx="1" type="subTitle"/>
          </p:nvPr>
        </p:nvSpPr>
        <p:spPr>
          <a:xfrm>
            <a:off x="1393676" y="2379175"/>
            <a:ext cx="17076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430" name="Google Shape;430;p18"/>
          <p:cNvSpPr txBox="1"/>
          <p:nvPr>
            <p:ph idx="2" type="subTitle"/>
          </p:nvPr>
        </p:nvSpPr>
        <p:spPr>
          <a:xfrm>
            <a:off x="1459388" y="2705467"/>
            <a:ext cx="1576200" cy="772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431" name="Google Shape;431;p18"/>
          <p:cNvSpPr txBox="1"/>
          <p:nvPr>
            <p:ph idx="3" type="subTitle"/>
          </p:nvPr>
        </p:nvSpPr>
        <p:spPr>
          <a:xfrm>
            <a:off x="6042725" y="2379175"/>
            <a:ext cx="17076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432" name="Google Shape;432;p18"/>
          <p:cNvSpPr txBox="1"/>
          <p:nvPr>
            <p:ph idx="4" type="subTitle"/>
          </p:nvPr>
        </p:nvSpPr>
        <p:spPr>
          <a:xfrm>
            <a:off x="6108413" y="2702425"/>
            <a:ext cx="1576200" cy="772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433" name="Google Shape;433;p18"/>
          <p:cNvSpPr txBox="1"/>
          <p:nvPr>
            <p:ph idx="5" type="subTitle"/>
          </p:nvPr>
        </p:nvSpPr>
        <p:spPr>
          <a:xfrm>
            <a:off x="3718188" y="2380000"/>
            <a:ext cx="17076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434" name="Google Shape;434;p18"/>
          <p:cNvSpPr txBox="1"/>
          <p:nvPr>
            <p:ph idx="6" type="subTitle"/>
          </p:nvPr>
        </p:nvSpPr>
        <p:spPr>
          <a:xfrm>
            <a:off x="3783900" y="2703250"/>
            <a:ext cx="1576200" cy="772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1_1_1_2">
    <p:spTree>
      <p:nvGrpSpPr>
        <p:cNvPr id="435" name="Shape 435"/>
        <p:cNvGrpSpPr/>
        <p:nvPr/>
      </p:nvGrpSpPr>
      <p:grpSpPr>
        <a:xfrm>
          <a:off x="0" y="0"/>
          <a:ext cx="0" cy="0"/>
          <a:chOff x="0" y="0"/>
          <a:chExt cx="0" cy="0"/>
        </a:xfrm>
      </p:grpSpPr>
      <p:sp>
        <p:nvSpPr>
          <p:cNvPr id="436" name="Google Shape;436;p19"/>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19"/>
          <p:cNvSpPr txBox="1"/>
          <p:nvPr>
            <p:ph hasCustomPrompt="1" type="title"/>
          </p:nvPr>
        </p:nvSpPr>
        <p:spPr>
          <a:xfrm>
            <a:off x="436175" y="1007250"/>
            <a:ext cx="3433800" cy="5382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000"/>
              <a:buNone/>
              <a:defRPr sz="4000">
                <a:solidFill>
                  <a:schemeClr val="lt1"/>
                </a:solidFill>
              </a:defRPr>
            </a:lvl1pPr>
            <a:lvl2pPr lvl="1" rtl="0">
              <a:spcBef>
                <a:spcPts val="0"/>
              </a:spcBef>
              <a:spcAft>
                <a:spcPts val="0"/>
              </a:spcAft>
              <a:buClr>
                <a:schemeClr val="lt1"/>
              </a:buClr>
              <a:buSzPts val="12000"/>
              <a:buNone/>
              <a:defRPr sz="12000">
                <a:solidFill>
                  <a:schemeClr val="lt1"/>
                </a:solidFill>
              </a:defRPr>
            </a:lvl2pPr>
            <a:lvl3pPr lvl="2" rtl="0">
              <a:spcBef>
                <a:spcPts val="0"/>
              </a:spcBef>
              <a:spcAft>
                <a:spcPts val="0"/>
              </a:spcAft>
              <a:buClr>
                <a:schemeClr val="lt1"/>
              </a:buClr>
              <a:buSzPts val="12000"/>
              <a:buNone/>
              <a:defRPr sz="12000">
                <a:solidFill>
                  <a:schemeClr val="lt1"/>
                </a:solidFill>
              </a:defRPr>
            </a:lvl3pPr>
            <a:lvl4pPr lvl="3" rtl="0">
              <a:spcBef>
                <a:spcPts val="0"/>
              </a:spcBef>
              <a:spcAft>
                <a:spcPts val="0"/>
              </a:spcAft>
              <a:buClr>
                <a:schemeClr val="lt1"/>
              </a:buClr>
              <a:buSzPts val="12000"/>
              <a:buNone/>
              <a:defRPr sz="12000">
                <a:solidFill>
                  <a:schemeClr val="lt1"/>
                </a:solidFill>
              </a:defRPr>
            </a:lvl4pPr>
            <a:lvl5pPr lvl="4" rtl="0">
              <a:spcBef>
                <a:spcPts val="0"/>
              </a:spcBef>
              <a:spcAft>
                <a:spcPts val="0"/>
              </a:spcAft>
              <a:buClr>
                <a:schemeClr val="lt1"/>
              </a:buClr>
              <a:buSzPts val="12000"/>
              <a:buNone/>
              <a:defRPr sz="12000">
                <a:solidFill>
                  <a:schemeClr val="lt1"/>
                </a:solidFill>
              </a:defRPr>
            </a:lvl5pPr>
            <a:lvl6pPr lvl="5" rtl="0">
              <a:spcBef>
                <a:spcPts val="0"/>
              </a:spcBef>
              <a:spcAft>
                <a:spcPts val="0"/>
              </a:spcAft>
              <a:buClr>
                <a:schemeClr val="lt1"/>
              </a:buClr>
              <a:buSzPts val="12000"/>
              <a:buNone/>
              <a:defRPr sz="12000">
                <a:solidFill>
                  <a:schemeClr val="lt1"/>
                </a:solidFill>
              </a:defRPr>
            </a:lvl6pPr>
            <a:lvl7pPr lvl="6" rtl="0">
              <a:spcBef>
                <a:spcPts val="0"/>
              </a:spcBef>
              <a:spcAft>
                <a:spcPts val="0"/>
              </a:spcAft>
              <a:buClr>
                <a:schemeClr val="lt1"/>
              </a:buClr>
              <a:buSzPts val="12000"/>
              <a:buNone/>
              <a:defRPr sz="12000">
                <a:solidFill>
                  <a:schemeClr val="lt1"/>
                </a:solidFill>
              </a:defRPr>
            </a:lvl7pPr>
            <a:lvl8pPr lvl="7" rtl="0">
              <a:spcBef>
                <a:spcPts val="0"/>
              </a:spcBef>
              <a:spcAft>
                <a:spcPts val="0"/>
              </a:spcAft>
              <a:buClr>
                <a:schemeClr val="lt1"/>
              </a:buClr>
              <a:buSzPts val="12000"/>
              <a:buNone/>
              <a:defRPr sz="12000">
                <a:solidFill>
                  <a:schemeClr val="lt1"/>
                </a:solidFill>
              </a:defRPr>
            </a:lvl8pPr>
            <a:lvl9pPr lvl="8" rtl="0">
              <a:spcBef>
                <a:spcPts val="0"/>
              </a:spcBef>
              <a:spcAft>
                <a:spcPts val="0"/>
              </a:spcAft>
              <a:buClr>
                <a:schemeClr val="lt1"/>
              </a:buClr>
              <a:buSzPts val="12000"/>
              <a:buNone/>
              <a:defRPr sz="12000">
                <a:solidFill>
                  <a:schemeClr val="lt1"/>
                </a:solidFill>
              </a:defRPr>
            </a:lvl9pPr>
          </a:lstStyle>
          <a:p>
            <a:r>
              <a:t>xx%</a:t>
            </a:r>
          </a:p>
        </p:txBody>
      </p:sp>
      <p:sp>
        <p:nvSpPr>
          <p:cNvPr id="438" name="Google Shape;438;p19"/>
          <p:cNvSpPr txBox="1"/>
          <p:nvPr>
            <p:ph idx="1" type="subTitle"/>
          </p:nvPr>
        </p:nvSpPr>
        <p:spPr>
          <a:xfrm>
            <a:off x="1055813" y="1666325"/>
            <a:ext cx="2194500" cy="5382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1400"/>
              <a:buNone/>
              <a:defRPr>
                <a:solidFill>
                  <a:schemeClr val="lt1"/>
                </a:solidFill>
              </a:defRPr>
            </a:lvl1pPr>
            <a:lvl2pPr lvl="1" rtl="0">
              <a:spcBef>
                <a:spcPts val="1600"/>
              </a:spcBef>
              <a:spcAft>
                <a:spcPts val="0"/>
              </a:spcAft>
              <a:buClr>
                <a:schemeClr val="lt1"/>
              </a:buClr>
              <a:buSzPts val="1400"/>
              <a:buNone/>
              <a:defRPr>
                <a:solidFill>
                  <a:schemeClr val="lt1"/>
                </a:solidFill>
              </a:defRPr>
            </a:lvl2pPr>
            <a:lvl3pPr lvl="2" rtl="0">
              <a:spcBef>
                <a:spcPts val="1600"/>
              </a:spcBef>
              <a:spcAft>
                <a:spcPts val="0"/>
              </a:spcAft>
              <a:buClr>
                <a:schemeClr val="lt1"/>
              </a:buClr>
              <a:buSzPts val="1400"/>
              <a:buNone/>
              <a:defRPr>
                <a:solidFill>
                  <a:schemeClr val="lt1"/>
                </a:solidFill>
              </a:defRPr>
            </a:lvl3pPr>
            <a:lvl4pPr lvl="3" rtl="0">
              <a:spcBef>
                <a:spcPts val="1600"/>
              </a:spcBef>
              <a:spcAft>
                <a:spcPts val="0"/>
              </a:spcAft>
              <a:buClr>
                <a:schemeClr val="lt1"/>
              </a:buClr>
              <a:buSzPts val="1400"/>
              <a:buNone/>
              <a:defRPr>
                <a:solidFill>
                  <a:schemeClr val="lt1"/>
                </a:solidFill>
              </a:defRPr>
            </a:lvl4pPr>
            <a:lvl5pPr lvl="4" rtl="0">
              <a:spcBef>
                <a:spcPts val="1600"/>
              </a:spcBef>
              <a:spcAft>
                <a:spcPts val="0"/>
              </a:spcAft>
              <a:buClr>
                <a:schemeClr val="lt1"/>
              </a:buClr>
              <a:buSzPts val="1400"/>
              <a:buNone/>
              <a:defRPr>
                <a:solidFill>
                  <a:schemeClr val="lt1"/>
                </a:solidFill>
              </a:defRPr>
            </a:lvl5pPr>
            <a:lvl6pPr lvl="5" rtl="0">
              <a:spcBef>
                <a:spcPts val="1600"/>
              </a:spcBef>
              <a:spcAft>
                <a:spcPts val="0"/>
              </a:spcAft>
              <a:buClr>
                <a:schemeClr val="lt1"/>
              </a:buClr>
              <a:buSzPts val="1400"/>
              <a:buNone/>
              <a:defRPr>
                <a:solidFill>
                  <a:schemeClr val="lt1"/>
                </a:solidFill>
              </a:defRPr>
            </a:lvl6pPr>
            <a:lvl7pPr lvl="6" rtl="0">
              <a:spcBef>
                <a:spcPts val="1600"/>
              </a:spcBef>
              <a:spcAft>
                <a:spcPts val="0"/>
              </a:spcAft>
              <a:buClr>
                <a:schemeClr val="lt1"/>
              </a:buClr>
              <a:buSzPts val="1400"/>
              <a:buNone/>
              <a:defRPr>
                <a:solidFill>
                  <a:schemeClr val="lt1"/>
                </a:solidFill>
              </a:defRPr>
            </a:lvl7pPr>
            <a:lvl8pPr lvl="7" rtl="0">
              <a:spcBef>
                <a:spcPts val="1600"/>
              </a:spcBef>
              <a:spcAft>
                <a:spcPts val="0"/>
              </a:spcAft>
              <a:buClr>
                <a:schemeClr val="lt1"/>
              </a:buClr>
              <a:buSzPts val="1400"/>
              <a:buNone/>
              <a:defRPr>
                <a:solidFill>
                  <a:schemeClr val="lt1"/>
                </a:solidFill>
              </a:defRPr>
            </a:lvl8pPr>
            <a:lvl9pPr lvl="8" rtl="0">
              <a:spcBef>
                <a:spcPts val="1600"/>
              </a:spcBef>
              <a:spcAft>
                <a:spcPts val="1600"/>
              </a:spcAft>
              <a:buClr>
                <a:schemeClr val="lt1"/>
              </a:buClr>
              <a:buSzPts val="1400"/>
              <a:buNone/>
              <a:defRPr>
                <a:solidFill>
                  <a:schemeClr val="lt1"/>
                </a:solidFill>
              </a:defRPr>
            </a:lvl9pPr>
          </a:lstStyle>
          <a:p/>
        </p:txBody>
      </p:sp>
      <p:sp>
        <p:nvSpPr>
          <p:cNvPr id="439" name="Google Shape;439;p19"/>
          <p:cNvSpPr txBox="1"/>
          <p:nvPr>
            <p:ph hasCustomPrompt="1" idx="2" type="title"/>
          </p:nvPr>
        </p:nvSpPr>
        <p:spPr>
          <a:xfrm>
            <a:off x="2694550" y="2258250"/>
            <a:ext cx="3761400" cy="3021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000"/>
              <a:buNone/>
              <a:defRPr sz="4000">
                <a:solidFill>
                  <a:schemeClr val="lt1"/>
                </a:solidFill>
              </a:defRPr>
            </a:lvl1pPr>
            <a:lvl2pPr lvl="1" rtl="0">
              <a:spcBef>
                <a:spcPts val="0"/>
              </a:spcBef>
              <a:spcAft>
                <a:spcPts val="0"/>
              </a:spcAft>
              <a:buClr>
                <a:schemeClr val="lt1"/>
              </a:buClr>
              <a:buSzPts val="12000"/>
              <a:buNone/>
              <a:defRPr sz="12000">
                <a:solidFill>
                  <a:schemeClr val="lt1"/>
                </a:solidFill>
              </a:defRPr>
            </a:lvl2pPr>
            <a:lvl3pPr lvl="2" rtl="0">
              <a:spcBef>
                <a:spcPts val="0"/>
              </a:spcBef>
              <a:spcAft>
                <a:spcPts val="0"/>
              </a:spcAft>
              <a:buClr>
                <a:schemeClr val="lt1"/>
              </a:buClr>
              <a:buSzPts val="12000"/>
              <a:buNone/>
              <a:defRPr sz="12000">
                <a:solidFill>
                  <a:schemeClr val="lt1"/>
                </a:solidFill>
              </a:defRPr>
            </a:lvl3pPr>
            <a:lvl4pPr lvl="3" rtl="0">
              <a:spcBef>
                <a:spcPts val="0"/>
              </a:spcBef>
              <a:spcAft>
                <a:spcPts val="0"/>
              </a:spcAft>
              <a:buClr>
                <a:schemeClr val="lt1"/>
              </a:buClr>
              <a:buSzPts val="12000"/>
              <a:buNone/>
              <a:defRPr sz="12000">
                <a:solidFill>
                  <a:schemeClr val="lt1"/>
                </a:solidFill>
              </a:defRPr>
            </a:lvl4pPr>
            <a:lvl5pPr lvl="4" rtl="0">
              <a:spcBef>
                <a:spcPts val="0"/>
              </a:spcBef>
              <a:spcAft>
                <a:spcPts val="0"/>
              </a:spcAft>
              <a:buClr>
                <a:schemeClr val="lt1"/>
              </a:buClr>
              <a:buSzPts val="12000"/>
              <a:buNone/>
              <a:defRPr sz="12000">
                <a:solidFill>
                  <a:schemeClr val="lt1"/>
                </a:solidFill>
              </a:defRPr>
            </a:lvl5pPr>
            <a:lvl6pPr lvl="5" rtl="0">
              <a:spcBef>
                <a:spcPts val="0"/>
              </a:spcBef>
              <a:spcAft>
                <a:spcPts val="0"/>
              </a:spcAft>
              <a:buClr>
                <a:schemeClr val="lt1"/>
              </a:buClr>
              <a:buSzPts val="12000"/>
              <a:buNone/>
              <a:defRPr sz="12000">
                <a:solidFill>
                  <a:schemeClr val="lt1"/>
                </a:solidFill>
              </a:defRPr>
            </a:lvl6pPr>
            <a:lvl7pPr lvl="6" rtl="0">
              <a:spcBef>
                <a:spcPts val="0"/>
              </a:spcBef>
              <a:spcAft>
                <a:spcPts val="0"/>
              </a:spcAft>
              <a:buClr>
                <a:schemeClr val="lt1"/>
              </a:buClr>
              <a:buSzPts val="12000"/>
              <a:buNone/>
              <a:defRPr sz="12000">
                <a:solidFill>
                  <a:schemeClr val="lt1"/>
                </a:solidFill>
              </a:defRPr>
            </a:lvl7pPr>
            <a:lvl8pPr lvl="7" rtl="0">
              <a:spcBef>
                <a:spcPts val="0"/>
              </a:spcBef>
              <a:spcAft>
                <a:spcPts val="0"/>
              </a:spcAft>
              <a:buClr>
                <a:schemeClr val="lt1"/>
              </a:buClr>
              <a:buSzPts val="12000"/>
              <a:buNone/>
              <a:defRPr sz="12000">
                <a:solidFill>
                  <a:schemeClr val="lt1"/>
                </a:solidFill>
              </a:defRPr>
            </a:lvl8pPr>
            <a:lvl9pPr lvl="8" rtl="0">
              <a:spcBef>
                <a:spcPts val="0"/>
              </a:spcBef>
              <a:spcAft>
                <a:spcPts val="0"/>
              </a:spcAft>
              <a:buClr>
                <a:schemeClr val="lt1"/>
              </a:buClr>
              <a:buSzPts val="12000"/>
              <a:buNone/>
              <a:defRPr sz="12000">
                <a:solidFill>
                  <a:schemeClr val="lt1"/>
                </a:solidFill>
              </a:defRPr>
            </a:lvl9pPr>
          </a:lstStyle>
          <a:p>
            <a:r>
              <a:t>xx%</a:t>
            </a:r>
          </a:p>
        </p:txBody>
      </p:sp>
      <p:sp>
        <p:nvSpPr>
          <p:cNvPr id="440" name="Google Shape;440;p19"/>
          <p:cNvSpPr txBox="1"/>
          <p:nvPr>
            <p:ph idx="3" type="subTitle"/>
          </p:nvPr>
        </p:nvSpPr>
        <p:spPr>
          <a:xfrm>
            <a:off x="3477938" y="2795025"/>
            <a:ext cx="2194500" cy="5382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1400"/>
              <a:buNone/>
              <a:defRPr>
                <a:solidFill>
                  <a:schemeClr val="lt1"/>
                </a:solidFill>
              </a:defRPr>
            </a:lvl1pPr>
            <a:lvl2pPr lvl="1" rtl="0">
              <a:spcBef>
                <a:spcPts val="1600"/>
              </a:spcBef>
              <a:spcAft>
                <a:spcPts val="0"/>
              </a:spcAft>
              <a:buClr>
                <a:schemeClr val="lt1"/>
              </a:buClr>
              <a:buSzPts val="1400"/>
              <a:buNone/>
              <a:defRPr>
                <a:solidFill>
                  <a:schemeClr val="lt1"/>
                </a:solidFill>
              </a:defRPr>
            </a:lvl2pPr>
            <a:lvl3pPr lvl="2" rtl="0">
              <a:spcBef>
                <a:spcPts val="1600"/>
              </a:spcBef>
              <a:spcAft>
                <a:spcPts val="0"/>
              </a:spcAft>
              <a:buClr>
                <a:schemeClr val="lt1"/>
              </a:buClr>
              <a:buSzPts val="1400"/>
              <a:buNone/>
              <a:defRPr>
                <a:solidFill>
                  <a:schemeClr val="lt1"/>
                </a:solidFill>
              </a:defRPr>
            </a:lvl3pPr>
            <a:lvl4pPr lvl="3" rtl="0">
              <a:spcBef>
                <a:spcPts val="1600"/>
              </a:spcBef>
              <a:spcAft>
                <a:spcPts val="0"/>
              </a:spcAft>
              <a:buClr>
                <a:schemeClr val="lt1"/>
              </a:buClr>
              <a:buSzPts val="1400"/>
              <a:buNone/>
              <a:defRPr>
                <a:solidFill>
                  <a:schemeClr val="lt1"/>
                </a:solidFill>
              </a:defRPr>
            </a:lvl4pPr>
            <a:lvl5pPr lvl="4" rtl="0">
              <a:spcBef>
                <a:spcPts val="1600"/>
              </a:spcBef>
              <a:spcAft>
                <a:spcPts val="0"/>
              </a:spcAft>
              <a:buClr>
                <a:schemeClr val="lt1"/>
              </a:buClr>
              <a:buSzPts val="1400"/>
              <a:buNone/>
              <a:defRPr>
                <a:solidFill>
                  <a:schemeClr val="lt1"/>
                </a:solidFill>
              </a:defRPr>
            </a:lvl5pPr>
            <a:lvl6pPr lvl="5" rtl="0">
              <a:spcBef>
                <a:spcPts val="1600"/>
              </a:spcBef>
              <a:spcAft>
                <a:spcPts val="0"/>
              </a:spcAft>
              <a:buClr>
                <a:schemeClr val="lt1"/>
              </a:buClr>
              <a:buSzPts val="1400"/>
              <a:buNone/>
              <a:defRPr>
                <a:solidFill>
                  <a:schemeClr val="lt1"/>
                </a:solidFill>
              </a:defRPr>
            </a:lvl6pPr>
            <a:lvl7pPr lvl="6" rtl="0">
              <a:spcBef>
                <a:spcPts val="1600"/>
              </a:spcBef>
              <a:spcAft>
                <a:spcPts val="0"/>
              </a:spcAft>
              <a:buClr>
                <a:schemeClr val="lt1"/>
              </a:buClr>
              <a:buSzPts val="1400"/>
              <a:buNone/>
              <a:defRPr>
                <a:solidFill>
                  <a:schemeClr val="lt1"/>
                </a:solidFill>
              </a:defRPr>
            </a:lvl7pPr>
            <a:lvl8pPr lvl="7" rtl="0">
              <a:spcBef>
                <a:spcPts val="1600"/>
              </a:spcBef>
              <a:spcAft>
                <a:spcPts val="0"/>
              </a:spcAft>
              <a:buClr>
                <a:schemeClr val="lt1"/>
              </a:buClr>
              <a:buSzPts val="1400"/>
              <a:buNone/>
              <a:defRPr>
                <a:solidFill>
                  <a:schemeClr val="lt1"/>
                </a:solidFill>
              </a:defRPr>
            </a:lvl8pPr>
            <a:lvl9pPr lvl="8" rtl="0">
              <a:spcBef>
                <a:spcPts val="1600"/>
              </a:spcBef>
              <a:spcAft>
                <a:spcPts val="1600"/>
              </a:spcAft>
              <a:buClr>
                <a:schemeClr val="lt1"/>
              </a:buClr>
              <a:buSzPts val="1400"/>
              <a:buNone/>
              <a:defRPr>
                <a:solidFill>
                  <a:schemeClr val="lt1"/>
                </a:solidFill>
              </a:defRPr>
            </a:lvl9pPr>
          </a:lstStyle>
          <a:p/>
        </p:txBody>
      </p:sp>
      <p:sp>
        <p:nvSpPr>
          <p:cNvPr id="441" name="Google Shape;441;p19"/>
          <p:cNvSpPr txBox="1"/>
          <p:nvPr>
            <p:ph hasCustomPrompt="1" idx="4" type="title"/>
          </p:nvPr>
        </p:nvSpPr>
        <p:spPr>
          <a:xfrm>
            <a:off x="5232800" y="3216625"/>
            <a:ext cx="3516000" cy="483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3000"/>
              <a:buNone/>
              <a:defRPr sz="4000">
                <a:solidFill>
                  <a:schemeClr val="lt1"/>
                </a:solidFill>
              </a:defRPr>
            </a:lvl1pPr>
            <a:lvl2pPr lvl="1" rtl="0">
              <a:spcBef>
                <a:spcPts val="0"/>
              </a:spcBef>
              <a:spcAft>
                <a:spcPts val="0"/>
              </a:spcAft>
              <a:buClr>
                <a:schemeClr val="lt1"/>
              </a:buClr>
              <a:buSzPts val="12000"/>
              <a:buNone/>
              <a:defRPr sz="12000">
                <a:solidFill>
                  <a:schemeClr val="lt1"/>
                </a:solidFill>
              </a:defRPr>
            </a:lvl2pPr>
            <a:lvl3pPr lvl="2" rtl="0">
              <a:spcBef>
                <a:spcPts val="0"/>
              </a:spcBef>
              <a:spcAft>
                <a:spcPts val="0"/>
              </a:spcAft>
              <a:buClr>
                <a:schemeClr val="lt1"/>
              </a:buClr>
              <a:buSzPts val="12000"/>
              <a:buNone/>
              <a:defRPr sz="12000">
                <a:solidFill>
                  <a:schemeClr val="lt1"/>
                </a:solidFill>
              </a:defRPr>
            </a:lvl3pPr>
            <a:lvl4pPr lvl="3" rtl="0">
              <a:spcBef>
                <a:spcPts val="0"/>
              </a:spcBef>
              <a:spcAft>
                <a:spcPts val="0"/>
              </a:spcAft>
              <a:buClr>
                <a:schemeClr val="lt1"/>
              </a:buClr>
              <a:buSzPts val="12000"/>
              <a:buNone/>
              <a:defRPr sz="12000">
                <a:solidFill>
                  <a:schemeClr val="lt1"/>
                </a:solidFill>
              </a:defRPr>
            </a:lvl4pPr>
            <a:lvl5pPr lvl="4" rtl="0">
              <a:spcBef>
                <a:spcPts val="0"/>
              </a:spcBef>
              <a:spcAft>
                <a:spcPts val="0"/>
              </a:spcAft>
              <a:buClr>
                <a:schemeClr val="lt1"/>
              </a:buClr>
              <a:buSzPts val="12000"/>
              <a:buNone/>
              <a:defRPr sz="12000">
                <a:solidFill>
                  <a:schemeClr val="lt1"/>
                </a:solidFill>
              </a:defRPr>
            </a:lvl5pPr>
            <a:lvl6pPr lvl="5" rtl="0">
              <a:spcBef>
                <a:spcPts val="0"/>
              </a:spcBef>
              <a:spcAft>
                <a:spcPts val="0"/>
              </a:spcAft>
              <a:buClr>
                <a:schemeClr val="lt1"/>
              </a:buClr>
              <a:buSzPts val="12000"/>
              <a:buNone/>
              <a:defRPr sz="12000">
                <a:solidFill>
                  <a:schemeClr val="lt1"/>
                </a:solidFill>
              </a:defRPr>
            </a:lvl6pPr>
            <a:lvl7pPr lvl="6" rtl="0">
              <a:spcBef>
                <a:spcPts val="0"/>
              </a:spcBef>
              <a:spcAft>
                <a:spcPts val="0"/>
              </a:spcAft>
              <a:buClr>
                <a:schemeClr val="lt1"/>
              </a:buClr>
              <a:buSzPts val="12000"/>
              <a:buNone/>
              <a:defRPr sz="12000">
                <a:solidFill>
                  <a:schemeClr val="lt1"/>
                </a:solidFill>
              </a:defRPr>
            </a:lvl7pPr>
            <a:lvl8pPr lvl="7" rtl="0">
              <a:spcBef>
                <a:spcPts val="0"/>
              </a:spcBef>
              <a:spcAft>
                <a:spcPts val="0"/>
              </a:spcAft>
              <a:buClr>
                <a:schemeClr val="lt1"/>
              </a:buClr>
              <a:buSzPts val="12000"/>
              <a:buNone/>
              <a:defRPr sz="12000">
                <a:solidFill>
                  <a:schemeClr val="lt1"/>
                </a:solidFill>
              </a:defRPr>
            </a:lvl8pPr>
            <a:lvl9pPr lvl="8" rtl="0">
              <a:spcBef>
                <a:spcPts val="0"/>
              </a:spcBef>
              <a:spcAft>
                <a:spcPts val="0"/>
              </a:spcAft>
              <a:buClr>
                <a:schemeClr val="lt1"/>
              </a:buClr>
              <a:buSzPts val="12000"/>
              <a:buNone/>
              <a:defRPr sz="12000">
                <a:solidFill>
                  <a:schemeClr val="lt1"/>
                </a:solidFill>
              </a:defRPr>
            </a:lvl9pPr>
          </a:lstStyle>
          <a:p>
            <a:r>
              <a:t>xx%</a:t>
            </a:r>
          </a:p>
        </p:txBody>
      </p:sp>
      <p:sp>
        <p:nvSpPr>
          <p:cNvPr id="442" name="Google Shape;442;p19"/>
          <p:cNvSpPr txBox="1"/>
          <p:nvPr>
            <p:ph idx="5" type="subTitle"/>
          </p:nvPr>
        </p:nvSpPr>
        <p:spPr>
          <a:xfrm>
            <a:off x="5893688" y="3846614"/>
            <a:ext cx="2194500" cy="5382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1400"/>
              <a:buNone/>
              <a:defRPr>
                <a:solidFill>
                  <a:schemeClr val="lt1"/>
                </a:solidFill>
              </a:defRPr>
            </a:lvl1pPr>
            <a:lvl2pPr lvl="1" rtl="0">
              <a:spcBef>
                <a:spcPts val="1600"/>
              </a:spcBef>
              <a:spcAft>
                <a:spcPts val="0"/>
              </a:spcAft>
              <a:buClr>
                <a:schemeClr val="lt1"/>
              </a:buClr>
              <a:buSzPts val="1400"/>
              <a:buNone/>
              <a:defRPr>
                <a:solidFill>
                  <a:schemeClr val="lt1"/>
                </a:solidFill>
              </a:defRPr>
            </a:lvl2pPr>
            <a:lvl3pPr lvl="2" rtl="0">
              <a:spcBef>
                <a:spcPts val="1600"/>
              </a:spcBef>
              <a:spcAft>
                <a:spcPts val="0"/>
              </a:spcAft>
              <a:buClr>
                <a:schemeClr val="lt1"/>
              </a:buClr>
              <a:buSzPts val="1400"/>
              <a:buNone/>
              <a:defRPr>
                <a:solidFill>
                  <a:schemeClr val="lt1"/>
                </a:solidFill>
              </a:defRPr>
            </a:lvl3pPr>
            <a:lvl4pPr lvl="3" rtl="0">
              <a:spcBef>
                <a:spcPts val="1600"/>
              </a:spcBef>
              <a:spcAft>
                <a:spcPts val="0"/>
              </a:spcAft>
              <a:buClr>
                <a:schemeClr val="lt1"/>
              </a:buClr>
              <a:buSzPts val="1400"/>
              <a:buNone/>
              <a:defRPr>
                <a:solidFill>
                  <a:schemeClr val="lt1"/>
                </a:solidFill>
              </a:defRPr>
            </a:lvl4pPr>
            <a:lvl5pPr lvl="4" rtl="0">
              <a:spcBef>
                <a:spcPts val="1600"/>
              </a:spcBef>
              <a:spcAft>
                <a:spcPts val="0"/>
              </a:spcAft>
              <a:buClr>
                <a:schemeClr val="lt1"/>
              </a:buClr>
              <a:buSzPts val="1400"/>
              <a:buNone/>
              <a:defRPr>
                <a:solidFill>
                  <a:schemeClr val="lt1"/>
                </a:solidFill>
              </a:defRPr>
            </a:lvl5pPr>
            <a:lvl6pPr lvl="5" rtl="0">
              <a:spcBef>
                <a:spcPts val="1600"/>
              </a:spcBef>
              <a:spcAft>
                <a:spcPts val="0"/>
              </a:spcAft>
              <a:buClr>
                <a:schemeClr val="lt1"/>
              </a:buClr>
              <a:buSzPts val="1400"/>
              <a:buNone/>
              <a:defRPr>
                <a:solidFill>
                  <a:schemeClr val="lt1"/>
                </a:solidFill>
              </a:defRPr>
            </a:lvl6pPr>
            <a:lvl7pPr lvl="6" rtl="0">
              <a:spcBef>
                <a:spcPts val="1600"/>
              </a:spcBef>
              <a:spcAft>
                <a:spcPts val="0"/>
              </a:spcAft>
              <a:buClr>
                <a:schemeClr val="lt1"/>
              </a:buClr>
              <a:buSzPts val="1400"/>
              <a:buNone/>
              <a:defRPr>
                <a:solidFill>
                  <a:schemeClr val="lt1"/>
                </a:solidFill>
              </a:defRPr>
            </a:lvl7pPr>
            <a:lvl8pPr lvl="7" rtl="0">
              <a:spcBef>
                <a:spcPts val="1600"/>
              </a:spcBef>
              <a:spcAft>
                <a:spcPts val="0"/>
              </a:spcAft>
              <a:buClr>
                <a:schemeClr val="lt1"/>
              </a:buClr>
              <a:buSzPts val="1400"/>
              <a:buNone/>
              <a:defRPr>
                <a:solidFill>
                  <a:schemeClr val="lt1"/>
                </a:solidFill>
              </a:defRPr>
            </a:lvl8pPr>
            <a:lvl9pPr lvl="8" rtl="0">
              <a:spcBef>
                <a:spcPts val="1600"/>
              </a:spcBef>
              <a:spcAft>
                <a:spcPts val="1600"/>
              </a:spcAft>
              <a:buClr>
                <a:schemeClr val="lt1"/>
              </a:buClr>
              <a:buSzPts val="1400"/>
              <a:buNone/>
              <a:defRPr>
                <a:solidFill>
                  <a:schemeClr val="lt1"/>
                </a:solidFill>
              </a:defRPr>
            </a:lvl9pPr>
          </a:lstStyle>
          <a:p/>
        </p:txBody>
      </p:sp>
      <p:sp>
        <p:nvSpPr>
          <p:cNvPr id="443" name="Google Shape;443;p19"/>
          <p:cNvSpPr/>
          <p:nvPr/>
        </p:nvSpPr>
        <p:spPr>
          <a:xfrm>
            <a:off x="514725" y="3087473"/>
            <a:ext cx="2378585" cy="2287843"/>
          </a:xfrm>
          <a:custGeom>
            <a:rect b="b" l="l" r="r" t="t"/>
            <a:pathLst>
              <a:path extrusionOk="0" h="17631" w="18331">
                <a:moveTo>
                  <a:pt x="9510" y="0"/>
                </a:moveTo>
                <a:cubicBezTo>
                  <a:pt x="5943" y="0"/>
                  <a:pt x="2734" y="2142"/>
                  <a:pt x="1368" y="5438"/>
                </a:cubicBezTo>
                <a:cubicBezTo>
                  <a:pt x="1" y="8733"/>
                  <a:pt x="757" y="12523"/>
                  <a:pt x="3277" y="15044"/>
                </a:cubicBezTo>
                <a:cubicBezTo>
                  <a:pt x="4963" y="16736"/>
                  <a:pt x="7218" y="17631"/>
                  <a:pt x="9513" y="17631"/>
                </a:cubicBezTo>
                <a:cubicBezTo>
                  <a:pt x="10648" y="17631"/>
                  <a:pt x="11792" y="17412"/>
                  <a:pt x="12883" y="16963"/>
                </a:cubicBezTo>
                <a:cubicBezTo>
                  <a:pt x="16179" y="15596"/>
                  <a:pt x="18330" y="12378"/>
                  <a:pt x="18330" y="8811"/>
                </a:cubicBezTo>
                <a:cubicBezTo>
                  <a:pt x="18330" y="3945"/>
                  <a:pt x="14376" y="0"/>
                  <a:pt x="951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44" name="Google Shape;444;p19"/>
          <p:cNvGrpSpPr/>
          <p:nvPr/>
        </p:nvGrpSpPr>
        <p:grpSpPr>
          <a:xfrm rot="-1112682">
            <a:off x="7052499" y="808128"/>
            <a:ext cx="960280" cy="1248406"/>
            <a:chOff x="2678950" y="3748700"/>
            <a:chExt cx="775550" cy="1008249"/>
          </a:xfrm>
        </p:grpSpPr>
        <p:sp>
          <p:nvSpPr>
            <p:cNvPr id="445" name="Google Shape;445;p19"/>
            <p:cNvSpPr/>
            <p:nvPr/>
          </p:nvSpPr>
          <p:spPr>
            <a:xfrm>
              <a:off x="2682664" y="3811100"/>
              <a:ext cx="771832" cy="871096"/>
            </a:xfrm>
            <a:custGeom>
              <a:rect b="b" l="l" r="r" t="t"/>
              <a:pathLst>
                <a:path extrusionOk="0" h="9381" w="8312">
                  <a:moveTo>
                    <a:pt x="4154" y="15"/>
                  </a:moveTo>
                  <a:cubicBezTo>
                    <a:pt x="4361" y="15"/>
                    <a:pt x="4560" y="175"/>
                    <a:pt x="4560" y="418"/>
                  </a:cubicBezTo>
                  <a:cubicBezTo>
                    <a:pt x="4560" y="641"/>
                    <a:pt x="4380" y="824"/>
                    <a:pt x="4157" y="824"/>
                  </a:cubicBezTo>
                  <a:lnTo>
                    <a:pt x="4157" y="821"/>
                  </a:lnTo>
                  <a:cubicBezTo>
                    <a:pt x="3795" y="821"/>
                    <a:pt x="3616" y="386"/>
                    <a:pt x="3871" y="134"/>
                  </a:cubicBezTo>
                  <a:cubicBezTo>
                    <a:pt x="3953" y="52"/>
                    <a:pt x="4055" y="15"/>
                    <a:pt x="4154" y="15"/>
                  </a:cubicBezTo>
                  <a:close/>
                  <a:moveTo>
                    <a:pt x="713" y="1"/>
                  </a:moveTo>
                  <a:cubicBezTo>
                    <a:pt x="713" y="395"/>
                    <a:pt x="395" y="714"/>
                    <a:pt x="1" y="714"/>
                  </a:cubicBezTo>
                  <a:lnTo>
                    <a:pt x="1" y="9380"/>
                  </a:lnTo>
                  <a:lnTo>
                    <a:pt x="8311" y="9354"/>
                  </a:lnTo>
                  <a:lnTo>
                    <a:pt x="8311" y="711"/>
                  </a:lnTo>
                  <a:cubicBezTo>
                    <a:pt x="8294" y="711"/>
                    <a:pt x="8274" y="714"/>
                    <a:pt x="8256" y="714"/>
                  </a:cubicBezTo>
                  <a:cubicBezTo>
                    <a:pt x="7862" y="714"/>
                    <a:pt x="7541" y="395"/>
                    <a:pt x="7541"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19"/>
            <p:cNvSpPr/>
            <p:nvPr/>
          </p:nvSpPr>
          <p:spPr>
            <a:xfrm>
              <a:off x="2748872" y="3748700"/>
              <a:ext cx="638117" cy="87565"/>
            </a:xfrm>
            <a:custGeom>
              <a:rect b="b" l="l" r="r" t="t"/>
              <a:pathLst>
                <a:path extrusionOk="0" h="943" w="6872">
                  <a:moveTo>
                    <a:pt x="0" y="1"/>
                  </a:moveTo>
                  <a:lnTo>
                    <a:pt x="0" y="942"/>
                  </a:lnTo>
                  <a:lnTo>
                    <a:pt x="3071" y="942"/>
                  </a:lnTo>
                  <a:cubicBezTo>
                    <a:pt x="3139" y="773"/>
                    <a:pt x="3292" y="688"/>
                    <a:pt x="3444" y="688"/>
                  </a:cubicBezTo>
                  <a:cubicBezTo>
                    <a:pt x="3597" y="688"/>
                    <a:pt x="3750" y="773"/>
                    <a:pt x="3818" y="942"/>
                  </a:cubicBezTo>
                  <a:lnTo>
                    <a:pt x="6871" y="942"/>
                  </a:lnTo>
                  <a:lnTo>
                    <a:pt x="6871"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19"/>
            <p:cNvSpPr/>
            <p:nvPr/>
          </p:nvSpPr>
          <p:spPr>
            <a:xfrm>
              <a:off x="2682664" y="4587392"/>
              <a:ext cx="771832" cy="169558"/>
            </a:xfrm>
            <a:custGeom>
              <a:rect b="b" l="l" r="r" t="t"/>
              <a:pathLst>
                <a:path extrusionOk="0" h="1826" w="8312">
                  <a:moveTo>
                    <a:pt x="1" y="1"/>
                  </a:moveTo>
                  <a:lnTo>
                    <a:pt x="1" y="1113"/>
                  </a:lnTo>
                  <a:cubicBezTo>
                    <a:pt x="395" y="1113"/>
                    <a:pt x="713" y="1432"/>
                    <a:pt x="713" y="1826"/>
                  </a:cubicBezTo>
                  <a:lnTo>
                    <a:pt x="7659" y="1826"/>
                  </a:lnTo>
                  <a:cubicBezTo>
                    <a:pt x="7657" y="1808"/>
                    <a:pt x="7654" y="1794"/>
                    <a:pt x="7654" y="1776"/>
                  </a:cubicBezTo>
                  <a:cubicBezTo>
                    <a:pt x="7654" y="1403"/>
                    <a:pt x="7940" y="1093"/>
                    <a:pt x="8311" y="1064"/>
                  </a:cubicBezTo>
                  <a:lnTo>
                    <a:pt x="831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19"/>
            <p:cNvSpPr/>
            <p:nvPr/>
          </p:nvSpPr>
          <p:spPr>
            <a:xfrm>
              <a:off x="2861787" y="4051324"/>
              <a:ext cx="91279" cy="191101"/>
            </a:xfrm>
            <a:custGeom>
              <a:rect b="b" l="l" r="r" t="t"/>
              <a:pathLst>
                <a:path extrusionOk="0" h="2058" w="983">
                  <a:moveTo>
                    <a:pt x="494" y="292"/>
                  </a:moveTo>
                  <a:cubicBezTo>
                    <a:pt x="596" y="292"/>
                    <a:pt x="678" y="381"/>
                    <a:pt x="667" y="484"/>
                  </a:cubicBezTo>
                  <a:lnTo>
                    <a:pt x="667" y="739"/>
                  </a:lnTo>
                  <a:cubicBezTo>
                    <a:pt x="678" y="843"/>
                    <a:pt x="596" y="931"/>
                    <a:pt x="494" y="931"/>
                  </a:cubicBezTo>
                  <a:cubicBezTo>
                    <a:pt x="488" y="931"/>
                    <a:pt x="482" y="931"/>
                    <a:pt x="476" y="930"/>
                  </a:cubicBezTo>
                  <a:lnTo>
                    <a:pt x="314" y="928"/>
                  </a:lnTo>
                  <a:lnTo>
                    <a:pt x="314" y="293"/>
                  </a:lnTo>
                  <a:lnTo>
                    <a:pt x="476" y="293"/>
                  </a:lnTo>
                  <a:cubicBezTo>
                    <a:pt x="482" y="293"/>
                    <a:pt x="488" y="292"/>
                    <a:pt x="494" y="292"/>
                  </a:cubicBezTo>
                  <a:close/>
                  <a:moveTo>
                    <a:pt x="1" y="1"/>
                  </a:moveTo>
                  <a:lnTo>
                    <a:pt x="1" y="2057"/>
                  </a:lnTo>
                  <a:lnTo>
                    <a:pt x="314" y="2057"/>
                  </a:lnTo>
                  <a:lnTo>
                    <a:pt x="314" y="1223"/>
                  </a:lnTo>
                  <a:lnTo>
                    <a:pt x="490" y="1223"/>
                  </a:lnTo>
                  <a:cubicBezTo>
                    <a:pt x="638" y="1223"/>
                    <a:pt x="757" y="1180"/>
                    <a:pt x="844" y="1090"/>
                  </a:cubicBezTo>
                  <a:cubicBezTo>
                    <a:pt x="936" y="994"/>
                    <a:pt x="983" y="864"/>
                    <a:pt x="977" y="734"/>
                  </a:cubicBezTo>
                  <a:lnTo>
                    <a:pt x="977" y="493"/>
                  </a:lnTo>
                  <a:cubicBezTo>
                    <a:pt x="983" y="360"/>
                    <a:pt x="936" y="230"/>
                    <a:pt x="844" y="134"/>
                  </a:cubicBezTo>
                  <a:cubicBezTo>
                    <a:pt x="757" y="47"/>
                    <a:pt x="638" y="1"/>
                    <a:pt x="490"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19"/>
            <p:cNvSpPr/>
            <p:nvPr/>
          </p:nvSpPr>
          <p:spPr>
            <a:xfrm>
              <a:off x="2973681" y="4048538"/>
              <a:ext cx="94250" cy="196579"/>
            </a:xfrm>
            <a:custGeom>
              <a:rect b="b" l="l" r="r" t="t"/>
              <a:pathLst>
                <a:path extrusionOk="0" h="2117" w="1015">
                  <a:moveTo>
                    <a:pt x="506" y="295"/>
                  </a:moveTo>
                  <a:cubicBezTo>
                    <a:pt x="556" y="295"/>
                    <a:pt x="605" y="313"/>
                    <a:pt x="644" y="349"/>
                  </a:cubicBezTo>
                  <a:cubicBezTo>
                    <a:pt x="682" y="390"/>
                    <a:pt x="699" y="442"/>
                    <a:pt x="696" y="497"/>
                  </a:cubicBezTo>
                  <a:lnTo>
                    <a:pt x="696" y="1621"/>
                  </a:lnTo>
                  <a:cubicBezTo>
                    <a:pt x="699" y="1676"/>
                    <a:pt x="682" y="1728"/>
                    <a:pt x="644" y="1772"/>
                  </a:cubicBezTo>
                  <a:cubicBezTo>
                    <a:pt x="605" y="1806"/>
                    <a:pt x="556" y="1824"/>
                    <a:pt x="506" y="1824"/>
                  </a:cubicBezTo>
                  <a:cubicBezTo>
                    <a:pt x="457" y="1824"/>
                    <a:pt x="408" y="1806"/>
                    <a:pt x="369" y="1772"/>
                  </a:cubicBezTo>
                  <a:cubicBezTo>
                    <a:pt x="334" y="1728"/>
                    <a:pt x="314" y="1676"/>
                    <a:pt x="319" y="1621"/>
                  </a:cubicBezTo>
                  <a:lnTo>
                    <a:pt x="319" y="497"/>
                  </a:lnTo>
                  <a:cubicBezTo>
                    <a:pt x="314" y="442"/>
                    <a:pt x="334" y="390"/>
                    <a:pt x="369" y="349"/>
                  </a:cubicBezTo>
                  <a:cubicBezTo>
                    <a:pt x="408" y="313"/>
                    <a:pt x="457" y="295"/>
                    <a:pt x="506" y="295"/>
                  </a:cubicBezTo>
                  <a:close/>
                  <a:moveTo>
                    <a:pt x="507" y="1"/>
                  </a:moveTo>
                  <a:cubicBezTo>
                    <a:pt x="377" y="1"/>
                    <a:pt x="248" y="47"/>
                    <a:pt x="146" y="138"/>
                  </a:cubicBezTo>
                  <a:cubicBezTo>
                    <a:pt x="50" y="233"/>
                    <a:pt x="1" y="364"/>
                    <a:pt x="7" y="497"/>
                  </a:cubicBezTo>
                  <a:lnTo>
                    <a:pt x="7" y="1621"/>
                  </a:lnTo>
                  <a:cubicBezTo>
                    <a:pt x="1" y="1754"/>
                    <a:pt x="50" y="1885"/>
                    <a:pt x="146" y="1980"/>
                  </a:cubicBezTo>
                  <a:cubicBezTo>
                    <a:pt x="248" y="2071"/>
                    <a:pt x="377" y="2117"/>
                    <a:pt x="507" y="2117"/>
                  </a:cubicBezTo>
                  <a:cubicBezTo>
                    <a:pt x="636" y="2117"/>
                    <a:pt x="766" y="2071"/>
                    <a:pt x="870" y="1980"/>
                  </a:cubicBezTo>
                  <a:cubicBezTo>
                    <a:pt x="962" y="1885"/>
                    <a:pt x="1015" y="1754"/>
                    <a:pt x="1009" y="1621"/>
                  </a:cubicBezTo>
                  <a:lnTo>
                    <a:pt x="1009" y="497"/>
                  </a:lnTo>
                  <a:cubicBezTo>
                    <a:pt x="1015" y="364"/>
                    <a:pt x="962" y="233"/>
                    <a:pt x="870" y="138"/>
                  </a:cubicBezTo>
                  <a:cubicBezTo>
                    <a:pt x="766" y="47"/>
                    <a:pt x="636" y="1"/>
                    <a:pt x="507"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19"/>
            <p:cNvSpPr/>
            <p:nvPr/>
          </p:nvSpPr>
          <p:spPr>
            <a:xfrm>
              <a:off x="3089104" y="4051324"/>
              <a:ext cx="87007" cy="191101"/>
            </a:xfrm>
            <a:custGeom>
              <a:rect b="b" l="l" r="r" t="t"/>
              <a:pathLst>
                <a:path extrusionOk="0" h="2058" w="937">
                  <a:moveTo>
                    <a:pt x="0" y="1"/>
                  </a:moveTo>
                  <a:lnTo>
                    <a:pt x="0" y="296"/>
                  </a:lnTo>
                  <a:lnTo>
                    <a:pt x="589" y="296"/>
                  </a:lnTo>
                  <a:lnTo>
                    <a:pt x="0" y="1794"/>
                  </a:lnTo>
                  <a:lnTo>
                    <a:pt x="0" y="2057"/>
                  </a:lnTo>
                  <a:lnTo>
                    <a:pt x="936" y="2057"/>
                  </a:lnTo>
                  <a:lnTo>
                    <a:pt x="936" y="1765"/>
                  </a:lnTo>
                  <a:lnTo>
                    <a:pt x="348" y="1765"/>
                  </a:lnTo>
                  <a:lnTo>
                    <a:pt x="936" y="264"/>
                  </a:lnTo>
                  <a:lnTo>
                    <a:pt x="936"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19"/>
            <p:cNvSpPr/>
            <p:nvPr/>
          </p:nvSpPr>
          <p:spPr>
            <a:xfrm>
              <a:off x="3200441" y="4051324"/>
              <a:ext cx="82179" cy="191101"/>
            </a:xfrm>
            <a:custGeom>
              <a:rect b="b" l="l" r="r" t="t"/>
              <a:pathLst>
                <a:path extrusionOk="0" h="2058" w="885">
                  <a:moveTo>
                    <a:pt x="1" y="1"/>
                  </a:moveTo>
                  <a:lnTo>
                    <a:pt x="1" y="2057"/>
                  </a:lnTo>
                  <a:lnTo>
                    <a:pt x="884" y="2057"/>
                  </a:lnTo>
                  <a:lnTo>
                    <a:pt x="884" y="1765"/>
                  </a:lnTo>
                  <a:lnTo>
                    <a:pt x="311" y="1765"/>
                  </a:lnTo>
                  <a:lnTo>
                    <a:pt x="311" y="1162"/>
                  </a:lnTo>
                  <a:lnTo>
                    <a:pt x="768" y="1162"/>
                  </a:lnTo>
                  <a:lnTo>
                    <a:pt x="768" y="870"/>
                  </a:lnTo>
                  <a:lnTo>
                    <a:pt x="311" y="870"/>
                  </a:lnTo>
                  <a:lnTo>
                    <a:pt x="311" y="296"/>
                  </a:lnTo>
                  <a:lnTo>
                    <a:pt x="884" y="296"/>
                  </a:lnTo>
                  <a:lnTo>
                    <a:pt x="884"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19"/>
            <p:cNvSpPr/>
            <p:nvPr/>
          </p:nvSpPr>
          <p:spPr>
            <a:xfrm>
              <a:off x="2793722" y="4309283"/>
              <a:ext cx="33707" cy="54693"/>
            </a:xfrm>
            <a:custGeom>
              <a:rect b="b" l="l" r="r" t="t"/>
              <a:pathLst>
                <a:path extrusionOk="0" h="589" w="363">
                  <a:moveTo>
                    <a:pt x="70" y="1"/>
                  </a:moveTo>
                  <a:lnTo>
                    <a:pt x="36" y="279"/>
                  </a:lnTo>
                  <a:cubicBezTo>
                    <a:pt x="62" y="273"/>
                    <a:pt x="88" y="273"/>
                    <a:pt x="114" y="273"/>
                  </a:cubicBezTo>
                  <a:cubicBezTo>
                    <a:pt x="230" y="273"/>
                    <a:pt x="282" y="325"/>
                    <a:pt x="282" y="400"/>
                  </a:cubicBezTo>
                  <a:cubicBezTo>
                    <a:pt x="279" y="469"/>
                    <a:pt x="224" y="525"/>
                    <a:pt x="153" y="525"/>
                  </a:cubicBezTo>
                  <a:cubicBezTo>
                    <a:pt x="150" y="525"/>
                    <a:pt x="146" y="525"/>
                    <a:pt x="143" y="525"/>
                  </a:cubicBezTo>
                  <a:cubicBezTo>
                    <a:pt x="99" y="525"/>
                    <a:pt x="59" y="513"/>
                    <a:pt x="21" y="493"/>
                  </a:cubicBezTo>
                  <a:lnTo>
                    <a:pt x="1" y="554"/>
                  </a:lnTo>
                  <a:cubicBezTo>
                    <a:pt x="41" y="575"/>
                    <a:pt x="85" y="589"/>
                    <a:pt x="132" y="589"/>
                  </a:cubicBezTo>
                  <a:cubicBezTo>
                    <a:pt x="137" y="589"/>
                    <a:pt x="141" y="589"/>
                    <a:pt x="146" y="589"/>
                  </a:cubicBezTo>
                  <a:cubicBezTo>
                    <a:pt x="270" y="589"/>
                    <a:pt x="360" y="505"/>
                    <a:pt x="360" y="392"/>
                  </a:cubicBezTo>
                  <a:cubicBezTo>
                    <a:pt x="363" y="331"/>
                    <a:pt x="331" y="273"/>
                    <a:pt x="279" y="244"/>
                  </a:cubicBezTo>
                  <a:cubicBezTo>
                    <a:pt x="241" y="221"/>
                    <a:pt x="198" y="212"/>
                    <a:pt x="154" y="212"/>
                  </a:cubicBezTo>
                  <a:cubicBezTo>
                    <a:pt x="137" y="212"/>
                    <a:pt x="123" y="212"/>
                    <a:pt x="105" y="215"/>
                  </a:cubicBezTo>
                  <a:lnTo>
                    <a:pt x="128" y="67"/>
                  </a:lnTo>
                  <a:lnTo>
                    <a:pt x="349" y="67"/>
                  </a:lnTo>
                  <a:lnTo>
                    <a:pt x="349"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19"/>
            <p:cNvSpPr/>
            <p:nvPr/>
          </p:nvSpPr>
          <p:spPr>
            <a:xfrm>
              <a:off x="2835973" y="4309283"/>
              <a:ext cx="33986" cy="54693"/>
            </a:xfrm>
            <a:custGeom>
              <a:rect b="b" l="l" r="r" t="t"/>
              <a:pathLst>
                <a:path extrusionOk="0" h="589" w="366">
                  <a:moveTo>
                    <a:pt x="70" y="1"/>
                  </a:moveTo>
                  <a:lnTo>
                    <a:pt x="35" y="279"/>
                  </a:lnTo>
                  <a:cubicBezTo>
                    <a:pt x="62" y="273"/>
                    <a:pt x="88" y="273"/>
                    <a:pt x="117" y="273"/>
                  </a:cubicBezTo>
                  <a:cubicBezTo>
                    <a:pt x="232" y="273"/>
                    <a:pt x="282" y="325"/>
                    <a:pt x="282" y="400"/>
                  </a:cubicBezTo>
                  <a:cubicBezTo>
                    <a:pt x="282" y="469"/>
                    <a:pt x="224" y="525"/>
                    <a:pt x="156" y="525"/>
                  </a:cubicBezTo>
                  <a:cubicBezTo>
                    <a:pt x="152" y="525"/>
                    <a:pt x="149" y="525"/>
                    <a:pt x="146" y="525"/>
                  </a:cubicBezTo>
                  <a:cubicBezTo>
                    <a:pt x="102" y="525"/>
                    <a:pt x="59" y="513"/>
                    <a:pt x="21" y="493"/>
                  </a:cubicBezTo>
                  <a:lnTo>
                    <a:pt x="1" y="554"/>
                  </a:lnTo>
                  <a:cubicBezTo>
                    <a:pt x="40" y="575"/>
                    <a:pt x="87" y="589"/>
                    <a:pt x="133" y="589"/>
                  </a:cubicBezTo>
                  <a:cubicBezTo>
                    <a:pt x="137" y="589"/>
                    <a:pt x="141" y="589"/>
                    <a:pt x="146" y="589"/>
                  </a:cubicBezTo>
                  <a:cubicBezTo>
                    <a:pt x="273" y="589"/>
                    <a:pt x="363" y="505"/>
                    <a:pt x="363" y="392"/>
                  </a:cubicBezTo>
                  <a:cubicBezTo>
                    <a:pt x="366" y="331"/>
                    <a:pt x="334" y="273"/>
                    <a:pt x="282" y="244"/>
                  </a:cubicBezTo>
                  <a:cubicBezTo>
                    <a:pt x="241" y="221"/>
                    <a:pt x="201" y="212"/>
                    <a:pt x="157" y="212"/>
                  </a:cubicBezTo>
                  <a:cubicBezTo>
                    <a:pt x="140" y="212"/>
                    <a:pt x="125" y="212"/>
                    <a:pt x="108" y="215"/>
                  </a:cubicBezTo>
                  <a:lnTo>
                    <a:pt x="131" y="67"/>
                  </a:lnTo>
                  <a:lnTo>
                    <a:pt x="351" y="67"/>
                  </a:lnTo>
                  <a:lnTo>
                    <a:pt x="348"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19"/>
            <p:cNvSpPr/>
            <p:nvPr/>
          </p:nvSpPr>
          <p:spPr>
            <a:xfrm>
              <a:off x="2877666" y="4308447"/>
              <a:ext cx="37793" cy="55529"/>
            </a:xfrm>
            <a:custGeom>
              <a:rect b="b" l="l" r="r" t="t"/>
              <a:pathLst>
                <a:path extrusionOk="0" h="598" w="407">
                  <a:moveTo>
                    <a:pt x="203" y="267"/>
                  </a:moveTo>
                  <a:cubicBezTo>
                    <a:pt x="276" y="267"/>
                    <a:pt x="322" y="317"/>
                    <a:pt x="322" y="401"/>
                  </a:cubicBezTo>
                  <a:cubicBezTo>
                    <a:pt x="322" y="482"/>
                    <a:pt x="276" y="540"/>
                    <a:pt x="209" y="540"/>
                  </a:cubicBezTo>
                  <a:cubicBezTo>
                    <a:pt x="125" y="540"/>
                    <a:pt x="82" y="470"/>
                    <a:pt x="82" y="375"/>
                  </a:cubicBezTo>
                  <a:cubicBezTo>
                    <a:pt x="79" y="363"/>
                    <a:pt x="85" y="348"/>
                    <a:pt x="90" y="340"/>
                  </a:cubicBezTo>
                  <a:cubicBezTo>
                    <a:pt x="111" y="296"/>
                    <a:pt x="154" y="267"/>
                    <a:pt x="203" y="267"/>
                  </a:cubicBezTo>
                  <a:close/>
                  <a:moveTo>
                    <a:pt x="345" y="1"/>
                  </a:moveTo>
                  <a:cubicBezTo>
                    <a:pt x="325" y="1"/>
                    <a:pt x="305" y="1"/>
                    <a:pt x="287" y="4"/>
                  </a:cubicBezTo>
                  <a:cubicBezTo>
                    <a:pt x="218" y="12"/>
                    <a:pt x="151" y="41"/>
                    <a:pt x="102" y="91"/>
                  </a:cubicBezTo>
                  <a:cubicBezTo>
                    <a:pt x="35" y="160"/>
                    <a:pt x="1" y="256"/>
                    <a:pt x="4" y="351"/>
                  </a:cubicBezTo>
                  <a:cubicBezTo>
                    <a:pt x="4" y="502"/>
                    <a:pt x="85" y="598"/>
                    <a:pt x="209" y="598"/>
                  </a:cubicBezTo>
                  <a:cubicBezTo>
                    <a:pt x="319" y="598"/>
                    <a:pt x="406" y="505"/>
                    <a:pt x="400" y="395"/>
                  </a:cubicBezTo>
                  <a:cubicBezTo>
                    <a:pt x="400" y="279"/>
                    <a:pt x="328" y="207"/>
                    <a:pt x="227" y="207"/>
                  </a:cubicBezTo>
                  <a:cubicBezTo>
                    <a:pt x="172" y="207"/>
                    <a:pt x="119" y="230"/>
                    <a:pt x="88" y="273"/>
                  </a:cubicBezTo>
                  <a:lnTo>
                    <a:pt x="85" y="273"/>
                  </a:lnTo>
                  <a:cubicBezTo>
                    <a:pt x="96" y="169"/>
                    <a:pt x="177" y="82"/>
                    <a:pt x="285" y="68"/>
                  </a:cubicBezTo>
                  <a:cubicBezTo>
                    <a:pt x="305" y="65"/>
                    <a:pt x="325" y="65"/>
                    <a:pt x="345" y="65"/>
                  </a:cubicBezTo>
                  <a:lnTo>
                    <a:pt x="345"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19"/>
            <p:cNvSpPr/>
            <p:nvPr/>
          </p:nvSpPr>
          <p:spPr>
            <a:xfrm>
              <a:off x="2920195" y="4338068"/>
              <a:ext cx="20522" cy="5479"/>
            </a:xfrm>
            <a:custGeom>
              <a:rect b="b" l="l" r="r" t="t"/>
              <a:pathLst>
                <a:path extrusionOk="0" h="59" w="221">
                  <a:moveTo>
                    <a:pt x="0" y="1"/>
                  </a:moveTo>
                  <a:lnTo>
                    <a:pt x="0" y="58"/>
                  </a:lnTo>
                  <a:lnTo>
                    <a:pt x="220" y="58"/>
                  </a:lnTo>
                  <a:lnTo>
                    <a:pt x="220"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19"/>
            <p:cNvSpPr/>
            <p:nvPr/>
          </p:nvSpPr>
          <p:spPr>
            <a:xfrm>
              <a:off x="2946010" y="4308447"/>
              <a:ext cx="37236" cy="55529"/>
            </a:xfrm>
            <a:custGeom>
              <a:rect b="b" l="l" r="r" t="t"/>
              <a:pathLst>
                <a:path extrusionOk="0" h="598" w="401">
                  <a:moveTo>
                    <a:pt x="197" y="59"/>
                  </a:moveTo>
                  <a:cubicBezTo>
                    <a:pt x="279" y="59"/>
                    <a:pt x="316" y="134"/>
                    <a:pt x="316" y="236"/>
                  </a:cubicBezTo>
                  <a:cubicBezTo>
                    <a:pt x="316" y="244"/>
                    <a:pt x="313" y="253"/>
                    <a:pt x="307" y="262"/>
                  </a:cubicBezTo>
                  <a:cubicBezTo>
                    <a:pt x="286" y="300"/>
                    <a:pt x="246" y="323"/>
                    <a:pt x="202" y="323"/>
                  </a:cubicBezTo>
                  <a:cubicBezTo>
                    <a:pt x="200" y="323"/>
                    <a:pt x="197" y="323"/>
                    <a:pt x="195" y="322"/>
                  </a:cubicBezTo>
                  <a:cubicBezTo>
                    <a:pt x="128" y="322"/>
                    <a:pt x="76" y="267"/>
                    <a:pt x="84" y="201"/>
                  </a:cubicBezTo>
                  <a:cubicBezTo>
                    <a:pt x="84" y="120"/>
                    <a:pt x="131" y="59"/>
                    <a:pt x="197" y="59"/>
                  </a:cubicBezTo>
                  <a:close/>
                  <a:moveTo>
                    <a:pt x="203" y="1"/>
                  </a:moveTo>
                  <a:cubicBezTo>
                    <a:pt x="90" y="1"/>
                    <a:pt x="0" y="94"/>
                    <a:pt x="6" y="207"/>
                  </a:cubicBezTo>
                  <a:cubicBezTo>
                    <a:pt x="4" y="314"/>
                    <a:pt x="91" y="384"/>
                    <a:pt x="181" y="384"/>
                  </a:cubicBezTo>
                  <a:cubicBezTo>
                    <a:pt x="228" y="384"/>
                    <a:pt x="277" y="364"/>
                    <a:pt x="313" y="320"/>
                  </a:cubicBezTo>
                  <a:lnTo>
                    <a:pt x="316" y="320"/>
                  </a:lnTo>
                  <a:cubicBezTo>
                    <a:pt x="310" y="380"/>
                    <a:pt x="281" y="435"/>
                    <a:pt x="238" y="476"/>
                  </a:cubicBezTo>
                  <a:cubicBezTo>
                    <a:pt x="206" y="505"/>
                    <a:pt x="163" y="525"/>
                    <a:pt x="119" y="531"/>
                  </a:cubicBezTo>
                  <a:cubicBezTo>
                    <a:pt x="96" y="534"/>
                    <a:pt x="76" y="534"/>
                    <a:pt x="55" y="534"/>
                  </a:cubicBezTo>
                  <a:lnTo>
                    <a:pt x="55" y="598"/>
                  </a:lnTo>
                  <a:cubicBezTo>
                    <a:pt x="79" y="598"/>
                    <a:pt x="102" y="598"/>
                    <a:pt x="128" y="592"/>
                  </a:cubicBezTo>
                  <a:cubicBezTo>
                    <a:pt x="189" y="586"/>
                    <a:pt x="250" y="560"/>
                    <a:pt x="296" y="516"/>
                  </a:cubicBezTo>
                  <a:cubicBezTo>
                    <a:pt x="365" y="444"/>
                    <a:pt x="400" y="346"/>
                    <a:pt x="394" y="244"/>
                  </a:cubicBezTo>
                  <a:cubicBezTo>
                    <a:pt x="394" y="96"/>
                    <a:pt x="322"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19"/>
            <p:cNvSpPr/>
            <p:nvPr/>
          </p:nvSpPr>
          <p:spPr>
            <a:xfrm>
              <a:off x="2988539" y="4308447"/>
              <a:ext cx="36679" cy="55529"/>
            </a:xfrm>
            <a:custGeom>
              <a:rect b="b" l="l" r="r" t="t"/>
              <a:pathLst>
                <a:path extrusionOk="0" h="598" w="395">
                  <a:moveTo>
                    <a:pt x="187" y="55"/>
                  </a:moveTo>
                  <a:cubicBezTo>
                    <a:pt x="191" y="55"/>
                    <a:pt x="195" y="55"/>
                    <a:pt x="200" y="56"/>
                  </a:cubicBezTo>
                  <a:cubicBezTo>
                    <a:pt x="202" y="56"/>
                    <a:pt x="203" y="56"/>
                    <a:pt x="205" y="56"/>
                  </a:cubicBezTo>
                  <a:cubicBezTo>
                    <a:pt x="258" y="56"/>
                    <a:pt x="298" y="101"/>
                    <a:pt x="293" y="152"/>
                  </a:cubicBezTo>
                  <a:cubicBezTo>
                    <a:pt x="290" y="204"/>
                    <a:pt x="255" y="247"/>
                    <a:pt x="206" y="259"/>
                  </a:cubicBezTo>
                  <a:cubicBezTo>
                    <a:pt x="139" y="238"/>
                    <a:pt x="96" y="207"/>
                    <a:pt x="96" y="149"/>
                  </a:cubicBezTo>
                  <a:lnTo>
                    <a:pt x="99" y="149"/>
                  </a:lnTo>
                  <a:cubicBezTo>
                    <a:pt x="96" y="98"/>
                    <a:pt x="137" y="55"/>
                    <a:pt x="187" y="55"/>
                  </a:cubicBezTo>
                  <a:close/>
                  <a:moveTo>
                    <a:pt x="185" y="311"/>
                  </a:moveTo>
                  <a:cubicBezTo>
                    <a:pt x="264" y="334"/>
                    <a:pt x="313" y="369"/>
                    <a:pt x="313" y="438"/>
                  </a:cubicBezTo>
                  <a:cubicBezTo>
                    <a:pt x="313" y="496"/>
                    <a:pt x="264" y="543"/>
                    <a:pt x="207" y="543"/>
                  </a:cubicBezTo>
                  <a:cubicBezTo>
                    <a:pt x="204" y="543"/>
                    <a:pt x="200" y="543"/>
                    <a:pt x="197" y="543"/>
                  </a:cubicBezTo>
                  <a:cubicBezTo>
                    <a:pt x="195" y="543"/>
                    <a:pt x="194" y="543"/>
                    <a:pt x="192" y="543"/>
                  </a:cubicBezTo>
                  <a:cubicBezTo>
                    <a:pt x="130" y="543"/>
                    <a:pt x="81" y="494"/>
                    <a:pt x="81" y="432"/>
                  </a:cubicBezTo>
                  <a:cubicBezTo>
                    <a:pt x="81" y="377"/>
                    <a:pt x="119" y="331"/>
                    <a:pt x="185" y="311"/>
                  </a:cubicBezTo>
                  <a:close/>
                  <a:moveTo>
                    <a:pt x="203" y="1"/>
                  </a:moveTo>
                  <a:cubicBezTo>
                    <a:pt x="101" y="1"/>
                    <a:pt x="26" y="62"/>
                    <a:pt x="26" y="154"/>
                  </a:cubicBezTo>
                  <a:cubicBezTo>
                    <a:pt x="26" y="212"/>
                    <a:pt x="64" y="262"/>
                    <a:pt x="116" y="285"/>
                  </a:cubicBezTo>
                  <a:lnTo>
                    <a:pt x="116" y="288"/>
                  </a:lnTo>
                  <a:cubicBezTo>
                    <a:pt x="49" y="308"/>
                    <a:pt x="3" y="372"/>
                    <a:pt x="0" y="441"/>
                  </a:cubicBezTo>
                  <a:cubicBezTo>
                    <a:pt x="0" y="525"/>
                    <a:pt x="75" y="598"/>
                    <a:pt x="197" y="598"/>
                  </a:cubicBezTo>
                  <a:cubicBezTo>
                    <a:pt x="307" y="598"/>
                    <a:pt x="394" y="531"/>
                    <a:pt x="394" y="430"/>
                  </a:cubicBezTo>
                  <a:cubicBezTo>
                    <a:pt x="394" y="360"/>
                    <a:pt x="351" y="308"/>
                    <a:pt x="278" y="282"/>
                  </a:cubicBezTo>
                  <a:lnTo>
                    <a:pt x="278" y="279"/>
                  </a:lnTo>
                  <a:cubicBezTo>
                    <a:pt x="333" y="256"/>
                    <a:pt x="371" y="204"/>
                    <a:pt x="374" y="143"/>
                  </a:cubicBezTo>
                  <a:cubicBezTo>
                    <a:pt x="374" y="73"/>
                    <a:pt x="316"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19"/>
            <p:cNvSpPr/>
            <p:nvPr/>
          </p:nvSpPr>
          <p:spPr>
            <a:xfrm>
              <a:off x="3032646" y="4309283"/>
              <a:ext cx="34264" cy="53857"/>
            </a:xfrm>
            <a:custGeom>
              <a:rect b="b" l="l" r="r" t="t"/>
              <a:pathLst>
                <a:path extrusionOk="0" h="580" w="369">
                  <a:moveTo>
                    <a:pt x="0" y="1"/>
                  </a:moveTo>
                  <a:lnTo>
                    <a:pt x="0" y="67"/>
                  </a:lnTo>
                  <a:lnTo>
                    <a:pt x="284" y="67"/>
                  </a:lnTo>
                  <a:lnTo>
                    <a:pt x="32" y="580"/>
                  </a:lnTo>
                  <a:lnTo>
                    <a:pt x="113" y="580"/>
                  </a:lnTo>
                  <a:lnTo>
                    <a:pt x="368" y="53"/>
                  </a:lnTo>
                  <a:lnTo>
                    <a:pt x="368"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19"/>
            <p:cNvSpPr/>
            <p:nvPr/>
          </p:nvSpPr>
          <p:spPr>
            <a:xfrm>
              <a:off x="3072946" y="4338068"/>
              <a:ext cx="20522" cy="5479"/>
            </a:xfrm>
            <a:custGeom>
              <a:rect b="b" l="l" r="r" t="t"/>
              <a:pathLst>
                <a:path extrusionOk="0" h="59" w="221">
                  <a:moveTo>
                    <a:pt x="1" y="1"/>
                  </a:moveTo>
                  <a:lnTo>
                    <a:pt x="1" y="58"/>
                  </a:lnTo>
                  <a:lnTo>
                    <a:pt x="221" y="58"/>
                  </a:lnTo>
                  <a:lnTo>
                    <a:pt x="221"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19"/>
            <p:cNvSpPr/>
            <p:nvPr/>
          </p:nvSpPr>
          <p:spPr>
            <a:xfrm>
              <a:off x="3098761" y="4308447"/>
              <a:ext cx="36679" cy="55529"/>
            </a:xfrm>
            <a:custGeom>
              <a:rect b="b" l="l" r="r" t="t"/>
              <a:pathLst>
                <a:path extrusionOk="0" h="598" w="395">
                  <a:moveTo>
                    <a:pt x="198" y="62"/>
                  </a:moveTo>
                  <a:cubicBezTo>
                    <a:pt x="279" y="62"/>
                    <a:pt x="316" y="149"/>
                    <a:pt x="316" y="296"/>
                  </a:cubicBezTo>
                  <a:cubicBezTo>
                    <a:pt x="316" y="444"/>
                    <a:pt x="279" y="540"/>
                    <a:pt x="198" y="540"/>
                  </a:cubicBezTo>
                  <a:cubicBezTo>
                    <a:pt x="125" y="540"/>
                    <a:pt x="79" y="453"/>
                    <a:pt x="79" y="302"/>
                  </a:cubicBezTo>
                  <a:cubicBezTo>
                    <a:pt x="79" y="146"/>
                    <a:pt x="131" y="62"/>
                    <a:pt x="198" y="62"/>
                  </a:cubicBezTo>
                  <a:close/>
                  <a:moveTo>
                    <a:pt x="204" y="1"/>
                  </a:moveTo>
                  <a:cubicBezTo>
                    <a:pt x="85" y="1"/>
                    <a:pt x="1" y="111"/>
                    <a:pt x="1" y="302"/>
                  </a:cubicBezTo>
                  <a:cubicBezTo>
                    <a:pt x="4" y="493"/>
                    <a:pt x="79" y="598"/>
                    <a:pt x="195" y="598"/>
                  </a:cubicBezTo>
                  <a:cubicBezTo>
                    <a:pt x="322" y="598"/>
                    <a:pt x="395" y="490"/>
                    <a:pt x="395" y="293"/>
                  </a:cubicBezTo>
                  <a:cubicBezTo>
                    <a:pt x="395" y="108"/>
                    <a:pt x="322" y="1"/>
                    <a:pt x="20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19"/>
            <p:cNvSpPr/>
            <p:nvPr/>
          </p:nvSpPr>
          <p:spPr>
            <a:xfrm>
              <a:off x="3141847" y="4308447"/>
              <a:ext cx="33707" cy="55529"/>
            </a:xfrm>
            <a:custGeom>
              <a:rect b="b" l="l" r="r" t="t"/>
              <a:pathLst>
                <a:path extrusionOk="0" h="598" w="363">
                  <a:moveTo>
                    <a:pt x="174" y="1"/>
                  </a:moveTo>
                  <a:cubicBezTo>
                    <a:pt x="119" y="1"/>
                    <a:pt x="67" y="15"/>
                    <a:pt x="23" y="44"/>
                  </a:cubicBezTo>
                  <a:lnTo>
                    <a:pt x="44" y="102"/>
                  </a:lnTo>
                  <a:cubicBezTo>
                    <a:pt x="78" y="79"/>
                    <a:pt x="116" y="65"/>
                    <a:pt x="160" y="65"/>
                  </a:cubicBezTo>
                  <a:cubicBezTo>
                    <a:pt x="232" y="65"/>
                    <a:pt x="261" y="105"/>
                    <a:pt x="261" y="152"/>
                  </a:cubicBezTo>
                  <a:cubicBezTo>
                    <a:pt x="261" y="218"/>
                    <a:pt x="189" y="250"/>
                    <a:pt x="131" y="250"/>
                  </a:cubicBezTo>
                  <a:lnTo>
                    <a:pt x="87" y="250"/>
                  </a:lnTo>
                  <a:lnTo>
                    <a:pt x="87" y="308"/>
                  </a:lnTo>
                  <a:lnTo>
                    <a:pt x="131" y="308"/>
                  </a:lnTo>
                  <a:cubicBezTo>
                    <a:pt x="206" y="308"/>
                    <a:pt x="281" y="343"/>
                    <a:pt x="281" y="424"/>
                  </a:cubicBezTo>
                  <a:cubicBezTo>
                    <a:pt x="281" y="470"/>
                    <a:pt x="252" y="537"/>
                    <a:pt x="151" y="537"/>
                  </a:cubicBezTo>
                  <a:cubicBezTo>
                    <a:pt x="105" y="534"/>
                    <a:pt x="61" y="522"/>
                    <a:pt x="21" y="499"/>
                  </a:cubicBezTo>
                  <a:lnTo>
                    <a:pt x="0" y="557"/>
                  </a:lnTo>
                  <a:cubicBezTo>
                    <a:pt x="47" y="583"/>
                    <a:pt x="99" y="598"/>
                    <a:pt x="151" y="598"/>
                  </a:cubicBezTo>
                  <a:cubicBezTo>
                    <a:pt x="290" y="598"/>
                    <a:pt x="362" y="516"/>
                    <a:pt x="362" y="424"/>
                  </a:cubicBezTo>
                  <a:cubicBezTo>
                    <a:pt x="362" y="348"/>
                    <a:pt x="307" y="285"/>
                    <a:pt x="232" y="273"/>
                  </a:cubicBezTo>
                  <a:cubicBezTo>
                    <a:pt x="296" y="259"/>
                    <a:pt x="339" y="201"/>
                    <a:pt x="339" y="137"/>
                  </a:cubicBezTo>
                  <a:cubicBezTo>
                    <a:pt x="339" y="68"/>
                    <a:pt x="287" y="1"/>
                    <a:pt x="17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19"/>
            <p:cNvSpPr/>
            <p:nvPr/>
          </p:nvSpPr>
          <p:spPr>
            <a:xfrm>
              <a:off x="3215762" y="4306311"/>
              <a:ext cx="28879" cy="60079"/>
            </a:xfrm>
            <a:custGeom>
              <a:rect b="b" l="l" r="r" t="t"/>
              <a:pathLst>
                <a:path extrusionOk="0" h="647" w="311">
                  <a:moveTo>
                    <a:pt x="250" y="1"/>
                  </a:moveTo>
                  <a:lnTo>
                    <a:pt x="1" y="647"/>
                  </a:lnTo>
                  <a:lnTo>
                    <a:pt x="62" y="647"/>
                  </a:lnTo>
                  <a:lnTo>
                    <a:pt x="311"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19"/>
            <p:cNvSpPr/>
            <p:nvPr/>
          </p:nvSpPr>
          <p:spPr>
            <a:xfrm>
              <a:off x="3264791" y="4308447"/>
              <a:ext cx="36586" cy="55529"/>
            </a:xfrm>
            <a:custGeom>
              <a:rect b="b" l="l" r="r" t="t"/>
              <a:pathLst>
                <a:path extrusionOk="0" h="598" w="394">
                  <a:moveTo>
                    <a:pt x="197" y="62"/>
                  </a:moveTo>
                  <a:cubicBezTo>
                    <a:pt x="281" y="62"/>
                    <a:pt x="316" y="149"/>
                    <a:pt x="316" y="296"/>
                  </a:cubicBezTo>
                  <a:cubicBezTo>
                    <a:pt x="316" y="444"/>
                    <a:pt x="278" y="540"/>
                    <a:pt x="197" y="540"/>
                  </a:cubicBezTo>
                  <a:cubicBezTo>
                    <a:pt x="125" y="540"/>
                    <a:pt x="78" y="453"/>
                    <a:pt x="78" y="302"/>
                  </a:cubicBezTo>
                  <a:cubicBezTo>
                    <a:pt x="78" y="146"/>
                    <a:pt x="130" y="62"/>
                    <a:pt x="197" y="62"/>
                  </a:cubicBezTo>
                  <a:close/>
                  <a:moveTo>
                    <a:pt x="203" y="1"/>
                  </a:moveTo>
                  <a:cubicBezTo>
                    <a:pt x="84" y="1"/>
                    <a:pt x="0" y="111"/>
                    <a:pt x="0" y="302"/>
                  </a:cubicBezTo>
                  <a:cubicBezTo>
                    <a:pt x="3" y="493"/>
                    <a:pt x="78" y="598"/>
                    <a:pt x="194" y="598"/>
                  </a:cubicBezTo>
                  <a:cubicBezTo>
                    <a:pt x="322" y="598"/>
                    <a:pt x="394" y="490"/>
                    <a:pt x="394" y="293"/>
                  </a:cubicBezTo>
                  <a:cubicBezTo>
                    <a:pt x="394" y="108"/>
                    <a:pt x="322"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19"/>
            <p:cNvSpPr/>
            <p:nvPr/>
          </p:nvSpPr>
          <p:spPr>
            <a:xfrm>
              <a:off x="3307506" y="4308447"/>
              <a:ext cx="36400" cy="55529"/>
            </a:xfrm>
            <a:custGeom>
              <a:rect b="b" l="l" r="r" t="t"/>
              <a:pathLst>
                <a:path extrusionOk="0" h="598" w="392">
                  <a:moveTo>
                    <a:pt x="185" y="58"/>
                  </a:moveTo>
                  <a:cubicBezTo>
                    <a:pt x="188" y="58"/>
                    <a:pt x="192" y="58"/>
                    <a:pt x="195" y="59"/>
                  </a:cubicBezTo>
                  <a:cubicBezTo>
                    <a:pt x="198" y="58"/>
                    <a:pt x="201" y="58"/>
                    <a:pt x="205" y="58"/>
                  </a:cubicBezTo>
                  <a:cubicBezTo>
                    <a:pt x="255" y="58"/>
                    <a:pt x="296" y="100"/>
                    <a:pt x="293" y="152"/>
                  </a:cubicBezTo>
                  <a:cubicBezTo>
                    <a:pt x="290" y="204"/>
                    <a:pt x="255" y="247"/>
                    <a:pt x="203" y="259"/>
                  </a:cubicBezTo>
                  <a:cubicBezTo>
                    <a:pt x="137" y="238"/>
                    <a:pt x="93" y="207"/>
                    <a:pt x="93" y="149"/>
                  </a:cubicBezTo>
                  <a:lnTo>
                    <a:pt x="96" y="149"/>
                  </a:lnTo>
                  <a:cubicBezTo>
                    <a:pt x="96" y="100"/>
                    <a:pt x="137" y="58"/>
                    <a:pt x="185" y="58"/>
                  </a:cubicBezTo>
                  <a:close/>
                  <a:moveTo>
                    <a:pt x="183" y="311"/>
                  </a:moveTo>
                  <a:cubicBezTo>
                    <a:pt x="261" y="334"/>
                    <a:pt x="311" y="369"/>
                    <a:pt x="311" y="438"/>
                  </a:cubicBezTo>
                  <a:cubicBezTo>
                    <a:pt x="311" y="496"/>
                    <a:pt x="264" y="543"/>
                    <a:pt x="205" y="543"/>
                  </a:cubicBezTo>
                  <a:cubicBezTo>
                    <a:pt x="201" y="543"/>
                    <a:pt x="198" y="543"/>
                    <a:pt x="195" y="543"/>
                  </a:cubicBezTo>
                  <a:cubicBezTo>
                    <a:pt x="193" y="543"/>
                    <a:pt x="191" y="543"/>
                    <a:pt x="189" y="543"/>
                  </a:cubicBezTo>
                  <a:cubicBezTo>
                    <a:pt x="128" y="543"/>
                    <a:pt x="79" y="494"/>
                    <a:pt x="79" y="432"/>
                  </a:cubicBezTo>
                  <a:cubicBezTo>
                    <a:pt x="79" y="377"/>
                    <a:pt x="116" y="331"/>
                    <a:pt x="183" y="311"/>
                  </a:cubicBezTo>
                  <a:close/>
                  <a:moveTo>
                    <a:pt x="200" y="1"/>
                  </a:moveTo>
                  <a:cubicBezTo>
                    <a:pt x="99" y="1"/>
                    <a:pt x="24" y="62"/>
                    <a:pt x="24" y="154"/>
                  </a:cubicBezTo>
                  <a:cubicBezTo>
                    <a:pt x="24" y="212"/>
                    <a:pt x="61" y="262"/>
                    <a:pt x="114" y="285"/>
                  </a:cubicBezTo>
                  <a:lnTo>
                    <a:pt x="114" y="288"/>
                  </a:lnTo>
                  <a:cubicBezTo>
                    <a:pt x="47" y="308"/>
                    <a:pt x="1" y="372"/>
                    <a:pt x="1" y="441"/>
                  </a:cubicBezTo>
                  <a:cubicBezTo>
                    <a:pt x="1" y="525"/>
                    <a:pt x="73" y="598"/>
                    <a:pt x="195" y="598"/>
                  </a:cubicBezTo>
                  <a:cubicBezTo>
                    <a:pt x="305" y="598"/>
                    <a:pt x="392" y="531"/>
                    <a:pt x="392" y="430"/>
                  </a:cubicBezTo>
                  <a:cubicBezTo>
                    <a:pt x="392" y="360"/>
                    <a:pt x="348" y="308"/>
                    <a:pt x="276" y="282"/>
                  </a:cubicBezTo>
                  <a:lnTo>
                    <a:pt x="276" y="279"/>
                  </a:lnTo>
                  <a:cubicBezTo>
                    <a:pt x="331" y="256"/>
                    <a:pt x="368" y="204"/>
                    <a:pt x="371" y="143"/>
                  </a:cubicBezTo>
                  <a:cubicBezTo>
                    <a:pt x="371" y="73"/>
                    <a:pt x="313" y="1"/>
                    <a:pt x="20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19"/>
            <p:cNvSpPr/>
            <p:nvPr/>
          </p:nvSpPr>
          <p:spPr>
            <a:xfrm>
              <a:off x="2994110" y="3794479"/>
              <a:ext cx="130093" cy="111429"/>
            </a:xfrm>
            <a:custGeom>
              <a:rect b="b" l="l" r="r" t="t"/>
              <a:pathLst>
                <a:path extrusionOk="0" h="1200" w="1401">
                  <a:moveTo>
                    <a:pt x="798" y="194"/>
                  </a:moveTo>
                  <a:cubicBezTo>
                    <a:pt x="1006" y="194"/>
                    <a:pt x="1206" y="357"/>
                    <a:pt x="1206" y="600"/>
                  </a:cubicBezTo>
                  <a:cubicBezTo>
                    <a:pt x="1206" y="823"/>
                    <a:pt x="1023" y="1003"/>
                    <a:pt x="803" y="1003"/>
                  </a:cubicBezTo>
                  <a:cubicBezTo>
                    <a:pt x="441" y="1003"/>
                    <a:pt x="262" y="568"/>
                    <a:pt x="517" y="313"/>
                  </a:cubicBezTo>
                  <a:cubicBezTo>
                    <a:pt x="599" y="231"/>
                    <a:pt x="700" y="194"/>
                    <a:pt x="798" y="194"/>
                  </a:cubicBezTo>
                  <a:close/>
                  <a:moveTo>
                    <a:pt x="803" y="0"/>
                  </a:moveTo>
                  <a:cubicBezTo>
                    <a:pt x="267" y="0"/>
                    <a:pt x="1" y="646"/>
                    <a:pt x="378" y="1023"/>
                  </a:cubicBezTo>
                  <a:cubicBezTo>
                    <a:pt x="500" y="1145"/>
                    <a:pt x="651" y="1199"/>
                    <a:pt x="798" y="1199"/>
                  </a:cubicBezTo>
                  <a:cubicBezTo>
                    <a:pt x="1106" y="1199"/>
                    <a:pt x="1400" y="961"/>
                    <a:pt x="1400" y="600"/>
                  </a:cubicBezTo>
                  <a:cubicBezTo>
                    <a:pt x="1400" y="267"/>
                    <a:pt x="1134" y="0"/>
                    <a:pt x="803" y="0"/>
                  </a:cubicBezTo>
                  <a:close/>
                </a:path>
              </a:pathLst>
            </a:custGeom>
            <a:solidFill>
              <a:srgbClr val="EC542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19"/>
            <p:cNvSpPr/>
            <p:nvPr/>
          </p:nvSpPr>
          <p:spPr>
            <a:xfrm>
              <a:off x="2678950" y="4576342"/>
              <a:ext cx="26093" cy="22286"/>
            </a:xfrm>
            <a:custGeom>
              <a:rect b="b" l="l" r="r" t="t"/>
              <a:pathLst>
                <a:path extrusionOk="0" h="240" w="281">
                  <a:moveTo>
                    <a:pt x="167" y="1"/>
                  </a:moveTo>
                  <a:cubicBezTo>
                    <a:pt x="166" y="1"/>
                    <a:pt x="164" y="1"/>
                    <a:pt x="162" y="1"/>
                  </a:cubicBezTo>
                  <a:cubicBezTo>
                    <a:pt x="55" y="1"/>
                    <a:pt x="0" y="128"/>
                    <a:pt x="75" y="204"/>
                  </a:cubicBezTo>
                  <a:cubicBezTo>
                    <a:pt x="100" y="228"/>
                    <a:pt x="130" y="239"/>
                    <a:pt x="160" y="239"/>
                  </a:cubicBezTo>
                  <a:cubicBezTo>
                    <a:pt x="222" y="239"/>
                    <a:pt x="281" y="192"/>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19"/>
            <p:cNvSpPr/>
            <p:nvPr/>
          </p:nvSpPr>
          <p:spPr>
            <a:xfrm>
              <a:off x="2711450" y="4576342"/>
              <a:ext cx="26186" cy="22286"/>
            </a:xfrm>
            <a:custGeom>
              <a:rect b="b" l="l" r="r" t="t"/>
              <a:pathLst>
                <a:path extrusionOk="0" h="240" w="282">
                  <a:moveTo>
                    <a:pt x="168" y="1"/>
                  </a:moveTo>
                  <a:cubicBezTo>
                    <a:pt x="166" y="1"/>
                    <a:pt x="164" y="1"/>
                    <a:pt x="163" y="1"/>
                  </a:cubicBezTo>
                  <a:cubicBezTo>
                    <a:pt x="56" y="1"/>
                    <a:pt x="1" y="128"/>
                    <a:pt x="76" y="204"/>
                  </a:cubicBezTo>
                  <a:cubicBezTo>
                    <a:pt x="100" y="228"/>
                    <a:pt x="131" y="239"/>
                    <a:pt x="160" y="239"/>
                  </a:cubicBezTo>
                  <a:cubicBezTo>
                    <a:pt x="222" y="239"/>
                    <a:pt x="281" y="192"/>
                    <a:pt x="281" y="120"/>
                  </a:cubicBezTo>
                  <a:cubicBezTo>
                    <a:pt x="281" y="55"/>
                    <a:pt x="232" y="1"/>
                    <a:pt x="168"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19"/>
            <p:cNvSpPr/>
            <p:nvPr/>
          </p:nvSpPr>
          <p:spPr>
            <a:xfrm>
              <a:off x="2744043" y="4576342"/>
              <a:ext cx="26372" cy="22472"/>
            </a:xfrm>
            <a:custGeom>
              <a:rect b="b" l="l" r="r" t="t"/>
              <a:pathLst>
                <a:path extrusionOk="0" h="242" w="284">
                  <a:moveTo>
                    <a:pt x="162" y="1"/>
                  </a:moveTo>
                  <a:cubicBezTo>
                    <a:pt x="55" y="1"/>
                    <a:pt x="0" y="128"/>
                    <a:pt x="75" y="207"/>
                  </a:cubicBezTo>
                  <a:cubicBezTo>
                    <a:pt x="100" y="231"/>
                    <a:pt x="131" y="241"/>
                    <a:pt x="160" y="241"/>
                  </a:cubicBezTo>
                  <a:cubicBezTo>
                    <a:pt x="224" y="241"/>
                    <a:pt x="284" y="193"/>
                    <a:pt x="284" y="120"/>
                  </a:cubicBezTo>
                  <a:cubicBezTo>
                    <a:pt x="284" y="53"/>
                    <a:pt x="229" y="1"/>
                    <a:pt x="162"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19"/>
            <p:cNvSpPr/>
            <p:nvPr/>
          </p:nvSpPr>
          <p:spPr>
            <a:xfrm>
              <a:off x="2776822" y="4576342"/>
              <a:ext cx="26186" cy="22286"/>
            </a:xfrm>
            <a:custGeom>
              <a:rect b="b" l="l" r="r" t="t"/>
              <a:pathLst>
                <a:path extrusionOk="0" h="240" w="282">
                  <a:moveTo>
                    <a:pt x="165" y="1"/>
                  </a:moveTo>
                  <a:cubicBezTo>
                    <a:pt x="163" y="1"/>
                    <a:pt x="161" y="1"/>
                    <a:pt x="160" y="1"/>
                  </a:cubicBezTo>
                  <a:cubicBezTo>
                    <a:pt x="53" y="1"/>
                    <a:pt x="0" y="128"/>
                    <a:pt x="76" y="204"/>
                  </a:cubicBezTo>
                  <a:cubicBezTo>
                    <a:pt x="100" y="228"/>
                    <a:pt x="130" y="239"/>
                    <a:pt x="160" y="239"/>
                  </a:cubicBezTo>
                  <a:cubicBezTo>
                    <a:pt x="221" y="239"/>
                    <a:pt x="279" y="192"/>
                    <a:pt x="281" y="120"/>
                  </a:cubicBezTo>
                  <a:cubicBezTo>
                    <a:pt x="281" y="55"/>
                    <a:pt x="229" y="1"/>
                    <a:pt x="165"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19"/>
            <p:cNvSpPr/>
            <p:nvPr/>
          </p:nvSpPr>
          <p:spPr>
            <a:xfrm>
              <a:off x="2809323" y="4576342"/>
              <a:ext cx="26186" cy="22286"/>
            </a:xfrm>
            <a:custGeom>
              <a:rect b="b" l="l" r="r" t="t"/>
              <a:pathLst>
                <a:path extrusionOk="0" h="240" w="282">
                  <a:moveTo>
                    <a:pt x="165" y="1"/>
                  </a:moveTo>
                  <a:cubicBezTo>
                    <a:pt x="164" y="1"/>
                    <a:pt x="162" y="1"/>
                    <a:pt x="160" y="1"/>
                  </a:cubicBezTo>
                  <a:cubicBezTo>
                    <a:pt x="53" y="1"/>
                    <a:pt x="1" y="128"/>
                    <a:pt x="76" y="204"/>
                  </a:cubicBezTo>
                  <a:cubicBezTo>
                    <a:pt x="101" y="228"/>
                    <a:pt x="131" y="239"/>
                    <a:pt x="161" y="239"/>
                  </a:cubicBezTo>
                  <a:cubicBezTo>
                    <a:pt x="223" y="239"/>
                    <a:pt x="282" y="192"/>
                    <a:pt x="282" y="120"/>
                  </a:cubicBezTo>
                  <a:cubicBezTo>
                    <a:pt x="282" y="55"/>
                    <a:pt x="230" y="1"/>
                    <a:pt x="165"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19"/>
            <p:cNvSpPr/>
            <p:nvPr/>
          </p:nvSpPr>
          <p:spPr>
            <a:xfrm>
              <a:off x="2841730" y="4576342"/>
              <a:ext cx="26372" cy="22472"/>
            </a:xfrm>
            <a:custGeom>
              <a:rect b="b" l="l" r="r" t="t"/>
              <a:pathLst>
                <a:path extrusionOk="0" h="242" w="284">
                  <a:moveTo>
                    <a:pt x="167" y="1"/>
                  </a:moveTo>
                  <a:cubicBezTo>
                    <a:pt x="165" y="1"/>
                    <a:pt x="163" y="1"/>
                    <a:pt x="162" y="1"/>
                  </a:cubicBezTo>
                  <a:cubicBezTo>
                    <a:pt x="161" y="1"/>
                    <a:pt x="159" y="1"/>
                    <a:pt x="158" y="1"/>
                  </a:cubicBezTo>
                  <a:cubicBezTo>
                    <a:pt x="53" y="1"/>
                    <a:pt x="0" y="129"/>
                    <a:pt x="78" y="207"/>
                  </a:cubicBezTo>
                  <a:cubicBezTo>
                    <a:pt x="102" y="231"/>
                    <a:pt x="131" y="241"/>
                    <a:pt x="161" y="241"/>
                  </a:cubicBezTo>
                  <a:cubicBezTo>
                    <a:pt x="223" y="241"/>
                    <a:pt x="283"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19"/>
            <p:cNvSpPr/>
            <p:nvPr/>
          </p:nvSpPr>
          <p:spPr>
            <a:xfrm>
              <a:off x="2874509" y="4576342"/>
              <a:ext cx="26093" cy="22472"/>
            </a:xfrm>
            <a:custGeom>
              <a:rect b="b" l="l" r="r" t="t"/>
              <a:pathLst>
                <a:path extrusionOk="0" h="242" w="281">
                  <a:moveTo>
                    <a:pt x="164" y="1"/>
                  </a:moveTo>
                  <a:cubicBezTo>
                    <a:pt x="163" y="1"/>
                    <a:pt x="161" y="1"/>
                    <a:pt x="159" y="1"/>
                  </a:cubicBezTo>
                  <a:cubicBezTo>
                    <a:pt x="158" y="1"/>
                    <a:pt x="157" y="1"/>
                    <a:pt x="156" y="1"/>
                  </a:cubicBezTo>
                  <a:cubicBezTo>
                    <a:pt x="51" y="1"/>
                    <a:pt x="1" y="129"/>
                    <a:pt x="75" y="207"/>
                  </a:cubicBezTo>
                  <a:cubicBezTo>
                    <a:pt x="99" y="231"/>
                    <a:pt x="129" y="241"/>
                    <a:pt x="158" y="241"/>
                  </a:cubicBezTo>
                  <a:cubicBezTo>
                    <a:pt x="221" y="241"/>
                    <a:pt x="281" y="193"/>
                    <a:pt x="281" y="120"/>
                  </a:cubicBezTo>
                  <a:cubicBezTo>
                    <a:pt x="281" y="55"/>
                    <a:pt x="229" y="1"/>
                    <a:pt x="16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19"/>
            <p:cNvSpPr/>
            <p:nvPr/>
          </p:nvSpPr>
          <p:spPr>
            <a:xfrm>
              <a:off x="2907009" y="4576342"/>
              <a:ext cx="26186" cy="22286"/>
            </a:xfrm>
            <a:custGeom>
              <a:rect b="b" l="l" r="r" t="t"/>
              <a:pathLst>
                <a:path extrusionOk="0" h="240" w="282">
                  <a:moveTo>
                    <a:pt x="167" y="1"/>
                  </a:moveTo>
                  <a:cubicBezTo>
                    <a:pt x="166" y="1"/>
                    <a:pt x="164" y="1"/>
                    <a:pt x="163" y="1"/>
                  </a:cubicBezTo>
                  <a:cubicBezTo>
                    <a:pt x="55" y="1"/>
                    <a:pt x="0" y="128"/>
                    <a:pt x="76" y="204"/>
                  </a:cubicBezTo>
                  <a:cubicBezTo>
                    <a:pt x="100" y="228"/>
                    <a:pt x="131" y="239"/>
                    <a:pt x="160" y="239"/>
                  </a:cubicBezTo>
                  <a:cubicBezTo>
                    <a:pt x="222" y="239"/>
                    <a:pt x="281" y="192"/>
                    <a:pt x="281" y="120"/>
                  </a:cubicBezTo>
                  <a:cubicBezTo>
                    <a:pt x="281" y="55"/>
                    <a:pt x="229"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19"/>
            <p:cNvSpPr/>
            <p:nvPr/>
          </p:nvSpPr>
          <p:spPr>
            <a:xfrm>
              <a:off x="2939602"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1"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19"/>
            <p:cNvSpPr/>
            <p:nvPr/>
          </p:nvSpPr>
          <p:spPr>
            <a:xfrm>
              <a:off x="2972196" y="4576342"/>
              <a:ext cx="26093" cy="22472"/>
            </a:xfrm>
            <a:custGeom>
              <a:rect b="b" l="l" r="r" t="t"/>
              <a:pathLst>
                <a:path extrusionOk="0" h="242" w="281">
                  <a:moveTo>
                    <a:pt x="167" y="1"/>
                  </a:moveTo>
                  <a:cubicBezTo>
                    <a:pt x="165" y="1"/>
                    <a:pt x="163" y="1"/>
                    <a:pt x="162" y="1"/>
                  </a:cubicBezTo>
                  <a:cubicBezTo>
                    <a:pt x="160" y="1"/>
                    <a:pt x="159" y="1"/>
                    <a:pt x="158" y="1"/>
                  </a:cubicBezTo>
                  <a:cubicBezTo>
                    <a:pt x="53" y="1"/>
                    <a:pt x="0" y="129"/>
                    <a:pt x="75" y="207"/>
                  </a:cubicBezTo>
                  <a:cubicBezTo>
                    <a:pt x="99" y="231"/>
                    <a:pt x="128" y="241"/>
                    <a:pt x="158" y="241"/>
                  </a:cubicBezTo>
                  <a:cubicBezTo>
                    <a:pt x="220" y="241"/>
                    <a:pt x="280" y="193"/>
                    <a:pt x="280" y="120"/>
                  </a:cubicBezTo>
                  <a:cubicBezTo>
                    <a:pt x="280"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19"/>
            <p:cNvSpPr/>
            <p:nvPr/>
          </p:nvSpPr>
          <p:spPr>
            <a:xfrm>
              <a:off x="3004696"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1"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19"/>
            <p:cNvSpPr/>
            <p:nvPr/>
          </p:nvSpPr>
          <p:spPr>
            <a:xfrm>
              <a:off x="3037289"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5" y="207"/>
                  </a:cubicBezTo>
                  <a:cubicBezTo>
                    <a:pt x="100" y="231"/>
                    <a:pt x="130" y="241"/>
                    <a:pt x="159" y="241"/>
                  </a:cubicBezTo>
                  <a:cubicBezTo>
                    <a:pt x="222" y="241"/>
                    <a:pt x="281"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19"/>
            <p:cNvSpPr/>
            <p:nvPr/>
          </p:nvSpPr>
          <p:spPr>
            <a:xfrm>
              <a:off x="3069789" y="4576342"/>
              <a:ext cx="26372" cy="22472"/>
            </a:xfrm>
            <a:custGeom>
              <a:rect b="b" l="l" r="r" t="t"/>
              <a:pathLst>
                <a:path extrusionOk="0" h="242" w="284">
                  <a:moveTo>
                    <a:pt x="167" y="1"/>
                  </a:moveTo>
                  <a:cubicBezTo>
                    <a:pt x="165" y="1"/>
                    <a:pt x="164" y="1"/>
                    <a:pt x="162" y="1"/>
                  </a:cubicBezTo>
                  <a:cubicBezTo>
                    <a:pt x="161" y="1"/>
                    <a:pt x="160" y="1"/>
                    <a:pt x="159" y="1"/>
                  </a:cubicBezTo>
                  <a:cubicBezTo>
                    <a:pt x="54" y="1"/>
                    <a:pt x="1" y="129"/>
                    <a:pt x="78" y="207"/>
                  </a:cubicBezTo>
                  <a:cubicBezTo>
                    <a:pt x="102" y="231"/>
                    <a:pt x="132" y="241"/>
                    <a:pt x="161" y="241"/>
                  </a:cubicBezTo>
                  <a:cubicBezTo>
                    <a:pt x="223" y="241"/>
                    <a:pt x="284" y="193"/>
                    <a:pt x="284" y="120"/>
                  </a:cubicBezTo>
                  <a:cubicBezTo>
                    <a:pt x="284"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19"/>
            <p:cNvSpPr/>
            <p:nvPr/>
          </p:nvSpPr>
          <p:spPr>
            <a:xfrm>
              <a:off x="3102382"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8" y="207"/>
                  </a:cubicBezTo>
                  <a:cubicBezTo>
                    <a:pt x="102" y="231"/>
                    <a:pt x="131" y="241"/>
                    <a:pt x="161" y="241"/>
                  </a:cubicBezTo>
                  <a:cubicBezTo>
                    <a:pt x="223" y="241"/>
                    <a:pt x="283"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19"/>
            <p:cNvSpPr/>
            <p:nvPr/>
          </p:nvSpPr>
          <p:spPr>
            <a:xfrm>
              <a:off x="3135161" y="4576342"/>
              <a:ext cx="26093" cy="22472"/>
            </a:xfrm>
            <a:custGeom>
              <a:rect b="b" l="l" r="r" t="t"/>
              <a:pathLst>
                <a:path extrusionOk="0" h="242" w="281">
                  <a:moveTo>
                    <a:pt x="164" y="1"/>
                  </a:moveTo>
                  <a:cubicBezTo>
                    <a:pt x="162" y="1"/>
                    <a:pt x="161" y="1"/>
                    <a:pt x="159" y="1"/>
                  </a:cubicBezTo>
                  <a:cubicBezTo>
                    <a:pt x="158" y="1"/>
                    <a:pt x="157" y="1"/>
                    <a:pt x="156" y="1"/>
                  </a:cubicBezTo>
                  <a:cubicBezTo>
                    <a:pt x="51" y="1"/>
                    <a:pt x="1" y="129"/>
                    <a:pt x="75" y="207"/>
                  </a:cubicBezTo>
                  <a:cubicBezTo>
                    <a:pt x="99" y="231"/>
                    <a:pt x="129" y="241"/>
                    <a:pt x="158" y="241"/>
                  </a:cubicBezTo>
                  <a:cubicBezTo>
                    <a:pt x="220" y="241"/>
                    <a:pt x="281" y="193"/>
                    <a:pt x="281" y="120"/>
                  </a:cubicBezTo>
                  <a:cubicBezTo>
                    <a:pt x="281" y="55"/>
                    <a:pt x="228" y="1"/>
                    <a:pt x="16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19"/>
            <p:cNvSpPr/>
            <p:nvPr/>
          </p:nvSpPr>
          <p:spPr>
            <a:xfrm>
              <a:off x="3167755" y="4576342"/>
              <a:ext cx="26093" cy="22472"/>
            </a:xfrm>
            <a:custGeom>
              <a:rect b="b" l="l" r="r" t="t"/>
              <a:pathLst>
                <a:path extrusionOk="0" h="242" w="281">
                  <a:moveTo>
                    <a:pt x="166" y="1"/>
                  </a:moveTo>
                  <a:cubicBezTo>
                    <a:pt x="165" y="1"/>
                    <a:pt x="163" y="1"/>
                    <a:pt x="162" y="1"/>
                  </a:cubicBezTo>
                  <a:cubicBezTo>
                    <a:pt x="160" y="1"/>
                    <a:pt x="159" y="1"/>
                    <a:pt x="158" y="1"/>
                  </a:cubicBezTo>
                  <a:cubicBezTo>
                    <a:pt x="50" y="1"/>
                    <a:pt x="0" y="129"/>
                    <a:pt x="75" y="207"/>
                  </a:cubicBezTo>
                  <a:cubicBezTo>
                    <a:pt x="99" y="231"/>
                    <a:pt x="128" y="241"/>
                    <a:pt x="158" y="241"/>
                  </a:cubicBezTo>
                  <a:cubicBezTo>
                    <a:pt x="220" y="241"/>
                    <a:pt x="280" y="193"/>
                    <a:pt x="280" y="120"/>
                  </a:cubicBezTo>
                  <a:cubicBezTo>
                    <a:pt x="280" y="55"/>
                    <a:pt x="228" y="1"/>
                    <a:pt x="166"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19"/>
            <p:cNvSpPr/>
            <p:nvPr/>
          </p:nvSpPr>
          <p:spPr>
            <a:xfrm>
              <a:off x="3200255"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0"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19"/>
            <p:cNvSpPr/>
            <p:nvPr/>
          </p:nvSpPr>
          <p:spPr>
            <a:xfrm>
              <a:off x="3232755" y="4576342"/>
              <a:ext cx="26186" cy="22472"/>
            </a:xfrm>
            <a:custGeom>
              <a:rect b="b" l="l" r="r" t="t"/>
              <a:pathLst>
                <a:path extrusionOk="0" h="242" w="282">
                  <a:moveTo>
                    <a:pt x="163" y="1"/>
                  </a:moveTo>
                  <a:cubicBezTo>
                    <a:pt x="55" y="1"/>
                    <a:pt x="0" y="128"/>
                    <a:pt x="76" y="207"/>
                  </a:cubicBezTo>
                  <a:cubicBezTo>
                    <a:pt x="100" y="231"/>
                    <a:pt x="129" y="241"/>
                    <a:pt x="159" y="241"/>
                  </a:cubicBezTo>
                  <a:cubicBezTo>
                    <a:pt x="221" y="241"/>
                    <a:pt x="281" y="193"/>
                    <a:pt x="281" y="120"/>
                  </a:cubicBezTo>
                  <a:cubicBezTo>
                    <a:pt x="281"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19"/>
            <p:cNvSpPr/>
            <p:nvPr/>
          </p:nvSpPr>
          <p:spPr>
            <a:xfrm>
              <a:off x="3265348"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0"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19"/>
            <p:cNvSpPr/>
            <p:nvPr/>
          </p:nvSpPr>
          <p:spPr>
            <a:xfrm>
              <a:off x="3297941"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5" y="207"/>
                  </a:cubicBezTo>
                  <a:cubicBezTo>
                    <a:pt x="100" y="231"/>
                    <a:pt x="130" y="241"/>
                    <a:pt x="159" y="241"/>
                  </a:cubicBezTo>
                  <a:cubicBezTo>
                    <a:pt x="222" y="241"/>
                    <a:pt x="281"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19"/>
            <p:cNvSpPr/>
            <p:nvPr/>
          </p:nvSpPr>
          <p:spPr>
            <a:xfrm>
              <a:off x="3330627" y="4576342"/>
              <a:ext cx="26186" cy="22472"/>
            </a:xfrm>
            <a:custGeom>
              <a:rect b="b" l="l" r="r" t="t"/>
              <a:pathLst>
                <a:path extrusionOk="0" h="242" w="282">
                  <a:moveTo>
                    <a:pt x="160" y="1"/>
                  </a:moveTo>
                  <a:cubicBezTo>
                    <a:pt x="53" y="1"/>
                    <a:pt x="1" y="128"/>
                    <a:pt x="76" y="207"/>
                  </a:cubicBezTo>
                  <a:cubicBezTo>
                    <a:pt x="100" y="231"/>
                    <a:pt x="130" y="241"/>
                    <a:pt x="159" y="241"/>
                  </a:cubicBezTo>
                  <a:cubicBezTo>
                    <a:pt x="221" y="241"/>
                    <a:pt x="282" y="193"/>
                    <a:pt x="282" y="120"/>
                  </a:cubicBezTo>
                  <a:cubicBezTo>
                    <a:pt x="282" y="53"/>
                    <a:pt x="227" y="1"/>
                    <a:pt x="16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19"/>
            <p:cNvSpPr/>
            <p:nvPr/>
          </p:nvSpPr>
          <p:spPr>
            <a:xfrm>
              <a:off x="3362942" y="4576342"/>
              <a:ext cx="26464" cy="22472"/>
            </a:xfrm>
            <a:custGeom>
              <a:rect b="b" l="l" r="r" t="t"/>
              <a:pathLst>
                <a:path extrusionOk="0" h="242" w="285">
                  <a:moveTo>
                    <a:pt x="163" y="1"/>
                  </a:moveTo>
                  <a:cubicBezTo>
                    <a:pt x="55" y="1"/>
                    <a:pt x="0" y="128"/>
                    <a:pt x="79" y="207"/>
                  </a:cubicBezTo>
                  <a:cubicBezTo>
                    <a:pt x="103" y="231"/>
                    <a:pt x="132" y="241"/>
                    <a:pt x="162" y="241"/>
                  </a:cubicBezTo>
                  <a:cubicBezTo>
                    <a:pt x="224" y="241"/>
                    <a:pt x="284" y="193"/>
                    <a:pt x="284" y="120"/>
                  </a:cubicBezTo>
                  <a:cubicBezTo>
                    <a:pt x="284"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19"/>
            <p:cNvSpPr/>
            <p:nvPr/>
          </p:nvSpPr>
          <p:spPr>
            <a:xfrm>
              <a:off x="3395721" y="4576342"/>
              <a:ext cx="26186" cy="22472"/>
            </a:xfrm>
            <a:custGeom>
              <a:rect b="b" l="l" r="r" t="t"/>
              <a:pathLst>
                <a:path extrusionOk="0" h="242" w="282">
                  <a:moveTo>
                    <a:pt x="160" y="1"/>
                  </a:moveTo>
                  <a:cubicBezTo>
                    <a:pt x="53" y="1"/>
                    <a:pt x="1" y="128"/>
                    <a:pt x="76" y="207"/>
                  </a:cubicBezTo>
                  <a:cubicBezTo>
                    <a:pt x="100" y="231"/>
                    <a:pt x="130" y="241"/>
                    <a:pt x="159" y="241"/>
                  </a:cubicBezTo>
                  <a:cubicBezTo>
                    <a:pt x="221" y="241"/>
                    <a:pt x="282" y="193"/>
                    <a:pt x="282" y="120"/>
                  </a:cubicBezTo>
                  <a:cubicBezTo>
                    <a:pt x="282" y="53"/>
                    <a:pt x="227" y="1"/>
                    <a:pt x="16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19"/>
            <p:cNvSpPr/>
            <p:nvPr/>
          </p:nvSpPr>
          <p:spPr>
            <a:xfrm>
              <a:off x="3428035" y="4576342"/>
              <a:ext cx="26464" cy="22472"/>
            </a:xfrm>
            <a:custGeom>
              <a:rect b="b" l="l" r="r" t="t"/>
              <a:pathLst>
                <a:path extrusionOk="0" h="242" w="285">
                  <a:moveTo>
                    <a:pt x="163" y="1"/>
                  </a:moveTo>
                  <a:cubicBezTo>
                    <a:pt x="55" y="1"/>
                    <a:pt x="0" y="128"/>
                    <a:pt x="76" y="207"/>
                  </a:cubicBezTo>
                  <a:cubicBezTo>
                    <a:pt x="101" y="231"/>
                    <a:pt x="131" y="241"/>
                    <a:pt x="161" y="241"/>
                  </a:cubicBezTo>
                  <a:cubicBezTo>
                    <a:pt x="224" y="241"/>
                    <a:pt x="284" y="193"/>
                    <a:pt x="284" y="120"/>
                  </a:cubicBezTo>
                  <a:cubicBezTo>
                    <a:pt x="284"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19"/>
            <p:cNvSpPr/>
            <p:nvPr/>
          </p:nvSpPr>
          <p:spPr>
            <a:xfrm>
              <a:off x="2698822" y="4585813"/>
              <a:ext cx="741374" cy="4086"/>
            </a:xfrm>
            <a:custGeom>
              <a:rect b="b" l="l" r="r" t="t"/>
              <a:pathLst>
                <a:path extrusionOk="0" h="44" w="7984">
                  <a:moveTo>
                    <a:pt x="0" y="0"/>
                  </a:moveTo>
                  <a:lnTo>
                    <a:pt x="0" y="44"/>
                  </a:lnTo>
                  <a:lnTo>
                    <a:pt x="7984" y="44"/>
                  </a:lnTo>
                  <a:lnTo>
                    <a:pt x="7984" y="0"/>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19"/>
            <p:cNvSpPr/>
            <p:nvPr/>
          </p:nvSpPr>
          <p:spPr>
            <a:xfrm>
              <a:off x="2937931" y="4651742"/>
              <a:ext cx="42343" cy="50050"/>
            </a:xfrm>
            <a:custGeom>
              <a:rect b="b" l="l" r="r" t="t"/>
              <a:pathLst>
                <a:path extrusionOk="0" h="539" w="456">
                  <a:moveTo>
                    <a:pt x="229" y="122"/>
                  </a:moveTo>
                  <a:cubicBezTo>
                    <a:pt x="261" y="122"/>
                    <a:pt x="273" y="130"/>
                    <a:pt x="273" y="162"/>
                  </a:cubicBezTo>
                  <a:cubicBezTo>
                    <a:pt x="273" y="194"/>
                    <a:pt x="264" y="209"/>
                    <a:pt x="232" y="209"/>
                  </a:cubicBezTo>
                  <a:lnTo>
                    <a:pt x="189" y="209"/>
                  </a:lnTo>
                  <a:lnTo>
                    <a:pt x="189" y="122"/>
                  </a:lnTo>
                  <a:close/>
                  <a:moveTo>
                    <a:pt x="232" y="324"/>
                  </a:moveTo>
                  <a:cubicBezTo>
                    <a:pt x="267" y="324"/>
                    <a:pt x="279" y="330"/>
                    <a:pt x="279" y="368"/>
                  </a:cubicBezTo>
                  <a:cubicBezTo>
                    <a:pt x="279" y="403"/>
                    <a:pt x="267" y="414"/>
                    <a:pt x="232" y="414"/>
                  </a:cubicBezTo>
                  <a:lnTo>
                    <a:pt x="189" y="414"/>
                  </a:lnTo>
                  <a:lnTo>
                    <a:pt x="189" y="324"/>
                  </a:lnTo>
                  <a:close/>
                  <a:moveTo>
                    <a:pt x="1" y="0"/>
                  </a:moveTo>
                  <a:lnTo>
                    <a:pt x="1" y="539"/>
                  </a:lnTo>
                  <a:lnTo>
                    <a:pt x="250" y="539"/>
                  </a:lnTo>
                  <a:cubicBezTo>
                    <a:pt x="360" y="539"/>
                    <a:pt x="455" y="507"/>
                    <a:pt x="455" y="385"/>
                  </a:cubicBezTo>
                  <a:cubicBezTo>
                    <a:pt x="455" y="307"/>
                    <a:pt x="438" y="284"/>
                    <a:pt x="389" y="261"/>
                  </a:cubicBezTo>
                  <a:cubicBezTo>
                    <a:pt x="435" y="229"/>
                    <a:pt x="444" y="197"/>
                    <a:pt x="444" y="133"/>
                  </a:cubicBezTo>
                  <a:cubicBezTo>
                    <a:pt x="444" y="29"/>
                    <a:pt x="354" y="0"/>
                    <a:pt x="247"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19"/>
            <p:cNvSpPr/>
            <p:nvPr/>
          </p:nvSpPr>
          <p:spPr>
            <a:xfrm>
              <a:off x="2981481" y="4647935"/>
              <a:ext cx="38814" cy="59522"/>
            </a:xfrm>
            <a:custGeom>
              <a:rect b="b" l="l" r="r" t="t"/>
              <a:pathLst>
                <a:path extrusionOk="0" h="641" w="418">
                  <a:moveTo>
                    <a:pt x="244" y="0"/>
                  </a:moveTo>
                  <a:lnTo>
                    <a:pt x="1" y="603"/>
                  </a:lnTo>
                  <a:lnTo>
                    <a:pt x="175" y="641"/>
                  </a:lnTo>
                  <a:lnTo>
                    <a:pt x="418" y="35"/>
                  </a:lnTo>
                  <a:lnTo>
                    <a:pt x="244"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p19"/>
            <p:cNvSpPr/>
            <p:nvPr/>
          </p:nvSpPr>
          <p:spPr>
            <a:xfrm>
              <a:off x="3021596" y="4650628"/>
              <a:ext cx="37700" cy="52000"/>
            </a:xfrm>
            <a:custGeom>
              <a:rect b="b" l="l" r="r" t="t"/>
              <a:pathLst>
                <a:path extrusionOk="0" h="560" w="406">
                  <a:moveTo>
                    <a:pt x="241" y="0"/>
                  </a:moveTo>
                  <a:cubicBezTo>
                    <a:pt x="53" y="0"/>
                    <a:pt x="0" y="67"/>
                    <a:pt x="0" y="279"/>
                  </a:cubicBezTo>
                  <a:cubicBezTo>
                    <a:pt x="0" y="499"/>
                    <a:pt x="55" y="560"/>
                    <a:pt x="232" y="560"/>
                  </a:cubicBezTo>
                  <a:cubicBezTo>
                    <a:pt x="290" y="560"/>
                    <a:pt x="348" y="554"/>
                    <a:pt x="406" y="539"/>
                  </a:cubicBezTo>
                  <a:lnTo>
                    <a:pt x="403" y="397"/>
                  </a:lnTo>
                  <a:cubicBezTo>
                    <a:pt x="403" y="397"/>
                    <a:pt x="334" y="403"/>
                    <a:pt x="278" y="403"/>
                  </a:cubicBezTo>
                  <a:cubicBezTo>
                    <a:pt x="206" y="403"/>
                    <a:pt x="192" y="386"/>
                    <a:pt x="192" y="279"/>
                  </a:cubicBezTo>
                  <a:cubicBezTo>
                    <a:pt x="192" y="174"/>
                    <a:pt x="206" y="160"/>
                    <a:pt x="278" y="160"/>
                  </a:cubicBezTo>
                  <a:cubicBezTo>
                    <a:pt x="319" y="160"/>
                    <a:pt x="360" y="163"/>
                    <a:pt x="400" y="166"/>
                  </a:cubicBezTo>
                  <a:lnTo>
                    <a:pt x="406" y="21"/>
                  </a:lnTo>
                  <a:cubicBezTo>
                    <a:pt x="351" y="9"/>
                    <a:pt x="296" y="3"/>
                    <a:pt x="241"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4" name="Google Shape;494;p19"/>
            <p:cNvSpPr/>
            <p:nvPr/>
          </p:nvSpPr>
          <p:spPr>
            <a:xfrm>
              <a:off x="3078611" y="4676164"/>
              <a:ext cx="22193" cy="13557"/>
            </a:xfrm>
            <a:custGeom>
              <a:rect b="b" l="l" r="r" t="t"/>
              <a:pathLst>
                <a:path extrusionOk="0" h="146" w="239">
                  <a:moveTo>
                    <a:pt x="1" y="1"/>
                  </a:moveTo>
                  <a:lnTo>
                    <a:pt x="1" y="145"/>
                  </a:lnTo>
                  <a:lnTo>
                    <a:pt x="238" y="145"/>
                  </a:lnTo>
                  <a:lnTo>
                    <a:pt x="238"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19"/>
            <p:cNvSpPr/>
            <p:nvPr/>
          </p:nvSpPr>
          <p:spPr>
            <a:xfrm>
              <a:off x="3122161" y="4652485"/>
              <a:ext cx="31850" cy="49307"/>
            </a:xfrm>
            <a:custGeom>
              <a:rect b="b" l="l" r="r" t="t"/>
              <a:pathLst>
                <a:path extrusionOk="0" h="531" w="343">
                  <a:moveTo>
                    <a:pt x="189" y="1"/>
                  </a:moveTo>
                  <a:lnTo>
                    <a:pt x="1" y="108"/>
                  </a:lnTo>
                  <a:lnTo>
                    <a:pt x="50" y="238"/>
                  </a:lnTo>
                  <a:lnTo>
                    <a:pt x="160" y="195"/>
                  </a:lnTo>
                  <a:lnTo>
                    <a:pt x="160" y="531"/>
                  </a:lnTo>
                  <a:lnTo>
                    <a:pt x="343" y="531"/>
                  </a:lnTo>
                  <a:lnTo>
                    <a:pt x="343"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19"/>
            <p:cNvSpPr/>
            <p:nvPr/>
          </p:nvSpPr>
          <p:spPr>
            <a:xfrm>
              <a:off x="3161440" y="4652485"/>
              <a:ext cx="38536" cy="50422"/>
            </a:xfrm>
            <a:custGeom>
              <a:rect b="b" l="l" r="r" t="t"/>
              <a:pathLst>
                <a:path extrusionOk="0" h="543" w="415">
                  <a:moveTo>
                    <a:pt x="27" y="1"/>
                  </a:moveTo>
                  <a:lnTo>
                    <a:pt x="15" y="345"/>
                  </a:lnTo>
                  <a:lnTo>
                    <a:pt x="134" y="360"/>
                  </a:lnTo>
                  <a:cubicBezTo>
                    <a:pt x="154" y="354"/>
                    <a:pt x="177" y="351"/>
                    <a:pt x="198" y="351"/>
                  </a:cubicBezTo>
                  <a:cubicBezTo>
                    <a:pt x="227" y="351"/>
                    <a:pt x="238" y="357"/>
                    <a:pt x="238" y="374"/>
                  </a:cubicBezTo>
                  <a:cubicBezTo>
                    <a:pt x="238" y="389"/>
                    <a:pt x="221" y="395"/>
                    <a:pt x="198" y="395"/>
                  </a:cubicBezTo>
                  <a:cubicBezTo>
                    <a:pt x="137" y="392"/>
                    <a:pt x="76" y="386"/>
                    <a:pt x="15" y="377"/>
                  </a:cubicBezTo>
                  <a:lnTo>
                    <a:pt x="1" y="511"/>
                  </a:lnTo>
                  <a:cubicBezTo>
                    <a:pt x="70" y="528"/>
                    <a:pt x="143" y="537"/>
                    <a:pt x="215" y="542"/>
                  </a:cubicBezTo>
                  <a:cubicBezTo>
                    <a:pt x="334" y="542"/>
                    <a:pt x="415" y="490"/>
                    <a:pt x="415" y="357"/>
                  </a:cubicBezTo>
                  <a:cubicBezTo>
                    <a:pt x="415" y="224"/>
                    <a:pt x="354" y="186"/>
                    <a:pt x="235" y="186"/>
                  </a:cubicBezTo>
                  <a:cubicBezTo>
                    <a:pt x="209" y="186"/>
                    <a:pt x="186" y="189"/>
                    <a:pt x="163" y="198"/>
                  </a:cubicBezTo>
                  <a:lnTo>
                    <a:pt x="166" y="160"/>
                  </a:lnTo>
                  <a:lnTo>
                    <a:pt x="395" y="160"/>
                  </a:lnTo>
                  <a:lnTo>
                    <a:pt x="395"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19"/>
            <p:cNvSpPr/>
            <p:nvPr/>
          </p:nvSpPr>
          <p:spPr>
            <a:xfrm>
              <a:off x="3014075" y="3809150"/>
              <a:ext cx="95272" cy="81715"/>
            </a:xfrm>
            <a:custGeom>
              <a:rect b="b" l="l" r="r" t="t"/>
              <a:pathLst>
                <a:path extrusionOk="0" h="880" w="1026">
                  <a:moveTo>
                    <a:pt x="588" y="74"/>
                  </a:moveTo>
                  <a:cubicBezTo>
                    <a:pt x="791" y="74"/>
                    <a:pt x="953" y="239"/>
                    <a:pt x="953" y="442"/>
                  </a:cubicBezTo>
                  <a:cubicBezTo>
                    <a:pt x="953" y="663"/>
                    <a:pt x="774" y="809"/>
                    <a:pt x="586" y="809"/>
                  </a:cubicBezTo>
                  <a:cubicBezTo>
                    <a:pt x="495" y="809"/>
                    <a:pt x="403" y="775"/>
                    <a:pt x="328" y="700"/>
                  </a:cubicBezTo>
                  <a:cubicBezTo>
                    <a:pt x="96" y="471"/>
                    <a:pt x="261" y="74"/>
                    <a:pt x="588" y="74"/>
                  </a:cubicBezTo>
                  <a:close/>
                  <a:moveTo>
                    <a:pt x="582" y="1"/>
                  </a:moveTo>
                  <a:cubicBezTo>
                    <a:pt x="475" y="1"/>
                    <a:pt x="365" y="41"/>
                    <a:pt x="275" y="129"/>
                  </a:cubicBezTo>
                  <a:cubicBezTo>
                    <a:pt x="0" y="407"/>
                    <a:pt x="194" y="879"/>
                    <a:pt x="588" y="879"/>
                  </a:cubicBezTo>
                  <a:cubicBezTo>
                    <a:pt x="829" y="879"/>
                    <a:pt x="1026" y="682"/>
                    <a:pt x="1026" y="442"/>
                  </a:cubicBezTo>
                  <a:cubicBezTo>
                    <a:pt x="1026" y="177"/>
                    <a:pt x="809" y="1"/>
                    <a:pt x="582"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8" name="Google Shape;498;p19"/>
          <p:cNvSpPr/>
          <p:nvPr/>
        </p:nvSpPr>
        <p:spPr>
          <a:xfrm rot="-1005035">
            <a:off x="-25470" y="2963334"/>
            <a:ext cx="2704277" cy="2536131"/>
          </a:xfrm>
          <a:custGeom>
            <a:rect b="b" l="l" r="r" t="t"/>
            <a:pathLst>
              <a:path extrusionOk="0" h="12310" w="13126">
                <a:moveTo>
                  <a:pt x="2325" y="0"/>
                </a:moveTo>
                <a:cubicBezTo>
                  <a:pt x="1430" y="0"/>
                  <a:pt x="591" y="247"/>
                  <a:pt x="1" y="756"/>
                </a:cubicBezTo>
                <a:lnTo>
                  <a:pt x="40" y="12310"/>
                </a:lnTo>
                <a:lnTo>
                  <a:pt x="13125" y="12310"/>
                </a:lnTo>
                <a:cubicBezTo>
                  <a:pt x="10915" y="12077"/>
                  <a:pt x="11982" y="10856"/>
                  <a:pt x="11293" y="9712"/>
                </a:cubicBezTo>
                <a:cubicBezTo>
                  <a:pt x="10915" y="9082"/>
                  <a:pt x="10554" y="8755"/>
                  <a:pt x="10043" y="8755"/>
                </a:cubicBezTo>
                <a:cubicBezTo>
                  <a:pt x="9769" y="8755"/>
                  <a:pt x="9451" y="8850"/>
                  <a:pt x="9064" y="9043"/>
                </a:cubicBezTo>
                <a:cubicBezTo>
                  <a:pt x="9830" y="7350"/>
                  <a:pt x="8612" y="5842"/>
                  <a:pt x="6940" y="5842"/>
                </a:cubicBezTo>
                <a:cubicBezTo>
                  <a:pt x="6899" y="5842"/>
                  <a:pt x="6857" y="5843"/>
                  <a:pt x="6815" y="5844"/>
                </a:cubicBezTo>
                <a:cubicBezTo>
                  <a:pt x="7960" y="2064"/>
                  <a:pt x="4911" y="0"/>
                  <a:pt x="232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
  <p:cSld name="CUSTOM_1_1_1_1_1">
    <p:spTree>
      <p:nvGrpSpPr>
        <p:cNvPr id="499" name="Shape 499"/>
        <p:cNvGrpSpPr/>
        <p:nvPr/>
      </p:nvGrpSpPr>
      <p:grpSpPr>
        <a:xfrm>
          <a:off x="0" y="0"/>
          <a:ext cx="0" cy="0"/>
          <a:chOff x="0" y="0"/>
          <a:chExt cx="0" cy="0"/>
        </a:xfrm>
      </p:grpSpPr>
      <p:sp>
        <p:nvSpPr>
          <p:cNvPr id="500" name="Google Shape;500;p20"/>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20"/>
          <p:cNvSpPr txBox="1"/>
          <p:nvPr>
            <p:ph type="title"/>
          </p:nvPr>
        </p:nvSpPr>
        <p:spPr>
          <a:xfrm>
            <a:off x="933650" y="1729200"/>
            <a:ext cx="3076200" cy="578400"/>
          </a:xfrm>
          <a:prstGeom prst="rect">
            <a:avLst/>
          </a:prstGeom>
        </p:spPr>
        <p:txBody>
          <a:bodyPr anchorCtr="0" anchor="b" bIns="91425" lIns="91425" spcFirstLastPara="1" rIns="91425" wrap="square" tIns="91425">
            <a:noAutofit/>
          </a:bodyPr>
          <a:lstStyle>
            <a:lvl1pPr lvl="0" rtl="0" algn="r">
              <a:spcBef>
                <a:spcPts val="0"/>
              </a:spcBef>
              <a:spcAft>
                <a:spcPts val="0"/>
              </a:spcAft>
              <a:buSzPts val="4200"/>
              <a:buNone/>
              <a:defRPr b="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02" name="Google Shape;502;p20"/>
          <p:cNvSpPr txBox="1"/>
          <p:nvPr>
            <p:ph idx="1" type="subTitle"/>
          </p:nvPr>
        </p:nvSpPr>
        <p:spPr>
          <a:xfrm>
            <a:off x="1086625" y="2351038"/>
            <a:ext cx="2923200" cy="1006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2100"/>
              <a:buNone/>
              <a:defRPr>
                <a:solidFill>
                  <a:schemeClr val="lt1"/>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2" name="Shape 32"/>
        <p:cNvGrpSpPr/>
        <p:nvPr/>
      </p:nvGrpSpPr>
      <p:grpSpPr>
        <a:xfrm>
          <a:off x="0" y="0"/>
          <a:ext cx="0" cy="0"/>
          <a:chOff x="0" y="0"/>
          <a:chExt cx="0" cy="0"/>
        </a:xfrm>
      </p:grpSpPr>
      <p:sp>
        <p:nvSpPr>
          <p:cNvPr id="33" name="Google Shape;33;p3"/>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 name="Google Shape;34;p3"/>
          <p:cNvGrpSpPr/>
          <p:nvPr/>
        </p:nvGrpSpPr>
        <p:grpSpPr>
          <a:xfrm rot="-763864">
            <a:off x="6725645" y="534960"/>
            <a:ext cx="1281057" cy="537262"/>
            <a:chOff x="7036389" y="1157700"/>
            <a:chExt cx="635554" cy="266555"/>
          </a:xfrm>
        </p:grpSpPr>
        <p:sp>
          <p:nvSpPr>
            <p:cNvPr id="35" name="Google Shape;35;p3"/>
            <p:cNvSpPr/>
            <p:nvPr/>
          </p:nvSpPr>
          <p:spPr>
            <a:xfrm>
              <a:off x="7453656" y="1360674"/>
              <a:ext cx="193154" cy="3162"/>
            </a:xfrm>
            <a:custGeom>
              <a:rect b="b" l="l" r="r" t="t"/>
              <a:pathLst>
                <a:path extrusionOk="0" h="38" w="2321">
                  <a:moveTo>
                    <a:pt x="2321" y="0"/>
                  </a:moveTo>
                  <a:lnTo>
                    <a:pt x="1" y="18"/>
                  </a:lnTo>
                  <a:lnTo>
                    <a:pt x="2321" y="38"/>
                  </a:lnTo>
                  <a:lnTo>
                    <a:pt x="232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a:off x="7639321" y="1187576"/>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5"/>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a:off x="7639321" y="1308828"/>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2"/>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a:off x="7137585" y="1296012"/>
              <a:ext cx="83" cy="33371"/>
            </a:xfrm>
            <a:custGeom>
              <a:rect b="b" l="l" r="r" t="t"/>
              <a:pathLst>
                <a:path extrusionOk="0" fill="none" h="401" w="1">
                  <a:moveTo>
                    <a:pt x="1" y="1"/>
                  </a:moveTo>
                  <a:lnTo>
                    <a:pt x="1" y="401"/>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3"/>
            <p:cNvSpPr/>
            <p:nvPr/>
          </p:nvSpPr>
          <p:spPr>
            <a:xfrm>
              <a:off x="7637823" y="1291934"/>
              <a:ext cx="34120" cy="26381"/>
            </a:xfrm>
            <a:custGeom>
              <a:rect b="b" l="l" r="r" t="t"/>
              <a:pathLst>
                <a:path extrusionOk="0" h="317" w="410">
                  <a:moveTo>
                    <a:pt x="18" y="1"/>
                  </a:moveTo>
                  <a:lnTo>
                    <a:pt x="1" y="316"/>
                  </a:lnTo>
                  <a:lnTo>
                    <a:pt x="18" y="316"/>
                  </a:lnTo>
                  <a:cubicBezTo>
                    <a:pt x="209" y="316"/>
                    <a:pt x="409" y="247"/>
                    <a:pt x="409" y="160"/>
                  </a:cubicBezTo>
                  <a:cubicBezTo>
                    <a:pt x="409" y="73"/>
                    <a:pt x="209" y="1"/>
                    <a:pt x="18"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3"/>
            <p:cNvSpPr/>
            <p:nvPr/>
          </p:nvSpPr>
          <p:spPr>
            <a:xfrm>
              <a:off x="7569582" y="1365002"/>
              <a:ext cx="83" cy="33621"/>
            </a:xfrm>
            <a:custGeom>
              <a:rect b="b" l="l" r="r" t="t"/>
              <a:pathLst>
                <a:path extrusionOk="0" fill="none" h="404" w="1">
                  <a:moveTo>
                    <a:pt x="1" y="0"/>
                  </a:moveTo>
                  <a:lnTo>
                    <a:pt x="1" y="403"/>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036389" y="1157700"/>
              <a:ext cx="607090" cy="213626"/>
            </a:xfrm>
            <a:custGeom>
              <a:rect b="b" l="l" r="r" t="t"/>
              <a:pathLst>
                <a:path extrusionOk="0" h="2567" w="7295">
                  <a:moveTo>
                    <a:pt x="0" y="0"/>
                  </a:moveTo>
                  <a:lnTo>
                    <a:pt x="426" y="1368"/>
                  </a:lnTo>
                  <a:cubicBezTo>
                    <a:pt x="478" y="1538"/>
                    <a:pt x="617" y="1666"/>
                    <a:pt x="788" y="1704"/>
                  </a:cubicBezTo>
                  <a:lnTo>
                    <a:pt x="4247" y="2483"/>
                  </a:lnTo>
                  <a:cubicBezTo>
                    <a:pt x="4499" y="2538"/>
                    <a:pt x="4754" y="2567"/>
                    <a:pt x="5009" y="2567"/>
                  </a:cubicBezTo>
                  <a:lnTo>
                    <a:pt x="6344" y="2567"/>
                  </a:lnTo>
                  <a:cubicBezTo>
                    <a:pt x="6868" y="2567"/>
                    <a:pt x="7291" y="2141"/>
                    <a:pt x="7294" y="1620"/>
                  </a:cubicBezTo>
                  <a:lnTo>
                    <a:pt x="6127" y="1425"/>
                  </a:lnTo>
                  <a:lnTo>
                    <a:pt x="5869" y="777"/>
                  </a:lnTo>
                  <a:lnTo>
                    <a:pt x="4412" y="695"/>
                  </a:lnTo>
                  <a:lnTo>
                    <a:pt x="3812" y="1249"/>
                  </a:lnTo>
                  <a:lnTo>
                    <a:pt x="1724" y="1249"/>
                  </a:lnTo>
                  <a:lnTo>
                    <a:pt x="5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7339394" y="1352935"/>
              <a:ext cx="275625" cy="18392"/>
            </a:xfrm>
            <a:custGeom>
              <a:rect b="b" l="l" r="r" t="t"/>
              <a:pathLst>
                <a:path extrusionOk="0" h="221" w="3312">
                  <a:moveTo>
                    <a:pt x="1" y="1"/>
                  </a:moveTo>
                  <a:lnTo>
                    <a:pt x="606" y="137"/>
                  </a:lnTo>
                  <a:cubicBezTo>
                    <a:pt x="858" y="192"/>
                    <a:pt x="1113" y="221"/>
                    <a:pt x="1368" y="221"/>
                  </a:cubicBezTo>
                  <a:lnTo>
                    <a:pt x="2703" y="221"/>
                  </a:lnTo>
                  <a:cubicBezTo>
                    <a:pt x="2926" y="221"/>
                    <a:pt x="3141" y="143"/>
                    <a:pt x="3311"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3"/>
            <p:cNvSpPr/>
            <p:nvPr/>
          </p:nvSpPr>
          <p:spPr>
            <a:xfrm>
              <a:off x="7086238" y="1291934"/>
              <a:ext cx="557241" cy="33621"/>
            </a:xfrm>
            <a:custGeom>
              <a:rect b="b" l="l" r="r" t="t"/>
              <a:pathLst>
                <a:path extrusionOk="0" h="404" w="6696">
                  <a:moveTo>
                    <a:pt x="1" y="1"/>
                  </a:moveTo>
                  <a:cubicBezTo>
                    <a:pt x="56" y="44"/>
                    <a:pt x="123" y="76"/>
                    <a:pt x="192" y="91"/>
                  </a:cubicBezTo>
                  <a:lnTo>
                    <a:pt x="1574" y="403"/>
                  </a:lnTo>
                  <a:lnTo>
                    <a:pt x="6640" y="319"/>
                  </a:lnTo>
                  <a:cubicBezTo>
                    <a:pt x="6675" y="218"/>
                    <a:pt x="6695" y="111"/>
                    <a:pt x="6695" y="7"/>
                  </a:cubicBezTo>
                  <a:lnTo>
                    <a:pt x="6666"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3"/>
            <p:cNvSpPr/>
            <p:nvPr/>
          </p:nvSpPr>
          <p:spPr>
            <a:xfrm>
              <a:off x="7158390" y="1312240"/>
              <a:ext cx="482426" cy="13315"/>
            </a:xfrm>
            <a:custGeom>
              <a:rect b="b" l="l" r="r" t="t"/>
              <a:pathLst>
                <a:path extrusionOk="0" h="160" w="5797">
                  <a:moveTo>
                    <a:pt x="0" y="0"/>
                  </a:moveTo>
                  <a:lnTo>
                    <a:pt x="707" y="159"/>
                  </a:lnTo>
                  <a:lnTo>
                    <a:pt x="5773" y="75"/>
                  </a:lnTo>
                  <a:cubicBezTo>
                    <a:pt x="5782" y="49"/>
                    <a:pt x="5788" y="26"/>
                    <a:pt x="5796" y="0"/>
                  </a:cubicBezTo>
                  <a:close/>
                </a:path>
              </a:pathLst>
            </a:custGeom>
            <a:solidFill>
              <a:srgbClr val="000000">
                <a:alpha val="245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067264" y="1157700"/>
              <a:ext cx="258981" cy="121085"/>
            </a:xfrm>
            <a:custGeom>
              <a:rect b="b" l="l" r="r" t="t"/>
              <a:pathLst>
                <a:path extrusionOk="0" h="1455" w="3112">
                  <a:moveTo>
                    <a:pt x="0" y="0"/>
                  </a:moveTo>
                  <a:lnTo>
                    <a:pt x="0" y="507"/>
                  </a:lnTo>
                  <a:lnTo>
                    <a:pt x="368" y="507"/>
                  </a:lnTo>
                  <a:lnTo>
                    <a:pt x="730" y="1454"/>
                  </a:lnTo>
                  <a:lnTo>
                    <a:pt x="3111" y="1454"/>
                  </a:lnTo>
                  <a:lnTo>
                    <a:pt x="3111" y="1362"/>
                  </a:lnTo>
                  <a:lnTo>
                    <a:pt x="794" y="1362"/>
                  </a:lnTo>
                  <a:lnTo>
                    <a:pt x="432" y="414"/>
                  </a:lnTo>
                  <a:lnTo>
                    <a:pt x="93" y="414"/>
                  </a:lnTo>
                  <a:lnTo>
                    <a:pt x="93"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7305440" y="1325472"/>
              <a:ext cx="308580" cy="27546"/>
            </a:xfrm>
            <a:custGeom>
              <a:rect b="b" l="l" r="r" t="t"/>
              <a:pathLst>
                <a:path extrusionOk="0" h="331" w="3708">
                  <a:moveTo>
                    <a:pt x="3575" y="0"/>
                  </a:moveTo>
                  <a:lnTo>
                    <a:pt x="3325" y="238"/>
                  </a:lnTo>
                  <a:lnTo>
                    <a:pt x="0" y="238"/>
                  </a:lnTo>
                  <a:lnTo>
                    <a:pt x="96" y="258"/>
                  </a:lnTo>
                  <a:lnTo>
                    <a:pt x="414" y="331"/>
                  </a:lnTo>
                  <a:lnTo>
                    <a:pt x="3363" y="331"/>
                  </a:lnTo>
                  <a:lnTo>
                    <a:pt x="3708"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3"/>
            <p:cNvSpPr/>
            <p:nvPr/>
          </p:nvSpPr>
          <p:spPr>
            <a:xfrm>
              <a:off x="7112785" y="1317733"/>
              <a:ext cx="43524" cy="37283"/>
            </a:xfrm>
            <a:custGeom>
              <a:rect b="b" l="l" r="r" t="t"/>
              <a:pathLst>
                <a:path extrusionOk="0" h="448" w="523">
                  <a:moveTo>
                    <a:pt x="299" y="1"/>
                  </a:moveTo>
                  <a:cubicBezTo>
                    <a:pt x="99" y="1"/>
                    <a:pt x="1" y="241"/>
                    <a:pt x="140" y="383"/>
                  </a:cubicBezTo>
                  <a:cubicBezTo>
                    <a:pt x="185" y="428"/>
                    <a:pt x="241" y="448"/>
                    <a:pt x="296" y="448"/>
                  </a:cubicBezTo>
                  <a:cubicBezTo>
                    <a:pt x="412" y="448"/>
                    <a:pt x="522" y="359"/>
                    <a:pt x="522" y="224"/>
                  </a:cubicBezTo>
                  <a:cubicBezTo>
                    <a:pt x="522" y="102"/>
                    <a:pt x="421" y="1"/>
                    <a:pt x="299"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3"/>
            <p:cNvSpPr/>
            <p:nvPr/>
          </p:nvSpPr>
          <p:spPr>
            <a:xfrm>
              <a:off x="7128930" y="1327636"/>
              <a:ext cx="17476" cy="17393"/>
            </a:xfrm>
            <a:custGeom>
              <a:rect b="b" l="l" r="r" t="t"/>
              <a:pathLst>
                <a:path extrusionOk="0" h="209" w="210">
                  <a:moveTo>
                    <a:pt x="105" y="0"/>
                  </a:moveTo>
                  <a:cubicBezTo>
                    <a:pt x="47" y="0"/>
                    <a:pt x="1" y="47"/>
                    <a:pt x="1" y="105"/>
                  </a:cubicBezTo>
                  <a:cubicBezTo>
                    <a:pt x="1" y="163"/>
                    <a:pt x="47" y="209"/>
                    <a:pt x="105" y="209"/>
                  </a:cubicBezTo>
                  <a:cubicBezTo>
                    <a:pt x="163" y="209"/>
                    <a:pt x="209" y="163"/>
                    <a:pt x="209" y="105"/>
                  </a:cubicBezTo>
                  <a:cubicBezTo>
                    <a:pt x="209" y="47"/>
                    <a:pt x="163" y="0"/>
                    <a:pt x="105"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3"/>
            <p:cNvSpPr/>
            <p:nvPr/>
          </p:nvSpPr>
          <p:spPr>
            <a:xfrm>
              <a:off x="7544782" y="1386972"/>
              <a:ext cx="43441" cy="37283"/>
            </a:xfrm>
            <a:custGeom>
              <a:rect b="b" l="l" r="r" t="t"/>
              <a:pathLst>
                <a:path extrusionOk="0" h="448" w="522">
                  <a:moveTo>
                    <a:pt x="299" y="0"/>
                  </a:moveTo>
                  <a:cubicBezTo>
                    <a:pt x="99" y="0"/>
                    <a:pt x="0" y="240"/>
                    <a:pt x="142" y="382"/>
                  </a:cubicBezTo>
                  <a:cubicBezTo>
                    <a:pt x="187" y="427"/>
                    <a:pt x="243" y="447"/>
                    <a:pt x="297" y="447"/>
                  </a:cubicBezTo>
                  <a:cubicBezTo>
                    <a:pt x="412" y="447"/>
                    <a:pt x="522" y="358"/>
                    <a:pt x="522" y="223"/>
                  </a:cubicBezTo>
                  <a:cubicBezTo>
                    <a:pt x="522" y="98"/>
                    <a:pt x="423" y="0"/>
                    <a:pt x="299"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3"/>
            <p:cNvSpPr/>
            <p:nvPr/>
          </p:nvSpPr>
          <p:spPr>
            <a:xfrm>
              <a:off x="7560927" y="1396792"/>
              <a:ext cx="17726" cy="17476"/>
            </a:xfrm>
            <a:custGeom>
              <a:rect b="b" l="l" r="r" t="t"/>
              <a:pathLst>
                <a:path extrusionOk="0" h="210" w="213">
                  <a:moveTo>
                    <a:pt x="105" y="1"/>
                  </a:moveTo>
                  <a:cubicBezTo>
                    <a:pt x="47" y="1"/>
                    <a:pt x="1" y="47"/>
                    <a:pt x="1" y="105"/>
                  </a:cubicBezTo>
                  <a:cubicBezTo>
                    <a:pt x="1" y="163"/>
                    <a:pt x="47" y="209"/>
                    <a:pt x="105" y="209"/>
                  </a:cubicBezTo>
                  <a:cubicBezTo>
                    <a:pt x="163" y="209"/>
                    <a:pt x="212" y="163"/>
                    <a:pt x="212" y="105"/>
                  </a:cubicBezTo>
                  <a:cubicBezTo>
                    <a:pt x="212" y="47"/>
                    <a:pt x="163" y="1"/>
                    <a:pt x="105"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3"/>
            <p:cNvSpPr/>
            <p:nvPr/>
          </p:nvSpPr>
          <p:spPr>
            <a:xfrm>
              <a:off x="7380339" y="1229769"/>
              <a:ext cx="165941" cy="46603"/>
            </a:xfrm>
            <a:custGeom>
              <a:rect b="b" l="l" r="r" t="t"/>
              <a:pathLst>
                <a:path extrusionOk="0" h="560" w="1994">
                  <a:moveTo>
                    <a:pt x="383" y="0"/>
                  </a:moveTo>
                  <a:lnTo>
                    <a:pt x="1" y="389"/>
                  </a:lnTo>
                  <a:lnTo>
                    <a:pt x="1994" y="559"/>
                  </a:lnTo>
                  <a:lnTo>
                    <a:pt x="1780" y="21"/>
                  </a:lnTo>
                  <a:lnTo>
                    <a:pt x="383" y="0"/>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3"/>
            <p:cNvSpPr/>
            <p:nvPr/>
          </p:nvSpPr>
          <p:spPr>
            <a:xfrm>
              <a:off x="7284469" y="1223943"/>
              <a:ext cx="136481" cy="15312"/>
            </a:xfrm>
            <a:custGeom>
              <a:rect b="b" l="l" r="r" t="t"/>
              <a:pathLst>
                <a:path extrusionOk="0" h="184" w="1640">
                  <a:moveTo>
                    <a:pt x="0" y="1"/>
                  </a:moveTo>
                  <a:lnTo>
                    <a:pt x="0" y="183"/>
                  </a:lnTo>
                  <a:lnTo>
                    <a:pt x="1640" y="183"/>
                  </a:lnTo>
                  <a:lnTo>
                    <a:pt x="1640"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a:off x="7420867" y="1222279"/>
              <a:ext cx="110516" cy="16977"/>
            </a:xfrm>
            <a:custGeom>
              <a:rect b="b" l="l" r="r" t="t"/>
              <a:pathLst>
                <a:path extrusionOk="0" h="204" w="1328">
                  <a:moveTo>
                    <a:pt x="1249" y="1"/>
                  </a:moveTo>
                  <a:lnTo>
                    <a:pt x="1" y="21"/>
                  </a:lnTo>
                  <a:lnTo>
                    <a:pt x="1" y="203"/>
                  </a:lnTo>
                  <a:lnTo>
                    <a:pt x="1327" y="203"/>
                  </a:lnTo>
                  <a:lnTo>
                    <a:pt x="1249" y="1"/>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3"/>
            <p:cNvSpPr/>
            <p:nvPr/>
          </p:nvSpPr>
          <p:spPr>
            <a:xfrm>
              <a:off x="7284469" y="1215538"/>
              <a:ext cx="240423" cy="8488"/>
            </a:xfrm>
            <a:custGeom>
              <a:rect b="b" l="l" r="r" t="t"/>
              <a:pathLst>
                <a:path extrusionOk="0" h="102" w="2889">
                  <a:moveTo>
                    <a:pt x="1431" y="0"/>
                  </a:moveTo>
                  <a:lnTo>
                    <a:pt x="0" y="102"/>
                  </a:lnTo>
                  <a:lnTo>
                    <a:pt x="1640" y="102"/>
                  </a:lnTo>
                  <a:lnTo>
                    <a:pt x="2888" y="82"/>
                  </a:lnTo>
                  <a:lnTo>
                    <a:pt x="143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5" name="Google Shape;55;p3"/>
          <p:cNvSpPr/>
          <p:nvPr/>
        </p:nvSpPr>
        <p:spPr>
          <a:xfrm rot="514300">
            <a:off x="4153994" y="1129326"/>
            <a:ext cx="5471199" cy="4652800"/>
          </a:xfrm>
          <a:custGeom>
            <a:rect b="b" l="l" r="r" t="t"/>
            <a:pathLst>
              <a:path extrusionOk="0" h="28679" w="37037">
                <a:moveTo>
                  <a:pt x="13959" y="0"/>
                </a:moveTo>
                <a:cubicBezTo>
                  <a:pt x="13881" y="0"/>
                  <a:pt x="13766" y="18"/>
                  <a:pt x="13619" y="55"/>
                </a:cubicBezTo>
                <a:cubicBezTo>
                  <a:pt x="13066" y="200"/>
                  <a:pt x="10740" y="947"/>
                  <a:pt x="9034" y="1654"/>
                </a:cubicBezTo>
                <a:cubicBezTo>
                  <a:pt x="5767" y="3002"/>
                  <a:pt x="2733" y="4814"/>
                  <a:pt x="0" y="7053"/>
                </a:cubicBezTo>
                <a:lnTo>
                  <a:pt x="0" y="28678"/>
                </a:lnTo>
                <a:lnTo>
                  <a:pt x="37037" y="28678"/>
                </a:lnTo>
                <a:lnTo>
                  <a:pt x="37037" y="9380"/>
                </a:lnTo>
                <a:cubicBezTo>
                  <a:pt x="36030" y="8865"/>
                  <a:pt x="34813" y="8556"/>
                  <a:pt x="33599" y="8556"/>
                </a:cubicBezTo>
                <a:cubicBezTo>
                  <a:pt x="32277" y="8556"/>
                  <a:pt x="30958" y="8922"/>
                  <a:pt x="29922" y="9787"/>
                </a:cubicBezTo>
                <a:cubicBezTo>
                  <a:pt x="28623" y="10853"/>
                  <a:pt x="27741" y="12346"/>
                  <a:pt x="27412" y="13993"/>
                </a:cubicBezTo>
                <a:cubicBezTo>
                  <a:pt x="27102" y="15729"/>
                  <a:pt x="28013" y="17580"/>
                  <a:pt x="28982" y="18065"/>
                </a:cubicBezTo>
                <a:cubicBezTo>
                  <a:pt x="29670" y="18413"/>
                  <a:pt x="28788" y="19208"/>
                  <a:pt x="28497" y="19431"/>
                </a:cubicBezTo>
                <a:cubicBezTo>
                  <a:pt x="28093" y="19751"/>
                  <a:pt x="27615" y="19879"/>
                  <a:pt x="27266" y="19879"/>
                </a:cubicBezTo>
                <a:cubicBezTo>
                  <a:pt x="27054" y="19879"/>
                  <a:pt x="26890" y="19832"/>
                  <a:pt x="26821" y="19751"/>
                </a:cubicBezTo>
                <a:cubicBezTo>
                  <a:pt x="26675" y="19567"/>
                  <a:pt x="27189" y="19296"/>
                  <a:pt x="27082" y="18840"/>
                </a:cubicBezTo>
                <a:cubicBezTo>
                  <a:pt x="26908" y="18326"/>
                  <a:pt x="26791" y="17987"/>
                  <a:pt x="26394" y="17531"/>
                </a:cubicBezTo>
                <a:cubicBezTo>
                  <a:pt x="25748" y="16814"/>
                  <a:pt x="24860" y="16413"/>
                  <a:pt x="23962" y="16413"/>
                </a:cubicBezTo>
                <a:cubicBezTo>
                  <a:pt x="23284" y="16413"/>
                  <a:pt x="22601" y="16642"/>
                  <a:pt x="22013" y="17134"/>
                </a:cubicBezTo>
                <a:cubicBezTo>
                  <a:pt x="21167" y="17828"/>
                  <a:pt x="20866" y="18608"/>
                  <a:pt x="19862" y="18608"/>
                </a:cubicBezTo>
                <a:cubicBezTo>
                  <a:pt x="19646" y="18608"/>
                  <a:pt x="19398" y="18572"/>
                  <a:pt x="19105" y="18491"/>
                </a:cubicBezTo>
                <a:cubicBezTo>
                  <a:pt x="18099" y="18230"/>
                  <a:pt x="17495" y="16006"/>
                  <a:pt x="16287" y="16006"/>
                </a:cubicBezTo>
                <a:cubicBezTo>
                  <a:pt x="15924" y="16006"/>
                  <a:pt x="15505" y="16208"/>
                  <a:pt x="15005" y="16727"/>
                </a:cubicBezTo>
                <a:cubicBezTo>
                  <a:pt x="14894" y="16244"/>
                  <a:pt x="14527" y="16016"/>
                  <a:pt x="14137" y="16016"/>
                </a:cubicBezTo>
                <a:cubicBezTo>
                  <a:pt x="13744" y="16016"/>
                  <a:pt x="13328" y="16246"/>
                  <a:pt x="13124" y="16678"/>
                </a:cubicBezTo>
                <a:cubicBezTo>
                  <a:pt x="12727" y="15137"/>
                  <a:pt x="13299" y="13373"/>
                  <a:pt x="11254" y="12859"/>
                </a:cubicBezTo>
                <a:cubicBezTo>
                  <a:pt x="10987" y="12790"/>
                  <a:pt x="10707" y="12759"/>
                  <a:pt x="10422" y="12759"/>
                </a:cubicBezTo>
                <a:cubicBezTo>
                  <a:pt x="9546" y="12759"/>
                  <a:pt x="8622" y="13058"/>
                  <a:pt x="7890" y="13489"/>
                </a:cubicBezTo>
                <a:cubicBezTo>
                  <a:pt x="7536" y="13700"/>
                  <a:pt x="7316" y="13954"/>
                  <a:pt x="7091" y="13954"/>
                </a:cubicBezTo>
                <a:cubicBezTo>
                  <a:pt x="6953" y="13954"/>
                  <a:pt x="6813" y="13858"/>
                  <a:pt x="6640" y="13596"/>
                </a:cubicBezTo>
                <a:cubicBezTo>
                  <a:pt x="6300" y="13092"/>
                  <a:pt x="6979" y="12578"/>
                  <a:pt x="6126" y="12239"/>
                </a:cubicBezTo>
                <a:cubicBezTo>
                  <a:pt x="5961" y="12180"/>
                  <a:pt x="5812" y="12159"/>
                  <a:pt x="5678" y="12159"/>
                </a:cubicBezTo>
                <a:cubicBezTo>
                  <a:pt x="5387" y="12159"/>
                  <a:pt x="5162" y="12254"/>
                  <a:pt x="4977" y="12254"/>
                </a:cubicBezTo>
                <a:cubicBezTo>
                  <a:pt x="4745" y="12254"/>
                  <a:pt x="4577" y="12105"/>
                  <a:pt x="4420" y="11435"/>
                </a:cubicBezTo>
                <a:cubicBezTo>
                  <a:pt x="4187" y="10465"/>
                  <a:pt x="2995" y="6637"/>
                  <a:pt x="13832" y="297"/>
                </a:cubicBezTo>
                <a:cubicBezTo>
                  <a:pt x="14127" y="105"/>
                  <a:pt x="14150" y="0"/>
                  <a:pt x="13959"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flipH="1">
            <a:off x="-17707631" y="1530648"/>
            <a:ext cx="22130031" cy="3597109"/>
          </a:xfrm>
          <a:custGeom>
            <a:rect b="b" l="l" r="r" t="t"/>
            <a:pathLst>
              <a:path extrusionOk="0" h="4272" w="28968">
                <a:moveTo>
                  <a:pt x="21071" y="0"/>
                </a:moveTo>
                <a:cubicBezTo>
                  <a:pt x="21051" y="0"/>
                  <a:pt x="21031" y="1"/>
                  <a:pt x="21010" y="2"/>
                </a:cubicBezTo>
                <a:cubicBezTo>
                  <a:pt x="20414" y="25"/>
                  <a:pt x="19898" y="430"/>
                  <a:pt x="19730" y="1007"/>
                </a:cubicBezTo>
                <a:cubicBezTo>
                  <a:pt x="19391" y="841"/>
                  <a:pt x="19030" y="761"/>
                  <a:pt x="18672" y="761"/>
                </a:cubicBezTo>
                <a:cubicBezTo>
                  <a:pt x="17958" y="761"/>
                  <a:pt x="17259" y="1079"/>
                  <a:pt x="16790" y="1667"/>
                </a:cubicBezTo>
                <a:cubicBezTo>
                  <a:pt x="16520" y="1393"/>
                  <a:pt x="16174" y="1263"/>
                  <a:pt x="15831" y="1263"/>
                </a:cubicBezTo>
                <a:cubicBezTo>
                  <a:pt x="15316" y="1263"/>
                  <a:pt x="14810" y="1556"/>
                  <a:pt x="14586" y="2090"/>
                </a:cubicBezTo>
                <a:cubicBezTo>
                  <a:pt x="14474" y="2062"/>
                  <a:pt x="14359" y="2048"/>
                  <a:pt x="14245" y="2048"/>
                </a:cubicBezTo>
                <a:cubicBezTo>
                  <a:pt x="14052" y="2048"/>
                  <a:pt x="13860" y="2088"/>
                  <a:pt x="13682" y="2168"/>
                </a:cubicBezTo>
                <a:cubicBezTo>
                  <a:pt x="13276" y="2249"/>
                  <a:pt x="12866" y="2289"/>
                  <a:pt x="12457" y="2289"/>
                </a:cubicBezTo>
                <a:cubicBezTo>
                  <a:pt x="11467" y="2289"/>
                  <a:pt x="10486" y="2055"/>
                  <a:pt x="9595" y="1601"/>
                </a:cubicBezTo>
                <a:cubicBezTo>
                  <a:pt x="8812" y="1601"/>
                  <a:pt x="8120" y="2110"/>
                  <a:pt x="7886" y="2858"/>
                </a:cubicBezTo>
                <a:cubicBezTo>
                  <a:pt x="7458" y="2525"/>
                  <a:pt x="6946" y="2360"/>
                  <a:pt x="6435" y="2360"/>
                </a:cubicBezTo>
                <a:cubicBezTo>
                  <a:pt x="5857" y="2360"/>
                  <a:pt x="5280" y="2571"/>
                  <a:pt x="4830" y="2988"/>
                </a:cubicBezTo>
                <a:cubicBezTo>
                  <a:pt x="4639" y="2432"/>
                  <a:pt x="4122" y="2096"/>
                  <a:pt x="3581" y="2096"/>
                </a:cubicBezTo>
                <a:cubicBezTo>
                  <a:pt x="3363" y="2096"/>
                  <a:pt x="3141" y="2150"/>
                  <a:pt x="2935" y="2267"/>
                </a:cubicBezTo>
                <a:cubicBezTo>
                  <a:pt x="2944" y="2200"/>
                  <a:pt x="2947" y="2134"/>
                  <a:pt x="2947" y="2064"/>
                </a:cubicBezTo>
                <a:cubicBezTo>
                  <a:pt x="2947" y="1366"/>
                  <a:pt x="2561" y="723"/>
                  <a:pt x="1944" y="395"/>
                </a:cubicBezTo>
                <a:cubicBezTo>
                  <a:pt x="1666" y="248"/>
                  <a:pt x="1361" y="174"/>
                  <a:pt x="1056" y="174"/>
                </a:cubicBezTo>
                <a:cubicBezTo>
                  <a:pt x="687" y="174"/>
                  <a:pt x="318" y="282"/>
                  <a:pt x="1" y="497"/>
                </a:cubicBezTo>
                <a:lnTo>
                  <a:pt x="1" y="4271"/>
                </a:lnTo>
                <a:lnTo>
                  <a:pt x="28968" y="4271"/>
                </a:lnTo>
                <a:lnTo>
                  <a:pt x="28968" y="2359"/>
                </a:lnTo>
                <a:cubicBezTo>
                  <a:pt x="28661" y="2122"/>
                  <a:pt x="28284" y="1994"/>
                  <a:pt x="27896" y="1994"/>
                </a:cubicBezTo>
                <a:cubicBezTo>
                  <a:pt x="27586" y="1994"/>
                  <a:pt x="27282" y="2076"/>
                  <a:pt x="27012" y="2232"/>
                </a:cubicBezTo>
                <a:cubicBezTo>
                  <a:pt x="26808" y="2032"/>
                  <a:pt x="26534" y="1923"/>
                  <a:pt x="26253" y="1923"/>
                </a:cubicBezTo>
                <a:cubicBezTo>
                  <a:pt x="26176" y="1923"/>
                  <a:pt x="26099" y="1931"/>
                  <a:pt x="26022" y="1948"/>
                </a:cubicBezTo>
                <a:cubicBezTo>
                  <a:pt x="25590" y="1021"/>
                  <a:pt x="24677" y="492"/>
                  <a:pt x="23736" y="492"/>
                </a:cubicBezTo>
                <a:cubicBezTo>
                  <a:pt x="23269" y="492"/>
                  <a:pt x="22795" y="623"/>
                  <a:pt x="22369" y="900"/>
                </a:cubicBezTo>
                <a:cubicBezTo>
                  <a:pt x="22165" y="357"/>
                  <a:pt x="21647" y="0"/>
                  <a:pt x="2107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txBox="1"/>
          <p:nvPr>
            <p:ph type="title"/>
          </p:nvPr>
        </p:nvSpPr>
        <p:spPr>
          <a:xfrm>
            <a:off x="2733750" y="2963375"/>
            <a:ext cx="2241900" cy="745500"/>
          </a:xfrm>
          <a:prstGeom prst="rect">
            <a:avLst/>
          </a:prstGeom>
        </p:spPr>
        <p:txBody>
          <a:bodyPr anchorCtr="0" anchor="ctr" bIns="91425" lIns="91425" spcFirstLastPara="1" rIns="91425" wrap="square" tIns="91425">
            <a:noAutofit/>
          </a:bodyPr>
          <a:lstStyle>
            <a:lvl1pPr lvl="0" rtl="0">
              <a:spcBef>
                <a:spcPts val="0"/>
              </a:spcBef>
              <a:spcAft>
                <a:spcPts val="0"/>
              </a:spcAft>
              <a:buSzPts val="3600"/>
              <a:buNone/>
              <a:defRPr sz="24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58" name="Google Shape;58;p3"/>
          <p:cNvSpPr txBox="1"/>
          <p:nvPr>
            <p:ph hasCustomPrompt="1" idx="2" type="title"/>
          </p:nvPr>
        </p:nvSpPr>
        <p:spPr>
          <a:xfrm>
            <a:off x="2733750" y="2436925"/>
            <a:ext cx="1368000" cy="590700"/>
          </a:xfrm>
          <a:prstGeom prst="rect">
            <a:avLst/>
          </a:prstGeom>
        </p:spPr>
        <p:txBody>
          <a:bodyPr anchorCtr="0" anchor="ctr" bIns="91425" lIns="91425" spcFirstLastPara="1" rIns="91425" wrap="square" tIns="91425">
            <a:noAutofit/>
          </a:bodyPr>
          <a:lstStyle>
            <a:lvl1pPr lvl="0" rtl="0">
              <a:spcBef>
                <a:spcPts val="0"/>
              </a:spcBef>
              <a:spcAft>
                <a:spcPts val="0"/>
              </a:spcAft>
              <a:buSzPts val="12000"/>
              <a:buNone/>
              <a:defRPr sz="4000">
                <a:solidFill>
                  <a:schemeClr val="lt2"/>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59" name="Google Shape;59;p3"/>
          <p:cNvSpPr txBox="1"/>
          <p:nvPr>
            <p:ph idx="1" type="subTitle"/>
          </p:nvPr>
        </p:nvSpPr>
        <p:spPr>
          <a:xfrm>
            <a:off x="2733750" y="3651875"/>
            <a:ext cx="2241900" cy="590700"/>
          </a:xfrm>
          <a:prstGeom prst="rect">
            <a:avLst/>
          </a:prstGeom>
        </p:spPr>
        <p:txBody>
          <a:bodyPr anchorCtr="0" anchor="t" bIns="91425" lIns="91425" spcFirstLastPara="1" rIns="91425" wrap="square" tIns="91425">
            <a:noAutofit/>
          </a:bodyPr>
          <a:lstStyle>
            <a:lvl1pPr indent="-88900" lvl="0" marL="0" marR="0" rtl="0">
              <a:lnSpc>
                <a:spcPct val="100000"/>
              </a:lnSpc>
              <a:spcBef>
                <a:spcPts val="0"/>
              </a:spcBef>
              <a:spcAft>
                <a:spcPts val="0"/>
              </a:spcAft>
              <a:buSzPts val="1400"/>
              <a:buNone/>
              <a:defRPr/>
            </a:lvl1pPr>
            <a:lvl2pPr lvl="1" rtl="0" algn="r">
              <a:spcBef>
                <a:spcPts val="0"/>
              </a:spcBef>
              <a:spcAft>
                <a:spcPts val="0"/>
              </a:spcAft>
              <a:buSzPts val="1400"/>
              <a:buNone/>
              <a:defRPr/>
            </a:lvl2pPr>
            <a:lvl3pPr lvl="2" rtl="0" algn="r">
              <a:spcBef>
                <a:spcPts val="1600"/>
              </a:spcBef>
              <a:spcAft>
                <a:spcPts val="0"/>
              </a:spcAft>
              <a:buSzPts val="1400"/>
              <a:buNone/>
              <a:defRPr/>
            </a:lvl3pPr>
            <a:lvl4pPr lvl="3" rtl="0" algn="r">
              <a:spcBef>
                <a:spcPts val="1600"/>
              </a:spcBef>
              <a:spcAft>
                <a:spcPts val="0"/>
              </a:spcAft>
              <a:buSzPts val="1400"/>
              <a:buNone/>
              <a:defRPr/>
            </a:lvl4pPr>
            <a:lvl5pPr lvl="4" rtl="0" algn="r">
              <a:spcBef>
                <a:spcPts val="1600"/>
              </a:spcBef>
              <a:spcAft>
                <a:spcPts val="0"/>
              </a:spcAft>
              <a:buSzPts val="1400"/>
              <a:buNone/>
              <a:defRPr/>
            </a:lvl5pPr>
            <a:lvl6pPr lvl="5" rtl="0" algn="r">
              <a:spcBef>
                <a:spcPts val="1600"/>
              </a:spcBef>
              <a:spcAft>
                <a:spcPts val="0"/>
              </a:spcAft>
              <a:buSzPts val="1400"/>
              <a:buNone/>
              <a:defRPr/>
            </a:lvl6pPr>
            <a:lvl7pPr lvl="6" rtl="0" algn="r">
              <a:spcBef>
                <a:spcPts val="1600"/>
              </a:spcBef>
              <a:spcAft>
                <a:spcPts val="0"/>
              </a:spcAft>
              <a:buSzPts val="1400"/>
              <a:buNone/>
              <a:defRPr/>
            </a:lvl7pPr>
            <a:lvl8pPr lvl="7" rtl="0" algn="r">
              <a:spcBef>
                <a:spcPts val="1600"/>
              </a:spcBef>
              <a:spcAft>
                <a:spcPts val="0"/>
              </a:spcAft>
              <a:buSzPts val="1400"/>
              <a:buNone/>
              <a:defRPr/>
            </a:lvl8pPr>
            <a:lvl9pPr lvl="8" rtl="0" algn="r">
              <a:spcBef>
                <a:spcPts val="1600"/>
              </a:spcBef>
              <a:spcAft>
                <a:spcPts val="160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2">
    <p:spTree>
      <p:nvGrpSpPr>
        <p:cNvPr id="503" name="Shape 503"/>
        <p:cNvGrpSpPr/>
        <p:nvPr/>
      </p:nvGrpSpPr>
      <p:grpSpPr>
        <a:xfrm>
          <a:off x="0" y="0"/>
          <a:ext cx="0" cy="0"/>
          <a:chOff x="0" y="0"/>
          <a:chExt cx="0" cy="0"/>
        </a:xfrm>
      </p:grpSpPr>
      <p:sp>
        <p:nvSpPr>
          <p:cNvPr id="504" name="Google Shape;504;p21"/>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21"/>
          <p:cNvSpPr txBox="1"/>
          <p:nvPr>
            <p:ph type="title"/>
          </p:nvPr>
        </p:nvSpPr>
        <p:spPr>
          <a:xfrm>
            <a:off x="5548088" y="1287650"/>
            <a:ext cx="1978500" cy="515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b="0">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506" name="Google Shape;506;p21"/>
          <p:cNvSpPr/>
          <p:nvPr/>
        </p:nvSpPr>
        <p:spPr>
          <a:xfrm>
            <a:off x="232750" y="1203563"/>
            <a:ext cx="3983015" cy="5975813"/>
          </a:xfrm>
          <a:custGeom>
            <a:rect b="b" l="l" r="r" t="t"/>
            <a:pathLst>
              <a:path extrusionOk="0" h="208398" w="138902">
                <a:moveTo>
                  <a:pt x="101452" y="0"/>
                </a:moveTo>
                <a:cubicBezTo>
                  <a:pt x="100874" y="0"/>
                  <a:pt x="100033" y="129"/>
                  <a:pt x="98964" y="397"/>
                </a:cubicBezTo>
                <a:cubicBezTo>
                  <a:pt x="94949" y="1383"/>
                  <a:pt x="78114" y="6877"/>
                  <a:pt x="65647" y="11948"/>
                </a:cubicBezTo>
                <a:cubicBezTo>
                  <a:pt x="41980" y="21739"/>
                  <a:pt x="19863" y="34981"/>
                  <a:pt x="0" y="51252"/>
                </a:cubicBezTo>
                <a:lnTo>
                  <a:pt x="0" y="208397"/>
                </a:lnTo>
                <a:lnTo>
                  <a:pt x="138901" y="208397"/>
                </a:lnTo>
                <a:lnTo>
                  <a:pt x="138901" y="134368"/>
                </a:lnTo>
                <a:lnTo>
                  <a:pt x="138831" y="134368"/>
                </a:lnTo>
                <a:cubicBezTo>
                  <a:pt x="131527" y="132474"/>
                  <a:pt x="127132" y="116284"/>
                  <a:pt x="118367" y="116284"/>
                </a:cubicBezTo>
                <a:cubicBezTo>
                  <a:pt x="115722" y="116284"/>
                  <a:pt x="112678" y="117759"/>
                  <a:pt x="109036" y="121548"/>
                </a:cubicBezTo>
                <a:cubicBezTo>
                  <a:pt x="108226" y="118026"/>
                  <a:pt x="105549" y="116371"/>
                  <a:pt x="102714" y="116371"/>
                </a:cubicBezTo>
                <a:cubicBezTo>
                  <a:pt x="99879" y="116371"/>
                  <a:pt x="96886" y="118026"/>
                  <a:pt x="95442" y="121126"/>
                </a:cubicBezTo>
                <a:cubicBezTo>
                  <a:pt x="92483" y="109997"/>
                  <a:pt x="96639" y="97177"/>
                  <a:pt x="81777" y="93444"/>
                </a:cubicBezTo>
                <a:cubicBezTo>
                  <a:pt x="79841" y="92943"/>
                  <a:pt x="77808" y="92713"/>
                  <a:pt x="75737" y="92713"/>
                </a:cubicBezTo>
                <a:cubicBezTo>
                  <a:pt x="69370" y="92713"/>
                  <a:pt x="62651" y="94886"/>
                  <a:pt x="57335" y="98022"/>
                </a:cubicBezTo>
                <a:cubicBezTo>
                  <a:pt x="54805" y="99549"/>
                  <a:pt x="53194" y="101400"/>
                  <a:pt x="51547" y="101400"/>
                </a:cubicBezTo>
                <a:cubicBezTo>
                  <a:pt x="50535" y="101400"/>
                  <a:pt x="49509" y="100701"/>
                  <a:pt x="48249" y="98797"/>
                </a:cubicBezTo>
                <a:cubicBezTo>
                  <a:pt x="45784" y="95064"/>
                  <a:pt x="50714" y="91401"/>
                  <a:pt x="44516" y="88936"/>
                </a:cubicBezTo>
                <a:cubicBezTo>
                  <a:pt x="43315" y="88504"/>
                  <a:pt x="42235" y="88356"/>
                  <a:pt x="41258" y="88356"/>
                </a:cubicBezTo>
                <a:cubicBezTo>
                  <a:pt x="39146" y="88356"/>
                  <a:pt x="37511" y="89045"/>
                  <a:pt x="36167" y="89045"/>
                </a:cubicBezTo>
                <a:cubicBezTo>
                  <a:pt x="34484" y="89045"/>
                  <a:pt x="33256" y="87963"/>
                  <a:pt x="32119" y="83090"/>
                </a:cubicBezTo>
                <a:cubicBezTo>
                  <a:pt x="30499" y="76046"/>
                  <a:pt x="21765" y="48223"/>
                  <a:pt x="100513" y="2158"/>
                </a:cubicBezTo>
                <a:cubicBezTo>
                  <a:pt x="102708" y="761"/>
                  <a:pt x="102854" y="0"/>
                  <a:pt x="10145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21"/>
          <p:cNvSpPr/>
          <p:nvPr/>
        </p:nvSpPr>
        <p:spPr>
          <a:xfrm>
            <a:off x="3559684" y="705500"/>
            <a:ext cx="888577" cy="335998"/>
          </a:xfrm>
          <a:custGeom>
            <a:rect b="b" l="l" r="r" t="t"/>
            <a:pathLst>
              <a:path extrusionOk="0" h="1404" w="3713">
                <a:moveTo>
                  <a:pt x="3479" y="1"/>
                </a:moveTo>
                <a:cubicBezTo>
                  <a:pt x="3100" y="1"/>
                  <a:pt x="2263" y="266"/>
                  <a:pt x="1852" y="467"/>
                </a:cubicBezTo>
                <a:cubicBezTo>
                  <a:pt x="1309" y="729"/>
                  <a:pt x="0" y="1204"/>
                  <a:pt x="59" y="1378"/>
                </a:cubicBezTo>
                <a:cubicBezTo>
                  <a:pt x="65" y="1395"/>
                  <a:pt x="92" y="1403"/>
                  <a:pt x="138" y="1403"/>
                </a:cubicBezTo>
                <a:cubicBezTo>
                  <a:pt x="461" y="1403"/>
                  <a:pt x="1675" y="1022"/>
                  <a:pt x="2472" y="768"/>
                </a:cubicBezTo>
                <a:cubicBezTo>
                  <a:pt x="3383" y="477"/>
                  <a:pt x="3713" y="322"/>
                  <a:pt x="3674" y="80"/>
                </a:cubicBezTo>
                <a:cubicBezTo>
                  <a:pt x="3665" y="24"/>
                  <a:pt x="3593" y="1"/>
                  <a:pt x="347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08" name="Google Shape;508;p21"/>
          <p:cNvGrpSpPr/>
          <p:nvPr/>
        </p:nvGrpSpPr>
        <p:grpSpPr>
          <a:xfrm>
            <a:off x="4624178" y="447674"/>
            <a:ext cx="1030303" cy="245273"/>
            <a:chOff x="4294800" y="187900"/>
            <a:chExt cx="2283474" cy="543601"/>
          </a:xfrm>
        </p:grpSpPr>
        <p:sp>
          <p:nvSpPr>
            <p:cNvPr id="509" name="Google Shape;509;p21"/>
            <p:cNvSpPr/>
            <p:nvPr/>
          </p:nvSpPr>
          <p:spPr>
            <a:xfrm>
              <a:off x="5560418" y="457542"/>
              <a:ext cx="378709" cy="188491"/>
            </a:xfrm>
            <a:custGeom>
              <a:rect b="b" l="l" r="r" t="t"/>
              <a:pathLst>
                <a:path extrusionOk="0" h="655" w="1316">
                  <a:moveTo>
                    <a:pt x="1100" y="0"/>
                  </a:moveTo>
                  <a:cubicBezTo>
                    <a:pt x="999" y="0"/>
                    <a:pt x="641" y="36"/>
                    <a:pt x="203" y="225"/>
                  </a:cubicBezTo>
                  <a:cubicBezTo>
                    <a:pt x="148" y="251"/>
                    <a:pt x="90" y="277"/>
                    <a:pt x="38" y="309"/>
                  </a:cubicBezTo>
                  <a:cubicBezTo>
                    <a:pt x="6" y="326"/>
                    <a:pt x="0" y="364"/>
                    <a:pt x="6" y="405"/>
                  </a:cubicBezTo>
                  <a:cubicBezTo>
                    <a:pt x="12" y="445"/>
                    <a:pt x="20" y="486"/>
                    <a:pt x="29" y="523"/>
                  </a:cubicBezTo>
                  <a:cubicBezTo>
                    <a:pt x="41" y="558"/>
                    <a:pt x="49" y="596"/>
                    <a:pt x="78" y="607"/>
                  </a:cubicBezTo>
                  <a:cubicBezTo>
                    <a:pt x="90" y="613"/>
                    <a:pt x="125" y="622"/>
                    <a:pt x="133" y="625"/>
                  </a:cubicBezTo>
                  <a:cubicBezTo>
                    <a:pt x="177" y="634"/>
                    <a:pt x="220" y="636"/>
                    <a:pt x="264" y="639"/>
                  </a:cubicBezTo>
                  <a:cubicBezTo>
                    <a:pt x="338" y="650"/>
                    <a:pt x="413" y="655"/>
                    <a:pt x="489" y="655"/>
                  </a:cubicBezTo>
                  <a:cubicBezTo>
                    <a:pt x="539" y="655"/>
                    <a:pt x="589" y="653"/>
                    <a:pt x="640" y="648"/>
                  </a:cubicBezTo>
                  <a:cubicBezTo>
                    <a:pt x="692" y="645"/>
                    <a:pt x="747" y="639"/>
                    <a:pt x="802" y="634"/>
                  </a:cubicBezTo>
                  <a:cubicBezTo>
                    <a:pt x="860" y="625"/>
                    <a:pt x="918" y="613"/>
                    <a:pt x="979" y="602"/>
                  </a:cubicBezTo>
                  <a:cubicBezTo>
                    <a:pt x="1037" y="590"/>
                    <a:pt x="1104" y="570"/>
                    <a:pt x="1167" y="552"/>
                  </a:cubicBezTo>
                  <a:cubicBezTo>
                    <a:pt x="1188" y="544"/>
                    <a:pt x="1208" y="538"/>
                    <a:pt x="1228" y="532"/>
                  </a:cubicBezTo>
                  <a:cubicBezTo>
                    <a:pt x="1243" y="509"/>
                    <a:pt x="1315" y="477"/>
                    <a:pt x="1275" y="251"/>
                  </a:cubicBezTo>
                  <a:cubicBezTo>
                    <a:pt x="1231" y="22"/>
                    <a:pt x="1156" y="14"/>
                    <a:pt x="1127" y="2"/>
                  </a:cubicBezTo>
                  <a:cubicBezTo>
                    <a:pt x="1123" y="1"/>
                    <a:pt x="1114" y="0"/>
                    <a:pt x="1100"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21"/>
            <p:cNvSpPr/>
            <p:nvPr/>
          </p:nvSpPr>
          <p:spPr>
            <a:xfrm>
              <a:off x="5870348" y="458117"/>
              <a:ext cx="68778" cy="151944"/>
            </a:xfrm>
            <a:custGeom>
              <a:rect b="b" l="l" r="r" t="t"/>
              <a:pathLst>
                <a:path extrusionOk="0" h="528" w="239">
                  <a:moveTo>
                    <a:pt x="50" y="0"/>
                  </a:moveTo>
                  <a:cubicBezTo>
                    <a:pt x="50" y="0"/>
                    <a:pt x="1" y="52"/>
                    <a:pt x="44" y="290"/>
                  </a:cubicBezTo>
                  <a:cubicBezTo>
                    <a:pt x="79" y="498"/>
                    <a:pt x="151" y="527"/>
                    <a:pt x="151" y="527"/>
                  </a:cubicBezTo>
                  <a:cubicBezTo>
                    <a:pt x="166" y="507"/>
                    <a:pt x="238" y="475"/>
                    <a:pt x="198" y="249"/>
                  </a:cubicBezTo>
                  <a:cubicBezTo>
                    <a:pt x="154" y="20"/>
                    <a:pt x="79" y="12"/>
                    <a:pt x="50"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21"/>
            <p:cNvSpPr/>
            <p:nvPr/>
          </p:nvSpPr>
          <p:spPr>
            <a:xfrm>
              <a:off x="5887039" y="474520"/>
              <a:ext cx="40288" cy="118850"/>
            </a:xfrm>
            <a:custGeom>
              <a:rect b="b" l="l" r="r" t="t"/>
              <a:pathLst>
                <a:path extrusionOk="0" h="413" w="140">
                  <a:moveTo>
                    <a:pt x="38" y="1"/>
                  </a:moveTo>
                  <a:cubicBezTo>
                    <a:pt x="37" y="1"/>
                    <a:pt x="36" y="1"/>
                    <a:pt x="35" y="1"/>
                  </a:cubicBezTo>
                  <a:cubicBezTo>
                    <a:pt x="6" y="4"/>
                    <a:pt x="1" y="99"/>
                    <a:pt x="21" y="215"/>
                  </a:cubicBezTo>
                  <a:cubicBezTo>
                    <a:pt x="41" y="326"/>
                    <a:pt x="80" y="412"/>
                    <a:pt x="106" y="412"/>
                  </a:cubicBezTo>
                  <a:cubicBezTo>
                    <a:pt x="107" y="412"/>
                    <a:pt x="107" y="412"/>
                    <a:pt x="108" y="412"/>
                  </a:cubicBezTo>
                  <a:cubicBezTo>
                    <a:pt x="137" y="407"/>
                    <a:pt x="140" y="311"/>
                    <a:pt x="119" y="198"/>
                  </a:cubicBezTo>
                  <a:cubicBezTo>
                    <a:pt x="100" y="86"/>
                    <a:pt x="64" y="1"/>
                    <a:pt x="38"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21"/>
            <p:cNvSpPr/>
            <p:nvPr/>
          </p:nvSpPr>
          <p:spPr>
            <a:xfrm>
              <a:off x="4509190" y="187900"/>
              <a:ext cx="2069084" cy="449788"/>
            </a:xfrm>
            <a:custGeom>
              <a:rect b="b" l="l" r="r" t="t"/>
              <a:pathLst>
                <a:path extrusionOk="0" h="1563" w="7190">
                  <a:moveTo>
                    <a:pt x="733" y="1"/>
                  </a:moveTo>
                  <a:cubicBezTo>
                    <a:pt x="455" y="12"/>
                    <a:pt x="0" y="253"/>
                    <a:pt x="0" y="253"/>
                  </a:cubicBezTo>
                  <a:lnTo>
                    <a:pt x="21" y="319"/>
                  </a:lnTo>
                  <a:lnTo>
                    <a:pt x="299" y="366"/>
                  </a:lnTo>
                  <a:lnTo>
                    <a:pt x="780" y="1278"/>
                  </a:lnTo>
                  <a:lnTo>
                    <a:pt x="768" y="1284"/>
                  </a:lnTo>
                  <a:cubicBezTo>
                    <a:pt x="751" y="1295"/>
                    <a:pt x="742" y="1319"/>
                    <a:pt x="751" y="1342"/>
                  </a:cubicBezTo>
                  <a:lnTo>
                    <a:pt x="765" y="1371"/>
                  </a:lnTo>
                  <a:cubicBezTo>
                    <a:pt x="1374" y="1548"/>
                    <a:pt x="2245" y="1550"/>
                    <a:pt x="2298" y="1550"/>
                  </a:cubicBezTo>
                  <a:cubicBezTo>
                    <a:pt x="2299" y="1550"/>
                    <a:pt x="2300" y="1550"/>
                    <a:pt x="2300" y="1550"/>
                  </a:cubicBezTo>
                  <a:cubicBezTo>
                    <a:pt x="2300" y="1550"/>
                    <a:pt x="2863" y="1562"/>
                    <a:pt x="3028" y="1562"/>
                  </a:cubicBezTo>
                  <a:cubicBezTo>
                    <a:pt x="3045" y="1562"/>
                    <a:pt x="3057" y="1562"/>
                    <a:pt x="3065" y="1562"/>
                  </a:cubicBezTo>
                  <a:cubicBezTo>
                    <a:pt x="4337" y="1504"/>
                    <a:pt x="4499" y="1420"/>
                    <a:pt x="4858" y="1252"/>
                  </a:cubicBezTo>
                  <a:cubicBezTo>
                    <a:pt x="5116" y="1136"/>
                    <a:pt x="5391" y="1055"/>
                    <a:pt x="5672" y="1011"/>
                  </a:cubicBezTo>
                  <a:cubicBezTo>
                    <a:pt x="6883" y="809"/>
                    <a:pt x="6874" y="722"/>
                    <a:pt x="6923" y="704"/>
                  </a:cubicBezTo>
                  <a:cubicBezTo>
                    <a:pt x="6970" y="687"/>
                    <a:pt x="7190" y="551"/>
                    <a:pt x="7158" y="522"/>
                  </a:cubicBezTo>
                  <a:cubicBezTo>
                    <a:pt x="7077" y="435"/>
                    <a:pt x="6616" y="290"/>
                    <a:pt x="6616" y="290"/>
                  </a:cubicBezTo>
                  <a:cubicBezTo>
                    <a:pt x="6451" y="142"/>
                    <a:pt x="6246" y="105"/>
                    <a:pt x="6076" y="105"/>
                  </a:cubicBezTo>
                  <a:cubicBezTo>
                    <a:pt x="5936" y="105"/>
                    <a:pt x="5820" y="130"/>
                    <a:pt x="5771" y="140"/>
                  </a:cubicBezTo>
                  <a:lnTo>
                    <a:pt x="2683" y="693"/>
                  </a:lnTo>
                  <a:cubicBezTo>
                    <a:pt x="2465" y="733"/>
                    <a:pt x="2005" y="771"/>
                    <a:pt x="1785" y="786"/>
                  </a:cubicBezTo>
                  <a:cubicBezTo>
                    <a:pt x="1738" y="793"/>
                    <a:pt x="1697" y="796"/>
                    <a:pt x="1661" y="796"/>
                  </a:cubicBezTo>
                  <a:cubicBezTo>
                    <a:pt x="1469" y="796"/>
                    <a:pt x="1403" y="708"/>
                    <a:pt x="1373" y="684"/>
                  </a:cubicBezTo>
                  <a:cubicBezTo>
                    <a:pt x="1342" y="652"/>
                    <a:pt x="997" y="270"/>
                    <a:pt x="997" y="270"/>
                  </a:cubicBezTo>
                  <a:cubicBezTo>
                    <a:pt x="974" y="206"/>
                    <a:pt x="948" y="142"/>
                    <a:pt x="916" y="82"/>
                  </a:cubicBezTo>
                  <a:cubicBezTo>
                    <a:pt x="887" y="35"/>
                    <a:pt x="849" y="6"/>
                    <a:pt x="733" y="1"/>
                  </a:cubicBezTo>
                  <a:close/>
                </a:path>
              </a:pathLst>
            </a:custGeom>
            <a:solidFill>
              <a:srgbClr val="F9CD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21"/>
            <p:cNvSpPr/>
            <p:nvPr/>
          </p:nvSpPr>
          <p:spPr>
            <a:xfrm>
              <a:off x="4725018" y="292937"/>
              <a:ext cx="1844909" cy="346478"/>
            </a:xfrm>
            <a:custGeom>
              <a:rect b="b" l="l" r="r" t="t"/>
              <a:pathLst>
                <a:path extrusionOk="0" h="1204" w="6411">
                  <a:moveTo>
                    <a:pt x="6069" y="1"/>
                  </a:moveTo>
                  <a:lnTo>
                    <a:pt x="6069" y="1"/>
                  </a:lnTo>
                  <a:cubicBezTo>
                    <a:pt x="6069" y="1"/>
                    <a:pt x="6385" y="145"/>
                    <a:pt x="6362" y="174"/>
                  </a:cubicBezTo>
                  <a:cubicBezTo>
                    <a:pt x="6286" y="215"/>
                    <a:pt x="6052" y="339"/>
                    <a:pt x="5394" y="455"/>
                  </a:cubicBezTo>
                  <a:lnTo>
                    <a:pt x="4398" y="635"/>
                  </a:lnTo>
                  <a:cubicBezTo>
                    <a:pt x="4296" y="652"/>
                    <a:pt x="4152" y="771"/>
                    <a:pt x="3926" y="812"/>
                  </a:cubicBezTo>
                  <a:cubicBezTo>
                    <a:pt x="3703" y="852"/>
                    <a:pt x="2784" y="977"/>
                    <a:pt x="2454" y="1035"/>
                  </a:cubicBezTo>
                  <a:cubicBezTo>
                    <a:pt x="2034" y="1116"/>
                    <a:pt x="1634" y="1095"/>
                    <a:pt x="1041" y="1119"/>
                  </a:cubicBezTo>
                  <a:lnTo>
                    <a:pt x="1" y="980"/>
                  </a:lnTo>
                  <a:lnTo>
                    <a:pt x="1" y="980"/>
                  </a:lnTo>
                  <a:lnTo>
                    <a:pt x="15" y="1011"/>
                  </a:lnTo>
                  <a:cubicBezTo>
                    <a:pt x="644" y="1191"/>
                    <a:pt x="1547" y="1191"/>
                    <a:pt x="1547" y="1191"/>
                  </a:cubicBezTo>
                  <a:cubicBezTo>
                    <a:pt x="1547" y="1191"/>
                    <a:pt x="2112" y="1203"/>
                    <a:pt x="2278" y="1203"/>
                  </a:cubicBezTo>
                  <a:cubicBezTo>
                    <a:pt x="2295" y="1203"/>
                    <a:pt x="2307" y="1203"/>
                    <a:pt x="2315" y="1203"/>
                  </a:cubicBezTo>
                  <a:cubicBezTo>
                    <a:pt x="3587" y="1142"/>
                    <a:pt x="3749" y="1058"/>
                    <a:pt x="4108" y="893"/>
                  </a:cubicBezTo>
                  <a:cubicBezTo>
                    <a:pt x="4366" y="774"/>
                    <a:pt x="4641" y="690"/>
                    <a:pt x="4922" y="646"/>
                  </a:cubicBezTo>
                  <a:cubicBezTo>
                    <a:pt x="6133" y="444"/>
                    <a:pt x="6124" y="357"/>
                    <a:pt x="6173" y="339"/>
                  </a:cubicBezTo>
                  <a:cubicBezTo>
                    <a:pt x="6255" y="299"/>
                    <a:pt x="6333" y="250"/>
                    <a:pt x="6399" y="186"/>
                  </a:cubicBezTo>
                  <a:cubicBezTo>
                    <a:pt x="6405" y="180"/>
                    <a:pt x="6408" y="177"/>
                    <a:pt x="6411" y="169"/>
                  </a:cubicBezTo>
                  <a:lnTo>
                    <a:pt x="6411" y="166"/>
                  </a:lnTo>
                  <a:cubicBezTo>
                    <a:pt x="6411" y="166"/>
                    <a:pt x="6411" y="163"/>
                    <a:pt x="6411" y="163"/>
                  </a:cubicBezTo>
                  <a:cubicBezTo>
                    <a:pt x="6411" y="163"/>
                    <a:pt x="6408" y="163"/>
                    <a:pt x="6408" y="160"/>
                  </a:cubicBezTo>
                  <a:cubicBezTo>
                    <a:pt x="6362" y="113"/>
                    <a:pt x="6202" y="50"/>
                    <a:pt x="6069"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21"/>
            <p:cNvSpPr/>
            <p:nvPr/>
          </p:nvSpPr>
          <p:spPr>
            <a:xfrm>
              <a:off x="4509190" y="187900"/>
              <a:ext cx="642884" cy="367773"/>
            </a:xfrm>
            <a:custGeom>
              <a:rect b="b" l="l" r="r" t="t"/>
              <a:pathLst>
                <a:path extrusionOk="0" h="1278" w="2234">
                  <a:moveTo>
                    <a:pt x="736" y="1"/>
                  </a:moveTo>
                  <a:cubicBezTo>
                    <a:pt x="458" y="12"/>
                    <a:pt x="0" y="253"/>
                    <a:pt x="0" y="253"/>
                  </a:cubicBezTo>
                  <a:lnTo>
                    <a:pt x="21" y="319"/>
                  </a:lnTo>
                  <a:lnTo>
                    <a:pt x="299" y="366"/>
                  </a:lnTo>
                  <a:lnTo>
                    <a:pt x="777" y="1278"/>
                  </a:lnTo>
                  <a:cubicBezTo>
                    <a:pt x="777" y="1278"/>
                    <a:pt x="1637" y="893"/>
                    <a:pt x="2234" y="748"/>
                  </a:cubicBezTo>
                  <a:lnTo>
                    <a:pt x="2234" y="748"/>
                  </a:lnTo>
                  <a:cubicBezTo>
                    <a:pt x="2066" y="765"/>
                    <a:pt x="1895" y="780"/>
                    <a:pt x="1788" y="786"/>
                  </a:cubicBezTo>
                  <a:cubicBezTo>
                    <a:pt x="1741" y="793"/>
                    <a:pt x="1699" y="796"/>
                    <a:pt x="1662" y="796"/>
                  </a:cubicBezTo>
                  <a:cubicBezTo>
                    <a:pt x="1469" y="796"/>
                    <a:pt x="1403" y="708"/>
                    <a:pt x="1373" y="684"/>
                  </a:cubicBezTo>
                  <a:cubicBezTo>
                    <a:pt x="1342" y="652"/>
                    <a:pt x="997" y="270"/>
                    <a:pt x="997" y="270"/>
                  </a:cubicBezTo>
                  <a:cubicBezTo>
                    <a:pt x="974" y="206"/>
                    <a:pt x="948" y="142"/>
                    <a:pt x="916" y="82"/>
                  </a:cubicBezTo>
                  <a:cubicBezTo>
                    <a:pt x="887" y="35"/>
                    <a:pt x="849" y="6"/>
                    <a:pt x="736" y="1"/>
                  </a:cubicBezTo>
                  <a:close/>
                </a:path>
              </a:pathLst>
            </a:custGeom>
            <a:solidFill>
              <a:srgbClr val="F9CD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21"/>
            <p:cNvSpPr/>
            <p:nvPr/>
          </p:nvSpPr>
          <p:spPr>
            <a:xfrm>
              <a:off x="4509190" y="242864"/>
              <a:ext cx="643747" cy="312809"/>
            </a:xfrm>
            <a:custGeom>
              <a:rect b="b" l="l" r="r" t="t"/>
              <a:pathLst>
                <a:path extrusionOk="0" h="1087" w="2237">
                  <a:moveTo>
                    <a:pt x="890" y="1"/>
                  </a:moveTo>
                  <a:lnTo>
                    <a:pt x="290" y="111"/>
                  </a:lnTo>
                  <a:lnTo>
                    <a:pt x="50" y="73"/>
                  </a:lnTo>
                  <a:lnTo>
                    <a:pt x="41" y="41"/>
                  </a:lnTo>
                  <a:lnTo>
                    <a:pt x="0" y="59"/>
                  </a:lnTo>
                  <a:lnTo>
                    <a:pt x="21" y="128"/>
                  </a:lnTo>
                  <a:lnTo>
                    <a:pt x="113" y="143"/>
                  </a:lnTo>
                  <a:lnTo>
                    <a:pt x="299" y="175"/>
                  </a:lnTo>
                  <a:lnTo>
                    <a:pt x="345" y="264"/>
                  </a:lnTo>
                  <a:lnTo>
                    <a:pt x="780" y="1087"/>
                  </a:lnTo>
                  <a:cubicBezTo>
                    <a:pt x="780" y="1087"/>
                    <a:pt x="1640" y="702"/>
                    <a:pt x="2237" y="557"/>
                  </a:cubicBezTo>
                  <a:lnTo>
                    <a:pt x="2237" y="557"/>
                  </a:lnTo>
                  <a:cubicBezTo>
                    <a:pt x="2147" y="568"/>
                    <a:pt x="2060" y="574"/>
                    <a:pt x="1982" y="580"/>
                  </a:cubicBezTo>
                  <a:cubicBezTo>
                    <a:pt x="1666" y="679"/>
                    <a:pt x="1330" y="812"/>
                    <a:pt x="1095" y="907"/>
                  </a:cubicBezTo>
                  <a:cubicBezTo>
                    <a:pt x="1055" y="923"/>
                    <a:pt x="1014" y="931"/>
                    <a:pt x="972" y="931"/>
                  </a:cubicBezTo>
                  <a:cubicBezTo>
                    <a:pt x="842" y="931"/>
                    <a:pt x="714" y="854"/>
                    <a:pt x="643" y="719"/>
                  </a:cubicBezTo>
                  <a:lnTo>
                    <a:pt x="455" y="363"/>
                  </a:lnTo>
                  <a:cubicBezTo>
                    <a:pt x="420" y="299"/>
                    <a:pt x="441" y="221"/>
                    <a:pt x="501" y="186"/>
                  </a:cubicBezTo>
                  <a:lnTo>
                    <a:pt x="890"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21"/>
            <p:cNvSpPr/>
            <p:nvPr/>
          </p:nvSpPr>
          <p:spPr>
            <a:xfrm>
              <a:off x="6253947" y="237109"/>
              <a:ext cx="159426" cy="63022"/>
            </a:xfrm>
            <a:custGeom>
              <a:rect b="b" l="l" r="r" t="t"/>
              <a:pathLst>
                <a:path extrusionOk="0" h="219" w="554">
                  <a:moveTo>
                    <a:pt x="362" y="0"/>
                  </a:moveTo>
                  <a:cubicBezTo>
                    <a:pt x="356" y="0"/>
                    <a:pt x="200" y="38"/>
                    <a:pt x="0" y="64"/>
                  </a:cubicBezTo>
                  <a:lnTo>
                    <a:pt x="139" y="206"/>
                  </a:lnTo>
                  <a:cubicBezTo>
                    <a:pt x="146" y="213"/>
                    <a:pt x="157" y="218"/>
                    <a:pt x="168" y="218"/>
                  </a:cubicBezTo>
                  <a:cubicBezTo>
                    <a:pt x="170" y="218"/>
                    <a:pt x="172" y="218"/>
                    <a:pt x="174" y="218"/>
                  </a:cubicBezTo>
                  <a:cubicBezTo>
                    <a:pt x="243" y="209"/>
                    <a:pt x="478" y="171"/>
                    <a:pt x="553" y="119"/>
                  </a:cubicBezTo>
                  <a:cubicBezTo>
                    <a:pt x="498" y="70"/>
                    <a:pt x="432" y="29"/>
                    <a:pt x="362"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21"/>
            <p:cNvSpPr/>
            <p:nvPr/>
          </p:nvSpPr>
          <p:spPr>
            <a:xfrm>
              <a:off x="5977111" y="328045"/>
              <a:ext cx="71943" cy="67627"/>
            </a:xfrm>
            <a:custGeom>
              <a:rect b="b" l="l" r="r" t="t"/>
              <a:pathLst>
                <a:path extrusionOk="0" h="235" w="250">
                  <a:moveTo>
                    <a:pt x="180" y="0"/>
                  </a:moveTo>
                  <a:lnTo>
                    <a:pt x="35" y="26"/>
                  </a:lnTo>
                  <a:cubicBezTo>
                    <a:pt x="15" y="32"/>
                    <a:pt x="0" y="55"/>
                    <a:pt x="9" y="78"/>
                  </a:cubicBezTo>
                  <a:lnTo>
                    <a:pt x="27" y="194"/>
                  </a:lnTo>
                  <a:cubicBezTo>
                    <a:pt x="29" y="217"/>
                    <a:pt x="50" y="235"/>
                    <a:pt x="73" y="235"/>
                  </a:cubicBezTo>
                  <a:lnTo>
                    <a:pt x="215" y="212"/>
                  </a:lnTo>
                  <a:cubicBezTo>
                    <a:pt x="235" y="203"/>
                    <a:pt x="250" y="180"/>
                    <a:pt x="244" y="157"/>
                  </a:cubicBezTo>
                  <a:lnTo>
                    <a:pt x="223" y="41"/>
                  </a:lnTo>
                  <a:cubicBezTo>
                    <a:pt x="221" y="18"/>
                    <a:pt x="203" y="0"/>
                    <a:pt x="180"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21"/>
            <p:cNvSpPr/>
            <p:nvPr/>
          </p:nvSpPr>
          <p:spPr>
            <a:xfrm>
              <a:off x="6088766" y="285742"/>
              <a:ext cx="77123" cy="139282"/>
            </a:xfrm>
            <a:custGeom>
              <a:rect b="b" l="l" r="r" t="t"/>
              <a:pathLst>
                <a:path extrusionOk="0" h="484" w="268">
                  <a:moveTo>
                    <a:pt x="169" y="1"/>
                  </a:moveTo>
                  <a:cubicBezTo>
                    <a:pt x="166" y="1"/>
                    <a:pt x="163" y="1"/>
                    <a:pt x="160" y="2"/>
                  </a:cubicBezTo>
                  <a:lnTo>
                    <a:pt x="30" y="23"/>
                  </a:lnTo>
                  <a:cubicBezTo>
                    <a:pt x="12" y="26"/>
                    <a:pt x="1" y="43"/>
                    <a:pt x="3" y="60"/>
                  </a:cubicBezTo>
                  <a:lnTo>
                    <a:pt x="70" y="457"/>
                  </a:lnTo>
                  <a:cubicBezTo>
                    <a:pt x="73" y="473"/>
                    <a:pt x="87" y="484"/>
                    <a:pt x="102" y="484"/>
                  </a:cubicBezTo>
                  <a:cubicBezTo>
                    <a:pt x="104" y="484"/>
                    <a:pt x="106" y="483"/>
                    <a:pt x="108" y="483"/>
                  </a:cubicBezTo>
                  <a:lnTo>
                    <a:pt x="238" y="463"/>
                  </a:lnTo>
                  <a:cubicBezTo>
                    <a:pt x="256" y="460"/>
                    <a:pt x="267" y="443"/>
                    <a:pt x="267" y="425"/>
                  </a:cubicBezTo>
                  <a:lnTo>
                    <a:pt x="200" y="28"/>
                  </a:lnTo>
                  <a:cubicBezTo>
                    <a:pt x="196" y="12"/>
                    <a:pt x="183" y="1"/>
                    <a:pt x="169"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21"/>
            <p:cNvSpPr/>
            <p:nvPr/>
          </p:nvSpPr>
          <p:spPr>
            <a:xfrm>
              <a:off x="5160128" y="448621"/>
              <a:ext cx="77986" cy="139857"/>
            </a:xfrm>
            <a:custGeom>
              <a:rect b="b" l="l" r="r" t="t"/>
              <a:pathLst>
                <a:path extrusionOk="0" h="486" w="271">
                  <a:moveTo>
                    <a:pt x="165" y="1"/>
                  </a:moveTo>
                  <a:cubicBezTo>
                    <a:pt x="164" y="1"/>
                    <a:pt x="162" y="1"/>
                    <a:pt x="160" y="1"/>
                  </a:cubicBezTo>
                  <a:lnTo>
                    <a:pt x="30" y="24"/>
                  </a:lnTo>
                  <a:cubicBezTo>
                    <a:pt x="12" y="27"/>
                    <a:pt x="1" y="42"/>
                    <a:pt x="4" y="59"/>
                  </a:cubicBezTo>
                  <a:lnTo>
                    <a:pt x="70" y="459"/>
                  </a:lnTo>
                  <a:cubicBezTo>
                    <a:pt x="73" y="474"/>
                    <a:pt x="87" y="485"/>
                    <a:pt x="102" y="485"/>
                  </a:cubicBezTo>
                  <a:cubicBezTo>
                    <a:pt x="104" y="485"/>
                    <a:pt x="106" y="485"/>
                    <a:pt x="108" y="485"/>
                  </a:cubicBezTo>
                  <a:lnTo>
                    <a:pt x="238" y="462"/>
                  </a:lnTo>
                  <a:cubicBezTo>
                    <a:pt x="256" y="459"/>
                    <a:pt x="270" y="444"/>
                    <a:pt x="267" y="427"/>
                  </a:cubicBezTo>
                  <a:lnTo>
                    <a:pt x="201" y="27"/>
                  </a:lnTo>
                  <a:cubicBezTo>
                    <a:pt x="195" y="12"/>
                    <a:pt x="181" y="1"/>
                    <a:pt x="165"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21"/>
            <p:cNvSpPr/>
            <p:nvPr/>
          </p:nvSpPr>
          <p:spPr>
            <a:xfrm>
              <a:off x="5878693" y="345311"/>
              <a:ext cx="71080" cy="67051"/>
            </a:xfrm>
            <a:custGeom>
              <a:rect b="b" l="l" r="r" t="t"/>
              <a:pathLst>
                <a:path extrusionOk="0" h="233" w="247">
                  <a:moveTo>
                    <a:pt x="182" y="1"/>
                  </a:moveTo>
                  <a:cubicBezTo>
                    <a:pt x="181" y="1"/>
                    <a:pt x="179" y="1"/>
                    <a:pt x="177" y="1"/>
                  </a:cubicBezTo>
                  <a:lnTo>
                    <a:pt x="35" y="24"/>
                  </a:lnTo>
                  <a:cubicBezTo>
                    <a:pt x="12" y="30"/>
                    <a:pt x="1" y="53"/>
                    <a:pt x="6" y="76"/>
                  </a:cubicBezTo>
                  <a:lnTo>
                    <a:pt x="27" y="192"/>
                  </a:lnTo>
                  <a:cubicBezTo>
                    <a:pt x="27" y="215"/>
                    <a:pt x="47" y="233"/>
                    <a:pt x="70" y="233"/>
                  </a:cubicBezTo>
                  <a:lnTo>
                    <a:pt x="212" y="210"/>
                  </a:lnTo>
                  <a:cubicBezTo>
                    <a:pt x="235" y="201"/>
                    <a:pt x="247" y="178"/>
                    <a:pt x="241" y="155"/>
                  </a:cubicBezTo>
                  <a:lnTo>
                    <a:pt x="221" y="39"/>
                  </a:lnTo>
                  <a:cubicBezTo>
                    <a:pt x="221" y="17"/>
                    <a:pt x="203" y="1"/>
                    <a:pt x="182"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21"/>
            <p:cNvSpPr/>
            <p:nvPr/>
          </p:nvSpPr>
          <p:spPr>
            <a:xfrm>
              <a:off x="5779412" y="362002"/>
              <a:ext cx="72231" cy="67051"/>
            </a:xfrm>
            <a:custGeom>
              <a:rect b="b" l="l" r="r" t="t"/>
              <a:pathLst>
                <a:path extrusionOk="0" h="233" w="251">
                  <a:moveTo>
                    <a:pt x="185" y="1"/>
                  </a:moveTo>
                  <a:cubicBezTo>
                    <a:pt x="183" y="1"/>
                    <a:pt x="182" y="1"/>
                    <a:pt x="181" y="1"/>
                  </a:cubicBezTo>
                  <a:lnTo>
                    <a:pt x="36" y="24"/>
                  </a:lnTo>
                  <a:cubicBezTo>
                    <a:pt x="15" y="30"/>
                    <a:pt x="1" y="53"/>
                    <a:pt x="10" y="76"/>
                  </a:cubicBezTo>
                  <a:lnTo>
                    <a:pt x="27" y="192"/>
                  </a:lnTo>
                  <a:cubicBezTo>
                    <a:pt x="30" y="215"/>
                    <a:pt x="50" y="233"/>
                    <a:pt x="73" y="233"/>
                  </a:cubicBezTo>
                  <a:lnTo>
                    <a:pt x="215" y="210"/>
                  </a:lnTo>
                  <a:cubicBezTo>
                    <a:pt x="236" y="201"/>
                    <a:pt x="250" y="178"/>
                    <a:pt x="244" y="157"/>
                  </a:cubicBezTo>
                  <a:lnTo>
                    <a:pt x="224" y="42"/>
                  </a:lnTo>
                  <a:cubicBezTo>
                    <a:pt x="221" y="20"/>
                    <a:pt x="206" y="1"/>
                    <a:pt x="185"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21"/>
            <p:cNvSpPr/>
            <p:nvPr/>
          </p:nvSpPr>
          <p:spPr>
            <a:xfrm>
              <a:off x="5681282" y="378692"/>
              <a:ext cx="71080" cy="67051"/>
            </a:xfrm>
            <a:custGeom>
              <a:rect b="b" l="l" r="r" t="t"/>
              <a:pathLst>
                <a:path extrusionOk="0" h="233" w="247">
                  <a:moveTo>
                    <a:pt x="177" y="1"/>
                  </a:moveTo>
                  <a:lnTo>
                    <a:pt x="35" y="24"/>
                  </a:lnTo>
                  <a:cubicBezTo>
                    <a:pt x="12" y="33"/>
                    <a:pt x="0" y="56"/>
                    <a:pt x="6" y="76"/>
                  </a:cubicBezTo>
                  <a:lnTo>
                    <a:pt x="26" y="192"/>
                  </a:lnTo>
                  <a:cubicBezTo>
                    <a:pt x="26" y="214"/>
                    <a:pt x="44" y="233"/>
                    <a:pt x="65" y="233"/>
                  </a:cubicBezTo>
                  <a:cubicBezTo>
                    <a:pt x="67" y="233"/>
                    <a:pt x="68" y="233"/>
                    <a:pt x="70" y="233"/>
                  </a:cubicBezTo>
                  <a:lnTo>
                    <a:pt x="212" y="209"/>
                  </a:lnTo>
                  <a:cubicBezTo>
                    <a:pt x="235" y="201"/>
                    <a:pt x="246" y="178"/>
                    <a:pt x="241" y="157"/>
                  </a:cubicBezTo>
                  <a:lnTo>
                    <a:pt x="220" y="41"/>
                  </a:lnTo>
                  <a:cubicBezTo>
                    <a:pt x="220" y="18"/>
                    <a:pt x="200" y="1"/>
                    <a:pt x="177"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21"/>
            <p:cNvSpPr/>
            <p:nvPr/>
          </p:nvSpPr>
          <p:spPr>
            <a:xfrm>
              <a:off x="5582001" y="395383"/>
              <a:ext cx="71943" cy="67914"/>
            </a:xfrm>
            <a:custGeom>
              <a:rect b="b" l="l" r="r" t="t"/>
              <a:pathLst>
                <a:path extrusionOk="0" h="236" w="250">
                  <a:moveTo>
                    <a:pt x="180" y="1"/>
                  </a:moveTo>
                  <a:lnTo>
                    <a:pt x="35" y="24"/>
                  </a:lnTo>
                  <a:cubicBezTo>
                    <a:pt x="15" y="33"/>
                    <a:pt x="0" y="56"/>
                    <a:pt x="9" y="79"/>
                  </a:cubicBezTo>
                  <a:lnTo>
                    <a:pt x="26" y="195"/>
                  </a:lnTo>
                  <a:cubicBezTo>
                    <a:pt x="32" y="219"/>
                    <a:pt x="50" y="236"/>
                    <a:pt x="68" y="236"/>
                  </a:cubicBezTo>
                  <a:cubicBezTo>
                    <a:pt x="70" y="236"/>
                    <a:pt x="71" y="236"/>
                    <a:pt x="73" y="235"/>
                  </a:cubicBezTo>
                  <a:lnTo>
                    <a:pt x="215" y="209"/>
                  </a:lnTo>
                  <a:cubicBezTo>
                    <a:pt x="235" y="204"/>
                    <a:pt x="250" y="180"/>
                    <a:pt x="244" y="157"/>
                  </a:cubicBezTo>
                  <a:lnTo>
                    <a:pt x="223" y="41"/>
                  </a:lnTo>
                  <a:cubicBezTo>
                    <a:pt x="221" y="18"/>
                    <a:pt x="203" y="1"/>
                    <a:pt x="180"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21"/>
            <p:cNvSpPr/>
            <p:nvPr/>
          </p:nvSpPr>
          <p:spPr>
            <a:xfrm>
              <a:off x="5483583" y="412074"/>
              <a:ext cx="71080" cy="67914"/>
            </a:xfrm>
            <a:custGeom>
              <a:rect b="b" l="l" r="r" t="t"/>
              <a:pathLst>
                <a:path extrusionOk="0" h="236" w="247">
                  <a:moveTo>
                    <a:pt x="177" y="1"/>
                  </a:moveTo>
                  <a:lnTo>
                    <a:pt x="35" y="24"/>
                  </a:lnTo>
                  <a:cubicBezTo>
                    <a:pt x="12" y="33"/>
                    <a:pt x="1" y="56"/>
                    <a:pt x="6" y="79"/>
                  </a:cubicBezTo>
                  <a:lnTo>
                    <a:pt x="27" y="195"/>
                  </a:lnTo>
                  <a:cubicBezTo>
                    <a:pt x="27" y="218"/>
                    <a:pt x="47" y="235"/>
                    <a:pt x="70" y="235"/>
                  </a:cubicBezTo>
                  <a:lnTo>
                    <a:pt x="212" y="209"/>
                  </a:lnTo>
                  <a:cubicBezTo>
                    <a:pt x="235" y="204"/>
                    <a:pt x="247" y="180"/>
                    <a:pt x="241" y="157"/>
                  </a:cubicBezTo>
                  <a:lnTo>
                    <a:pt x="221" y="41"/>
                  </a:lnTo>
                  <a:cubicBezTo>
                    <a:pt x="221" y="18"/>
                    <a:pt x="200" y="1"/>
                    <a:pt x="177"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21"/>
            <p:cNvSpPr/>
            <p:nvPr/>
          </p:nvSpPr>
          <p:spPr>
            <a:xfrm>
              <a:off x="5384302" y="428765"/>
              <a:ext cx="71943" cy="67914"/>
            </a:xfrm>
            <a:custGeom>
              <a:rect b="b" l="l" r="r" t="t"/>
              <a:pathLst>
                <a:path extrusionOk="0" h="236" w="250">
                  <a:moveTo>
                    <a:pt x="180" y="1"/>
                  </a:moveTo>
                  <a:lnTo>
                    <a:pt x="36" y="27"/>
                  </a:lnTo>
                  <a:cubicBezTo>
                    <a:pt x="15" y="33"/>
                    <a:pt x="1" y="56"/>
                    <a:pt x="10" y="79"/>
                  </a:cubicBezTo>
                  <a:lnTo>
                    <a:pt x="27" y="195"/>
                  </a:lnTo>
                  <a:cubicBezTo>
                    <a:pt x="30" y="218"/>
                    <a:pt x="47" y="235"/>
                    <a:pt x="73" y="235"/>
                  </a:cubicBezTo>
                  <a:lnTo>
                    <a:pt x="215" y="209"/>
                  </a:lnTo>
                  <a:cubicBezTo>
                    <a:pt x="236" y="203"/>
                    <a:pt x="250" y="180"/>
                    <a:pt x="244" y="157"/>
                  </a:cubicBezTo>
                  <a:lnTo>
                    <a:pt x="224" y="41"/>
                  </a:lnTo>
                  <a:cubicBezTo>
                    <a:pt x="221" y="18"/>
                    <a:pt x="204" y="1"/>
                    <a:pt x="180"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21"/>
            <p:cNvSpPr/>
            <p:nvPr/>
          </p:nvSpPr>
          <p:spPr>
            <a:xfrm>
              <a:off x="5286172" y="444592"/>
              <a:ext cx="71080" cy="67914"/>
            </a:xfrm>
            <a:custGeom>
              <a:rect b="b" l="l" r="r" t="t"/>
              <a:pathLst>
                <a:path extrusionOk="0" h="236" w="247">
                  <a:moveTo>
                    <a:pt x="177" y="1"/>
                  </a:moveTo>
                  <a:lnTo>
                    <a:pt x="35" y="27"/>
                  </a:lnTo>
                  <a:cubicBezTo>
                    <a:pt x="12" y="33"/>
                    <a:pt x="0" y="56"/>
                    <a:pt x="6" y="79"/>
                  </a:cubicBezTo>
                  <a:lnTo>
                    <a:pt x="26" y="195"/>
                  </a:lnTo>
                  <a:cubicBezTo>
                    <a:pt x="29" y="219"/>
                    <a:pt x="46" y="236"/>
                    <a:pt x="65" y="236"/>
                  </a:cubicBezTo>
                  <a:cubicBezTo>
                    <a:pt x="67" y="236"/>
                    <a:pt x="68" y="236"/>
                    <a:pt x="70" y="235"/>
                  </a:cubicBezTo>
                  <a:lnTo>
                    <a:pt x="212" y="209"/>
                  </a:lnTo>
                  <a:cubicBezTo>
                    <a:pt x="235" y="203"/>
                    <a:pt x="246" y="180"/>
                    <a:pt x="241" y="157"/>
                  </a:cubicBezTo>
                  <a:lnTo>
                    <a:pt x="220" y="41"/>
                  </a:lnTo>
                  <a:cubicBezTo>
                    <a:pt x="220" y="18"/>
                    <a:pt x="200" y="1"/>
                    <a:pt x="177"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21"/>
            <p:cNvSpPr/>
            <p:nvPr/>
          </p:nvSpPr>
          <p:spPr>
            <a:xfrm>
              <a:off x="5470346" y="542434"/>
              <a:ext cx="378709" cy="189067"/>
            </a:xfrm>
            <a:custGeom>
              <a:rect b="b" l="l" r="r" t="t"/>
              <a:pathLst>
                <a:path extrusionOk="0" h="657" w="1316">
                  <a:moveTo>
                    <a:pt x="1103" y="1"/>
                  </a:moveTo>
                  <a:cubicBezTo>
                    <a:pt x="1004" y="1"/>
                    <a:pt x="645" y="38"/>
                    <a:pt x="203" y="226"/>
                  </a:cubicBezTo>
                  <a:cubicBezTo>
                    <a:pt x="148" y="252"/>
                    <a:pt x="93" y="278"/>
                    <a:pt x="38" y="310"/>
                  </a:cubicBezTo>
                  <a:cubicBezTo>
                    <a:pt x="6" y="327"/>
                    <a:pt x="0" y="365"/>
                    <a:pt x="6" y="405"/>
                  </a:cubicBezTo>
                  <a:cubicBezTo>
                    <a:pt x="12" y="446"/>
                    <a:pt x="21" y="486"/>
                    <a:pt x="32" y="524"/>
                  </a:cubicBezTo>
                  <a:cubicBezTo>
                    <a:pt x="41" y="559"/>
                    <a:pt x="49" y="596"/>
                    <a:pt x="81" y="608"/>
                  </a:cubicBezTo>
                  <a:cubicBezTo>
                    <a:pt x="90" y="614"/>
                    <a:pt x="125" y="622"/>
                    <a:pt x="136" y="625"/>
                  </a:cubicBezTo>
                  <a:cubicBezTo>
                    <a:pt x="177" y="634"/>
                    <a:pt x="220" y="637"/>
                    <a:pt x="264" y="640"/>
                  </a:cubicBezTo>
                  <a:cubicBezTo>
                    <a:pt x="344" y="651"/>
                    <a:pt x="425" y="656"/>
                    <a:pt x="505" y="656"/>
                  </a:cubicBezTo>
                  <a:cubicBezTo>
                    <a:pt x="551" y="656"/>
                    <a:pt x="596" y="655"/>
                    <a:pt x="640" y="651"/>
                  </a:cubicBezTo>
                  <a:cubicBezTo>
                    <a:pt x="695" y="646"/>
                    <a:pt x="750" y="640"/>
                    <a:pt x="803" y="634"/>
                  </a:cubicBezTo>
                  <a:cubicBezTo>
                    <a:pt x="861" y="625"/>
                    <a:pt x="921" y="614"/>
                    <a:pt x="979" y="602"/>
                  </a:cubicBezTo>
                  <a:cubicBezTo>
                    <a:pt x="1037" y="591"/>
                    <a:pt x="1104" y="570"/>
                    <a:pt x="1168" y="553"/>
                  </a:cubicBezTo>
                  <a:cubicBezTo>
                    <a:pt x="1188" y="544"/>
                    <a:pt x="1208" y="538"/>
                    <a:pt x="1228" y="533"/>
                  </a:cubicBezTo>
                  <a:cubicBezTo>
                    <a:pt x="1243" y="509"/>
                    <a:pt x="1315" y="478"/>
                    <a:pt x="1275" y="252"/>
                  </a:cubicBezTo>
                  <a:cubicBezTo>
                    <a:pt x="1234" y="23"/>
                    <a:pt x="1159" y="14"/>
                    <a:pt x="1127" y="3"/>
                  </a:cubicBezTo>
                  <a:cubicBezTo>
                    <a:pt x="1123" y="2"/>
                    <a:pt x="1115" y="1"/>
                    <a:pt x="11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21"/>
            <p:cNvSpPr/>
            <p:nvPr/>
          </p:nvSpPr>
          <p:spPr>
            <a:xfrm>
              <a:off x="5780275" y="543010"/>
              <a:ext cx="68778" cy="151944"/>
            </a:xfrm>
            <a:custGeom>
              <a:rect b="b" l="l" r="r" t="t"/>
              <a:pathLst>
                <a:path extrusionOk="0" h="528" w="239">
                  <a:moveTo>
                    <a:pt x="50" y="1"/>
                  </a:moveTo>
                  <a:cubicBezTo>
                    <a:pt x="50" y="1"/>
                    <a:pt x="1" y="53"/>
                    <a:pt x="44" y="290"/>
                  </a:cubicBezTo>
                  <a:cubicBezTo>
                    <a:pt x="82" y="499"/>
                    <a:pt x="151" y="528"/>
                    <a:pt x="151" y="528"/>
                  </a:cubicBezTo>
                  <a:cubicBezTo>
                    <a:pt x="166" y="507"/>
                    <a:pt x="238" y="476"/>
                    <a:pt x="198" y="250"/>
                  </a:cubicBezTo>
                  <a:cubicBezTo>
                    <a:pt x="157" y="21"/>
                    <a:pt x="82" y="12"/>
                    <a:pt x="50"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21"/>
            <p:cNvSpPr/>
            <p:nvPr/>
          </p:nvSpPr>
          <p:spPr>
            <a:xfrm>
              <a:off x="5797830" y="558837"/>
              <a:ext cx="40288" cy="118850"/>
            </a:xfrm>
            <a:custGeom>
              <a:rect b="b" l="l" r="r" t="t"/>
              <a:pathLst>
                <a:path extrusionOk="0" h="413" w="140">
                  <a:moveTo>
                    <a:pt x="34" y="0"/>
                  </a:moveTo>
                  <a:cubicBezTo>
                    <a:pt x="33" y="0"/>
                    <a:pt x="33" y="1"/>
                    <a:pt x="33" y="1"/>
                  </a:cubicBezTo>
                  <a:cubicBezTo>
                    <a:pt x="6" y="6"/>
                    <a:pt x="1" y="102"/>
                    <a:pt x="21" y="215"/>
                  </a:cubicBezTo>
                  <a:cubicBezTo>
                    <a:pt x="41" y="324"/>
                    <a:pt x="77" y="412"/>
                    <a:pt x="105" y="412"/>
                  </a:cubicBezTo>
                  <a:cubicBezTo>
                    <a:pt x="106" y="412"/>
                    <a:pt x="107" y="412"/>
                    <a:pt x="108" y="412"/>
                  </a:cubicBezTo>
                  <a:cubicBezTo>
                    <a:pt x="134" y="409"/>
                    <a:pt x="140" y="311"/>
                    <a:pt x="119" y="198"/>
                  </a:cubicBezTo>
                  <a:cubicBezTo>
                    <a:pt x="99" y="86"/>
                    <a:pt x="60" y="0"/>
                    <a:pt x="34" y="0"/>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21"/>
            <p:cNvSpPr/>
            <p:nvPr/>
          </p:nvSpPr>
          <p:spPr>
            <a:xfrm>
              <a:off x="4732500" y="460419"/>
              <a:ext cx="1126629" cy="237125"/>
            </a:xfrm>
            <a:custGeom>
              <a:rect b="b" l="l" r="r" t="t"/>
              <a:pathLst>
                <a:path extrusionOk="0" h="824" w="3915">
                  <a:moveTo>
                    <a:pt x="3634" y="0"/>
                  </a:moveTo>
                  <a:cubicBezTo>
                    <a:pt x="3392" y="0"/>
                    <a:pt x="3071" y="88"/>
                    <a:pt x="2747" y="230"/>
                  </a:cubicBezTo>
                  <a:cubicBezTo>
                    <a:pt x="2405" y="377"/>
                    <a:pt x="1" y="763"/>
                    <a:pt x="1" y="763"/>
                  </a:cubicBezTo>
                  <a:cubicBezTo>
                    <a:pt x="76" y="821"/>
                    <a:pt x="105" y="823"/>
                    <a:pt x="105" y="823"/>
                  </a:cubicBezTo>
                  <a:cubicBezTo>
                    <a:pt x="105" y="823"/>
                    <a:pt x="2921" y="592"/>
                    <a:pt x="3485" y="398"/>
                  </a:cubicBezTo>
                  <a:cubicBezTo>
                    <a:pt x="3485" y="398"/>
                    <a:pt x="3804" y="322"/>
                    <a:pt x="3856" y="253"/>
                  </a:cubicBezTo>
                  <a:cubicBezTo>
                    <a:pt x="3911" y="180"/>
                    <a:pt x="3914" y="9"/>
                    <a:pt x="3668" y="1"/>
                  </a:cubicBezTo>
                  <a:cubicBezTo>
                    <a:pt x="3657" y="0"/>
                    <a:pt x="3646" y="0"/>
                    <a:pt x="3634"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21"/>
            <p:cNvSpPr/>
            <p:nvPr/>
          </p:nvSpPr>
          <p:spPr>
            <a:xfrm>
              <a:off x="4733363" y="473945"/>
              <a:ext cx="1123176" cy="223599"/>
            </a:xfrm>
            <a:custGeom>
              <a:rect b="b" l="l" r="r" t="t"/>
              <a:pathLst>
                <a:path extrusionOk="0" h="777" w="3903">
                  <a:moveTo>
                    <a:pt x="3827" y="0"/>
                  </a:moveTo>
                  <a:lnTo>
                    <a:pt x="3827" y="0"/>
                  </a:lnTo>
                  <a:cubicBezTo>
                    <a:pt x="3836" y="41"/>
                    <a:pt x="3824" y="84"/>
                    <a:pt x="3801" y="119"/>
                  </a:cubicBezTo>
                  <a:cubicBezTo>
                    <a:pt x="3746" y="191"/>
                    <a:pt x="3430" y="264"/>
                    <a:pt x="3430" y="264"/>
                  </a:cubicBezTo>
                  <a:cubicBezTo>
                    <a:pt x="2947" y="432"/>
                    <a:pt x="823" y="626"/>
                    <a:pt x="212" y="678"/>
                  </a:cubicBezTo>
                  <a:lnTo>
                    <a:pt x="1" y="716"/>
                  </a:lnTo>
                  <a:cubicBezTo>
                    <a:pt x="73" y="774"/>
                    <a:pt x="102" y="776"/>
                    <a:pt x="102" y="776"/>
                  </a:cubicBezTo>
                  <a:cubicBezTo>
                    <a:pt x="102" y="776"/>
                    <a:pt x="2918" y="545"/>
                    <a:pt x="3482" y="351"/>
                  </a:cubicBezTo>
                  <a:cubicBezTo>
                    <a:pt x="3482" y="351"/>
                    <a:pt x="3801" y="275"/>
                    <a:pt x="3853" y="206"/>
                  </a:cubicBezTo>
                  <a:cubicBezTo>
                    <a:pt x="3902" y="142"/>
                    <a:pt x="3891" y="49"/>
                    <a:pt x="3827"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21"/>
            <p:cNvSpPr/>
            <p:nvPr/>
          </p:nvSpPr>
          <p:spPr>
            <a:xfrm>
              <a:off x="4294800" y="226461"/>
              <a:ext cx="482307" cy="83454"/>
            </a:xfrm>
            <a:custGeom>
              <a:rect b="b" l="l" r="r" t="t"/>
              <a:pathLst>
                <a:path extrusionOk="0" h="290" w="1676">
                  <a:moveTo>
                    <a:pt x="1503" y="1"/>
                  </a:moveTo>
                  <a:cubicBezTo>
                    <a:pt x="1288" y="1"/>
                    <a:pt x="865" y="63"/>
                    <a:pt x="771" y="84"/>
                  </a:cubicBezTo>
                  <a:lnTo>
                    <a:pt x="7" y="243"/>
                  </a:lnTo>
                  <a:cubicBezTo>
                    <a:pt x="1" y="243"/>
                    <a:pt x="4" y="260"/>
                    <a:pt x="10" y="263"/>
                  </a:cubicBezTo>
                  <a:lnTo>
                    <a:pt x="44" y="278"/>
                  </a:lnTo>
                  <a:cubicBezTo>
                    <a:pt x="70" y="287"/>
                    <a:pt x="97" y="289"/>
                    <a:pt x="123" y="289"/>
                  </a:cubicBezTo>
                  <a:cubicBezTo>
                    <a:pt x="334" y="278"/>
                    <a:pt x="1328" y="211"/>
                    <a:pt x="1577" y="75"/>
                  </a:cubicBezTo>
                  <a:cubicBezTo>
                    <a:pt x="1675" y="20"/>
                    <a:pt x="1621" y="1"/>
                    <a:pt x="1503"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21"/>
            <p:cNvSpPr/>
            <p:nvPr/>
          </p:nvSpPr>
          <p:spPr>
            <a:xfrm>
              <a:off x="4294800" y="227900"/>
              <a:ext cx="473098" cy="82878"/>
            </a:xfrm>
            <a:custGeom>
              <a:rect b="b" l="l" r="r" t="t"/>
              <a:pathLst>
                <a:path extrusionOk="0" h="288" w="1644">
                  <a:moveTo>
                    <a:pt x="1594" y="1"/>
                  </a:moveTo>
                  <a:lnTo>
                    <a:pt x="1594" y="1"/>
                  </a:lnTo>
                  <a:cubicBezTo>
                    <a:pt x="1585" y="6"/>
                    <a:pt x="1574" y="15"/>
                    <a:pt x="1565" y="18"/>
                  </a:cubicBezTo>
                  <a:cubicBezTo>
                    <a:pt x="1316" y="157"/>
                    <a:pt x="322" y="224"/>
                    <a:pt x="114" y="235"/>
                  </a:cubicBezTo>
                  <a:cubicBezTo>
                    <a:pt x="108" y="236"/>
                    <a:pt x="103" y="236"/>
                    <a:pt x="97" y="236"/>
                  </a:cubicBezTo>
                  <a:cubicBezTo>
                    <a:pt x="81" y="236"/>
                    <a:pt x="65" y="234"/>
                    <a:pt x="50" y="229"/>
                  </a:cubicBezTo>
                  <a:lnTo>
                    <a:pt x="7" y="238"/>
                  </a:lnTo>
                  <a:cubicBezTo>
                    <a:pt x="1" y="238"/>
                    <a:pt x="4" y="258"/>
                    <a:pt x="10" y="261"/>
                  </a:cubicBezTo>
                  <a:lnTo>
                    <a:pt x="44" y="273"/>
                  </a:lnTo>
                  <a:cubicBezTo>
                    <a:pt x="70" y="282"/>
                    <a:pt x="97" y="287"/>
                    <a:pt x="125" y="287"/>
                  </a:cubicBezTo>
                  <a:cubicBezTo>
                    <a:pt x="334" y="273"/>
                    <a:pt x="1328" y="209"/>
                    <a:pt x="1577" y="70"/>
                  </a:cubicBezTo>
                  <a:cubicBezTo>
                    <a:pt x="1643" y="32"/>
                    <a:pt x="1638" y="9"/>
                    <a:pt x="1594"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21"/>
            <p:cNvSpPr/>
            <p:nvPr/>
          </p:nvSpPr>
          <p:spPr>
            <a:xfrm>
              <a:off x="4434081" y="506463"/>
              <a:ext cx="368637" cy="200290"/>
            </a:xfrm>
            <a:custGeom>
              <a:rect b="b" l="l" r="r" t="t"/>
              <a:pathLst>
                <a:path extrusionOk="0" h="696" w="1281">
                  <a:moveTo>
                    <a:pt x="140" y="0"/>
                  </a:moveTo>
                  <a:lnTo>
                    <a:pt x="1" y="26"/>
                  </a:lnTo>
                  <a:lnTo>
                    <a:pt x="658" y="617"/>
                  </a:lnTo>
                  <a:cubicBezTo>
                    <a:pt x="710" y="666"/>
                    <a:pt x="783" y="695"/>
                    <a:pt x="858" y="695"/>
                  </a:cubicBezTo>
                  <a:cubicBezTo>
                    <a:pt x="1000" y="692"/>
                    <a:pt x="1142" y="678"/>
                    <a:pt x="1281" y="652"/>
                  </a:cubicBezTo>
                  <a:cubicBezTo>
                    <a:pt x="1281" y="652"/>
                    <a:pt x="1174" y="649"/>
                    <a:pt x="829" y="426"/>
                  </a:cubicBezTo>
                  <a:cubicBezTo>
                    <a:pt x="482" y="200"/>
                    <a:pt x="140" y="0"/>
                    <a:pt x="140"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21"/>
            <p:cNvSpPr/>
            <p:nvPr/>
          </p:nvSpPr>
          <p:spPr>
            <a:xfrm>
              <a:off x="4698255" y="332073"/>
              <a:ext cx="127195" cy="127771"/>
            </a:xfrm>
            <a:custGeom>
              <a:rect b="b" l="l" r="r" t="t"/>
              <a:pathLst>
                <a:path extrusionOk="0" h="444" w="442">
                  <a:moveTo>
                    <a:pt x="125" y="1"/>
                  </a:moveTo>
                  <a:lnTo>
                    <a:pt x="149" y="169"/>
                  </a:lnTo>
                  <a:lnTo>
                    <a:pt x="1" y="250"/>
                  </a:lnTo>
                  <a:lnTo>
                    <a:pt x="166" y="279"/>
                  </a:lnTo>
                  <a:lnTo>
                    <a:pt x="195" y="444"/>
                  </a:lnTo>
                  <a:lnTo>
                    <a:pt x="276" y="296"/>
                  </a:lnTo>
                  <a:lnTo>
                    <a:pt x="441" y="316"/>
                  </a:lnTo>
                  <a:lnTo>
                    <a:pt x="325" y="198"/>
                  </a:lnTo>
                  <a:lnTo>
                    <a:pt x="398" y="44"/>
                  </a:lnTo>
                  <a:lnTo>
                    <a:pt x="247" y="117"/>
                  </a:lnTo>
                  <a:lnTo>
                    <a:pt x="125"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
    <p:spTree>
      <p:nvGrpSpPr>
        <p:cNvPr id="536" name="Shape 536"/>
        <p:cNvGrpSpPr/>
        <p:nvPr/>
      </p:nvGrpSpPr>
      <p:grpSpPr>
        <a:xfrm>
          <a:off x="0" y="0"/>
          <a:ext cx="0" cy="0"/>
          <a:chOff x="0" y="0"/>
          <a:chExt cx="0" cy="0"/>
        </a:xfrm>
      </p:grpSpPr>
      <p:sp>
        <p:nvSpPr>
          <p:cNvPr id="537" name="Google Shape;537;p22"/>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22"/>
          <p:cNvSpPr/>
          <p:nvPr/>
        </p:nvSpPr>
        <p:spPr>
          <a:xfrm>
            <a:off x="5688850" y="2511136"/>
            <a:ext cx="2374139" cy="2283391"/>
          </a:xfrm>
          <a:custGeom>
            <a:rect b="b" l="l" r="r" t="t"/>
            <a:pathLst>
              <a:path extrusionOk="0" h="17631" w="18331">
                <a:moveTo>
                  <a:pt x="9510" y="0"/>
                </a:moveTo>
                <a:cubicBezTo>
                  <a:pt x="5943" y="0"/>
                  <a:pt x="2734" y="2142"/>
                  <a:pt x="1368" y="5438"/>
                </a:cubicBezTo>
                <a:cubicBezTo>
                  <a:pt x="1" y="8733"/>
                  <a:pt x="757" y="12523"/>
                  <a:pt x="3277" y="15044"/>
                </a:cubicBezTo>
                <a:cubicBezTo>
                  <a:pt x="4963" y="16736"/>
                  <a:pt x="7218" y="17631"/>
                  <a:pt x="9513" y="17631"/>
                </a:cubicBezTo>
                <a:cubicBezTo>
                  <a:pt x="10648" y="17631"/>
                  <a:pt x="11792" y="17412"/>
                  <a:pt x="12883" y="16963"/>
                </a:cubicBezTo>
                <a:cubicBezTo>
                  <a:pt x="16179" y="15596"/>
                  <a:pt x="18330" y="12378"/>
                  <a:pt x="18330" y="8811"/>
                </a:cubicBezTo>
                <a:cubicBezTo>
                  <a:pt x="18330" y="3945"/>
                  <a:pt x="14376" y="0"/>
                  <a:pt x="951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22"/>
          <p:cNvSpPr/>
          <p:nvPr/>
        </p:nvSpPr>
        <p:spPr>
          <a:xfrm>
            <a:off x="5688839" y="2243500"/>
            <a:ext cx="3455163" cy="2818675"/>
          </a:xfrm>
          <a:custGeom>
            <a:rect b="b" l="l" r="r" t="t"/>
            <a:pathLst>
              <a:path extrusionOk="0" h="14614" w="17914">
                <a:moveTo>
                  <a:pt x="15850" y="1"/>
                </a:moveTo>
                <a:cubicBezTo>
                  <a:pt x="11932" y="1"/>
                  <a:pt x="7819" y="1907"/>
                  <a:pt x="9733" y="6646"/>
                </a:cubicBezTo>
                <a:cubicBezTo>
                  <a:pt x="9703" y="7770"/>
                  <a:pt x="7261" y="6898"/>
                  <a:pt x="7561" y="9234"/>
                </a:cubicBezTo>
                <a:cubicBezTo>
                  <a:pt x="7423" y="9218"/>
                  <a:pt x="7295" y="9210"/>
                  <a:pt x="7176" y="9210"/>
                </a:cubicBezTo>
                <a:cubicBezTo>
                  <a:pt x="5892" y="9210"/>
                  <a:pt x="5667" y="10093"/>
                  <a:pt x="5313" y="10262"/>
                </a:cubicBezTo>
                <a:cubicBezTo>
                  <a:pt x="5280" y="10277"/>
                  <a:pt x="5241" y="10284"/>
                  <a:pt x="5198" y="10284"/>
                </a:cubicBezTo>
                <a:cubicBezTo>
                  <a:pt x="4806" y="10284"/>
                  <a:pt x="3995" y="9704"/>
                  <a:pt x="3033" y="9704"/>
                </a:cubicBezTo>
                <a:cubicBezTo>
                  <a:pt x="2404" y="9704"/>
                  <a:pt x="1711" y="9952"/>
                  <a:pt x="1028" y="10775"/>
                </a:cubicBezTo>
                <a:cubicBezTo>
                  <a:pt x="1" y="12016"/>
                  <a:pt x="107" y="13363"/>
                  <a:pt x="941" y="14614"/>
                </a:cubicBezTo>
                <a:lnTo>
                  <a:pt x="12863" y="14614"/>
                </a:lnTo>
                <a:lnTo>
                  <a:pt x="17623" y="14381"/>
                </a:lnTo>
                <a:lnTo>
                  <a:pt x="17913" y="181"/>
                </a:lnTo>
                <a:cubicBezTo>
                  <a:pt x="17256" y="63"/>
                  <a:pt x="16557" y="1"/>
                  <a:pt x="158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22"/>
          <p:cNvSpPr txBox="1"/>
          <p:nvPr>
            <p:ph type="ctrTitle"/>
          </p:nvPr>
        </p:nvSpPr>
        <p:spPr>
          <a:xfrm>
            <a:off x="726000" y="508000"/>
            <a:ext cx="3846000" cy="1053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5200"/>
              <a:buNone/>
              <a:defRPr b="0" sz="4000">
                <a:solidFill>
                  <a:schemeClr val="lt1"/>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41" name="Google Shape;541;p22"/>
          <p:cNvSpPr txBox="1"/>
          <p:nvPr>
            <p:ph idx="1" type="subTitle"/>
          </p:nvPr>
        </p:nvSpPr>
        <p:spPr>
          <a:xfrm>
            <a:off x="726000" y="1586225"/>
            <a:ext cx="3846000" cy="10533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2800"/>
              <a:buNone/>
              <a:defRPr>
                <a:solidFill>
                  <a:schemeClr val="lt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42" name="Google Shape;542;p22"/>
          <p:cNvSpPr txBox="1"/>
          <p:nvPr/>
        </p:nvSpPr>
        <p:spPr>
          <a:xfrm>
            <a:off x="1204200" y="3216988"/>
            <a:ext cx="3367800" cy="7023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None/>
            </a:pPr>
            <a:r>
              <a:rPr lang="en" sz="1200">
                <a:solidFill>
                  <a:schemeClr val="lt1"/>
                </a:solidFill>
                <a:latin typeface="Roboto"/>
                <a:ea typeface="Roboto"/>
                <a:cs typeface="Roboto"/>
                <a:sym typeface="Roboto"/>
              </a:rPr>
              <a:t>CREDITS: This presentation template was created by </a:t>
            </a:r>
            <a:r>
              <a:rPr lang="en" sz="1200">
                <a:solidFill>
                  <a:schemeClr val="lt1"/>
                </a:solidFill>
                <a:uFill>
                  <a:noFill/>
                </a:uFill>
                <a:latin typeface="Roboto"/>
                <a:ea typeface="Roboto"/>
                <a:cs typeface="Roboto"/>
                <a:sym typeface="Roboto"/>
                <a:hlinkClick r:id="rId2">
                  <a:extLst>
                    <a:ext uri="{A12FA001-AC4F-418D-AE19-62706E023703}">
                      <ahyp:hlinkClr val="tx"/>
                    </a:ext>
                  </a:extLst>
                </a:hlinkClick>
              </a:rPr>
              <a:t>Slidesgo</a:t>
            </a:r>
            <a:r>
              <a:rPr lang="en" sz="1200">
                <a:solidFill>
                  <a:schemeClr val="lt1"/>
                </a:solidFill>
                <a:latin typeface="Roboto"/>
                <a:ea typeface="Roboto"/>
                <a:cs typeface="Roboto"/>
                <a:sym typeface="Roboto"/>
              </a:rPr>
              <a:t>, including icons by </a:t>
            </a:r>
            <a:r>
              <a:rPr lang="en" sz="1200">
                <a:solidFill>
                  <a:schemeClr val="lt1"/>
                </a:solidFill>
                <a:uFill>
                  <a:noFill/>
                </a:uFill>
                <a:latin typeface="Roboto"/>
                <a:ea typeface="Roboto"/>
                <a:cs typeface="Roboto"/>
                <a:sym typeface="Roboto"/>
                <a:hlinkClick r:id="rId3">
                  <a:extLst>
                    <a:ext uri="{A12FA001-AC4F-418D-AE19-62706E023703}">
                      <ahyp:hlinkClr val="tx"/>
                    </a:ext>
                  </a:extLst>
                </a:hlinkClick>
              </a:rPr>
              <a:t>Flaticon</a:t>
            </a:r>
            <a:r>
              <a:rPr lang="en" sz="1200">
                <a:solidFill>
                  <a:schemeClr val="lt1"/>
                </a:solidFill>
                <a:latin typeface="Roboto"/>
                <a:ea typeface="Roboto"/>
                <a:cs typeface="Roboto"/>
                <a:sym typeface="Roboto"/>
              </a:rPr>
              <a:t>, and infographics &amp; images by </a:t>
            </a:r>
            <a:r>
              <a:rPr lang="en" sz="1200">
                <a:solidFill>
                  <a:schemeClr val="lt1"/>
                </a:solidFill>
                <a:uFill>
                  <a:noFill/>
                </a:uFill>
                <a:latin typeface="Roboto"/>
                <a:ea typeface="Roboto"/>
                <a:cs typeface="Roboto"/>
                <a:sym typeface="Roboto"/>
                <a:hlinkClick r:id="rId4">
                  <a:extLst>
                    <a:ext uri="{A12FA001-AC4F-418D-AE19-62706E023703}">
                      <ahyp:hlinkClr val="tx"/>
                    </a:ext>
                  </a:extLst>
                </a:hlinkClick>
              </a:rPr>
              <a:t>Freepik</a:t>
            </a:r>
            <a:r>
              <a:rPr lang="en" sz="1200">
                <a:solidFill>
                  <a:schemeClr val="lt1"/>
                </a:solidFill>
                <a:latin typeface="Roboto"/>
                <a:ea typeface="Roboto"/>
                <a:cs typeface="Roboto"/>
                <a:sym typeface="Roboto"/>
              </a:rPr>
              <a:t> </a:t>
            </a:r>
            <a:endParaRPr sz="1200">
              <a:solidFill>
                <a:schemeClr val="lt1"/>
              </a:solidFill>
              <a:latin typeface="Roboto"/>
              <a:ea typeface="Roboto"/>
              <a:cs typeface="Roboto"/>
              <a:sym typeface="Roboto"/>
            </a:endParaRPr>
          </a:p>
          <a:p>
            <a:pPr indent="0" lvl="0" marL="0" marR="0" rtl="0" algn="r">
              <a:lnSpc>
                <a:spcPct val="100000"/>
              </a:lnSpc>
              <a:spcBef>
                <a:spcPts val="1600"/>
              </a:spcBef>
              <a:spcAft>
                <a:spcPts val="1600"/>
              </a:spcAft>
              <a:buNone/>
            </a:pPr>
            <a:r>
              <a:t/>
            </a:r>
            <a:endParaRPr sz="1200" u="sng">
              <a:solidFill>
                <a:schemeClr val="lt1"/>
              </a:solidFill>
              <a:latin typeface="Roboto"/>
              <a:ea typeface="Roboto"/>
              <a:cs typeface="Roboto"/>
              <a:sym typeface="Roboto"/>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BLANK_1_1_1">
    <p:spTree>
      <p:nvGrpSpPr>
        <p:cNvPr id="543" name="Shape 543"/>
        <p:cNvGrpSpPr/>
        <p:nvPr/>
      </p:nvGrpSpPr>
      <p:grpSpPr>
        <a:xfrm>
          <a:off x="0" y="0"/>
          <a:ext cx="0" cy="0"/>
          <a:chOff x="0" y="0"/>
          <a:chExt cx="0" cy="0"/>
        </a:xfrm>
      </p:grpSpPr>
      <p:sp>
        <p:nvSpPr>
          <p:cNvPr id="544" name="Google Shape;544;p23"/>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5" name="Google Shape;545;p23"/>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23"/>
          <p:cNvSpPr txBox="1"/>
          <p:nvPr>
            <p:ph idx="1" type="body"/>
          </p:nvPr>
        </p:nvSpPr>
        <p:spPr>
          <a:xfrm>
            <a:off x="1252900" y="1907002"/>
            <a:ext cx="3175800" cy="702900"/>
          </a:xfrm>
          <a:prstGeom prst="rect">
            <a:avLst/>
          </a:prstGeom>
        </p:spPr>
        <p:txBody>
          <a:bodyPr anchorCtr="0" anchor="t" bIns="91425" lIns="91425" spcFirstLastPara="1" rIns="91425" wrap="square" tIns="91425">
            <a:noAutofit/>
          </a:bodyPr>
          <a:lstStyle>
            <a:lvl1pPr indent="-292100" lvl="0" marL="457200" rtl="0">
              <a:spcBef>
                <a:spcPts val="0"/>
              </a:spcBef>
              <a:spcAft>
                <a:spcPts val="0"/>
              </a:spcAft>
              <a:buClr>
                <a:srgbClr val="734D3F"/>
              </a:buClr>
              <a:buSzPts val="1000"/>
              <a:buFont typeface="Montserrat"/>
              <a:buChar char="●"/>
              <a:defRPr u="sng"/>
            </a:lvl1pPr>
            <a:lvl2pPr indent="-330200" lvl="1" marL="914400" rtl="0">
              <a:lnSpc>
                <a:spcPct val="100000"/>
              </a:lnSpc>
              <a:spcBef>
                <a:spcPts val="1600"/>
              </a:spcBef>
              <a:spcAft>
                <a:spcPts val="0"/>
              </a:spcAft>
              <a:buSzPts val="1600"/>
              <a:buFont typeface="Montserrat"/>
              <a:buChar char="○"/>
              <a:defRPr sz="1200"/>
            </a:lvl2pPr>
            <a:lvl3pPr indent="-330200" lvl="2" marL="1371600" rtl="0">
              <a:spcBef>
                <a:spcPts val="1600"/>
              </a:spcBef>
              <a:spcAft>
                <a:spcPts val="0"/>
              </a:spcAft>
              <a:buClr>
                <a:srgbClr val="734D3F"/>
              </a:buClr>
              <a:buSzPts val="1600"/>
              <a:buFont typeface="Montserrat"/>
              <a:buChar char="■"/>
              <a:defRPr/>
            </a:lvl3pPr>
            <a:lvl4pPr indent="-330200" lvl="3" marL="1828800" rtl="0">
              <a:spcBef>
                <a:spcPts val="1600"/>
              </a:spcBef>
              <a:spcAft>
                <a:spcPts val="0"/>
              </a:spcAft>
              <a:buClr>
                <a:srgbClr val="734D3F"/>
              </a:buClr>
              <a:buSzPts val="1600"/>
              <a:buFont typeface="Montserrat"/>
              <a:buChar char="●"/>
              <a:defRPr/>
            </a:lvl4pPr>
            <a:lvl5pPr indent="-330200" lvl="4" marL="2286000" rtl="0">
              <a:spcBef>
                <a:spcPts val="1600"/>
              </a:spcBef>
              <a:spcAft>
                <a:spcPts val="0"/>
              </a:spcAft>
              <a:buClr>
                <a:srgbClr val="734D3F"/>
              </a:buClr>
              <a:buSzPts val="1600"/>
              <a:buFont typeface="Montserrat"/>
              <a:buChar char="○"/>
              <a:defRPr/>
            </a:lvl5pPr>
            <a:lvl6pPr indent="-330200" lvl="5" marL="2743200" rtl="0">
              <a:spcBef>
                <a:spcPts val="1600"/>
              </a:spcBef>
              <a:spcAft>
                <a:spcPts val="0"/>
              </a:spcAft>
              <a:buClr>
                <a:srgbClr val="734D3F"/>
              </a:buClr>
              <a:buSzPts val="1600"/>
              <a:buFont typeface="Montserrat"/>
              <a:buChar char="■"/>
              <a:defRPr/>
            </a:lvl6pPr>
            <a:lvl7pPr indent="-330200" lvl="6" marL="3200400" rtl="0">
              <a:spcBef>
                <a:spcPts val="1600"/>
              </a:spcBef>
              <a:spcAft>
                <a:spcPts val="0"/>
              </a:spcAft>
              <a:buClr>
                <a:srgbClr val="734D3F"/>
              </a:buClr>
              <a:buSzPts val="1600"/>
              <a:buFont typeface="Montserrat"/>
              <a:buChar char="●"/>
              <a:defRPr/>
            </a:lvl7pPr>
            <a:lvl8pPr indent="-330200" lvl="7" marL="3657600" rtl="0">
              <a:spcBef>
                <a:spcPts val="1600"/>
              </a:spcBef>
              <a:spcAft>
                <a:spcPts val="0"/>
              </a:spcAft>
              <a:buClr>
                <a:srgbClr val="734D3F"/>
              </a:buClr>
              <a:buSzPts val="1600"/>
              <a:buFont typeface="Montserrat"/>
              <a:buChar char="○"/>
              <a:defRPr/>
            </a:lvl8pPr>
            <a:lvl9pPr indent="-330200" lvl="8" marL="4114800" rtl="0">
              <a:spcBef>
                <a:spcPts val="1600"/>
              </a:spcBef>
              <a:spcAft>
                <a:spcPts val="1600"/>
              </a:spcAft>
              <a:buClr>
                <a:srgbClr val="734D3F"/>
              </a:buClr>
              <a:buSzPts val="1600"/>
              <a:buFont typeface="Montserrat"/>
              <a:buChar char="■"/>
              <a:defRPr/>
            </a:lvl9pPr>
          </a:lstStyle>
          <a:p/>
        </p:txBody>
      </p:sp>
      <p:sp>
        <p:nvSpPr>
          <p:cNvPr id="547" name="Google Shape;547;p23"/>
          <p:cNvSpPr txBox="1"/>
          <p:nvPr>
            <p:ph idx="2" type="body"/>
          </p:nvPr>
        </p:nvSpPr>
        <p:spPr>
          <a:xfrm>
            <a:off x="5084050" y="1907002"/>
            <a:ext cx="3175800" cy="1173000"/>
          </a:xfrm>
          <a:prstGeom prst="rect">
            <a:avLst/>
          </a:prstGeom>
        </p:spPr>
        <p:txBody>
          <a:bodyPr anchorCtr="0" anchor="t" bIns="91425" lIns="91425" spcFirstLastPara="1" rIns="91425" wrap="square" tIns="91425">
            <a:noAutofit/>
          </a:bodyPr>
          <a:lstStyle>
            <a:lvl1pPr indent="-292100" lvl="0" marL="457200" rtl="0">
              <a:spcBef>
                <a:spcPts val="0"/>
              </a:spcBef>
              <a:spcAft>
                <a:spcPts val="0"/>
              </a:spcAft>
              <a:buSzPts val="1000"/>
              <a:buFont typeface="Montserrat"/>
              <a:buChar char="●"/>
              <a:defRPr u="sng"/>
            </a:lvl1pPr>
            <a:lvl2pPr indent="-330200" lvl="1" marL="914400" rtl="0">
              <a:lnSpc>
                <a:spcPct val="100000"/>
              </a:lnSpc>
              <a:spcBef>
                <a:spcPts val="1600"/>
              </a:spcBef>
              <a:spcAft>
                <a:spcPts val="0"/>
              </a:spcAft>
              <a:buSzPts val="1600"/>
              <a:buFont typeface="Montserrat"/>
              <a:buChar char="○"/>
              <a:defRPr sz="1200"/>
            </a:lvl2pPr>
            <a:lvl3pPr indent="-330200" lvl="2" marL="1371600" rtl="0">
              <a:spcBef>
                <a:spcPts val="1600"/>
              </a:spcBef>
              <a:spcAft>
                <a:spcPts val="0"/>
              </a:spcAft>
              <a:buSzPts val="1600"/>
              <a:buFont typeface="Montserrat"/>
              <a:buChar char="■"/>
              <a:defRPr/>
            </a:lvl3pPr>
            <a:lvl4pPr indent="-330200" lvl="3" marL="1828800" rtl="0">
              <a:spcBef>
                <a:spcPts val="1600"/>
              </a:spcBef>
              <a:spcAft>
                <a:spcPts val="0"/>
              </a:spcAft>
              <a:buSzPts val="1600"/>
              <a:buFont typeface="Montserrat"/>
              <a:buChar char="●"/>
              <a:defRPr/>
            </a:lvl4pPr>
            <a:lvl5pPr indent="-330200" lvl="4" marL="2286000" rtl="0">
              <a:spcBef>
                <a:spcPts val="1600"/>
              </a:spcBef>
              <a:spcAft>
                <a:spcPts val="0"/>
              </a:spcAft>
              <a:buSzPts val="1600"/>
              <a:buFont typeface="Montserrat"/>
              <a:buChar char="○"/>
              <a:defRPr/>
            </a:lvl5pPr>
            <a:lvl6pPr indent="-330200" lvl="5" marL="2743200" rtl="0">
              <a:spcBef>
                <a:spcPts val="1600"/>
              </a:spcBef>
              <a:spcAft>
                <a:spcPts val="0"/>
              </a:spcAft>
              <a:buSzPts val="1600"/>
              <a:buFont typeface="Montserrat"/>
              <a:buChar char="■"/>
              <a:defRPr/>
            </a:lvl6pPr>
            <a:lvl7pPr indent="-330200" lvl="6" marL="3200400" rtl="0">
              <a:spcBef>
                <a:spcPts val="1600"/>
              </a:spcBef>
              <a:spcAft>
                <a:spcPts val="0"/>
              </a:spcAft>
              <a:buSzPts val="1600"/>
              <a:buFont typeface="Montserrat"/>
              <a:buChar char="●"/>
              <a:defRPr/>
            </a:lvl7pPr>
            <a:lvl8pPr indent="-330200" lvl="7" marL="3657600" rtl="0">
              <a:spcBef>
                <a:spcPts val="1600"/>
              </a:spcBef>
              <a:spcAft>
                <a:spcPts val="0"/>
              </a:spcAft>
              <a:buSzPts val="1600"/>
              <a:buFont typeface="Montserrat"/>
              <a:buChar char="○"/>
              <a:defRPr/>
            </a:lvl8pPr>
            <a:lvl9pPr indent="-330200" lvl="8" marL="4114800" rtl="0">
              <a:spcBef>
                <a:spcPts val="1600"/>
              </a:spcBef>
              <a:spcAft>
                <a:spcPts val="1600"/>
              </a:spcAft>
              <a:buSzPts val="1600"/>
              <a:buFont typeface="Montserrat"/>
              <a:buChar char="■"/>
              <a:defRPr/>
            </a:lvl9pPr>
          </a:lstStyle>
          <a:p/>
        </p:txBody>
      </p:sp>
      <p:sp>
        <p:nvSpPr>
          <p:cNvPr id="548" name="Google Shape;548;p23"/>
          <p:cNvSpPr txBox="1"/>
          <p:nvPr>
            <p:ph idx="3" type="subTitle"/>
          </p:nvPr>
        </p:nvSpPr>
        <p:spPr>
          <a:xfrm>
            <a:off x="1252900" y="1572600"/>
            <a:ext cx="2852400" cy="373200"/>
          </a:xfrm>
          <a:prstGeom prst="rect">
            <a:avLst/>
          </a:prstGeom>
        </p:spPr>
        <p:txBody>
          <a:bodyPr anchorCtr="0" anchor="t" bIns="91425" lIns="91425" spcFirstLastPara="1" rIns="91425" wrap="square" tIns="91425">
            <a:noAutofit/>
          </a:bodyPr>
          <a:lstStyle>
            <a:lvl1pPr lvl="0" rtl="0">
              <a:spcBef>
                <a:spcPts val="0"/>
              </a:spcBef>
              <a:spcAft>
                <a:spcPts val="0"/>
              </a:spcAft>
              <a:buSzPts val="1800"/>
              <a:buFont typeface="Limelight"/>
              <a:buNone/>
              <a:defRPr sz="1800">
                <a:latin typeface="Limelight"/>
                <a:ea typeface="Limelight"/>
                <a:cs typeface="Limelight"/>
                <a:sym typeface="Limelight"/>
              </a:defRPr>
            </a:lvl1pPr>
            <a:lvl2pPr lvl="1" rtl="0">
              <a:spcBef>
                <a:spcPts val="1600"/>
              </a:spcBef>
              <a:spcAft>
                <a:spcPts val="0"/>
              </a:spcAft>
              <a:buSzPts val="1800"/>
              <a:buFont typeface="Limelight"/>
              <a:buNone/>
              <a:defRPr sz="1800">
                <a:latin typeface="Limelight"/>
                <a:ea typeface="Limelight"/>
                <a:cs typeface="Limelight"/>
                <a:sym typeface="Limelight"/>
              </a:defRPr>
            </a:lvl2pPr>
            <a:lvl3pPr lvl="2" rtl="0">
              <a:spcBef>
                <a:spcPts val="1600"/>
              </a:spcBef>
              <a:spcAft>
                <a:spcPts val="0"/>
              </a:spcAft>
              <a:buSzPts val="1800"/>
              <a:buFont typeface="Limelight"/>
              <a:buNone/>
              <a:defRPr sz="1800">
                <a:latin typeface="Limelight"/>
                <a:ea typeface="Limelight"/>
                <a:cs typeface="Limelight"/>
                <a:sym typeface="Limelight"/>
              </a:defRPr>
            </a:lvl3pPr>
            <a:lvl4pPr lvl="3" rtl="0">
              <a:spcBef>
                <a:spcPts val="1600"/>
              </a:spcBef>
              <a:spcAft>
                <a:spcPts val="0"/>
              </a:spcAft>
              <a:buSzPts val="1800"/>
              <a:buFont typeface="Limelight"/>
              <a:buNone/>
              <a:defRPr sz="1800">
                <a:latin typeface="Limelight"/>
                <a:ea typeface="Limelight"/>
                <a:cs typeface="Limelight"/>
                <a:sym typeface="Limelight"/>
              </a:defRPr>
            </a:lvl4pPr>
            <a:lvl5pPr lvl="4" rtl="0">
              <a:spcBef>
                <a:spcPts val="1600"/>
              </a:spcBef>
              <a:spcAft>
                <a:spcPts val="0"/>
              </a:spcAft>
              <a:buSzPts val="1800"/>
              <a:buFont typeface="Limelight"/>
              <a:buNone/>
              <a:defRPr sz="1800">
                <a:latin typeface="Limelight"/>
                <a:ea typeface="Limelight"/>
                <a:cs typeface="Limelight"/>
                <a:sym typeface="Limelight"/>
              </a:defRPr>
            </a:lvl5pPr>
            <a:lvl6pPr lvl="5" rtl="0">
              <a:spcBef>
                <a:spcPts val="1600"/>
              </a:spcBef>
              <a:spcAft>
                <a:spcPts val="0"/>
              </a:spcAft>
              <a:buSzPts val="1800"/>
              <a:buFont typeface="Limelight"/>
              <a:buNone/>
              <a:defRPr sz="1800">
                <a:latin typeface="Limelight"/>
                <a:ea typeface="Limelight"/>
                <a:cs typeface="Limelight"/>
                <a:sym typeface="Limelight"/>
              </a:defRPr>
            </a:lvl6pPr>
            <a:lvl7pPr lvl="6" rtl="0">
              <a:spcBef>
                <a:spcPts val="1600"/>
              </a:spcBef>
              <a:spcAft>
                <a:spcPts val="0"/>
              </a:spcAft>
              <a:buSzPts val="1800"/>
              <a:buFont typeface="Limelight"/>
              <a:buNone/>
              <a:defRPr sz="1800">
                <a:latin typeface="Limelight"/>
                <a:ea typeface="Limelight"/>
                <a:cs typeface="Limelight"/>
                <a:sym typeface="Limelight"/>
              </a:defRPr>
            </a:lvl7pPr>
            <a:lvl8pPr lvl="7" rtl="0">
              <a:spcBef>
                <a:spcPts val="1600"/>
              </a:spcBef>
              <a:spcAft>
                <a:spcPts val="0"/>
              </a:spcAft>
              <a:buSzPts val="1800"/>
              <a:buFont typeface="Limelight"/>
              <a:buNone/>
              <a:defRPr sz="1800">
                <a:latin typeface="Limelight"/>
                <a:ea typeface="Limelight"/>
                <a:cs typeface="Limelight"/>
                <a:sym typeface="Limelight"/>
              </a:defRPr>
            </a:lvl8pPr>
            <a:lvl9pPr lvl="8" rtl="0">
              <a:spcBef>
                <a:spcPts val="1600"/>
              </a:spcBef>
              <a:spcAft>
                <a:spcPts val="1600"/>
              </a:spcAft>
              <a:buSzPts val="1800"/>
              <a:buFont typeface="Limelight"/>
              <a:buNone/>
              <a:defRPr sz="1800">
                <a:latin typeface="Limelight"/>
                <a:ea typeface="Limelight"/>
                <a:cs typeface="Limelight"/>
                <a:sym typeface="Limelight"/>
              </a:defRPr>
            </a:lvl9pPr>
          </a:lstStyle>
          <a:p/>
        </p:txBody>
      </p:sp>
      <p:sp>
        <p:nvSpPr>
          <p:cNvPr id="549" name="Google Shape;549;p23"/>
          <p:cNvSpPr txBox="1"/>
          <p:nvPr>
            <p:ph idx="4" type="subTitle"/>
          </p:nvPr>
        </p:nvSpPr>
        <p:spPr>
          <a:xfrm>
            <a:off x="5084050" y="1572600"/>
            <a:ext cx="2852100" cy="373200"/>
          </a:xfrm>
          <a:prstGeom prst="rect">
            <a:avLst/>
          </a:prstGeom>
        </p:spPr>
        <p:txBody>
          <a:bodyPr anchorCtr="0" anchor="t" bIns="91425" lIns="91425" spcFirstLastPara="1" rIns="91425" wrap="square" tIns="91425">
            <a:noAutofit/>
          </a:bodyPr>
          <a:lstStyle>
            <a:lvl1pPr lvl="0" rtl="0">
              <a:spcBef>
                <a:spcPts val="0"/>
              </a:spcBef>
              <a:spcAft>
                <a:spcPts val="0"/>
              </a:spcAft>
              <a:buSzPts val="1800"/>
              <a:buFont typeface="Limelight"/>
              <a:buNone/>
              <a:defRPr sz="1800">
                <a:latin typeface="Limelight"/>
                <a:ea typeface="Limelight"/>
                <a:cs typeface="Limelight"/>
                <a:sym typeface="Limelight"/>
              </a:defRPr>
            </a:lvl1pPr>
            <a:lvl2pPr lvl="1" rtl="0">
              <a:spcBef>
                <a:spcPts val="1600"/>
              </a:spcBef>
              <a:spcAft>
                <a:spcPts val="0"/>
              </a:spcAft>
              <a:buSzPts val="1800"/>
              <a:buFont typeface="Limelight"/>
              <a:buNone/>
              <a:defRPr sz="1800">
                <a:latin typeface="Limelight"/>
                <a:ea typeface="Limelight"/>
                <a:cs typeface="Limelight"/>
                <a:sym typeface="Limelight"/>
              </a:defRPr>
            </a:lvl2pPr>
            <a:lvl3pPr lvl="2" rtl="0">
              <a:spcBef>
                <a:spcPts val="1600"/>
              </a:spcBef>
              <a:spcAft>
                <a:spcPts val="0"/>
              </a:spcAft>
              <a:buSzPts val="1800"/>
              <a:buFont typeface="Limelight"/>
              <a:buNone/>
              <a:defRPr sz="1800">
                <a:latin typeface="Limelight"/>
                <a:ea typeface="Limelight"/>
                <a:cs typeface="Limelight"/>
                <a:sym typeface="Limelight"/>
              </a:defRPr>
            </a:lvl3pPr>
            <a:lvl4pPr lvl="3" rtl="0">
              <a:spcBef>
                <a:spcPts val="1600"/>
              </a:spcBef>
              <a:spcAft>
                <a:spcPts val="0"/>
              </a:spcAft>
              <a:buSzPts val="1800"/>
              <a:buFont typeface="Limelight"/>
              <a:buNone/>
              <a:defRPr sz="1800">
                <a:latin typeface="Limelight"/>
                <a:ea typeface="Limelight"/>
                <a:cs typeface="Limelight"/>
                <a:sym typeface="Limelight"/>
              </a:defRPr>
            </a:lvl4pPr>
            <a:lvl5pPr lvl="4" rtl="0">
              <a:spcBef>
                <a:spcPts val="1600"/>
              </a:spcBef>
              <a:spcAft>
                <a:spcPts val="0"/>
              </a:spcAft>
              <a:buSzPts val="1800"/>
              <a:buFont typeface="Limelight"/>
              <a:buNone/>
              <a:defRPr sz="1800">
                <a:latin typeface="Limelight"/>
                <a:ea typeface="Limelight"/>
                <a:cs typeface="Limelight"/>
                <a:sym typeface="Limelight"/>
              </a:defRPr>
            </a:lvl5pPr>
            <a:lvl6pPr lvl="5" rtl="0">
              <a:spcBef>
                <a:spcPts val="1600"/>
              </a:spcBef>
              <a:spcAft>
                <a:spcPts val="0"/>
              </a:spcAft>
              <a:buSzPts val="1800"/>
              <a:buFont typeface="Limelight"/>
              <a:buNone/>
              <a:defRPr sz="1800">
                <a:latin typeface="Limelight"/>
                <a:ea typeface="Limelight"/>
                <a:cs typeface="Limelight"/>
                <a:sym typeface="Limelight"/>
              </a:defRPr>
            </a:lvl6pPr>
            <a:lvl7pPr lvl="6" rtl="0">
              <a:spcBef>
                <a:spcPts val="1600"/>
              </a:spcBef>
              <a:spcAft>
                <a:spcPts val="0"/>
              </a:spcAft>
              <a:buSzPts val="1800"/>
              <a:buFont typeface="Limelight"/>
              <a:buNone/>
              <a:defRPr sz="1800">
                <a:latin typeface="Limelight"/>
                <a:ea typeface="Limelight"/>
                <a:cs typeface="Limelight"/>
                <a:sym typeface="Limelight"/>
              </a:defRPr>
            </a:lvl7pPr>
            <a:lvl8pPr lvl="7" rtl="0">
              <a:spcBef>
                <a:spcPts val="1600"/>
              </a:spcBef>
              <a:spcAft>
                <a:spcPts val="0"/>
              </a:spcAft>
              <a:buSzPts val="1800"/>
              <a:buFont typeface="Limelight"/>
              <a:buNone/>
              <a:defRPr sz="1800">
                <a:latin typeface="Limelight"/>
                <a:ea typeface="Limelight"/>
                <a:cs typeface="Limelight"/>
                <a:sym typeface="Limelight"/>
              </a:defRPr>
            </a:lvl8pPr>
            <a:lvl9pPr lvl="8" rtl="0">
              <a:spcBef>
                <a:spcPts val="1600"/>
              </a:spcBef>
              <a:spcAft>
                <a:spcPts val="1600"/>
              </a:spcAft>
              <a:buSzPts val="1800"/>
              <a:buFont typeface="Limelight"/>
              <a:buNone/>
              <a:defRPr sz="1800">
                <a:latin typeface="Limelight"/>
                <a:ea typeface="Limelight"/>
                <a:cs typeface="Limelight"/>
                <a:sym typeface="Limelight"/>
              </a:defRPr>
            </a:lvl9pPr>
          </a:lstStyle>
          <a:p/>
        </p:txBody>
      </p:sp>
      <p:sp>
        <p:nvSpPr>
          <p:cNvPr id="550" name="Google Shape;550;p23"/>
          <p:cNvSpPr txBox="1"/>
          <p:nvPr>
            <p:ph type="title"/>
          </p:nvPr>
        </p:nvSpPr>
        <p:spPr>
          <a:xfrm>
            <a:off x="1100500" y="640850"/>
            <a:ext cx="6942900" cy="515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551" name="Google Shape;551;p23"/>
          <p:cNvSpPr txBox="1"/>
          <p:nvPr>
            <p:ph idx="5" type="body"/>
          </p:nvPr>
        </p:nvSpPr>
        <p:spPr>
          <a:xfrm>
            <a:off x="1252900" y="3071078"/>
            <a:ext cx="3175800" cy="427500"/>
          </a:xfrm>
          <a:prstGeom prst="rect">
            <a:avLst/>
          </a:prstGeom>
        </p:spPr>
        <p:txBody>
          <a:bodyPr anchorCtr="0" anchor="t" bIns="91425" lIns="91425" spcFirstLastPara="1" rIns="91425" wrap="square" tIns="91425">
            <a:noAutofit/>
          </a:bodyPr>
          <a:lstStyle>
            <a:lvl1pPr indent="-292100" lvl="0" marL="457200" rtl="0">
              <a:spcBef>
                <a:spcPts val="0"/>
              </a:spcBef>
              <a:spcAft>
                <a:spcPts val="0"/>
              </a:spcAft>
              <a:buClr>
                <a:schemeClr val="dk1"/>
              </a:buClr>
              <a:buSzPts val="1000"/>
              <a:buFont typeface="Montserrat"/>
              <a:buChar char="●"/>
              <a:defRPr u="sng">
                <a:solidFill>
                  <a:schemeClr val="hlink"/>
                </a:solidFill>
              </a:defRPr>
            </a:lvl1pPr>
            <a:lvl2pPr indent="-330200" lvl="1" marL="914400" rtl="0">
              <a:lnSpc>
                <a:spcPct val="100000"/>
              </a:lnSpc>
              <a:spcBef>
                <a:spcPts val="1600"/>
              </a:spcBef>
              <a:spcAft>
                <a:spcPts val="0"/>
              </a:spcAft>
              <a:buClr>
                <a:schemeClr val="dk1"/>
              </a:buClr>
              <a:buSzPts val="1600"/>
              <a:buFont typeface="Montserrat"/>
              <a:buChar char="○"/>
              <a:defRPr sz="1200"/>
            </a:lvl2pPr>
            <a:lvl3pPr indent="-330200" lvl="2" marL="1371600" rtl="0">
              <a:spcBef>
                <a:spcPts val="1600"/>
              </a:spcBef>
              <a:spcAft>
                <a:spcPts val="0"/>
              </a:spcAft>
              <a:buClr>
                <a:schemeClr val="dk1"/>
              </a:buClr>
              <a:buSzPts val="1600"/>
              <a:buFont typeface="Montserrat"/>
              <a:buChar char="■"/>
              <a:defRPr/>
            </a:lvl3pPr>
            <a:lvl4pPr indent="-330200" lvl="3" marL="1828800" rtl="0">
              <a:spcBef>
                <a:spcPts val="1600"/>
              </a:spcBef>
              <a:spcAft>
                <a:spcPts val="0"/>
              </a:spcAft>
              <a:buClr>
                <a:schemeClr val="dk1"/>
              </a:buClr>
              <a:buSzPts val="1600"/>
              <a:buFont typeface="Montserrat"/>
              <a:buChar char="●"/>
              <a:defRPr/>
            </a:lvl4pPr>
            <a:lvl5pPr indent="-330200" lvl="4" marL="2286000" rtl="0">
              <a:spcBef>
                <a:spcPts val="1600"/>
              </a:spcBef>
              <a:spcAft>
                <a:spcPts val="0"/>
              </a:spcAft>
              <a:buClr>
                <a:schemeClr val="dk1"/>
              </a:buClr>
              <a:buSzPts val="1600"/>
              <a:buFont typeface="Montserrat"/>
              <a:buChar char="○"/>
              <a:defRPr/>
            </a:lvl5pPr>
            <a:lvl6pPr indent="-330200" lvl="5" marL="2743200" rtl="0">
              <a:spcBef>
                <a:spcPts val="1600"/>
              </a:spcBef>
              <a:spcAft>
                <a:spcPts val="0"/>
              </a:spcAft>
              <a:buClr>
                <a:schemeClr val="dk1"/>
              </a:buClr>
              <a:buSzPts val="1600"/>
              <a:buFont typeface="Montserrat"/>
              <a:buChar char="■"/>
              <a:defRPr/>
            </a:lvl6pPr>
            <a:lvl7pPr indent="-330200" lvl="6" marL="3200400" rtl="0">
              <a:spcBef>
                <a:spcPts val="1600"/>
              </a:spcBef>
              <a:spcAft>
                <a:spcPts val="0"/>
              </a:spcAft>
              <a:buClr>
                <a:schemeClr val="dk1"/>
              </a:buClr>
              <a:buSzPts val="1600"/>
              <a:buFont typeface="Montserrat"/>
              <a:buChar char="●"/>
              <a:defRPr/>
            </a:lvl7pPr>
            <a:lvl8pPr indent="-330200" lvl="7" marL="3657600" rtl="0">
              <a:spcBef>
                <a:spcPts val="1600"/>
              </a:spcBef>
              <a:spcAft>
                <a:spcPts val="0"/>
              </a:spcAft>
              <a:buClr>
                <a:schemeClr val="dk1"/>
              </a:buClr>
              <a:buSzPts val="1600"/>
              <a:buFont typeface="Montserrat"/>
              <a:buChar char="○"/>
              <a:defRPr/>
            </a:lvl8pPr>
            <a:lvl9pPr indent="-330200" lvl="8" marL="4114800" rtl="0">
              <a:spcBef>
                <a:spcPts val="1600"/>
              </a:spcBef>
              <a:spcAft>
                <a:spcPts val="1600"/>
              </a:spcAft>
              <a:buClr>
                <a:schemeClr val="dk1"/>
              </a:buClr>
              <a:buSzPts val="1600"/>
              <a:buFont typeface="Montserrat"/>
              <a:buChar char="■"/>
              <a:defRPr/>
            </a:lvl9pPr>
          </a:lstStyle>
          <a:p/>
        </p:txBody>
      </p:sp>
      <p:sp>
        <p:nvSpPr>
          <p:cNvPr id="552" name="Google Shape;552;p23"/>
          <p:cNvSpPr txBox="1"/>
          <p:nvPr>
            <p:ph idx="6" type="subTitle"/>
          </p:nvPr>
        </p:nvSpPr>
        <p:spPr>
          <a:xfrm>
            <a:off x="1252900" y="2741868"/>
            <a:ext cx="2852400" cy="373200"/>
          </a:xfrm>
          <a:prstGeom prst="rect">
            <a:avLst/>
          </a:prstGeom>
        </p:spPr>
        <p:txBody>
          <a:bodyPr anchorCtr="0" anchor="t" bIns="91425" lIns="91425" spcFirstLastPara="1" rIns="91425" wrap="square" tIns="91425">
            <a:noAutofit/>
          </a:bodyPr>
          <a:lstStyle>
            <a:lvl1pPr lvl="0" rtl="0">
              <a:spcBef>
                <a:spcPts val="0"/>
              </a:spcBef>
              <a:spcAft>
                <a:spcPts val="0"/>
              </a:spcAft>
              <a:buSzPts val="1800"/>
              <a:buFont typeface="Limelight"/>
              <a:buNone/>
              <a:defRPr sz="1800">
                <a:latin typeface="Limelight"/>
                <a:ea typeface="Limelight"/>
                <a:cs typeface="Limelight"/>
                <a:sym typeface="Limelight"/>
              </a:defRPr>
            </a:lvl1pPr>
            <a:lvl2pPr lvl="1" rtl="0">
              <a:spcBef>
                <a:spcPts val="1600"/>
              </a:spcBef>
              <a:spcAft>
                <a:spcPts val="0"/>
              </a:spcAft>
              <a:buSzPts val="1800"/>
              <a:buFont typeface="Limelight"/>
              <a:buNone/>
              <a:defRPr sz="1800">
                <a:latin typeface="Limelight"/>
                <a:ea typeface="Limelight"/>
                <a:cs typeface="Limelight"/>
                <a:sym typeface="Limelight"/>
              </a:defRPr>
            </a:lvl2pPr>
            <a:lvl3pPr lvl="2" rtl="0">
              <a:spcBef>
                <a:spcPts val="1600"/>
              </a:spcBef>
              <a:spcAft>
                <a:spcPts val="0"/>
              </a:spcAft>
              <a:buSzPts val="1800"/>
              <a:buFont typeface="Limelight"/>
              <a:buNone/>
              <a:defRPr sz="1800">
                <a:latin typeface="Limelight"/>
                <a:ea typeface="Limelight"/>
                <a:cs typeface="Limelight"/>
                <a:sym typeface="Limelight"/>
              </a:defRPr>
            </a:lvl3pPr>
            <a:lvl4pPr lvl="3" rtl="0">
              <a:spcBef>
                <a:spcPts val="1600"/>
              </a:spcBef>
              <a:spcAft>
                <a:spcPts val="0"/>
              </a:spcAft>
              <a:buSzPts val="1800"/>
              <a:buFont typeface="Limelight"/>
              <a:buNone/>
              <a:defRPr sz="1800">
                <a:latin typeface="Limelight"/>
                <a:ea typeface="Limelight"/>
                <a:cs typeface="Limelight"/>
                <a:sym typeface="Limelight"/>
              </a:defRPr>
            </a:lvl4pPr>
            <a:lvl5pPr lvl="4" rtl="0">
              <a:spcBef>
                <a:spcPts val="1600"/>
              </a:spcBef>
              <a:spcAft>
                <a:spcPts val="0"/>
              </a:spcAft>
              <a:buSzPts val="1800"/>
              <a:buFont typeface="Limelight"/>
              <a:buNone/>
              <a:defRPr sz="1800">
                <a:latin typeface="Limelight"/>
                <a:ea typeface="Limelight"/>
                <a:cs typeface="Limelight"/>
                <a:sym typeface="Limelight"/>
              </a:defRPr>
            </a:lvl5pPr>
            <a:lvl6pPr lvl="5" rtl="0">
              <a:spcBef>
                <a:spcPts val="1600"/>
              </a:spcBef>
              <a:spcAft>
                <a:spcPts val="0"/>
              </a:spcAft>
              <a:buSzPts val="1800"/>
              <a:buFont typeface="Limelight"/>
              <a:buNone/>
              <a:defRPr sz="1800">
                <a:latin typeface="Limelight"/>
                <a:ea typeface="Limelight"/>
                <a:cs typeface="Limelight"/>
                <a:sym typeface="Limelight"/>
              </a:defRPr>
            </a:lvl6pPr>
            <a:lvl7pPr lvl="6" rtl="0">
              <a:spcBef>
                <a:spcPts val="1600"/>
              </a:spcBef>
              <a:spcAft>
                <a:spcPts val="0"/>
              </a:spcAft>
              <a:buSzPts val="1800"/>
              <a:buFont typeface="Limelight"/>
              <a:buNone/>
              <a:defRPr sz="1800">
                <a:latin typeface="Limelight"/>
                <a:ea typeface="Limelight"/>
                <a:cs typeface="Limelight"/>
                <a:sym typeface="Limelight"/>
              </a:defRPr>
            </a:lvl7pPr>
            <a:lvl8pPr lvl="7" rtl="0">
              <a:spcBef>
                <a:spcPts val="1600"/>
              </a:spcBef>
              <a:spcAft>
                <a:spcPts val="0"/>
              </a:spcAft>
              <a:buSzPts val="1800"/>
              <a:buFont typeface="Limelight"/>
              <a:buNone/>
              <a:defRPr sz="1800">
                <a:latin typeface="Limelight"/>
                <a:ea typeface="Limelight"/>
                <a:cs typeface="Limelight"/>
                <a:sym typeface="Limelight"/>
              </a:defRPr>
            </a:lvl8pPr>
            <a:lvl9pPr lvl="8" rtl="0">
              <a:spcBef>
                <a:spcPts val="1600"/>
              </a:spcBef>
              <a:spcAft>
                <a:spcPts val="1600"/>
              </a:spcAft>
              <a:buSzPts val="1800"/>
              <a:buFont typeface="Limelight"/>
              <a:buNone/>
              <a:defRPr sz="1800">
                <a:latin typeface="Limelight"/>
                <a:ea typeface="Limelight"/>
                <a:cs typeface="Limelight"/>
                <a:sym typeface="Limelight"/>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3">
    <p:spTree>
      <p:nvGrpSpPr>
        <p:cNvPr id="553" name="Shape 553"/>
        <p:cNvGrpSpPr/>
        <p:nvPr/>
      </p:nvGrpSpPr>
      <p:grpSpPr>
        <a:xfrm>
          <a:off x="0" y="0"/>
          <a:ext cx="0" cy="0"/>
          <a:chOff x="0" y="0"/>
          <a:chExt cx="0" cy="0"/>
        </a:xfrm>
      </p:grpSpPr>
      <p:sp>
        <p:nvSpPr>
          <p:cNvPr id="554" name="Google Shape;554;p24"/>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24"/>
          <p:cNvSpPr/>
          <p:nvPr/>
        </p:nvSpPr>
        <p:spPr>
          <a:xfrm>
            <a:off x="232750" y="1203563"/>
            <a:ext cx="3983015" cy="5975813"/>
          </a:xfrm>
          <a:custGeom>
            <a:rect b="b" l="l" r="r" t="t"/>
            <a:pathLst>
              <a:path extrusionOk="0" h="208398" w="138902">
                <a:moveTo>
                  <a:pt x="101452" y="0"/>
                </a:moveTo>
                <a:cubicBezTo>
                  <a:pt x="100874" y="0"/>
                  <a:pt x="100033" y="129"/>
                  <a:pt x="98964" y="397"/>
                </a:cubicBezTo>
                <a:cubicBezTo>
                  <a:pt x="94949" y="1383"/>
                  <a:pt x="78114" y="6877"/>
                  <a:pt x="65647" y="11948"/>
                </a:cubicBezTo>
                <a:cubicBezTo>
                  <a:pt x="41980" y="21739"/>
                  <a:pt x="19863" y="34981"/>
                  <a:pt x="0" y="51252"/>
                </a:cubicBezTo>
                <a:lnTo>
                  <a:pt x="0" y="208397"/>
                </a:lnTo>
                <a:lnTo>
                  <a:pt x="138901" y="208397"/>
                </a:lnTo>
                <a:lnTo>
                  <a:pt x="138901" y="134368"/>
                </a:lnTo>
                <a:lnTo>
                  <a:pt x="138831" y="134368"/>
                </a:lnTo>
                <a:cubicBezTo>
                  <a:pt x="131527" y="132474"/>
                  <a:pt x="127132" y="116284"/>
                  <a:pt x="118367" y="116284"/>
                </a:cubicBezTo>
                <a:cubicBezTo>
                  <a:pt x="115722" y="116284"/>
                  <a:pt x="112678" y="117759"/>
                  <a:pt x="109036" y="121548"/>
                </a:cubicBezTo>
                <a:cubicBezTo>
                  <a:pt x="108226" y="118026"/>
                  <a:pt x="105549" y="116371"/>
                  <a:pt x="102714" y="116371"/>
                </a:cubicBezTo>
                <a:cubicBezTo>
                  <a:pt x="99879" y="116371"/>
                  <a:pt x="96886" y="118026"/>
                  <a:pt x="95442" y="121126"/>
                </a:cubicBezTo>
                <a:cubicBezTo>
                  <a:pt x="92483" y="109997"/>
                  <a:pt x="96639" y="97177"/>
                  <a:pt x="81777" y="93444"/>
                </a:cubicBezTo>
                <a:cubicBezTo>
                  <a:pt x="79841" y="92943"/>
                  <a:pt x="77808" y="92713"/>
                  <a:pt x="75737" y="92713"/>
                </a:cubicBezTo>
                <a:cubicBezTo>
                  <a:pt x="69370" y="92713"/>
                  <a:pt x="62651" y="94886"/>
                  <a:pt x="57335" y="98022"/>
                </a:cubicBezTo>
                <a:cubicBezTo>
                  <a:pt x="54805" y="99549"/>
                  <a:pt x="53194" y="101400"/>
                  <a:pt x="51547" y="101400"/>
                </a:cubicBezTo>
                <a:cubicBezTo>
                  <a:pt x="50535" y="101400"/>
                  <a:pt x="49509" y="100701"/>
                  <a:pt x="48249" y="98797"/>
                </a:cubicBezTo>
                <a:cubicBezTo>
                  <a:pt x="45784" y="95064"/>
                  <a:pt x="50714" y="91401"/>
                  <a:pt x="44516" y="88936"/>
                </a:cubicBezTo>
                <a:cubicBezTo>
                  <a:pt x="43315" y="88504"/>
                  <a:pt x="42235" y="88356"/>
                  <a:pt x="41258" y="88356"/>
                </a:cubicBezTo>
                <a:cubicBezTo>
                  <a:pt x="39146" y="88356"/>
                  <a:pt x="37511" y="89045"/>
                  <a:pt x="36167" y="89045"/>
                </a:cubicBezTo>
                <a:cubicBezTo>
                  <a:pt x="34484" y="89045"/>
                  <a:pt x="33256" y="87963"/>
                  <a:pt x="32119" y="83090"/>
                </a:cubicBezTo>
                <a:cubicBezTo>
                  <a:pt x="30499" y="76046"/>
                  <a:pt x="21765" y="48223"/>
                  <a:pt x="100513" y="2158"/>
                </a:cubicBezTo>
                <a:cubicBezTo>
                  <a:pt x="102708" y="761"/>
                  <a:pt x="102854" y="0"/>
                  <a:pt x="101452"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24"/>
          <p:cNvSpPr/>
          <p:nvPr/>
        </p:nvSpPr>
        <p:spPr>
          <a:xfrm>
            <a:off x="3559684" y="705500"/>
            <a:ext cx="888577" cy="335998"/>
          </a:xfrm>
          <a:custGeom>
            <a:rect b="b" l="l" r="r" t="t"/>
            <a:pathLst>
              <a:path extrusionOk="0" h="1404" w="3713">
                <a:moveTo>
                  <a:pt x="3479" y="1"/>
                </a:moveTo>
                <a:cubicBezTo>
                  <a:pt x="3100" y="1"/>
                  <a:pt x="2263" y="266"/>
                  <a:pt x="1852" y="467"/>
                </a:cubicBezTo>
                <a:cubicBezTo>
                  <a:pt x="1309" y="729"/>
                  <a:pt x="0" y="1204"/>
                  <a:pt x="59" y="1378"/>
                </a:cubicBezTo>
                <a:cubicBezTo>
                  <a:pt x="65" y="1395"/>
                  <a:pt x="92" y="1403"/>
                  <a:pt x="138" y="1403"/>
                </a:cubicBezTo>
                <a:cubicBezTo>
                  <a:pt x="461" y="1403"/>
                  <a:pt x="1675" y="1022"/>
                  <a:pt x="2472" y="768"/>
                </a:cubicBezTo>
                <a:cubicBezTo>
                  <a:pt x="3383" y="477"/>
                  <a:pt x="3713" y="322"/>
                  <a:pt x="3674" y="80"/>
                </a:cubicBezTo>
                <a:cubicBezTo>
                  <a:pt x="3665" y="24"/>
                  <a:pt x="3593" y="1"/>
                  <a:pt x="347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57" name="Google Shape;557;p24"/>
          <p:cNvGrpSpPr/>
          <p:nvPr/>
        </p:nvGrpSpPr>
        <p:grpSpPr>
          <a:xfrm>
            <a:off x="4624178" y="447674"/>
            <a:ext cx="1030303" cy="245273"/>
            <a:chOff x="4294800" y="187900"/>
            <a:chExt cx="2283474" cy="543601"/>
          </a:xfrm>
        </p:grpSpPr>
        <p:sp>
          <p:nvSpPr>
            <p:cNvPr id="558" name="Google Shape;558;p24"/>
            <p:cNvSpPr/>
            <p:nvPr/>
          </p:nvSpPr>
          <p:spPr>
            <a:xfrm>
              <a:off x="5560418" y="457542"/>
              <a:ext cx="378709" cy="188491"/>
            </a:xfrm>
            <a:custGeom>
              <a:rect b="b" l="l" r="r" t="t"/>
              <a:pathLst>
                <a:path extrusionOk="0" h="655" w="1316">
                  <a:moveTo>
                    <a:pt x="1100" y="0"/>
                  </a:moveTo>
                  <a:cubicBezTo>
                    <a:pt x="999" y="0"/>
                    <a:pt x="641" y="36"/>
                    <a:pt x="203" y="225"/>
                  </a:cubicBezTo>
                  <a:cubicBezTo>
                    <a:pt x="148" y="251"/>
                    <a:pt x="90" y="277"/>
                    <a:pt x="38" y="309"/>
                  </a:cubicBezTo>
                  <a:cubicBezTo>
                    <a:pt x="6" y="326"/>
                    <a:pt x="0" y="364"/>
                    <a:pt x="6" y="405"/>
                  </a:cubicBezTo>
                  <a:cubicBezTo>
                    <a:pt x="12" y="445"/>
                    <a:pt x="20" y="486"/>
                    <a:pt x="29" y="523"/>
                  </a:cubicBezTo>
                  <a:cubicBezTo>
                    <a:pt x="41" y="558"/>
                    <a:pt x="49" y="596"/>
                    <a:pt x="78" y="607"/>
                  </a:cubicBezTo>
                  <a:cubicBezTo>
                    <a:pt x="90" y="613"/>
                    <a:pt x="125" y="622"/>
                    <a:pt x="133" y="625"/>
                  </a:cubicBezTo>
                  <a:cubicBezTo>
                    <a:pt x="177" y="634"/>
                    <a:pt x="220" y="636"/>
                    <a:pt x="264" y="639"/>
                  </a:cubicBezTo>
                  <a:cubicBezTo>
                    <a:pt x="338" y="650"/>
                    <a:pt x="413" y="655"/>
                    <a:pt x="489" y="655"/>
                  </a:cubicBezTo>
                  <a:cubicBezTo>
                    <a:pt x="539" y="655"/>
                    <a:pt x="589" y="653"/>
                    <a:pt x="640" y="648"/>
                  </a:cubicBezTo>
                  <a:cubicBezTo>
                    <a:pt x="692" y="645"/>
                    <a:pt x="747" y="639"/>
                    <a:pt x="802" y="634"/>
                  </a:cubicBezTo>
                  <a:cubicBezTo>
                    <a:pt x="860" y="625"/>
                    <a:pt x="918" y="613"/>
                    <a:pt x="979" y="602"/>
                  </a:cubicBezTo>
                  <a:cubicBezTo>
                    <a:pt x="1037" y="590"/>
                    <a:pt x="1104" y="570"/>
                    <a:pt x="1167" y="552"/>
                  </a:cubicBezTo>
                  <a:cubicBezTo>
                    <a:pt x="1188" y="544"/>
                    <a:pt x="1208" y="538"/>
                    <a:pt x="1228" y="532"/>
                  </a:cubicBezTo>
                  <a:cubicBezTo>
                    <a:pt x="1243" y="509"/>
                    <a:pt x="1315" y="477"/>
                    <a:pt x="1275" y="251"/>
                  </a:cubicBezTo>
                  <a:cubicBezTo>
                    <a:pt x="1231" y="22"/>
                    <a:pt x="1156" y="14"/>
                    <a:pt x="1127" y="2"/>
                  </a:cubicBezTo>
                  <a:cubicBezTo>
                    <a:pt x="1123" y="1"/>
                    <a:pt x="1114" y="0"/>
                    <a:pt x="1100"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p24"/>
            <p:cNvSpPr/>
            <p:nvPr/>
          </p:nvSpPr>
          <p:spPr>
            <a:xfrm>
              <a:off x="5870348" y="458117"/>
              <a:ext cx="68778" cy="151944"/>
            </a:xfrm>
            <a:custGeom>
              <a:rect b="b" l="l" r="r" t="t"/>
              <a:pathLst>
                <a:path extrusionOk="0" h="528" w="239">
                  <a:moveTo>
                    <a:pt x="50" y="0"/>
                  </a:moveTo>
                  <a:cubicBezTo>
                    <a:pt x="50" y="0"/>
                    <a:pt x="1" y="52"/>
                    <a:pt x="44" y="290"/>
                  </a:cubicBezTo>
                  <a:cubicBezTo>
                    <a:pt x="79" y="498"/>
                    <a:pt x="151" y="527"/>
                    <a:pt x="151" y="527"/>
                  </a:cubicBezTo>
                  <a:cubicBezTo>
                    <a:pt x="166" y="507"/>
                    <a:pt x="238" y="475"/>
                    <a:pt x="198" y="249"/>
                  </a:cubicBezTo>
                  <a:cubicBezTo>
                    <a:pt x="154" y="20"/>
                    <a:pt x="79" y="12"/>
                    <a:pt x="50"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24"/>
            <p:cNvSpPr/>
            <p:nvPr/>
          </p:nvSpPr>
          <p:spPr>
            <a:xfrm>
              <a:off x="5887039" y="474520"/>
              <a:ext cx="40288" cy="118850"/>
            </a:xfrm>
            <a:custGeom>
              <a:rect b="b" l="l" r="r" t="t"/>
              <a:pathLst>
                <a:path extrusionOk="0" h="413" w="140">
                  <a:moveTo>
                    <a:pt x="38" y="1"/>
                  </a:moveTo>
                  <a:cubicBezTo>
                    <a:pt x="37" y="1"/>
                    <a:pt x="36" y="1"/>
                    <a:pt x="35" y="1"/>
                  </a:cubicBezTo>
                  <a:cubicBezTo>
                    <a:pt x="6" y="4"/>
                    <a:pt x="1" y="99"/>
                    <a:pt x="21" y="215"/>
                  </a:cubicBezTo>
                  <a:cubicBezTo>
                    <a:pt x="41" y="326"/>
                    <a:pt x="80" y="412"/>
                    <a:pt x="106" y="412"/>
                  </a:cubicBezTo>
                  <a:cubicBezTo>
                    <a:pt x="107" y="412"/>
                    <a:pt x="107" y="412"/>
                    <a:pt x="108" y="412"/>
                  </a:cubicBezTo>
                  <a:cubicBezTo>
                    <a:pt x="137" y="407"/>
                    <a:pt x="140" y="311"/>
                    <a:pt x="119" y="198"/>
                  </a:cubicBezTo>
                  <a:cubicBezTo>
                    <a:pt x="100" y="86"/>
                    <a:pt x="64" y="1"/>
                    <a:pt x="38"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24"/>
            <p:cNvSpPr/>
            <p:nvPr/>
          </p:nvSpPr>
          <p:spPr>
            <a:xfrm>
              <a:off x="4509190" y="187900"/>
              <a:ext cx="2069084" cy="449788"/>
            </a:xfrm>
            <a:custGeom>
              <a:rect b="b" l="l" r="r" t="t"/>
              <a:pathLst>
                <a:path extrusionOk="0" h="1563" w="7190">
                  <a:moveTo>
                    <a:pt x="733" y="1"/>
                  </a:moveTo>
                  <a:cubicBezTo>
                    <a:pt x="455" y="12"/>
                    <a:pt x="0" y="253"/>
                    <a:pt x="0" y="253"/>
                  </a:cubicBezTo>
                  <a:lnTo>
                    <a:pt x="21" y="319"/>
                  </a:lnTo>
                  <a:lnTo>
                    <a:pt x="299" y="366"/>
                  </a:lnTo>
                  <a:lnTo>
                    <a:pt x="780" y="1278"/>
                  </a:lnTo>
                  <a:lnTo>
                    <a:pt x="768" y="1284"/>
                  </a:lnTo>
                  <a:cubicBezTo>
                    <a:pt x="751" y="1295"/>
                    <a:pt x="742" y="1319"/>
                    <a:pt x="751" y="1342"/>
                  </a:cubicBezTo>
                  <a:lnTo>
                    <a:pt x="765" y="1371"/>
                  </a:lnTo>
                  <a:cubicBezTo>
                    <a:pt x="1374" y="1548"/>
                    <a:pt x="2245" y="1550"/>
                    <a:pt x="2298" y="1550"/>
                  </a:cubicBezTo>
                  <a:cubicBezTo>
                    <a:pt x="2299" y="1550"/>
                    <a:pt x="2300" y="1550"/>
                    <a:pt x="2300" y="1550"/>
                  </a:cubicBezTo>
                  <a:cubicBezTo>
                    <a:pt x="2300" y="1550"/>
                    <a:pt x="2863" y="1562"/>
                    <a:pt x="3028" y="1562"/>
                  </a:cubicBezTo>
                  <a:cubicBezTo>
                    <a:pt x="3045" y="1562"/>
                    <a:pt x="3057" y="1562"/>
                    <a:pt x="3065" y="1562"/>
                  </a:cubicBezTo>
                  <a:cubicBezTo>
                    <a:pt x="4337" y="1504"/>
                    <a:pt x="4499" y="1420"/>
                    <a:pt x="4858" y="1252"/>
                  </a:cubicBezTo>
                  <a:cubicBezTo>
                    <a:pt x="5116" y="1136"/>
                    <a:pt x="5391" y="1055"/>
                    <a:pt x="5672" y="1011"/>
                  </a:cubicBezTo>
                  <a:cubicBezTo>
                    <a:pt x="6883" y="809"/>
                    <a:pt x="6874" y="722"/>
                    <a:pt x="6923" y="704"/>
                  </a:cubicBezTo>
                  <a:cubicBezTo>
                    <a:pt x="6970" y="687"/>
                    <a:pt x="7190" y="551"/>
                    <a:pt x="7158" y="522"/>
                  </a:cubicBezTo>
                  <a:cubicBezTo>
                    <a:pt x="7077" y="435"/>
                    <a:pt x="6616" y="290"/>
                    <a:pt x="6616" y="290"/>
                  </a:cubicBezTo>
                  <a:cubicBezTo>
                    <a:pt x="6451" y="142"/>
                    <a:pt x="6246" y="105"/>
                    <a:pt x="6076" y="105"/>
                  </a:cubicBezTo>
                  <a:cubicBezTo>
                    <a:pt x="5936" y="105"/>
                    <a:pt x="5820" y="130"/>
                    <a:pt x="5771" y="140"/>
                  </a:cubicBezTo>
                  <a:lnTo>
                    <a:pt x="2683" y="693"/>
                  </a:lnTo>
                  <a:cubicBezTo>
                    <a:pt x="2465" y="733"/>
                    <a:pt x="2005" y="771"/>
                    <a:pt x="1785" y="786"/>
                  </a:cubicBezTo>
                  <a:cubicBezTo>
                    <a:pt x="1738" y="793"/>
                    <a:pt x="1697" y="796"/>
                    <a:pt x="1661" y="796"/>
                  </a:cubicBezTo>
                  <a:cubicBezTo>
                    <a:pt x="1469" y="796"/>
                    <a:pt x="1403" y="708"/>
                    <a:pt x="1373" y="684"/>
                  </a:cubicBezTo>
                  <a:cubicBezTo>
                    <a:pt x="1342" y="652"/>
                    <a:pt x="997" y="270"/>
                    <a:pt x="997" y="270"/>
                  </a:cubicBezTo>
                  <a:cubicBezTo>
                    <a:pt x="974" y="206"/>
                    <a:pt x="948" y="142"/>
                    <a:pt x="916" y="82"/>
                  </a:cubicBezTo>
                  <a:cubicBezTo>
                    <a:pt x="887" y="35"/>
                    <a:pt x="849" y="6"/>
                    <a:pt x="733" y="1"/>
                  </a:cubicBezTo>
                  <a:close/>
                </a:path>
              </a:pathLst>
            </a:custGeom>
            <a:solidFill>
              <a:srgbClr val="F9CD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24"/>
            <p:cNvSpPr/>
            <p:nvPr/>
          </p:nvSpPr>
          <p:spPr>
            <a:xfrm>
              <a:off x="4725018" y="292937"/>
              <a:ext cx="1844909" cy="346478"/>
            </a:xfrm>
            <a:custGeom>
              <a:rect b="b" l="l" r="r" t="t"/>
              <a:pathLst>
                <a:path extrusionOk="0" h="1204" w="6411">
                  <a:moveTo>
                    <a:pt x="6069" y="1"/>
                  </a:moveTo>
                  <a:lnTo>
                    <a:pt x="6069" y="1"/>
                  </a:lnTo>
                  <a:cubicBezTo>
                    <a:pt x="6069" y="1"/>
                    <a:pt x="6385" y="145"/>
                    <a:pt x="6362" y="174"/>
                  </a:cubicBezTo>
                  <a:cubicBezTo>
                    <a:pt x="6286" y="215"/>
                    <a:pt x="6052" y="339"/>
                    <a:pt x="5394" y="455"/>
                  </a:cubicBezTo>
                  <a:lnTo>
                    <a:pt x="4398" y="635"/>
                  </a:lnTo>
                  <a:cubicBezTo>
                    <a:pt x="4296" y="652"/>
                    <a:pt x="4152" y="771"/>
                    <a:pt x="3926" y="812"/>
                  </a:cubicBezTo>
                  <a:cubicBezTo>
                    <a:pt x="3703" y="852"/>
                    <a:pt x="2784" y="977"/>
                    <a:pt x="2454" y="1035"/>
                  </a:cubicBezTo>
                  <a:cubicBezTo>
                    <a:pt x="2034" y="1116"/>
                    <a:pt x="1634" y="1095"/>
                    <a:pt x="1041" y="1119"/>
                  </a:cubicBezTo>
                  <a:lnTo>
                    <a:pt x="1" y="980"/>
                  </a:lnTo>
                  <a:lnTo>
                    <a:pt x="1" y="980"/>
                  </a:lnTo>
                  <a:lnTo>
                    <a:pt x="15" y="1011"/>
                  </a:lnTo>
                  <a:cubicBezTo>
                    <a:pt x="644" y="1191"/>
                    <a:pt x="1547" y="1191"/>
                    <a:pt x="1547" y="1191"/>
                  </a:cubicBezTo>
                  <a:cubicBezTo>
                    <a:pt x="1547" y="1191"/>
                    <a:pt x="2112" y="1203"/>
                    <a:pt x="2278" y="1203"/>
                  </a:cubicBezTo>
                  <a:cubicBezTo>
                    <a:pt x="2295" y="1203"/>
                    <a:pt x="2307" y="1203"/>
                    <a:pt x="2315" y="1203"/>
                  </a:cubicBezTo>
                  <a:cubicBezTo>
                    <a:pt x="3587" y="1142"/>
                    <a:pt x="3749" y="1058"/>
                    <a:pt x="4108" y="893"/>
                  </a:cubicBezTo>
                  <a:cubicBezTo>
                    <a:pt x="4366" y="774"/>
                    <a:pt x="4641" y="690"/>
                    <a:pt x="4922" y="646"/>
                  </a:cubicBezTo>
                  <a:cubicBezTo>
                    <a:pt x="6133" y="444"/>
                    <a:pt x="6124" y="357"/>
                    <a:pt x="6173" y="339"/>
                  </a:cubicBezTo>
                  <a:cubicBezTo>
                    <a:pt x="6255" y="299"/>
                    <a:pt x="6333" y="250"/>
                    <a:pt x="6399" y="186"/>
                  </a:cubicBezTo>
                  <a:cubicBezTo>
                    <a:pt x="6405" y="180"/>
                    <a:pt x="6408" y="177"/>
                    <a:pt x="6411" y="169"/>
                  </a:cubicBezTo>
                  <a:lnTo>
                    <a:pt x="6411" y="166"/>
                  </a:lnTo>
                  <a:cubicBezTo>
                    <a:pt x="6411" y="166"/>
                    <a:pt x="6411" y="163"/>
                    <a:pt x="6411" y="163"/>
                  </a:cubicBezTo>
                  <a:cubicBezTo>
                    <a:pt x="6411" y="163"/>
                    <a:pt x="6408" y="163"/>
                    <a:pt x="6408" y="160"/>
                  </a:cubicBezTo>
                  <a:cubicBezTo>
                    <a:pt x="6362" y="113"/>
                    <a:pt x="6202" y="50"/>
                    <a:pt x="6069"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24"/>
            <p:cNvSpPr/>
            <p:nvPr/>
          </p:nvSpPr>
          <p:spPr>
            <a:xfrm>
              <a:off x="4509190" y="187900"/>
              <a:ext cx="642884" cy="367773"/>
            </a:xfrm>
            <a:custGeom>
              <a:rect b="b" l="l" r="r" t="t"/>
              <a:pathLst>
                <a:path extrusionOk="0" h="1278" w="2234">
                  <a:moveTo>
                    <a:pt x="736" y="1"/>
                  </a:moveTo>
                  <a:cubicBezTo>
                    <a:pt x="458" y="12"/>
                    <a:pt x="0" y="253"/>
                    <a:pt x="0" y="253"/>
                  </a:cubicBezTo>
                  <a:lnTo>
                    <a:pt x="21" y="319"/>
                  </a:lnTo>
                  <a:lnTo>
                    <a:pt x="299" y="366"/>
                  </a:lnTo>
                  <a:lnTo>
                    <a:pt x="777" y="1278"/>
                  </a:lnTo>
                  <a:cubicBezTo>
                    <a:pt x="777" y="1278"/>
                    <a:pt x="1637" y="893"/>
                    <a:pt x="2234" y="748"/>
                  </a:cubicBezTo>
                  <a:lnTo>
                    <a:pt x="2234" y="748"/>
                  </a:lnTo>
                  <a:cubicBezTo>
                    <a:pt x="2066" y="765"/>
                    <a:pt x="1895" y="780"/>
                    <a:pt x="1788" y="786"/>
                  </a:cubicBezTo>
                  <a:cubicBezTo>
                    <a:pt x="1741" y="793"/>
                    <a:pt x="1699" y="796"/>
                    <a:pt x="1662" y="796"/>
                  </a:cubicBezTo>
                  <a:cubicBezTo>
                    <a:pt x="1469" y="796"/>
                    <a:pt x="1403" y="708"/>
                    <a:pt x="1373" y="684"/>
                  </a:cubicBezTo>
                  <a:cubicBezTo>
                    <a:pt x="1342" y="652"/>
                    <a:pt x="997" y="270"/>
                    <a:pt x="997" y="270"/>
                  </a:cubicBezTo>
                  <a:cubicBezTo>
                    <a:pt x="974" y="206"/>
                    <a:pt x="948" y="142"/>
                    <a:pt x="916" y="82"/>
                  </a:cubicBezTo>
                  <a:cubicBezTo>
                    <a:pt x="887" y="35"/>
                    <a:pt x="849" y="6"/>
                    <a:pt x="736" y="1"/>
                  </a:cubicBezTo>
                  <a:close/>
                </a:path>
              </a:pathLst>
            </a:custGeom>
            <a:solidFill>
              <a:srgbClr val="F9CD6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24"/>
            <p:cNvSpPr/>
            <p:nvPr/>
          </p:nvSpPr>
          <p:spPr>
            <a:xfrm>
              <a:off x="4509190" y="242864"/>
              <a:ext cx="643747" cy="312809"/>
            </a:xfrm>
            <a:custGeom>
              <a:rect b="b" l="l" r="r" t="t"/>
              <a:pathLst>
                <a:path extrusionOk="0" h="1087" w="2237">
                  <a:moveTo>
                    <a:pt x="890" y="1"/>
                  </a:moveTo>
                  <a:lnTo>
                    <a:pt x="290" y="111"/>
                  </a:lnTo>
                  <a:lnTo>
                    <a:pt x="50" y="73"/>
                  </a:lnTo>
                  <a:lnTo>
                    <a:pt x="41" y="41"/>
                  </a:lnTo>
                  <a:lnTo>
                    <a:pt x="0" y="59"/>
                  </a:lnTo>
                  <a:lnTo>
                    <a:pt x="21" y="128"/>
                  </a:lnTo>
                  <a:lnTo>
                    <a:pt x="113" y="143"/>
                  </a:lnTo>
                  <a:lnTo>
                    <a:pt x="299" y="175"/>
                  </a:lnTo>
                  <a:lnTo>
                    <a:pt x="345" y="264"/>
                  </a:lnTo>
                  <a:lnTo>
                    <a:pt x="780" y="1087"/>
                  </a:lnTo>
                  <a:cubicBezTo>
                    <a:pt x="780" y="1087"/>
                    <a:pt x="1640" y="702"/>
                    <a:pt x="2237" y="557"/>
                  </a:cubicBezTo>
                  <a:lnTo>
                    <a:pt x="2237" y="557"/>
                  </a:lnTo>
                  <a:cubicBezTo>
                    <a:pt x="2147" y="568"/>
                    <a:pt x="2060" y="574"/>
                    <a:pt x="1982" y="580"/>
                  </a:cubicBezTo>
                  <a:cubicBezTo>
                    <a:pt x="1666" y="679"/>
                    <a:pt x="1330" y="812"/>
                    <a:pt x="1095" y="907"/>
                  </a:cubicBezTo>
                  <a:cubicBezTo>
                    <a:pt x="1055" y="923"/>
                    <a:pt x="1014" y="931"/>
                    <a:pt x="972" y="931"/>
                  </a:cubicBezTo>
                  <a:cubicBezTo>
                    <a:pt x="842" y="931"/>
                    <a:pt x="714" y="854"/>
                    <a:pt x="643" y="719"/>
                  </a:cubicBezTo>
                  <a:lnTo>
                    <a:pt x="455" y="363"/>
                  </a:lnTo>
                  <a:cubicBezTo>
                    <a:pt x="420" y="299"/>
                    <a:pt x="441" y="221"/>
                    <a:pt x="501" y="186"/>
                  </a:cubicBezTo>
                  <a:lnTo>
                    <a:pt x="890"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24"/>
            <p:cNvSpPr/>
            <p:nvPr/>
          </p:nvSpPr>
          <p:spPr>
            <a:xfrm>
              <a:off x="6253947" y="237109"/>
              <a:ext cx="159426" cy="63022"/>
            </a:xfrm>
            <a:custGeom>
              <a:rect b="b" l="l" r="r" t="t"/>
              <a:pathLst>
                <a:path extrusionOk="0" h="219" w="554">
                  <a:moveTo>
                    <a:pt x="362" y="0"/>
                  </a:moveTo>
                  <a:cubicBezTo>
                    <a:pt x="356" y="0"/>
                    <a:pt x="200" y="38"/>
                    <a:pt x="0" y="64"/>
                  </a:cubicBezTo>
                  <a:lnTo>
                    <a:pt x="139" y="206"/>
                  </a:lnTo>
                  <a:cubicBezTo>
                    <a:pt x="146" y="213"/>
                    <a:pt x="157" y="218"/>
                    <a:pt x="168" y="218"/>
                  </a:cubicBezTo>
                  <a:cubicBezTo>
                    <a:pt x="170" y="218"/>
                    <a:pt x="172" y="218"/>
                    <a:pt x="174" y="218"/>
                  </a:cubicBezTo>
                  <a:cubicBezTo>
                    <a:pt x="243" y="209"/>
                    <a:pt x="478" y="171"/>
                    <a:pt x="553" y="119"/>
                  </a:cubicBezTo>
                  <a:cubicBezTo>
                    <a:pt x="498" y="70"/>
                    <a:pt x="432" y="29"/>
                    <a:pt x="362"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24"/>
            <p:cNvSpPr/>
            <p:nvPr/>
          </p:nvSpPr>
          <p:spPr>
            <a:xfrm>
              <a:off x="5977111" y="328045"/>
              <a:ext cx="71943" cy="67627"/>
            </a:xfrm>
            <a:custGeom>
              <a:rect b="b" l="l" r="r" t="t"/>
              <a:pathLst>
                <a:path extrusionOk="0" h="235" w="250">
                  <a:moveTo>
                    <a:pt x="180" y="0"/>
                  </a:moveTo>
                  <a:lnTo>
                    <a:pt x="35" y="26"/>
                  </a:lnTo>
                  <a:cubicBezTo>
                    <a:pt x="15" y="32"/>
                    <a:pt x="0" y="55"/>
                    <a:pt x="9" y="78"/>
                  </a:cubicBezTo>
                  <a:lnTo>
                    <a:pt x="27" y="194"/>
                  </a:lnTo>
                  <a:cubicBezTo>
                    <a:pt x="29" y="217"/>
                    <a:pt x="50" y="235"/>
                    <a:pt x="73" y="235"/>
                  </a:cubicBezTo>
                  <a:lnTo>
                    <a:pt x="215" y="212"/>
                  </a:lnTo>
                  <a:cubicBezTo>
                    <a:pt x="235" y="203"/>
                    <a:pt x="250" y="180"/>
                    <a:pt x="244" y="157"/>
                  </a:cubicBezTo>
                  <a:lnTo>
                    <a:pt x="223" y="41"/>
                  </a:lnTo>
                  <a:cubicBezTo>
                    <a:pt x="221" y="18"/>
                    <a:pt x="203" y="0"/>
                    <a:pt x="180"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24"/>
            <p:cNvSpPr/>
            <p:nvPr/>
          </p:nvSpPr>
          <p:spPr>
            <a:xfrm>
              <a:off x="6088766" y="285742"/>
              <a:ext cx="77123" cy="139282"/>
            </a:xfrm>
            <a:custGeom>
              <a:rect b="b" l="l" r="r" t="t"/>
              <a:pathLst>
                <a:path extrusionOk="0" h="484" w="268">
                  <a:moveTo>
                    <a:pt x="169" y="1"/>
                  </a:moveTo>
                  <a:cubicBezTo>
                    <a:pt x="166" y="1"/>
                    <a:pt x="163" y="1"/>
                    <a:pt x="160" y="2"/>
                  </a:cubicBezTo>
                  <a:lnTo>
                    <a:pt x="30" y="23"/>
                  </a:lnTo>
                  <a:cubicBezTo>
                    <a:pt x="12" y="26"/>
                    <a:pt x="1" y="43"/>
                    <a:pt x="3" y="60"/>
                  </a:cubicBezTo>
                  <a:lnTo>
                    <a:pt x="70" y="457"/>
                  </a:lnTo>
                  <a:cubicBezTo>
                    <a:pt x="73" y="473"/>
                    <a:pt x="87" y="484"/>
                    <a:pt x="102" y="484"/>
                  </a:cubicBezTo>
                  <a:cubicBezTo>
                    <a:pt x="104" y="484"/>
                    <a:pt x="106" y="483"/>
                    <a:pt x="108" y="483"/>
                  </a:cubicBezTo>
                  <a:lnTo>
                    <a:pt x="238" y="463"/>
                  </a:lnTo>
                  <a:cubicBezTo>
                    <a:pt x="256" y="460"/>
                    <a:pt x="267" y="443"/>
                    <a:pt x="267" y="425"/>
                  </a:cubicBezTo>
                  <a:lnTo>
                    <a:pt x="200" y="28"/>
                  </a:lnTo>
                  <a:cubicBezTo>
                    <a:pt x="196" y="12"/>
                    <a:pt x="183" y="1"/>
                    <a:pt x="169"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24"/>
            <p:cNvSpPr/>
            <p:nvPr/>
          </p:nvSpPr>
          <p:spPr>
            <a:xfrm>
              <a:off x="5160128" y="448621"/>
              <a:ext cx="77986" cy="139857"/>
            </a:xfrm>
            <a:custGeom>
              <a:rect b="b" l="l" r="r" t="t"/>
              <a:pathLst>
                <a:path extrusionOk="0" h="486" w="271">
                  <a:moveTo>
                    <a:pt x="165" y="1"/>
                  </a:moveTo>
                  <a:cubicBezTo>
                    <a:pt x="164" y="1"/>
                    <a:pt x="162" y="1"/>
                    <a:pt x="160" y="1"/>
                  </a:cubicBezTo>
                  <a:lnTo>
                    <a:pt x="30" y="24"/>
                  </a:lnTo>
                  <a:cubicBezTo>
                    <a:pt x="12" y="27"/>
                    <a:pt x="1" y="42"/>
                    <a:pt x="4" y="59"/>
                  </a:cubicBezTo>
                  <a:lnTo>
                    <a:pt x="70" y="459"/>
                  </a:lnTo>
                  <a:cubicBezTo>
                    <a:pt x="73" y="474"/>
                    <a:pt x="87" y="485"/>
                    <a:pt x="102" y="485"/>
                  </a:cubicBezTo>
                  <a:cubicBezTo>
                    <a:pt x="104" y="485"/>
                    <a:pt x="106" y="485"/>
                    <a:pt x="108" y="485"/>
                  </a:cubicBezTo>
                  <a:lnTo>
                    <a:pt x="238" y="462"/>
                  </a:lnTo>
                  <a:cubicBezTo>
                    <a:pt x="256" y="459"/>
                    <a:pt x="270" y="444"/>
                    <a:pt x="267" y="427"/>
                  </a:cubicBezTo>
                  <a:lnTo>
                    <a:pt x="201" y="27"/>
                  </a:lnTo>
                  <a:cubicBezTo>
                    <a:pt x="195" y="12"/>
                    <a:pt x="181" y="1"/>
                    <a:pt x="165"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24"/>
            <p:cNvSpPr/>
            <p:nvPr/>
          </p:nvSpPr>
          <p:spPr>
            <a:xfrm>
              <a:off x="5878693" y="345311"/>
              <a:ext cx="71080" cy="67051"/>
            </a:xfrm>
            <a:custGeom>
              <a:rect b="b" l="l" r="r" t="t"/>
              <a:pathLst>
                <a:path extrusionOk="0" h="233" w="247">
                  <a:moveTo>
                    <a:pt x="182" y="1"/>
                  </a:moveTo>
                  <a:cubicBezTo>
                    <a:pt x="181" y="1"/>
                    <a:pt x="179" y="1"/>
                    <a:pt x="177" y="1"/>
                  </a:cubicBezTo>
                  <a:lnTo>
                    <a:pt x="35" y="24"/>
                  </a:lnTo>
                  <a:cubicBezTo>
                    <a:pt x="12" y="30"/>
                    <a:pt x="1" y="53"/>
                    <a:pt x="6" y="76"/>
                  </a:cubicBezTo>
                  <a:lnTo>
                    <a:pt x="27" y="192"/>
                  </a:lnTo>
                  <a:cubicBezTo>
                    <a:pt x="27" y="215"/>
                    <a:pt x="47" y="233"/>
                    <a:pt x="70" y="233"/>
                  </a:cubicBezTo>
                  <a:lnTo>
                    <a:pt x="212" y="210"/>
                  </a:lnTo>
                  <a:cubicBezTo>
                    <a:pt x="235" y="201"/>
                    <a:pt x="247" y="178"/>
                    <a:pt x="241" y="155"/>
                  </a:cubicBezTo>
                  <a:lnTo>
                    <a:pt x="221" y="39"/>
                  </a:lnTo>
                  <a:cubicBezTo>
                    <a:pt x="221" y="17"/>
                    <a:pt x="203" y="1"/>
                    <a:pt x="182"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24"/>
            <p:cNvSpPr/>
            <p:nvPr/>
          </p:nvSpPr>
          <p:spPr>
            <a:xfrm>
              <a:off x="5779412" y="362002"/>
              <a:ext cx="72231" cy="67051"/>
            </a:xfrm>
            <a:custGeom>
              <a:rect b="b" l="l" r="r" t="t"/>
              <a:pathLst>
                <a:path extrusionOk="0" h="233" w="251">
                  <a:moveTo>
                    <a:pt x="185" y="1"/>
                  </a:moveTo>
                  <a:cubicBezTo>
                    <a:pt x="183" y="1"/>
                    <a:pt x="182" y="1"/>
                    <a:pt x="181" y="1"/>
                  </a:cubicBezTo>
                  <a:lnTo>
                    <a:pt x="36" y="24"/>
                  </a:lnTo>
                  <a:cubicBezTo>
                    <a:pt x="15" y="30"/>
                    <a:pt x="1" y="53"/>
                    <a:pt x="10" y="76"/>
                  </a:cubicBezTo>
                  <a:lnTo>
                    <a:pt x="27" y="192"/>
                  </a:lnTo>
                  <a:cubicBezTo>
                    <a:pt x="30" y="215"/>
                    <a:pt x="50" y="233"/>
                    <a:pt x="73" y="233"/>
                  </a:cubicBezTo>
                  <a:lnTo>
                    <a:pt x="215" y="210"/>
                  </a:lnTo>
                  <a:cubicBezTo>
                    <a:pt x="236" y="201"/>
                    <a:pt x="250" y="178"/>
                    <a:pt x="244" y="157"/>
                  </a:cubicBezTo>
                  <a:lnTo>
                    <a:pt x="224" y="42"/>
                  </a:lnTo>
                  <a:cubicBezTo>
                    <a:pt x="221" y="20"/>
                    <a:pt x="206" y="1"/>
                    <a:pt x="185"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24"/>
            <p:cNvSpPr/>
            <p:nvPr/>
          </p:nvSpPr>
          <p:spPr>
            <a:xfrm>
              <a:off x="5681282" y="378692"/>
              <a:ext cx="71080" cy="67051"/>
            </a:xfrm>
            <a:custGeom>
              <a:rect b="b" l="l" r="r" t="t"/>
              <a:pathLst>
                <a:path extrusionOk="0" h="233" w="247">
                  <a:moveTo>
                    <a:pt x="177" y="1"/>
                  </a:moveTo>
                  <a:lnTo>
                    <a:pt x="35" y="24"/>
                  </a:lnTo>
                  <a:cubicBezTo>
                    <a:pt x="12" y="33"/>
                    <a:pt x="0" y="56"/>
                    <a:pt x="6" y="76"/>
                  </a:cubicBezTo>
                  <a:lnTo>
                    <a:pt x="26" y="192"/>
                  </a:lnTo>
                  <a:cubicBezTo>
                    <a:pt x="26" y="214"/>
                    <a:pt x="44" y="233"/>
                    <a:pt x="65" y="233"/>
                  </a:cubicBezTo>
                  <a:cubicBezTo>
                    <a:pt x="67" y="233"/>
                    <a:pt x="68" y="233"/>
                    <a:pt x="70" y="233"/>
                  </a:cubicBezTo>
                  <a:lnTo>
                    <a:pt x="212" y="209"/>
                  </a:lnTo>
                  <a:cubicBezTo>
                    <a:pt x="235" y="201"/>
                    <a:pt x="246" y="178"/>
                    <a:pt x="241" y="157"/>
                  </a:cubicBezTo>
                  <a:lnTo>
                    <a:pt x="220" y="41"/>
                  </a:lnTo>
                  <a:cubicBezTo>
                    <a:pt x="220" y="18"/>
                    <a:pt x="200" y="1"/>
                    <a:pt x="177"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24"/>
            <p:cNvSpPr/>
            <p:nvPr/>
          </p:nvSpPr>
          <p:spPr>
            <a:xfrm>
              <a:off x="5582001" y="395383"/>
              <a:ext cx="71943" cy="67914"/>
            </a:xfrm>
            <a:custGeom>
              <a:rect b="b" l="l" r="r" t="t"/>
              <a:pathLst>
                <a:path extrusionOk="0" h="236" w="250">
                  <a:moveTo>
                    <a:pt x="180" y="1"/>
                  </a:moveTo>
                  <a:lnTo>
                    <a:pt x="35" y="24"/>
                  </a:lnTo>
                  <a:cubicBezTo>
                    <a:pt x="15" y="33"/>
                    <a:pt x="0" y="56"/>
                    <a:pt x="9" y="79"/>
                  </a:cubicBezTo>
                  <a:lnTo>
                    <a:pt x="26" y="195"/>
                  </a:lnTo>
                  <a:cubicBezTo>
                    <a:pt x="32" y="219"/>
                    <a:pt x="50" y="236"/>
                    <a:pt x="68" y="236"/>
                  </a:cubicBezTo>
                  <a:cubicBezTo>
                    <a:pt x="70" y="236"/>
                    <a:pt x="71" y="236"/>
                    <a:pt x="73" y="235"/>
                  </a:cubicBezTo>
                  <a:lnTo>
                    <a:pt x="215" y="209"/>
                  </a:lnTo>
                  <a:cubicBezTo>
                    <a:pt x="235" y="204"/>
                    <a:pt x="250" y="180"/>
                    <a:pt x="244" y="157"/>
                  </a:cubicBezTo>
                  <a:lnTo>
                    <a:pt x="223" y="41"/>
                  </a:lnTo>
                  <a:cubicBezTo>
                    <a:pt x="221" y="18"/>
                    <a:pt x="203" y="1"/>
                    <a:pt x="180"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3" name="Google Shape;573;p24"/>
            <p:cNvSpPr/>
            <p:nvPr/>
          </p:nvSpPr>
          <p:spPr>
            <a:xfrm>
              <a:off x="5483583" y="412074"/>
              <a:ext cx="71080" cy="67914"/>
            </a:xfrm>
            <a:custGeom>
              <a:rect b="b" l="l" r="r" t="t"/>
              <a:pathLst>
                <a:path extrusionOk="0" h="236" w="247">
                  <a:moveTo>
                    <a:pt x="177" y="1"/>
                  </a:moveTo>
                  <a:lnTo>
                    <a:pt x="35" y="24"/>
                  </a:lnTo>
                  <a:cubicBezTo>
                    <a:pt x="12" y="33"/>
                    <a:pt x="1" y="56"/>
                    <a:pt x="6" y="79"/>
                  </a:cubicBezTo>
                  <a:lnTo>
                    <a:pt x="27" y="195"/>
                  </a:lnTo>
                  <a:cubicBezTo>
                    <a:pt x="27" y="218"/>
                    <a:pt x="47" y="235"/>
                    <a:pt x="70" y="235"/>
                  </a:cubicBezTo>
                  <a:lnTo>
                    <a:pt x="212" y="209"/>
                  </a:lnTo>
                  <a:cubicBezTo>
                    <a:pt x="235" y="204"/>
                    <a:pt x="247" y="180"/>
                    <a:pt x="241" y="157"/>
                  </a:cubicBezTo>
                  <a:lnTo>
                    <a:pt x="221" y="41"/>
                  </a:lnTo>
                  <a:cubicBezTo>
                    <a:pt x="221" y="18"/>
                    <a:pt x="200" y="1"/>
                    <a:pt x="177"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24"/>
            <p:cNvSpPr/>
            <p:nvPr/>
          </p:nvSpPr>
          <p:spPr>
            <a:xfrm>
              <a:off x="5384302" y="428765"/>
              <a:ext cx="71943" cy="67914"/>
            </a:xfrm>
            <a:custGeom>
              <a:rect b="b" l="l" r="r" t="t"/>
              <a:pathLst>
                <a:path extrusionOk="0" h="236" w="250">
                  <a:moveTo>
                    <a:pt x="180" y="1"/>
                  </a:moveTo>
                  <a:lnTo>
                    <a:pt x="36" y="27"/>
                  </a:lnTo>
                  <a:cubicBezTo>
                    <a:pt x="15" y="33"/>
                    <a:pt x="1" y="56"/>
                    <a:pt x="10" y="79"/>
                  </a:cubicBezTo>
                  <a:lnTo>
                    <a:pt x="27" y="195"/>
                  </a:lnTo>
                  <a:cubicBezTo>
                    <a:pt x="30" y="218"/>
                    <a:pt x="47" y="235"/>
                    <a:pt x="73" y="235"/>
                  </a:cubicBezTo>
                  <a:lnTo>
                    <a:pt x="215" y="209"/>
                  </a:lnTo>
                  <a:cubicBezTo>
                    <a:pt x="236" y="203"/>
                    <a:pt x="250" y="180"/>
                    <a:pt x="244" y="157"/>
                  </a:cubicBezTo>
                  <a:lnTo>
                    <a:pt x="224" y="41"/>
                  </a:lnTo>
                  <a:cubicBezTo>
                    <a:pt x="221" y="18"/>
                    <a:pt x="204" y="1"/>
                    <a:pt x="180"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24"/>
            <p:cNvSpPr/>
            <p:nvPr/>
          </p:nvSpPr>
          <p:spPr>
            <a:xfrm>
              <a:off x="5286172" y="444592"/>
              <a:ext cx="71080" cy="67914"/>
            </a:xfrm>
            <a:custGeom>
              <a:rect b="b" l="l" r="r" t="t"/>
              <a:pathLst>
                <a:path extrusionOk="0" h="236" w="247">
                  <a:moveTo>
                    <a:pt x="177" y="1"/>
                  </a:moveTo>
                  <a:lnTo>
                    <a:pt x="35" y="27"/>
                  </a:lnTo>
                  <a:cubicBezTo>
                    <a:pt x="12" y="33"/>
                    <a:pt x="0" y="56"/>
                    <a:pt x="6" y="79"/>
                  </a:cubicBezTo>
                  <a:lnTo>
                    <a:pt x="26" y="195"/>
                  </a:lnTo>
                  <a:cubicBezTo>
                    <a:pt x="29" y="219"/>
                    <a:pt x="46" y="236"/>
                    <a:pt x="65" y="236"/>
                  </a:cubicBezTo>
                  <a:cubicBezTo>
                    <a:pt x="67" y="236"/>
                    <a:pt x="68" y="236"/>
                    <a:pt x="70" y="235"/>
                  </a:cubicBezTo>
                  <a:lnTo>
                    <a:pt x="212" y="209"/>
                  </a:lnTo>
                  <a:cubicBezTo>
                    <a:pt x="235" y="203"/>
                    <a:pt x="246" y="180"/>
                    <a:pt x="241" y="157"/>
                  </a:cubicBezTo>
                  <a:lnTo>
                    <a:pt x="220" y="41"/>
                  </a:lnTo>
                  <a:cubicBezTo>
                    <a:pt x="220" y="18"/>
                    <a:pt x="200" y="1"/>
                    <a:pt x="177"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24"/>
            <p:cNvSpPr/>
            <p:nvPr/>
          </p:nvSpPr>
          <p:spPr>
            <a:xfrm>
              <a:off x="5470346" y="542434"/>
              <a:ext cx="378709" cy="189067"/>
            </a:xfrm>
            <a:custGeom>
              <a:rect b="b" l="l" r="r" t="t"/>
              <a:pathLst>
                <a:path extrusionOk="0" h="657" w="1316">
                  <a:moveTo>
                    <a:pt x="1103" y="1"/>
                  </a:moveTo>
                  <a:cubicBezTo>
                    <a:pt x="1004" y="1"/>
                    <a:pt x="645" y="38"/>
                    <a:pt x="203" y="226"/>
                  </a:cubicBezTo>
                  <a:cubicBezTo>
                    <a:pt x="148" y="252"/>
                    <a:pt x="93" y="278"/>
                    <a:pt x="38" y="310"/>
                  </a:cubicBezTo>
                  <a:cubicBezTo>
                    <a:pt x="6" y="327"/>
                    <a:pt x="0" y="365"/>
                    <a:pt x="6" y="405"/>
                  </a:cubicBezTo>
                  <a:cubicBezTo>
                    <a:pt x="12" y="446"/>
                    <a:pt x="21" y="486"/>
                    <a:pt x="32" y="524"/>
                  </a:cubicBezTo>
                  <a:cubicBezTo>
                    <a:pt x="41" y="559"/>
                    <a:pt x="49" y="596"/>
                    <a:pt x="81" y="608"/>
                  </a:cubicBezTo>
                  <a:cubicBezTo>
                    <a:pt x="90" y="614"/>
                    <a:pt x="125" y="622"/>
                    <a:pt x="136" y="625"/>
                  </a:cubicBezTo>
                  <a:cubicBezTo>
                    <a:pt x="177" y="634"/>
                    <a:pt x="220" y="637"/>
                    <a:pt x="264" y="640"/>
                  </a:cubicBezTo>
                  <a:cubicBezTo>
                    <a:pt x="344" y="651"/>
                    <a:pt x="425" y="656"/>
                    <a:pt x="505" y="656"/>
                  </a:cubicBezTo>
                  <a:cubicBezTo>
                    <a:pt x="551" y="656"/>
                    <a:pt x="596" y="655"/>
                    <a:pt x="640" y="651"/>
                  </a:cubicBezTo>
                  <a:cubicBezTo>
                    <a:pt x="695" y="646"/>
                    <a:pt x="750" y="640"/>
                    <a:pt x="803" y="634"/>
                  </a:cubicBezTo>
                  <a:cubicBezTo>
                    <a:pt x="861" y="625"/>
                    <a:pt x="921" y="614"/>
                    <a:pt x="979" y="602"/>
                  </a:cubicBezTo>
                  <a:cubicBezTo>
                    <a:pt x="1037" y="591"/>
                    <a:pt x="1104" y="570"/>
                    <a:pt x="1168" y="553"/>
                  </a:cubicBezTo>
                  <a:cubicBezTo>
                    <a:pt x="1188" y="544"/>
                    <a:pt x="1208" y="538"/>
                    <a:pt x="1228" y="533"/>
                  </a:cubicBezTo>
                  <a:cubicBezTo>
                    <a:pt x="1243" y="509"/>
                    <a:pt x="1315" y="478"/>
                    <a:pt x="1275" y="252"/>
                  </a:cubicBezTo>
                  <a:cubicBezTo>
                    <a:pt x="1234" y="23"/>
                    <a:pt x="1159" y="14"/>
                    <a:pt x="1127" y="3"/>
                  </a:cubicBezTo>
                  <a:cubicBezTo>
                    <a:pt x="1123" y="2"/>
                    <a:pt x="1115" y="1"/>
                    <a:pt x="11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24"/>
            <p:cNvSpPr/>
            <p:nvPr/>
          </p:nvSpPr>
          <p:spPr>
            <a:xfrm>
              <a:off x="5780275" y="543010"/>
              <a:ext cx="68778" cy="151944"/>
            </a:xfrm>
            <a:custGeom>
              <a:rect b="b" l="l" r="r" t="t"/>
              <a:pathLst>
                <a:path extrusionOk="0" h="528" w="239">
                  <a:moveTo>
                    <a:pt x="50" y="1"/>
                  </a:moveTo>
                  <a:cubicBezTo>
                    <a:pt x="50" y="1"/>
                    <a:pt x="1" y="53"/>
                    <a:pt x="44" y="290"/>
                  </a:cubicBezTo>
                  <a:cubicBezTo>
                    <a:pt x="82" y="499"/>
                    <a:pt x="151" y="528"/>
                    <a:pt x="151" y="528"/>
                  </a:cubicBezTo>
                  <a:cubicBezTo>
                    <a:pt x="166" y="507"/>
                    <a:pt x="238" y="476"/>
                    <a:pt x="198" y="250"/>
                  </a:cubicBezTo>
                  <a:cubicBezTo>
                    <a:pt x="157" y="21"/>
                    <a:pt x="82" y="12"/>
                    <a:pt x="50"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24"/>
            <p:cNvSpPr/>
            <p:nvPr/>
          </p:nvSpPr>
          <p:spPr>
            <a:xfrm>
              <a:off x="5797830" y="558837"/>
              <a:ext cx="40288" cy="118850"/>
            </a:xfrm>
            <a:custGeom>
              <a:rect b="b" l="l" r="r" t="t"/>
              <a:pathLst>
                <a:path extrusionOk="0" h="413" w="140">
                  <a:moveTo>
                    <a:pt x="34" y="0"/>
                  </a:moveTo>
                  <a:cubicBezTo>
                    <a:pt x="33" y="0"/>
                    <a:pt x="33" y="1"/>
                    <a:pt x="33" y="1"/>
                  </a:cubicBezTo>
                  <a:cubicBezTo>
                    <a:pt x="6" y="6"/>
                    <a:pt x="1" y="102"/>
                    <a:pt x="21" y="215"/>
                  </a:cubicBezTo>
                  <a:cubicBezTo>
                    <a:pt x="41" y="324"/>
                    <a:pt x="77" y="412"/>
                    <a:pt x="105" y="412"/>
                  </a:cubicBezTo>
                  <a:cubicBezTo>
                    <a:pt x="106" y="412"/>
                    <a:pt x="107" y="412"/>
                    <a:pt x="108" y="412"/>
                  </a:cubicBezTo>
                  <a:cubicBezTo>
                    <a:pt x="134" y="409"/>
                    <a:pt x="140" y="311"/>
                    <a:pt x="119" y="198"/>
                  </a:cubicBezTo>
                  <a:cubicBezTo>
                    <a:pt x="99" y="86"/>
                    <a:pt x="60" y="0"/>
                    <a:pt x="34" y="0"/>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9" name="Google Shape;579;p24"/>
            <p:cNvSpPr/>
            <p:nvPr/>
          </p:nvSpPr>
          <p:spPr>
            <a:xfrm>
              <a:off x="4732500" y="460419"/>
              <a:ext cx="1126629" cy="237125"/>
            </a:xfrm>
            <a:custGeom>
              <a:rect b="b" l="l" r="r" t="t"/>
              <a:pathLst>
                <a:path extrusionOk="0" h="824" w="3915">
                  <a:moveTo>
                    <a:pt x="3634" y="0"/>
                  </a:moveTo>
                  <a:cubicBezTo>
                    <a:pt x="3392" y="0"/>
                    <a:pt x="3071" y="88"/>
                    <a:pt x="2747" y="230"/>
                  </a:cubicBezTo>
                  <a:cubicBezTo>
                    <a:pt x="2405" y="377"/>
                    <a:pt x="1" y="763"/>
                    <a:pt x="1" y="763"/>
                  </a:cubicBezTo>
                  <a:cubicBezTo>
                    <a:pt x="76" y="821"/>
                    <a:pt x="105" y="823"/>
                    <a:pt x="105" y="823"/>
                  </a:cubicBezTo>
                  <a:cubicBezTo>
                    <a:pt x="105" y="823"/>
                    <a:pt x="2921" y="592"/>
                    <a:pt x="3485" y="398"/>
                  </a:cubicBezTo>
                  <a:cubicBezTo>
                    <a:pt x="3485" y="398"/>
                    <a:pt x="3804" y="322"/>
                    <a:pt x="3856" y="253"/>
                  </a:cubicBezTo>
                  <a:cubicBezTo>
                    <a:pt x="3911" y="180"/>
                    <a:pt x="3914" y="9"/>
                    <a:pt x="3668" y="1"/>
                  </a:cubicBezTo>
                  <a:cubicBezTo>
                    <a:pt x="3657" y="0"/>
                    <a:pt x="3646" y="0"/>
                    <a:pt x="3634"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24"/>
            <p:cNvSpPr/>
            <p:nvPr/>
          </p:nvSpPr>
          <p:spPr>
            <a:xfrm>
              <a:off x="4733363" y="473945"/>
              <a:ext cx="1123176" cy="223599"/>
            </a:xfrm>
            <a:custGeom>
              <a:rect b="b" l="l" r="r" t="t"/>
              <a:pathLst>
                <a:path extrusionOk="0" h="777" w="3903">
                  <a:moveTo>
                    <a:pt x="3827" y="0"/>
                  </a:moveTo>
                  <a:lnTo>
                    <a:pt x="3827" y="0"/>
                  </a:lnTo>
                  <a:cubicBezTo>
                    <a:pt x="3836" y="41"/>
                    <a:pt x="3824" y="84"/>
                    <a:pt x="3801" y="119"/>
                  </a:cubicBezTo>
                  <a:cubicBezTo>
                    <a:pt x="3746" y="191"/>
                    <a:pt x="3430" y="264"/>
                    <a:pt x="3430" y="264"/>
                  </a:cubicBezTo>
                  <a:cubicBezTo>
                    <a:pt x="2947" y="432"/>
                    <a:pt x="823" y="626"/>
                    <a:pt x="212" y="678"/>
                  </a:cubicBezTo>
                  <a:lnTo>
                    <a:pt x="1" y="716"/>
                  </a:lnTo>
                  <a:cubicBezTo>
                    <a:pt x="73" y="774"/>
                    <a:pt x="102" y="776"/>
                    <a:pt x="102" y="776"/>
                  </a:cubicBezTo>
                  <a:cubicBezTo>
                    <a:pt x="102" y="776"/>
                    <a:pt x="2918" y="545"/>
                    <a:pt x="3482" y="351"/>
                  </a:cubicBezTo>
                  <a:cubicBezTo>
                    <a:pt x="3482" y="351"/>
                    <a:pt x="3801" y="275"/>
                    <a:pt x="3853" y="206"/>
                  </a:cubicBezTo>
                  <a:cubicBezTo>
                    <a:pt x="3902" y="142"/>
                    <a:pt x="3891" y="49"/>
                    <a:pt x="3827"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24"/>
            <p:cNvSpPr/>
            <p:nvPr/>
          </p:nvSpPr>
          <p:spPr>
            <a:xfrm>
              <a:off x="4294800" y="226461"/>
              <a:ext cx="482307" cy="83454"/>
            </a:xfrm>
            <a:custGeom>
              <a:rect b="b" l="l" r="r" t="t"/>
              <a:pathLst>
                <a:path extrusionOk="0" h="290" w="1676">
                  <a:moveTo>
                    <a:pt x="1503" y="1"/>
                  </a:moveTo>
                  <a:cubicBezTo>
                    <a:pt x="1288" y="1"/>
                    <a:pt x="865" y="63"/>
                    <a:pt x="771" y="84"/>
                  </a:cubicBezTo>
                  <a:lnTo>
                    <a:pt x="7" y="243"/>
                  </a:lnTo>
                  <a:cubicBezTo>
                    <a:pt x="1" y="243"/>
                    <a:pt x="4" y="260"/>
                    <a:pt x="10" y="263"/>
                  </a:cubicBezTo>
                  <a:lnTo>
                    <a:pt x="44" y="278"/>
                  </a:lnTo>
                  <a:cubicBezTo>
                    <a:pt x="70" y="287"/>
                    <a:pt x="97" y="289"/>
                    <a:pt x="123" y="289"/>
                  </a:cubicBezTo>
                  <a:cubicBezTo>
                    <a:pt x="334" y="278"/>
                    <a:pt x="1328" y="211"/>
                    <a:pt x="1577" y="75"/>
                  </a:cubicBezTo>
                  <a:cubicBezTo>
                    <a:pt x="1675" y="20"/>
                    <a:pt x="1621" y="1"/>
                    <a:pt x="1503"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24"/>
            <p:cNvSpPr/>
            <p:nvPr/>
          </p:nvSpPr>
          <p:spPr>
            <a:xfrm>
              <a:off x="4294800" y="227900"/>
              <a:ext cx="473098" cy="82878"/>
            </a:xfrm>
            <a:custGeom>
              <a:rect b="b" l="l" r="r" t="t"/>
              <a:pathLst>
                <a:path extrusionOk="0" h="288" w="1644">
                  <a:moveTo>
                    <a:pt x="1594" y="1"/>
                  </a:moveTo>
                  <a:lnTo>
                    <a:pt x="1594" y="1"/>
                  </a:lnTo>
                  <a:cubicBezTo>
                    <a:pt x="1585" y="6"/>
                    <a:pt x="1574" y="15"/>
                    <a:pt x="1565" y="18"/>
                  </a:cubicBezTo>
                  <a:cubicBezTo>
                    <a:pt x="1316" y="157"/>
                    <a:pt x="322" y="224"/>
                    <a:pt x="114" y="235"/>
                  </a:cubicBezTo>
                  <a:cubicBezTo>
                    <a:pt x="108" y="236"/>
                    <a:pt x="103" y="236"/>
                    <a:pt x="97" y="236"/>
                  </a:cubicBezTo>
                  <a:cubicBezTo>
                    <a:pt x="81" y="236"/>
                    <a:pt x="65" y="234"/>
                    <a:pt x="50" y="229"/>
                  </a:cubicBezTo>
                  <a:lnTo>
                    <a:pt x="7" y="238"/>
                  </a:lnTo>
                  <a:cubicBezTo>
                    <a:pt x="1" y="238"/>
                    <a:pt x="4" y="258"/>
                    <a:pt x="10" y="261"/>
                  </a:cubicBezTo>
                  <a:lnTo>
                    <a:pt x="44" y="273"/>
                  </a:lnTo>
                  <a:cubicBezTo>
                    <a:pt x="70" y="282"/>
                    <a:pt x="97" y="287"/>
                    <a:pt x="125" y="287"/>
                  </a:cubicBezTo>
                  <a:cubicBezTo>
                    <a:pt x="334" y="273"/>
                    <a:pt x="1328" y="209"/>
                    <a:pt x="1577" y="70"/>
                  </a:cubicBezTo>
                  <a:cubicBezTo>
                    <a:pt x="1643" y="32"/>
                    <a:pt x="1638" y="9"/>
                    <a:pt x="1594"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24"/>
            <p:cNvSpPr/>
            <p:nvPr/>
          </p:nvSpPr>
          <p:spPr>
            <a:xfrm>
              <a:off x="4434081" y="506463"/>
              <a:ext cx="368637" cy="200290"/>
            </a:xfrm>
            <a:custGeom>
              <a:rect b="b" l="l" r="r" t="t"/>
              <a:pathLst>
                <a:path extrusionOk="0" h="696" w="1281">
                  <a:moveTo>
                    <a:pt x="140" y="0"/>
                  </a:moveTo>
                  <a:lnTo>
                    <a:pt x="1" y="26"/>
                  </a:lnTo>
                  <a:lnTo>
                    <a:pt x="658" y="617"/>
                  </a:lnTo>
                  <a:cubicBezTo>
                    <a:pt x="710" y="666"/>
                    <a:pt x="783" y="695"/>
                    <a:pt x="858" y="695"/>
                  </a:cubicBezTo>
                  <a:cubicBezTo>
                    <a:pt x="1000" y="692"/>
                    <a:pt x="1142" y="678"/>
                    <a:pt x="1281" y="652"/>
                  </a:cubicBezTo>
                  <a:cubicBezTo>
                    <a:pt x="1281" y="652"/>
                    <a:pt x="1174" y="649"/>
                    <a:pt x="829" y="426"/>
                  </a:cubicBezTo>
                  <a:cubicBezTo>
                    <a:pt x="482" y="200"/>
                    <a:pt x="140" y="0"/>
                    <a:pt x="140"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24"/>
            <p:cNvSpPr/>
            <p:nvPr/>
          </p:nvSpPr>
          <p:spPr>
            <a:xfrm>
              <a:off x="4698255" y="332073"/>
              <a:ext cx="127195" cy="127771"/>
            </a:xfrm>
            <a:custGeom>
              <a:rect b="b" l="l" r="r" t="t"/>
              <a:pathLst>
                <a:path extrusionOk="0" h="444" w="442">
                  <a:moveTo>
                    <a:pt x="125" y="1"/>
                  </a:moveTo>
                  <a:lnTo>
                    <a:pt x="149" y="169"/>
                  </a:lnTo>
                  <a:lnTo>
                    <a:pt x="1" y="250"/>
                  </a:lnTo>
                  <a:lnTo>
                    <a:pt x="166" y="279"/>
                  </a:lnTo>
                  <a:lnTo>
                    <a:pt x="195" y="444"/>
                  </a:lnTo>
                  <a:lnTo>
                    <a:pt x="276" y="296"/>
                  </a:lnTo>
                  <a:lnTo>
                    <a:pt x="441" y="316"/>
                  </a:lnTo>
                  <a:lnTo>
                    <a:pt x="325" y="198"/>
                  </a:lnTo>
                  <a:lnTo>
                    <a:pt x="398" y="44"/>
                  </a:lnTo>
                  <a:lnTo>
                    <a:pt x="247" y="117"/>
                  </a:lnTo>
                  <a:lnTo>
                    <a:pt x="125"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3_3">
    <p:spTree>
      <p:nvGrpSpPr>
        <p:cNvPr id="585" name="Shape 585"/>
        <p:cNvGrpSpPr/>
        <p:nvPr/>
      </p:nvGrpSpPr>
      <p:grpSpPr>
        <a:xfrm>
          <a:off x="0" y="0"/>
          <a:ext cx="0" cy="0"/>
          <a:chOff x="0" y="0"/>
          <a:chExt cx="0" cy="0"/>
        </a:xfrm>
      </p:grpSpPr>
      <p:sp>
        <p:nvSpPr>
          <p:cNvPr id="586" name="Google Shape;586;p25"/>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25"/>
          <p:cNvSpPr/>
          <p:nvPr/>
        </p:nvSpPr>
        <p:spPr>
          <a:xfrm>
            <a:off x="5688850" y="2511136"/>
            <a:ext cx="2374139" cy="2283391"/>
          </a:xfrm>
          <a:custGeom>
            <a:rect b="b" l="l" r="r" t="t"/>
            <a:pathLst>
              <a:path extrusionOk="0" h="17631" w="18331">
                <a:moveTo>
                  <a:pt x="9510" y="0"/>
                </a:moveTo>
                <a:cubicBezTo>
                  <a:pt x="5943" y="0"/>
                  <a:pt x="2734" y="2142"/>
                  <a:pt x="1368" y="5438"/>
                </a:cubicBezTo>
                <a:cubicBezTo>
                  <a:pt x="1" y="8733"/>
                  <a:pt x="757" y="12523"/>
                  <a:pt x="3277" y="15044"/>
                </a:cubicBezTo>
                <a:cubicBezTo>
                  <a:pt x="4963" y="16736"/>
                  <a:pt x="7218" y="17631"/>
                  <a:pt x="9513" y="17631"/>
                </a:cubicBezTo>
                <a:cubicBezTo>
                  <a:pt x="10648" y="17631"/>
                  <a:pt x="11792" y="17412"/>
                  <a:pt x="12883" y="16963"/>
                </a:cubicBezTo>
                <a:cubicBezTo>
                  <a:pt x="16179" y="15596"/>
                  <a:pt x="18330" y="12378"/>
                  <a:pt x="18330" y="8811"/>
                </a:cubicBezTo>
                <a:cubicBezTo>
                  <a:pt x="18330" y="3945"/>
                  <a:pt x="14376" y="0"/>
                  <a:pt x="951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25"/>
          <p:cNvSpPr/>
          <p:nvPr/>
        </p:nvSpPr>
        <p:spPr>
          <a:xfrm>
            <a:off x="5688839" y="2243500"/>
            <a:ext cx="3455163" cy="2818675"/>
          </a:xfrm>
          <a:custGeom>
            <a:rect b="b" l="l" r="r" t="t"/>
            <a:pathLst>
              <a:path extrusionOk="0" h="14614" w="17914">
                <a:moveTo>
                  <a:pt x="15850" y="1"/>
                </a:moveTo>
                <a:cubicBezTo>
                  <a:pt x="11932" y="1"/>
                  <a:pt x="7819" y="1907"/>
                  <a:pt x="9733" y="6646"/>
                </a:cubicBezTo>
                <a:cubicBezTo>
                  <a:pt x="9703" y="7770"/>
                  <a:pt x="7261" y="6898"/>
                  <a:pt x="7561" y="9234"/>
                </a:cubicBezTo>
                <a:cubicBezTo>
                  <a:pt x="7423" y="9218"/>
                  <a:pt x="7295" y="9210"/>
                  <a:pt x="7176" y="9210"/>
                </a:cubicBezTo>
                <a:cubicBezTo>
                  <a:pt x="5892" y="9210"/>
                  <a:pt x="5667" y="10093"/>
                  <a:pt x="5313" y="10262"/>
                </a:cubicBezTo>
                <a:cubicBezTo>
                  <a:pt x="5280" y="10277"/>
                  <a:pt x="5241" y="10284"/>
                  <a:pt x="5198" y="10284"/>
                </a:cubicBezTo>
                <a:cubicBezTo>
                  <a:pt x="4806" y="10284"/>
                  <a:pt x="3995" y="9704"/>
                  <a:pt x="3033" y="9704"/>
                </a:cubicBezTo>
                <a:cubicBezTo>
                  <a:pt x="2404" y="9704"/>
                  <a:pt x="1711" y="9952"/>
                  <a:pt x="1028" y="10775"/>
                </a:cubicBezTo>
                <a:cubicBezTo>
                  <a:pt x="1" y="12016"/>
                  <a:pt x="107" y="13363"/>
                  <a:pt x="941" y="14614"/>
                </a:cubicBezTo>
                <a:lnTo>
                  <a:pt x="12863" y="14614"/>
                </a:lnTo>
                <a:lnTo>
                  <a:pt x="17623" y="14381"/>
                </a:lnTo>
                <a:lnTo>
                  <a:pt x="17913" y="181"/>
                </a:lnTo>
                <a:cubicBezTo>
                  <a:pt x="17256" y="63"/>
                  <a:pt x="16557" y="1"/>
                  <a:pt x="158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3_2">
    <p:spTree>
      <p:nvGrpSpPr>
        <p:cNvPr id="589" name="Shape 589"/>
        <p:cNvGrpSpPr/>
        <p:nvPr/>
      </p:nvGrpSpPr>
      <p:grpSpPr>
        <a:xfrm>
          <a:off x="0" y="0"/>
          <a:ext cx="0" cy="0"/>
          <a:chOff x="0" y="0"/>
          <a:chExt cx="0" cy="0"/>
        </a:xfrm>
      </p:grpSpPr>
      <p:sp>
        <p:nvSpPr>
          <p:cNvPr id="590" name="Google Shape;590;p26"/>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91" name="Google Shape;591;p26"/>
          <p:cNvGrpSpPr/>
          <p:nvPr/>
        </p:nvGrpSpPr>
        <p:grpSpPr>
          <a:xfrm rot="-492451">
            <a:off x="1739482" y="1417521"/>
            <a:ext cx="917990" cy="384984"/>
            <a:chOff x="7036389" y="1157700"/>
            <a:chExt cx="635554" cy="266555"/>
          </a:xfrm>
        </p:grpSpPr>
        <p:sp>
          <p:nvSpPr>
            <p:cNvPr id="592" name="Google Shape;592;p26"/>
            <p:cNvSpPr/>
            <p:nvPr/>
          </p:nvSpPr>
          <p:spPr>
            <a:xfrm>
              <a:off x="7453656" y="1360674"/>
              <a:ext cx="193154" cy="3162"/>
            </a:xfrm>
            <a:custGeom>
              <a:rect b="b" l="l" r="r" t="t"/>
              <a:pathLst>
                <a:path extrusionOk="0" h="38" w="2321">
                  <a:moveTo>
                    <a:pt x="2321" y="0"/>
                  </a:moveTo>
                  <a:lnTo>
                    <a:pt x="1" y="18"/>
                  </a:lnTo>
                  <a:lnTo>
                    <a:pt x="2321" y="38"/>
                  </a:lnTo>
                  <a:lnTo>
                    <a:pt x="232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26"/>
            <p:cNvSpPr/>
            <p:nvPr/>
          </p:nvSpPr>
          <p:spPr>
            <a:xfrm>
              <a:off x="7639321" y="1187576"/>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5"/>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4" name="Google Shape;594;p26"/>
            <p:cNvSpPr/>
            <p:nvPr/>
          </p:nvSpPr>
          <p:spPr>
            <a:xfrm>
              <a:off x="7639321" y="1308828"/>
              <a:ext cx="14730" cy="112930"/>
            </a:xfrm>
            <a:custGeom>
              <a:rect b="b" l="l" r="r" t="t"/>
              <a:pathLst>
                <a:path extrusionOk="0" h="1357" w="177">
                  <a:moveTo>
                    <a:pt x="90" y="0"/>
                  </a:moveTo>
                  <a:cubicBezTo>
                    <a:pt x="41" y="0"/>
                    <a:pt x="0" y="305"/>
                    <a:pt x="0" y="678"/>
                  </a:cubicBezTo>
                  <a:cubicBezTo>
                    <a:pt x="0" y="1052"/>
                    <a:pt x="41" y="1356"/>
                    <a:pt x="90" y="1356"/>
                  </a:cubicBezTo>
                  <a:cubicBezTo>
                    <a:pt x="139" y="1356"/>
                    <a:pt x="177" y="1052"/>
                    <a:pt x="177" y="678"/>
                  </a:cubicBezTo>
                  <a:cubicBezTo>
                    <a:pt x="177" y="302"/>
                    <a:pt x="139" y="0"/>
                    <a:pt x="9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26"/>
            <p:cNvSpPr/>
            <p:nvPr/>
          </p:nvSpPr>
          <p:spPr>
            <a:xfrm>
              <a:off x="7137585" y="1296012"/>
              <a:ext cx="83" cy="33371"/>
            </a:xfrm>
            <a:custGeom>
              <a:rect b="b" l="l" r="r" t="t"/>
              <a:pathLst>
                <a:path extrusionOk="0" fill="none" h="401" w="1">
                  <a:moveTo>
                    <a:pt x="1" y="1"/>
                  </a:moveTo>
                  <a:lnTo>
                    <a:pt x="1" y="401"/>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26"/>
            <p:cNvSpPr/>
            <p:nvPr/>
          </p:nvSpPr>
          <p:spPr>
            <a:xfrm>
              <a:off x="7637823" y="1291934"/>
              <a:ext cx="34120" cy="26381"/>
            </a:xfrm>
            <a:custGeom>
              <a:rect b="b" l="l" r="r" t="t"/>
              <a:pathLst>
                <a:path extrusionOk="0" h="317" w="410">
                  <a:moveTo>
                    <a:pt x="18" y="1"/>
                  </a:moveTo>
                  <a:lnTo>
                    <a:pt x="1" y="316"/>
                  </a:lnTo>
                  <a:lnTo>
                    <a:pt x="18" y="316"/>
                  </a:lnTo>
                  <a:cubicBezTo>
                    <a:pt x="209" y="316"/>
                    <a:pt x="409" y="247"/>
                    <a:pt x="409" y="160"/>
                  </a:cubicBezTo>
                  <a:cubicBezTo>
                    <a:pt x="409" y="73"/>
                    <a:pt x="209" y="1"/>
                    <a:pt x="18"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26"/>
            <p:cNvSpPr/>
            <p:nvPr/>
          </p:nvSpPr>
          <p:spPr>
            <a:xfrm>
              <a:off x="7569582" y="1365002"/>
              <a:ext cx="83" cy="33621"/>
            </a:xfrm>
            <a:custGeom>
              <a:rect b="b" l="l" r="r" t="t"/>
              <a:pathLst>
                <a:path extrusionOk="0" fill="none" h="404" w="1">
                  <a:moveTo>
                    <a:pt x="1" y="0"/>
                  </a:moveTo>
                  <a:lnTo>
                    <a:pt x="1" y="403"/>
                  </a:lnTo>
                </a:path>
              </a:pathLst>
            </a:custGeom>
            <a:noFill/>
            <a:ln cap="flat" cmpd="sng" w="3625">
              <a:solidFill>
                <a:srgbClr val="EB471A"/>
              </a:solidFill>
              <a:prstDash val="solid"/>
              <a:miter lim="2896"/>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26"/>
            <p:cNvSpPr/>
            <p:nvPr/>
          </p:nvSpPr>
          <p:spPr>
            <a:xfrm>
              <a:off x="7036389" y="1157700"/>
              <a:ext cx="607090" cy="213626"/>
            </a:xfrm>
            <a:custGeom>
              <a:rect b="b" l="l" r="r" t="t"/>
              <a:pathLst>
                <a:path extrusionOk="0" h="2567" w="7295">
                  <a:moveTo>
                    <a:pt x="0" y="0"/>
                  </a:moveTo>
                  <a:lnTo>
                    <a:pt x="426" y="1368"/>
                  </a:lnTo>
                  <a:cubicBezTo>
                    <a:pt x="478" y="1538"/>
                    <a:pt x="617" y="1666"/>
                    <a:pt x="788" y="1704"/>
                  </a:cubicBezTo>
                  <a:lnTo>
                    <a:pt x="4247" y="2483"/>
                  </a:lnTo>
                  <a:cubicBezTo>
                    <a:pt x="4499" y="2538"/>
                    <a:pt x="4754" y="2567"/>
                    <a:pt x="5009" y="2567"/>
                  </a:cubicBezTo>
                  <a:lnTo>
                    <a:pt x="6344" y="2567"/>
                  </a:lnTo>
                  <a:cubicBezTo>
                    <a:pt x="6868" y="2567"/>
                    <a:pt x="7291" y="2141"/>
                    <a:pt x="7294" y="1620"/>
                  </a:cubicBezTo>
                  <a:lnTo>
                    <a:pt x="6127" y="1425"/>
                  </a:lnTo>
                  <a:lnTo>
                    <a:pt x="5869" y="777"/>
                  </a:lnTo>
                  <a:lnTo>
                    <a:pt x="4412" y="695"/>
                  </a:lnTo>
                  <a:lnTo>
                    <a:pt x="3812" y="1249"/>
                  </a:lnTo>
                  <a:lnTo>
                    <a:pt x="1724" y="1249"/>
                  </a:lnTo>
                  <a:lnTo>
                    <a:pt x="568"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26"/>
            <p:cNvSpPr/>
            <p:nvPr/>
          </p:nvSpPr>
          <p:spPr>
            <a:xfrm>
              <a:off x="7339394" y="1352935"/>
              <a:ext cx="275625" cy="18392"/>
            </a:xfrm>
            <a:custGeom>
              <a:rect b="b" l="l" r="r" t="t"/>
              <a:pathLst>
                <a:path extrusionOk="0" h="221" w="3312">
                  <a:moveTo>
                    <a:pt x="1" y="1"/>
                  </a:moveTo>
                  <a:lnTo>
                    <a:pt x="606" y="137"/>
                  </a:lnTo>
                  <a:cubicBezTo>
                    <a:pt x="858" y="192"/>
                    <a:pt x="1113" y="221"/>
                    <a:pt x="1368" y="221"/>
                  </a:cubicBezTo>
                  <a:lnTo>
                    <a:pt x="2703" y="221"/>
                  </a:lnTo>
                  <a:cubicBezTo>
                    <a:pt x="2926" y="221"/>
                    <a:pt x="3141" y="143"/>
                    <a:pt x="3311"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26"/>
            <p:cNvSpPr/>
            <p:nvPr/>
          </p:nvSpPr>
          <p:spPr>
            <a:xfrm>
              <a:off x="7086238" y="1291934"/>
              <a:ext cx="557241" cy="33621"/>
            </a:xfrm>
            <a:custGeom>
              <a:rect b="b" l="l" r="r" t="t"/>
              <a:pathLst>
                <a:path extrusionOk="0" h="404" w="6696">
                  <a:moveTo>
                    <a:pt x="1" y="1"/>
                  </a:moveTo>
                  <a:cubicBezTo>
                    <a:pt x="56" y="44"/>
                    <a:pt x="123" y="76"/>
                    <a:pt x="192" y="91"/>
                  </a:cubicBezTo>
                  <a:lnTo>
                    <a:pt x="1574" y="403"/>
                  </a:lnTo>
                  <a:lnTo>
                    <a:pt x="6640" y="319"/>
                  </a:lnTo>
                  <a:cubicBezTo>
                    <a:pt x="6675" y="218"/>
                    <a:pt x="6695" y="111"/>
                    <a:pt x="6695" y="7"/>
                  </a:cubicBezTo>
                  <a:lnTo>
                    <a:pt x="6666"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26"/>
            <p:cNvSpPr/>
            <p:nvPr/>
          </p:nvSpPr>
          <p:spPr>
            <a:xfrm>
              <a:off x="7158390" y="1312240"/>
              <a:ext cx="482426" cy="13315"/>
            </a:xfrm>
            <a:custGeom>
              <a:rect b="b" l="l" r="r" t="t"/>
              <a:pathLst>
                <a:path extrusionOk="0" h="160" w="5797">
                  <a:moveTo>
                    <a:pt x="0" y="0"/>
                  </a:moveTo>
                  <a:lnTo>
                    <a:pt x="707" y="159"/>
                  </a:lnTo>
                  <a:lnTo>
                    <a:pt x="5773" y="75"/>
                  </a:lnTo>
                  <a:cubicBezTo>
                    <a:pt x="5782" y="49"/>
                    <a:pt x="5788" y="26"/>
                    <a:pt x="5796" y="0"/>
                  </a:cubicBezTo>
                  <a:close/>
                </a:path>
              </a:pathLst>
            </a:custGeom>
            <a:solidFill>
              <a:srgbClr val="000000">
                <a:alpha val="2455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26"/>
            <p:cNvSpPr/>
            <p:nvPr/>
          </p:nvSpPr>
          <p:spPr>
            <a:xfrm>
              <a:off x="7067264" y="1157700"/>
              <a:ext cx="258981" cy="121085"/>
            </a:xfrm>
            <a:custGeom>
              <a:rect b="b" l="l" r="r" t="t"/>
              <a:pathLst>
                <a:path extrusionOk="0" h="1455" w="3112">
                  <a:moveTo>
                    <a:pt x="0" y="0"/>
                  </a:moveTo>
                  <a:lnTo>
                    <a:pt x="0" y="507"/>
                  </a:lnTo>
                  <a:lnTo>
                    <a:pt x="368" y="507"/>
                  </a:lnTo>
                  <a:lnTo>
                    <a:pt x="730" y="1454"/>
                  </a:lnTo>
                  <a:lnTo>
                    <a:pt x="3111" y="1454"/>
                  </a:lnTo>
                  <a:lnTo>
                    <a:pt x="3111" y="1362"/>
                  </a:lnTo>
                  <a:lnTo>
                    <a:pt x="794" y="1362"/>
                  </a:lnTo>
                  <a:lnTo>
                    <a:pt x="432" y="414"/>
                  </a:lnTo>
                  <a:lnTo>
                    <a:pt x="93" y="414"/>
                  </a:lnTo>
                  <a:lnTo>
                    <a:pt x="93"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26"/>
            <p:cNvSpPr/>
            <p:nvPr/>
          </p:nvSpPr>
          <p:spPr>
            <a:xfrm>
              <a:off x="7305440" y="1325472"/>
              <a:ext cx="308580" cy="27546"/>
            </a:xfrm>
            <a:custGeom>
              <a:rect b="b" l="l" r="r" t="t"/>
              <a:pathLst>
                <a:path extrusionOk="0" h="331" w="3708">
                  <a:moveTo>
                    <a:pt x="3575" y="0"/>
                  </a:moveTo>
                  <a:lnTo>
                    <a:pt x="3325" y="238"/>
                  </a:lnTo>
                  <a:lnTo>
                    <a:pt x="0" y="238"/>
                  </a:lnTo>
                  <a:lnTo>
                    <a:pt x="96" y="258"/>
                  </a:lnTo>
                  <a:lnTo>
                    <a:pt x="414" y="331"/>
                  </a:lnTo>
                  <a:lnTo>
                    <a:pt x="3363" y="331"/>
                  </a:lnTo>
                  <a:lnTo>
                    <a:pt x="3708" y="0"/>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26"/>
            <p:cNvSpPr/>
            <p:nvPr/>
          </p:nvSpPr>
          <p:spPr>
            <a:xfrm>
              <a:off x="7112785" y="1317733"/>
              <a:ext cx="43524" cy="37283"/>
            </a:xfrm>
            <a:custGeom>
              <a:rect b="b" l="l" r="r" t="t"/>
              <a:pathLst>
                <a:path extrusionOk="0" h="448" w="523">
                  <a:moveTo>
                    <a:pt x="299" y="1"/>
                  </a:moveTo>
                  <a:cubicBezTo>
                    <a:pt x="99" y="1"/>
                    <a:pt x="1" y="241"/>
                    <a:pt x="140" y="383"/>
                  </a:cubicBezTo>
                  <a:cubicBezTo>
                    <a:pt x="185" y="428"/>
                    <a:pt x="241" y="448"/>
                    <a:pt x="296" y="448"/>
                  </a:cubicBezTo>
                  <a:cubicBezTo>
                    <a:pt x="412" y="448"/>
                    <a:pt x="522" y="359"/>
                    <a:pt x="522" y="224"/>
                  </a:cubicBezTo>
                  <a:cubicBezTo>
                    <a:pt x="522" y="102"/>
                    <a:pt x="421" y="1"/>
                    <a:pt x="299"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26"/>
            <p:cNvSpPr/>
            <p:nvPr/>
          </p:nvSpPr>
          <p:spPr>
            <a:xfrm>
              <a:off x="7128930" y="1327636"/>
              <a:ext cx="17476" cy="17393"/>
            </a:xfrm>
            <a:custGeom>
              <a:rect b="b" l="l" r="r" t="t"/>
              <a:pathLst>
                <a:path extrusionOk="0" h="209" w="210">
                  <a:moveTo>
                    <a:pt x="105" y="0"/>
                  </a:moveTo>
                  <a:cubicBezTo>
                    <a:pt x="47" y="0"/>
                    <a:pt x="1" y="47"/>
                    <a:pt x="1" y="105"/>
                  </a:cubicBezTo>
                  <a:cubicBezTo>
                    <a:pt x="1" y="163"/>
                    <a:pt x="47" y="209"/>
                    <a:pt x="105" y="209"/>
                  </a:cubicBezTo>
                  <a:cubicBezTo>
                    <a:pt x="163" y="209"/>
                    <a:pt x="209" y="163"/>
                    <a:pt x="209" y="105"/>
                  </a:cubicBezTo>
                  <a:cubicBezTo>
                    <a:pt x="209" y="47"/>
                    <a:pt x="163" y="0"/>
                    <a:pt x="105"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26"/>
            <p:cNvSpPr/>
            <p:nvPr/>
          </p:nvSpPr>
          <p:spPr>
            <a:xfrm>
              <a:off x="7544782" y="1386972"/>
              <a:ext cx="43441" cy="37283"/>
            </a:xfrm>
            <a:custGeom>
              <a:rect b="b" l="l" r="r" t="t"/>
              <a:pathLst>
                <a:path extrusionOk="0" h="448" w="522">
                  <a:moveTo>
                    <a:pt x="299" y="0"/>
                  </a:moveTo>
                  <a:cubicBezTo>
                    <a:pt x="99" y="0"/>
                    <a:pt x="0" y="240"/>
                    <a:pt x="142" y="382"/>
                  </a:cubicBezTo>
                  <a:cubicBezTo>
                    <a:pt x="187" y="427"/>
                    <a:pt x="243" y="447"/>
                    <a:pt x="297" y="447"/>
                  </a:cubicBezTo>
                  <a:cubicBezTo>
                    <a:pt x="412" y="447"/>
                    <a:pt x="522" y="358"/>
                    <a:pt x="522" y="223"/>
                  </a:cubicBezTo>
                  <a:cubicBezTo>
                    <a:pt x="522" y="98"/>
                    <a:pt x="423" y="0"/>
                    <a:pt x="299"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7" name="Google Shape;607;p26"/>
            <p:cNvSpPr/>
            <p:nvPr/>
          </p:nvSpPr>
          <p:spPr>
            <a:xfrm>
              <a:off x="7560927" y="1396792"/>
              <a:ext cx="17726" cy="17476"/>
            </a:xfrm>
            <a:custGeom>
              <a:rect b="b" l="l" r="r" t="t"/>
              <a:pathLst>
                <a:path extrusionOk="0" h="210" w="213">
                  <a:moveTo>
                    <a:pt x="105" y="1"/>
                  </a:moveTo>
                  <a:cubicBezTo>
                    <a:pt x="47" y="1"/>
                    <a:pt x="1" y="47"/>
                    <a:pt x="1" y="105"/>
                  </a:cubicBezTo>
                  <a:cubicBezTo>
                    <a:pt x="1" y="163"/>
                    <a:pt x="47" y="209"/>
                    <a:pt x="105" y="209"/>
                  </a:cubicBezTo>
                  <a:cubicBezTo>
                    <a:pt x="163" y="209"/>
                    <a:pt x="212" y="163"/>
                    <a:pt x="212" y="105"/>
                  </a:cubicBezTo>
                  <a:cubicBezTo>
                    <a:pt x="212" y="47"/>
                    <a:pt x="163" y="1"/>
                    <a:pt x="105"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8" name="Google Shape;608;p26"/>
            <p:cNvSpPr/>
            <p:nvPr/>
          </p:nvSpPr>
          <p:spPr>
            <a:xfrm>
              <a:off x="7380339" y="1229769"/>
              <a:ext cx="165941" cy="46603"/>
            </a:xfrm>
            <a:custGeom>
              <a:rect b="b" l="l" r="r" t="t"/>
              <a:pathLst>
                <a:path extrusionOk="0" h="560" w="1994">
                  <a:moveTo>
                    <a:pt x="383" y="0"/>
                  </a:moveTo>
                  <a:lnTo>
                    <a:pt x="1" y="389"/>
                  </a:lnTo>
                  <a:lnTo>
                    <a:pt x="1994" y="559"/>
                  </a:lnTo>
                  <a:lnTo>
                    <a:pt x="1780" y="21"/>
                  </a:lnTo>
                  <a:lnTo>
                    <a:pt x="383" y="0"/>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26"/>
            <p:cNvSpPr/>
            <p:nvPr/>
          </p:nvSpPr>
          <p:spPr>
            <a:xfrm>
              <a:off x="7284469" y="1223943"/>
              <a:ext cx="136481" cy="15312"/>
            </a:xfrm>
            <a:custGeom>
              <a:rect b="b" l="l" r="r" t="t"/>
              <a:pathLst>
                <a:path extrusionOk="0" h="184" w="1640">
                  <a:moveTo>
                    <a:pt x="0" y="1"/>
                  </a:moveTo>
                  <a:lnTo>
                    <a:pt x="0" y="183"/>
                  </a:lnTo>
                  <a:lnTo>
                    <a:pt x="1640" y="183"/>
                  </a:lnTo>
                  <a:lnTo>
                    <a:pt x="1640"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26"/>
            <p:cNvSpPr/>
            <p:nvPr/>
          </p:nvSpPr>
          <p:spPr>
            <a:xfrm>
              <a:off x="7420867" y="1222279"/>
              <a:ext cx="110516" cy="16977"/>
            </a:xfrm>
            <a:custGeom>
              <a:rect b="b" l="l" r="r" t="t"/>
              <a:pathLst>
                <a:path extrusionOk="0" h="204" w="1328">
                  <a:moveTo>
                    <a:pt x="1249" y="1"/>
                  </a:moveTo>
                  <a:lnTo>
                    <a:pt x="1" y="21"/>
                  </a:lnTo>
                  <a:lnTo>
                    <a:pt x="1" y="203"/>
                  </a:lnTo>
                  <a:lnTo>
                    <a:pt x="1327" y="203"/>
                  </a:lnTo>
                  <a:lnTo>
                    <a:pt x="1249" y="1"/>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26"/>
            <p:cNvSpPr/>
            <p:nvPr/>
          </p:nvSpPr>
          <p:spPr>
            <a:xfrm>
              <a:off x="7284469" y="1215538"/>
              <a:ext cx="240423" cy="8488"/>
            </a:xfrm>
            <a:custGeom>
              <a:rect b="b" l="l" r="r" t="t"/>
              <a:pathLst>
                <a:path extrusionOk="0" h="102" w="2889">
                  <a:moveTo>
                    <a:pt x="1431" y="0"/>
                  </a:moveTo>
                  <a:lnTo>
                    <a:pt x="0" y="102"/>
                  </a:lnTo>
                  <a:lnTo>
                    <a:pt x="1640" y="102"/>
                  </a:lnTo>
                  <a:lnTo>
                    <a:pt x="2888" y="82"/>
                  </a:lnTo>
                  <a:lnTo>
                    <a:pt x="1431"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2" name="Google Shape;612;p26"/>
          <p:cNvSpPr/>
          <p:nvPr/>
        </p:nvSpPr>
        <p:spPr>
          <a:xfrm flipH="1">
            <a:off x="-693651" y="2046377"/>
            <a:ext cx="4467841" cy="3644805"/>
          </a:xfrm>
          <a:custGeom>
            <a:rect b="b" l="l" r="r" t="t"/>
            <a:pathLst>
              <a:path extrusionOk="0" h="14614" w="17914">
                <a:moveTo>
                  <a:pt x="15850" y="1"/>
                </a:moveTo>
                <a:cubicBezTo>
                  <a:pt x="11932" y="1"/>
                  <a:pt x="7819" y="1907"/>
                  <a:pt x="9733" y="6646"/>
                </a:cubicBezTo>
                <a:cubicBezTo>
                  <a:pt x="9703" y="7770"/>
                  <a:pt x="7261" y="6898"/>
                  <a:pt x="7561" y="9234"/>
                </a:cubicBezTo>
                <a:cubicBezTo>
                  <a:pt x="7423" y="9218"/>
                  <a:pt x="7295" y="9210"/>
                  <a:pt x="7176" y="9210"/>
                </a:cubicBezTo>
                <a:cubicBezTo>
                  <a:pt x="5892" y="9210"/>
                  <a:pt x="5667" y="10093"/>
                  <a:pt x="5313" y="10262"/>
                </a:cubicBezTo>
                <a:cubicBezTo>
                  <a:pt x="5280" y="10277"/>
                  <a:pt x="5241" y="10284"/>
                  <a:pt x="5198" y="10284"/>
                </a:cubicBezTo>
                <a:cubicBezTo>
                  <a:pt x="4806" y="10284"/>
                  <a:pt x="3995" y="9704"/>
                  <a:pt x="3033" y="9704"/>
                </a:cubicBezTo>
                <a:cubicBezTo>
                  <a:pt x="2404" y="9704"/>
                  <a:pt x="1711" y="9952"/>
                  <a:pt x="1028" y="10775"/>
                </a:cubicBezTo>
                <a:cubicBezTo>
                  <a:pt x="1" y="12016"/>
                  <a:pt x="107" y="13363"/>
                  <a:pt x="941" y="14614"/>
                </a:cubicBezTo>
                <a:lnTo>
                  <a:pt x="12863" y="14614"/>
                </a:lnTo>
                <a:lnTo>
                  <a:pt x="17623" y="14381"/>
                </a:lnTo>
                <a:lnTo>
                  <a:pt x="17913" y="181"/>
                </a:lnTo>
                <a:cubicBezTo>
                  <a:pt x="17256" y="63"/>
                  <a:pt x="16557" y="1"/>
                  <a:pt x="15850"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3_1">
    <p:spTree>
      <p:nvGrpSpPr>
        <p:cNvPr id="613" name="Shape 613"/>
        <p:cNvGrpSpPr/>
        <p:nvPr/>
      </p:nvGrpSpPr>
      <p:grpSpPr>
        <a:xfrm>
          <a:off x="0" y="0"/>
          <a:ext cx="0" cy="0"/>
          <a:chOff x="0" y="0"/>
          <a:chExt cx="0" cy="0"/>
        </a:xfrm>
      </p:grpSpPr>
      <p:sp>
        <p:nvSpPr>
          <p:cNvPr id="614" name="Google Shape;614;p27"/>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5" name="Google Shape;615;p27"/>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0" name="Shape 60"/>
        <p:cNvGrpSpPr/>
        <p:nvPr/>
      </p:nvGrpSpPr>
      <p:grpSpPr>
        <a:xfrm>
          <a:off x="0" y="0"/>
          <a:ext cx="0" cy="0"/>
          <a:chOff x="0" y="0"/>
          <a:chExt cx="0" cy="0"/>
        </a:xfrm>
      </p:grpSpPr>
      <p:sp>
        <p:nvSpPr>
          <p:cNvPr id="61" name="Google Shape;61;p4"/>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4"/>
          <p:cNvSpPr txBox="1"/>
          <p:nvPr>
            <p:ph type="title"/>
          </p:nvPr>
        </p:nvSpPr>
        <p:spPr>
          <a:xfrm>
            <a:off x="471725" y="438825"/>
            <a:ext cx="67899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solidFill>
                  <a:schemeClr val="lt1"/>
                </a:solidFill>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4"/>
          <p:cNvSpPr txBox="1"/>
          <p:nvPr>
            <p:ph idx="1" type="body"/>
          </p:nvPr>
        </p:nvSpPr>
        <p:spPr>
          <a:xfrm>
            <a:off x="511050" y="1011525"/>
            <a:ext cx="6501300" cy="3579900"/>
          </a:xfrm>
          <a:prstGeom prst="rect">
            <a:avLst/>
          </a:prstGeom>
        </p:spPr>
        <p:txBody>
          <a:bodyPr anchorCtr="0" anchor="t" bIns="91425" lIns="91425" spcFirstLastPara="1" rIns="91425" wrap="square" tIns="91425">
            <a:noAutofit/>
          </a:bodyPr>
          <a:lstStyle>
            <a:lvl1pPr indent="-304800" lvl="0" marL="457200">
              <a:lnSpc>
                <a:spcPct val="100000"/>
              </a:lnSpc>
              <a:spcBef>
                <a:spcPts val="0"/>
              </a:spcBef>
              <a:spcAft>
                <a:spcPts val="0"/>
              </a:spcAft>
              <a:buClr>
                <a:schemeClr val="lt1"/>
              </a:buClr>
              <a:buSzPts val="1200"/>
              <a:buChar char="●"/>
              <a:defRPr sz="1200">
                <a:solidFill>
                  <a:schemeClr val="lt1"/>
                </a:solidFill>
              </a:defRPr>
            </a:lvl1pPr>
            <a:lvl2pPr indent="-304800" lvl="1" marL="914400">
              <a:lnSpc>
                <a:spcPct val="100000"/>
              </a:lnSpc>
              <a:spcBef>
                <a:spcPts val="0"/>
              </a:spcBef>
              <a:spcAft>
                <a:spcPts val="0"/>
              </a:spcAft>
              <a:buClr>
                <a:schemeClr val="lt1"/>
              </a:buClr>
              <a:buSzPts val="1200"/>
              <a:buFont typeface="Muli"/>
              <a:buChar char="○"/>
              <a:defRPr sz="1200">
                <a:solidFill>
                  <a:schemeClr val="lt1"/>
                </a:solidFill>
              </a:defRPr>
            </a:lvl2pPr>
            <a:lvl3pPr indent="-304800" lvl="2" marL="1371600">
              <a:spcBef>
                <a:spcPts val="0"/>
              </a:spcBef>
              <a:spcAft>
                <a:spcPts val="0"/>
              </a:spcAft>
              <a:buClr>
                <a:schemeClr val="lt1"/>
              </a:buClr>
              <a:buSzPts val="1200"/>
              <a:buFont typeface="Muli"/>
              <a:buChar char="■"/>
              <a:defRPr sz="1200">
                <a:solidFill>
                  <a:schemeClr val="lt1"/>
                </a:solidFill>
              </a:defRPr>
            </a:lvl3pPr>
            <a:lvl4pPr indent="-304800" lvl="3" marL="1828800">
              <a:spcBef>
                <a:spcPts val="1600"/>
              </a:spcBef>
              <a:spcAft>
                <a:spcPts val="0"/>
              </a:spcAft>
              <a:buClr>
                <a:schemeClr val="lt1"/>
              </a:buClr>
              <a:buSzPts val="1200"/>
              <a:buFont typeface="Muli"/>
              <a:buChar char="●"/>
              <a:defRPr sz="1200">
                <a:solidFill>
                  <a:schemeClr val="lt1"/>
                </a:solidFill>
              </a:defRPr>
            </a:lvl4pPr>
            <a:lvl5pPr indent="-304800" lvl="4" marL="2286000">
              <a:spcBef>
                <a:spcPts val="1600"/>
              </a:spcBef>
              <a:spcAft>
                <a:spcPts val="0"/>
              </a:spcAft>
              <a:buClr>
                <a:schemeClr val="lt1"/>
              </a:buClr>
              <a:buSzPts val="1200"/>
              <a:buFont typeface="Muli"/>
              <a:buChar char="○"/>
              <a:defRPr sz="1200">
                <a:solidFill>
                  <a:schemeClr val="lt1"/>
                </a:solidFill>
              </a:defRPr>
            </a:lvl5pPr>
            <a:lvl6pPr indent="-304800" lvl="5" marL="2743200">
              <a:spcBef>
                <a:spcPts val="1600"/>
              </a:spcBef>
              <a:spcAft>
                <a:spcPts val="0"/>
              </a:spcAft>
              <a:buClr>
                <a:schemeClr val="lt1"/>
              </a:buClr>
              <a:buSzPts val="1200"/>
              <a:buFont typeface="Muli"/>
              <a:buChar char="■"/>
              <a:defRPr sz="1200">
                <a:solidFill>
                  <a:schemeClr val="lt1"/>
                </a:solidFill>
              </a:defRPr>
            </a:lvl6pPr>
            <a:lvl7pPr indent="-304800" lvl="6" marL="3200400">
              <a:spcBef>
                <a:spcPts val="1600"/>
              </a:spcBef>
              <a:spcAft>
                <a:spcPts val="0"/>
              </a:spcAft>
              <a:buClr>
                <a:schemeClr val="lt1"/>
              </a:buClr>
              <a:buSzPts val="1200"/>
              <a:buFont typeface="Muli"/>
              <a:buChar char="●"/>
              <a:defRPr sz="1200">
                <a:solidFill>
                  <a:schemeClr val="lt1"/>
                </a:solidFill>
              </a:defRPr>
            </a:lvl7pPr>
            <a:lvl8pPr indent="-304800" lvl="7" marL="3657600">
              <a:spcBef>
                <a:spcPts val="1600"/>
              </a:spcBef>
              <a:spcAft>
                <a:spcPts val="0"/>
              </a:spcAft>
              <a:buClr>
                <a:schemeClr val="lt1"/>
              </a:buClr>
              <a:buSzPts val="1200"/>
              <a:buFont typeface="Muli"/>
              <a:buChar char="○"/>
              <a:defRPr sz="1200">
                <a:solidFill>
                  <a:schemeClr val="lt1"/>
                </a:solidFill>
              </a:defRPr>
            </a:lvl8pPr>
            <a:lvl9pPr indent="-304800" lvl="8" marL="4114800">
              <a:spcBef>
                <a:spcPts val="1600"/>
              </a:spcBef>
              <a:spcAft>
                <a:spcPts val="1600"/>
              </a:spcAft>
              <a:buClr>
                <a:schemeClr val="lt1"/>
              </a:buClr>
              <a:buSzPts val="1200"/>
              <a:buFont typeface="Muli"/>
              <a:buChar char="■"/>
              <a:defRPr sz="1200">
                <a:solidFill>
                  <a:schemeClr val="lt1"/>
                </a:solidFill>
              </a:defRPr>
            </a:lvl9pPr>
          </a:lstStyle>
          <a:p/>
        </p:txBody>
      </p:sp>
      <p:grpSp>
        <p:nvGrpSpPr>
          <p:cNvPr id="64" name="Google Shape;64;p4"/>
          <p:cNvGrpSpPr/>
          <p:nvPr/>
        </p:nvGrpSpPr>
        <p:grpSpPr>
          <a:xfrm rot="-435938">
            <a:off x="7439894" y="3308355"/>
            <a:ext cx="960319" cy="1248457"/>
            <a:chOff x="2678950" y="3748700"/>
            <a:chExt cx="775550" cy="1008249"/>
          </a:xfrm>
        </p:grpSpPr>
        <p:sp>
          <p:nvSpPr>
            <p:cNvPr id="65" name="Google Shape;65;p4"/>
            <p:cNvSpPr/>
            <p:nvPr/>
          </p:nvSpPr>
          <p:spPr>
            <a:xfrm>
              <a:off x="2682664" y="3811100"/>
              <a:ext cx="771832" cy="871096"/>
            </a:xfrm>
            <a:custGeom>
              <a:rect b="b" l="l" r="r" t="t"/>
              <a:pathLst>
                <a:path extrusionOk="0" h="9381" w="8312">
                  <a:moveTo>
                    <a:pt x="4154" y="15"/>
                  </a:moveTo>
                  <a:cubicBezTo>
                    <a:pt x="4361" y="15"/>
                    <a:pt x="4560" y="175"/>
                    <a:pt x="4560" y="418"/>
                  </a:cubicBezTo>
                  <a:cubicBezTo>
                    <a:pt x="4560" y="641"/>
                    <a:pt x="4380" y="824"/>
                    <a:pt x="4157" y="824"/>
                  </a:cubicBezTo>
                  <a:lnTo>
                    <a:pt x="4157" y="821"/>
                  </a:lnTo>
                  <a:cubicBezTo>
                    <a:pt x="3795" y="821"/>
                    <a:pt x="3616" y="386"/>
                    <a:pt x="3871" y="134"/>
                  </a:cubicBezTo>
                  <a:cubicBezTo>
                    <a:pt x="3953" y="52"/>
                    <a:pt x="4055" y="15"/>
                    <a:pt x="4154" y="15"/>
                  </a:cubicBezTo>
                  <a:close/>
                  <a:moveTo>
                    <a:pt x="713" y="1"/>
                  </a:moveTo>
                  <a:cubicBezTo>
                    <a:pt x="713" y="395"/>
                    <a:pt x="395" y="714"/>
                    <a:pt x="1" y="714"/>
                  </a:cubicBezTo>
                  <a:lnTo>
                    <a:pt x="1" y="9380"/>
                  </a:lnTo>
                  <a:lnTo>
                    <a:pt x="8311" y="9354"/>
                  </a:lnTo>
                  <a:lnTo>
                    <a:pt x="8311" y="711"/>
                  </a:lnTo>
                  <a:cubicBezTo>
                    <a:pt x="8294" y="711"/>
                    <a:pt x="8274" y="714"/>
                    <a:pt x="8256" y="714"/>
                  </a:cubicBezTo>
                  <a:cubicBezTo>
                    <a:pt x="7862" y="714"/>
                    <a:pt x="7541" y="395"/>
                    <a:pt x="7541" y="1"/>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4"/>
            <p:cNvSpPr/>
            <p:nvPr/>
          </p:nvSpPr>
          <p:spPr>
            <a:xfrm>
              <a:off x="2748872" y="3748700"/>
              <a:ext cx="638117" cy="87565"/>
            </a:xfrm>
            <a:custGeom>
              <a:rect b="b" l="l" r="r" t="t"/>
              <a:pathLst>
                <a:path extrusionOk="0" h="943" w="6872">
                  <a:moveTo>
                    <a:pt x="0" y="1"/>
                  </a:moveTo>
                  <a:lnTo>
                    <a:pt x="0" y="942"/>
                  </a:lnTo>
                  <a:lnTo>
                    <a:pt x="3071" y="942"/>
                  </a:lnTo>
                  <a:cubicBezTo>
                    <a:pt x="3139" y="773"/>
                    <a:pt x="3292" y="688"/>
                    <a:pt x="3444" y="688"/>
                  </a:cubicBezTo>
                  <a:cubicBezTo>
                    <a:pt x="3597" y="688"/>
                    <a:pt x="3750" y="773"/>
                    <a:pt x="3818" y="942"/>
                  </a:cubicBezTo>
                  <a:lnTo>
                    <a:pt x="6871" y="942"/>
                  </a:lnTo>
                  <a:lnTo>
                    <a:pt x="6871"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4"/>
            <p:cNvSpPr/>
            <p:nvPr/>
          </p:nvSpPr>
          <p:spPr>
            <a:xfrm>
              <a:off x="2682664" y="4587392"/>
              <a:ext cx="771832" cy="169558"/>
            </a:xfrm>
            <a:custGeom>
              <a:rect b="b" l="l" r="r" t="t"/>
              <a:pathLst>
                <a:path extrusionOk="0" h="1826" w="8312">
                  <a:moveTo>
                    <a:pt x="1" y="1"/>
                  </a:moveTo>
                  <a:lnTo>
                    <a:pt x="1" y="1113"/>
                  </a:lnTo>
                  <a:cubicBezTo>
                    <a:pt x="395" y="1113"/>
                    <a:pt x="713" y="1432"/>
                    <a:pt x="713" y="1826"/>
                  </a:cubicBezTo>
                  <a:lnTo>
                    <a:pt x="7659" y="1826"/>
                  </a:lnTo>
                  <a:cubicBezTo>
                    <a:pt x="7657" y="1808"/>
                    <a:pt x="7654" y="1794"/>
                    <a:pt x="7654" y="1776"/>
                  </a:cubicBezTo>
                  <a:cubicBezTo>
                    <a:pt x="7654" y="1403"/>
                    <a:pt x="7940" y="1093"/>
                    <a:pt x="8311" y="1064"/>
                  </a:cubicBezTo>
                  <a:lnTo>
                    <a:pt x="8311" y="1"/>
                  </a:ln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4"/>
            <p:cNvSpPr/>
            <p:nvPr/>
          </p:nvSpPr>
          <p:spPr>
            <a:xfrm>
              <a:off x="2861787" y="4051324"/>
              <a:ext cx="91279" cy="191101"/>
            </a:xfrm>
            <a:custGeom>
              <a:rect b="b" l="l" r="r" t="t"/>
              <a:pathLst>
                <a:path extrusionOk="0" h="2058" w="983">
                  <a:moveTo>
                    <a:pt x="494" y="292"/>
                  </a:moveTo>
                  <a:cubicBezTo>
                    <a:pt x="596" y="292"/>
                    <a:pt x="678" y="381"/>
                    <a:pt x="667" y="484"/>
                  </a:cubicBezTo>
                  <a:lnTo>
                    <a:pt x="667" y="739"/>
                  </a:lnTo>
                  <a:cubicBezTo>
                    <a:pt x="678" y="843"/>
                    <a:pt x="596" y="931"/>
                    <a:pt x="494" y="931"/>
                  </a:cubicBezTo>
                  <a:cubicBezTo>
                    <a:pt x="488" y="931"/>
                    <a:pt x="482" y="931"/>
                    <a:pt x="476" y="930"/>
                  </a:cubicBezTo>
                  <a:lnTo>
                    <a:pt x="314" y="928"/>
                  </a:lnTo>
                  <a:lnTo>
                    <a:pt x="314" y="293"/>
                  </a:lnTo>
                  <a:lnTo>
                    <a:pt x="476" y="293"/>
                  </a:lnTo>
                  <a:cubicBezTo>
                    <a:pt x="482" y="293"/>
                    <a:pt x="488" y="292"/>
                    <a:pt x="494" y="292"/>
                  </a:cubicBezTo>
                  <a:close/>
                  <a:moveTo>
                    <a:pt x="1" y="1"/>
                  </a:moveTo>
                  <a:lnTo>
                    <a:pt x="1" y="2057"/>
                  </a:lnTo>
                  <a:lnTo>
                    <a:pt x="314" y="2057"/>
                  </a:lnTo>
                  <a:lnTo>
                    <a:pt x="314" y="1223"/>
                  </a:lnTo>
                  <a:lnTo>
                    <a:pt x="490" y="1223"/>
                  </a:lnTo>
                  <a:cubicBezTo>
                    <a:pt x="638" y="1223"/>
                    <a:pt x="757" y="1180"/>
                    <a:pt x="844" y="1090"/>
                  </a:cubicBezTo>
                  <a:cubicBezTo>
                    <a:pt x="936" y="994"/>
                    <a:pt x="983" y="864"/>
                    <a:pt x="977" y="734"/>
                  </a:cubicBezTo>
                  <a:lnTo>
                    <a:pt x="977" y="493"/>
                  </a:lnTo>
                  <a:cubicBezTo>
                    <a:pt x="983" y="360"/>
                    <a:pt x="936" y="230"/>
                    <a:pt x="844" y="134"/>
                  </a:cubicBezTo>
                  <a:cubicBezTo>
                    <a:pt x="757" y="47"/>
                    <a:pt x="638" y="1"/>
                    <a:pt x="490"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4"/>
            <p:cNvSpPr/>
            <p:nvPr/>
          </p:nvSpPr>
          <p:spPr>
            <a:xfrm>
              <a:off x="2973681" y="4048538"/>
              <a:ext cx="94250" cy="196579"/>
            </a:xfrm>
            <a:custGeom>
              <a:rect b="b" l="l" r="r" t="t"/>
              <a:pathLst>
                <a:path extrusionOk="0" h="2117" w="1015">
                  <a:moveTo>
                    <a:pt x="506" y="295"/>
                  </a:moveTo>
                  <a:cubicBezTo>
                    <a:pt x="556" y="295"/>
                    <a:pt x="605" y="313"/>
                    <a:pt x="644" y="349"/>
                  </a:cubicBezTo>
                  <a:cubicBezTo>
                    <a:pt x="682" y="390"/>
                    <a:pt x="699" y="442"/>
                    <a:pt x="696" y="497"/>
                  </a:cubicBezTo>
                  <a:lnTo>
                    <a:pt x="696" y="1621"/>
                  </a:lnTo>
                  <a:cubicBezTo>
                    <a:pt x="699" y="1676"/>
                    <a:pt x="682" y="1728"/>
                    <a:pt x="644" y="1772"/>
                  </a:cubicBezTo>
                  <a:cubicBezTo>
                    <a:pt x="605" y="1806"/>
                    <a:pt x="556" y="1824"/>
                    <a:pt x="506" y="1824"/>
                  </a:cubicBezTo>
                  <a:cubicBezTo>
                    <a:pt x="457" y="1824"/>
                    <a:pt x="408" y="1806"/>
                    <a:pt x="369" y="1772"/>
                  </a:cubicBezTo>
                  <a:cubicBezTo>
                    <a:pt x="334" y="1728"/>
                    <a:pt x="314" y="1676"/>
                    <a:pt x="319" y="1621"/>
                  </a:cubicBezTo>
                  <a:lnTo>
                    <a:pt x="319" y="497"/>
                  </a:lnTo>
                  <a:cubicBezTo>
                    <a:pt x="314" y="442"/>
                    <a:pt x="334" y="390"/>
                    <a:pt x="369" y="349"/>
                  </a:cubicBezTo>
                  <a:cubicBezTo>
                    <a:pt x="408" y="313"/>
                    <a:pt x="457" y="295"/>
                    <a:pt x="506" y="295"/>
                  </a:cubicBezTo>
                  <a:close/>
                  <a:moveTo>
                    <a:pt x="507" y="1"/>
                  </a:moveTo>
                  <a:cubicBezTo>
                    <a:pt x="377" y="1"/>
                    <a:pt x="248" y="47"/>
                    <a:pt x="146" y="138"/>
                  </a:cubicBezTo>
                  <a:cubicBezTo>
                    <a:pt x="50" y="233"/>
                    <a:pt x="1" y="364"/>
                    <a:pt x="7" y="497"/>
                  </a:cubicBezTo>
                  <a:lnTo>
                    <a:pt x="7" y="1621"/>
                  </a:lnTo>
                  <a:cubicBezTo>
                    <a:pt x="1" y="1754"/>
                    <a:pt x="50" y="1885"/>
                    <a:pt x="146" y="1980"/>
                  </a:cubicBezTo>
                  <a:cubicBezTo>
                    <a:pt x="248" y="2071"/>
                    <a:pt x="377" y="2117"/>
                    <a:pt x="507" y="2117"/>
                  </a:cubicBezTo>
                  <a:cubicBezTo>
                    <a:pt x="636" y="2117"/>
                    <a:pt x="766" y="2071"/>
                    <a:pt x="870" y="1980"/>
                  </a:cubicBezTo>
                  <a:cubicBezTo>
                    <a:pt x="962" y="1885"/>
                    <a:pt x="1015" y="1754"/>
                    <a:pt x="1009" y="1621"/>
                  </a:cubicBezTo>
                  <a:lnTo>
                    <a:pt x="1009" y="497"/>
                  </a:lnTo>
                  <a:cubicBezTo>
                    <a:pt x="1015" y="364"/>
                    <a:pt x="962" y="233"/>
                    <a:pt x="870" y="138"/>
                  </a:cubicBezTo>
                  <a:cubicBezTo>
                    <a:pt x="766" y="47"/>
                    <a:pt x="636" y="1"/>
                    <a:pt x="507" y="1"/>
                  </a:cubicBez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4"/>
            <p:cNvSpPr/>
            <p:nvPr/>
          </p:nvSpPr>
          <p:spPr>
            <a:xfrm>
              <a:off x="3089104" y="4051324"/>
              <a:ext cx="87007" cy="191101"/>
            </a:xfrm>
            <a:custGeom>
              <a:rect b="b" l="l" r="r" t="t"/>
              <a:pathLst>
                <a:path extrusionOk="0" h="2058" w="937">
                  <a:moveTo>
                    <a:pt x="0" y="1"/>
                  </a:moveTo>
                  <a:lnTo>
                    <a:pt x="0" y="296"/>
                  </a:lnTo>
                  <a:lnTo>
                    <a:pt x="589" y="296"/>
                  </a:lnTo>
                  <a:lnTo>
                    <a:pt x="0" y="1794"/>
                  </a:lnTo>
                  <a:lnTo>
                    <a:pt x="0" y="2057"/>
                  </a:lnTo>
                  <a:lnTo>
                    <a:pt x="936" y="2057"/>
                  </a:lnTo>
                  <a:lnTo>
                    <a:pt x="936" y="1765"/>
                  </a:lnTo>
                  <a:lnTo>
                    <a:pt x="348" y="1765"/>
                  </a:lnTo>
                  <a:lnTo>
                    <a:pt x="936" y="264"/>
                  </a:lnTo>
                  <a:lnTo>
                    <a:pt x="936"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4"/>
            <p:cNvSpPr/>
            <p:nvPr/>
          </p:nvSpPr>
          <p:spPr>
            <a:xfrm>
              <a:off x="3200441" y="4051324"/>
              <a:ext cx="82179" cy="191101"/>
            </a:xfrm>
            <a:custGeom>
              <a:rect b="b" l="l" r="r" t="t"/>
              <a:pathLst>
                <a:path extrusionOk="0" h="2058" w="885">
                  <a:moveTo>
                    <a:pt x="1" y="1"/>
                  </a:moveTo>
                  <a:lnTo>
                    <a:pt x="1" y="2057"/>
                  </a:lnTo>
                  <a:lnTo>
                    <a:pt x="884" y="2057"/>
                  </a:lnTo>
                  <a:lnTo>
                    <a:pt x="884" y="1765"/>
                  </a:lnTo>
                  <a:lnTo>
                    <a:pt x="311" y="1765"/>
                  </a:lnTo>
                  <a:lnTo>
                    <a:pt x="311" y="1162"/>
                  </a:lnTo>
                  <a:lnTo>
                    <a:pt x="768" y="1162"/>
                  </a:lnTo>
                  <a:lnTo>
                    <a:pt x="768" y="870"/>
                  </a:lnTo>
                  <a:lnTo>
                    <a:pt x="311" y="870"/>
                  </a:lnTo>
                  <a:lnTo>
                    <a:pt x="311" y="296"/>
                  </a:lnTo>
                  <a:lnTo>
                    <a:pt x="884" y="296"/>
                  </a:lnTo>
                  <a:lnTo>
                    <a:pt x="884" y="1"/>
                  </a:lnTo>
                  <a:close/>
                </a:path>
              </a:pathLst>
            </a:custGeom>
            <a:solidFill>
              <a:srgbClr val="00C0C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4"/>
            <p:cNvSpPr/>
            <p:nvPr/>
          </p:nvSpPr>
          <p:spPr>
            <a:xfrm>
              <a:off x="2793722" y="4309283"/>
              <a:ext cx="33707" cy="54693"/>
            </a:xfrm>
            <a:custGeom>
              <a:rect b="b" l="l" r="r" t="t"/>
              <a:pathLst>
                <a:path extrusionOk="0" h="589" w="363">
                  <a:moveTo>
                    <a:pt x="70" y="1"/>
                  </a:moveTo>
                  <a:lnTo>
                    <a:pt x="36" y="279"/>
                  </a:lnTo>
                  <a:cubicBezTo>
                    <a:pt x="62" y="273"/>
                    <a:pt x="88" y="273"/>
                    <a:pt x="114" y="273"/>
                  </a:cubicBezTo>
                  <a:cubicBezTo>
                    <a:pt x="230" y="273"/>
                    <a:pt x="282" y="325"/>
                    <a:pt x="282" y="400"/>
                  </a:cubicBezTo>
                  <a:cubicBezTo>
                    <a:pt x="279" y="469"/>
                    <a:pt x="224" y="525"/>
                    <a:pt x="153" y="525"/>
                  </a:cubicBezTo>
                  <a:cubicBezTo>
                    <a:pt x="150" y="525"/>
                    <a:pt x="146" y="525"/>
                    <a:pt x="143" y="525"/>
                  </a:cubicBezTo>
                  <a:cubicBezTo>
                    <a:pt x="99" y="525"/>
                    <a:pt x="59" y="513"/>
                    <a:pt x="21" y="493"/>
                  </a:cubicBezTo>
                  <a:lnTo>
                    <a:pt x="1" y="554"/>
                  </a:lnTo>
                  <a:cubicBezTo>
                    <a:pt x="41" y="575"/>
                    <a:pt x="85" y="589"/>
                    <a:pt x="132" y="589"/>
                  </a:cubicBezTo>
                  <a:cubicBezTo>
                    <a:pt x="137" y="589"/>
                    <a:pt x="141" y="589"/>
                    <a:pt x="146" y="589"/>
                  </a:cubicBezTo>
                  <a:cubicBezTo>
                    <a:pt x="270" y="589"/>
                    <a:pt x="360" y="505"/>
                    <a:pt x="360" y="392"/>
                  </a:cubicBezTo>
                  <a:cubicBezTo>
                    <a:pt x="363" y="331"/>
                    <a:pt x="331" y="273"/>
                    <a:pt x="279" y="244"/>
                  </a:cubicBezTo>
                  <a:cubicBezTo>
                    <a:pt x="241" y="221"/>
                    <a:pt x="198" y="212"/>
                    <a:pt x="154" y="212"/>
                  </a:cubicBezTo>
                  <a:cubicBezTo>
                    <a:pt x="137" y="212"/>
                    <a:pt x="123" y="212"/>
                    <a:pt x="105" y="215"/>
                  </a:cubicBezTo>
                  <a:lnTo>
                    <a:pt x="128" y="67"/>
                  </a:lnTo>
                  <a:lnTo>
                    <a:pt x="349" y="67"/>
                  </a:lnTo>
                  <a:lnTo>
                    <a:pt x="349"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4"/>
            <p:cNvSpPr/>
            <p:nvPr/>
          </p:nvSpPr>
          <p:spPr>
            <a:xfrm>
              <a:off x="2835973" y="4309283"/>
              <a:ext cx="33986" cy="54693"/>
            </a:xfrm>
            <a:custGeom>
              <a:rect b="b" l="l" r="r" t="t"/>
              <a:pathLst>
                <a:path extrusionOk="0" h="589" w="366">
                  <a:moveTo>
                    <a:pt x="70" y="1"/>
                  </a:moveTo>
                  <a:lnTo>
                    <a:pt x="35" y="279"/>
                  </a:lnTo>
                  <a:cubicBezTo>
                    <a:pt x="62" y="273"/>
                    <a:pt x="88" y="273"/>
                    <a:pt x="117" y="273"/>
                  </a:cubicBezTo>
                  <a:cubicBezTo>
                    <a:pt x="232" y="273"/>
                    <a:pt x="282" y="325"/>
                    <a:pt x="282" y="400"/>
                  </a:cubicBezTo>
                  <a:cubicBezTo>
                    <a:pt x="282" y="469"/>
                    <a:pt x="224" y="525"/>
                    <a:pt x="156" y="525"/>
                  </a:cubicBezTo>
                  <a:cubicBezTo>
                    <a:pt x="152" y="525"/>
                    <a:pt x="149" y="525"/>
                    <a:pt x="146" y="525"/>
                  </a:cubicBezTo>
                  <a:cubicBezTo>
                    <a:pt x="102" y="525"/>
                    <a:pt x="59" y="513"/>
                    <a:pt x="21" y="493"/>
                  </a:cubicBezTo>
                  <a:lnTo>
                    <a:pt x="1" y="554"/>
                  </a:lnTo>
                  <a:cubicBezTo>
                    <a:pt x="40" y="575"/>
                    <a:pt x="87" y="589"/>
                    <a:pt x="133" y="589"/>
                  </a:cubicBezTo>
                  <a:cubicBezTo>
                    <a:pt x="137" y="589"/>
                    <a:pt x="141" y="589"/>
                    <a:pt x="146" y="589"/>
                  </a:cubicBezTo>
                  <a:cubicBezTo>
                    <a:pt x="273" y="589"/>
                    <a:pt x="363" y="505"/>
                    <a:pt x="363" y="392"/>
                  </a:cubicBezTo>
                  <a:cubicBezTo>
                    <a:pt x="366" y="331"/>
                    <a:pt x="334" y="273"/>
                    <a:pt x="282" y="244"/>
                  </a:cubicBezTo>
                  <a:cubicBezTo>
                    <a:pt x="241" y="221"/>
                    <a:pt x="201" y="212"/>
                    <a:pt x="157" y="212"/>
                  </a:cubicBezTo>
                  <a:cubicBezTo>
                    <a:pt x="140" y="212"/>
                    <a:pt x="125" y="212"/>
                    <a:pt x="108" y="215"/>
                  </a:cubicBezTo>
                  <a:lnTo>
                    <a:pt x="131" y="67"/>
                  </a:lnTo>
                  <a:lnTo>
                    <a:pt x="351" y="67"/>
                  </a:lnTo>
                  <a:lnTo>
                    <a:pt x="348"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4"/>
            <p:cNvSpPr/>
            <p:nvPr/>
          </p:nvSpPr>
          <p:spPr>
            <a:xfrm>
              <a:off x="2877666" y="4308447"/>
              <a:ext cx="37793" cy="55529"/>
            </a:xfrm>
            <a:custGeom>
              <a:rect b="b" l="l" r="r" t="t"/>
              <a:pathLst>
                <a:path extrusionOk="0" h="598" w="407">
                  <a:moveTo>
                    <a:pt x="203" y="267"/>
                  </a:moveTo>
                  <a:cubicBezTo>
                    <a:pt x="276" y="267"/>
                    <a:pt x="322" y="317"/>
                    <a:pt x="322" y="401"/>
                  </a:cubicBezTo>
                  <a:cubicBezTo>
                    <a:pt x="322" y="482"/>
                    <a:pt x="276" y="540"/>
                    <a:pt x="209" y="540"/>
                  </a:cubicBezTo>
                  <a:cubicBezTo>
                    <a:pt x="125" y="540"/>
                    <a:pt x="82" y="470"/>
                    <a:pt x="82" y="375"/>
                  </a:cubicBezTo>
                  <a:cubicBezTo>
                    <a:pt x="79" y="363"/>
                    <a:pt x="85" y="348"/>
                    <a:pt x="90" y="340"/>
                  </a:cubicBezTo>
                  <a:cubicBezTo>
                    <a:pt x="111" y="296"/>
                    <a:pt x="154" y="267"/>
                    <a:pt x="203" y="267"/>
                  </a:cubicBezTo>
                  <a:close/>
                  <a:moveTo>
                    <a:pt x="345" y="1"/>
                  </a:moveTo>
                  <a:cubicBezTo>
                    <a:pt x="325" y="1"/>
                    <a:pt x="305" y="1"/>
                    <a:pt x="287" y="4"/>
                  </a:cubicBezTo>
                  <a:cubicBezTo>
                    <a:pt x="218" y="12"/>
                    <a:pt x="151" y="41"/>
                    <a:pt x="102" y="91"/>
                  </a:cubicBezTo>
                  <a:cubicBezTo>
                    <a:pt x="35" y="160"/>
                    <a:pt x="1" y="256"/>
                    <a:pt x="4" y="351"/>
                  </a:cubicBezTo>
                  <a:cubicBezTo>
                    <a:pt x="4" y="502"/>
                    <a:pt x="85" y="598"/>
                    <a:pt x="209" y="598"/>
                  </a:cubicBezTo>
                  <a:cubicBezTo>
                    <a:pt x="319" y="598"/>
                    <a:pt x="406" y="505"/>
                    <a:pt x="400" y="395"/>
                  </a:cubicBezTo>
                  <a:cubicBezTo>
                    <a:pt x="400" y="279"/>
                    <a:pt x="328" y="207"/>
                    <a:pt x="227" y="207"/>
                  </a:cubicBezTo>
                  <a:cubicBezTo>
                    <a:pt x="172" y="207"/>
                    <a:pt x="119" y="230"/>
                    <a:pt x="88" y="273"/>
                  </a:cubicBezTo>
                  <a:lnTo>
                    <a:pt x="85" y="273"/>
                  </a:lnTo>
                  <a:cubicBezTo>
                    <a:pt x="96" y="169"/>
                    <a:pt x="177" y="82"/>
                    <a:pt x="285" y="68"/>
                  </a:cubicBezTo>
                  <a:cubicBezTo>
                    <a:pt x="305" y="65"/>
                    <a:pt x="325" y="65"/>
                    <a:pt x="345" y="65"/>
                  </a:cubicBezTo>
                  <a:lnTo>
                    <a:pt x="345"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4"/>
            <p:cNvSpPr/>
            <p:nvPr/>
          </p:nvSpPr>
          <p:spPr>
            <a:xfrm>
              <a:off x="2920195" y="4338068"/>
              <a:ext cx="20522" cy="5479"/>
            </a:xfrm>
            <a:custGeom>
              <a:rect b="b" l="l" r="r" t="t"/>
              <a:pathLst>
                <a:path extrusionOk="0" h="59" w="221">
                  <a:moveTo>
                    <a:pt x="0" y="1"/>
                  </a:moveTo>
                  <a:lnTo>
                    <a:pt x="0" y="58"/>
                  </a:lnTo>
                  <a:lnTo>
                    <a:pt x="220" y="58"/>
                  </a:lnTo>
                  <a:lnTo>
                    <a:pt x="220"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4"/>
            <p:cNvSpPr/>
            <p:nvPr/>
          </p:nvSpPr>
          <p:spPr>
            <a:xfrm>
              <a:off x="2946010" y="4308447"/>
              <a:ext cx="37236" cy="55529"/>
            </a:xfrm>
            <a:custGeom>
              <a:rect b="b" l="l" r="r" t="t"/>
              <a:pathLst>
                <a:path extrusionOk="0" h="598" w="401">
                  <a:moveTo>
                    <a:pt x="197" y="59"/>
                  </a:moveTo>
                  <a:cubicBezTo>
                    <a:pt x="279" y="59"/>
                    <a:pt x="316" y="134"/>
                    <a:pt x="316" y="236"/>
                  </a:cubicBezTo>
                  <a:cubicBezTo>
                    <a:pt x="316" y="244"/>
                    <a:pt x="313" y="253"/>
                    <a:pt x="307" y="262"/>
                  </a:cubicBezTo>
                  <a:cubicBezTo>
                    <a:pt x="286" y="300"/>
                    <a:pt x="246" y="323"/>
                    <a:pt x="202" y="323"/>
                  </a:cubicBezTo>
                  <a:cubicBezTo>
                    <a:pt x="200" y="323"/>
                    <a:pt x="197" y="323"/>
                    <a:pt x="195" y="322"/>
                  </a:cubicBezTo>
                  <a:cubicBezTo>
                    <a:pt x="128" y="322"/>
                    <a:pt x="76" y="267"/>
                    <a:pt x="84" y="201"/>
                  </a:cubicBezTo>
                  <a:cubicBezTo>
                    <a:pt x="84" y="120"/>
                    <a:pt x="131" y="59"/>
                    <a:pt x="197" y="59"/>
                  </a:cubicBezTo>
                  <a:close/>
                  <a:moveTo>
                    <a:pt x="203" y="1"/>
                  </a:moveTo>
                  <a:cubicBezTo>
                    <a:pt x="90" y="1"/>
                    <a:pt x="0" y="94"/>
                    <a:pt x="6" y="207"/>
                  </a:cubicBezTo>
                  <a:cubicBezTo>
                    <a:pt x="4" y="314"/>
                    <a:pt x="91" y="384"/>
                    <a:pt x="181" y="384"/>
                  </a:cubicBezTo>
                  <a:cubicBezTo>
                    <a:pt x="228" y="384"/>
                    <a:pt x="277" y="364"/>
                    <a:pt x="313" y="320"/>
                  </a:cubicBezTo>
                  <a:lnTo>
                    <a:pt x="316" y="320"/>
                  </a:lnTo>
                  <a:cubicBezTo>
                    <a:pt x="310" y="380"/>
                    <a:pt x="281" y="435"/>
                    <a:pt x="238" y="476"/>
                  </a:cubicBezTo>
                  <a:cubicBezTo>
                    <a:pt x="206" y="505"/>
                    <a:pt x="163" y="525"/>
                    <a:pt x="119" y="531"/>
                  </a:cubicBezTo>
                  <a:cubicBezTo>
                    <a:pt x="96" y="534"/>
                    <a:pt x="76" y="534"/>
                    <a:pt x="55" y="534"/>
                  </a:cubicBezTo>
                  <a:lnTo>
                    <a:pt x="55" y="598"/>
                  </a:lnTo>
                  <a:cubicBezTo>
                    <a:pt x="79" y="598"/>
                    <a:pt x="102" y="598"/>
                    <a:pt x="128" y="592"/>
                  </a:cubicBezTo>
                  <a:cubicBezTo>
                    <a:pt x="189" y="586"/>
                    <a:pt x="250" y="560"/>
                    <a:pt x="296" y="516"/>
                  </a:cubicBezTo>
                  <a:cubicBezTo>
                    <a:pt x="365" y="444"/>
                    <a:pt x="400" y="346"/>
                    <a:pt x="394" y="244"/>
                  </a:cubicBezTo>
                  <a:cubicBezTo>
                    <a:pt x="394" y="96"/>
                    <a:pt x="322"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4"/>
            <p:cNvSpPr/>
            <p:nvPr/>
          </p:nvSpPr>
          <p:spPr>
            <a:xfrm>
              <a:off x="2988539" y="4308447"/>
              <a:ext cx="36679" cy="55529"/>
            </a:xfrm>
            <a:custGeom>
              <a:rect b="b" l="l" r="r" t="t"/>
              <a:pathLst>
                <a:path extrusionOk="0" h="598" w="395">
                  <a:moveTo>
                    <a:pt x="187" y="55"/>
                  </a:moveTo>
                  <a:cubicBezTo>
                    <a:pt x="191" y="55"/>
                    <a:pt x="195" y="55"/>
                    <a:pt x="200" y="56"/>
                  </a:cubicBezTo>
                  <a:cubicBezTo>
                    <a:pt x="202" y="56"/>
                    <a:pt x="203" y="56"/>
                    <a:pt x="205" y="56"/>
                  </a:cubicBezTo>
                  <a:cubicBezTo>
                    <a:pt x="258" y="56"/>
                    <a:pt x="298" y="101"/>
                    <a:pt x="293" y="152"/>
                  </a:cubicBezTo>
                  <a:cubicBezTo>
                    <a:pt x="290" y="204"/>
                    <a:pt x="255" y="247"/>
                    <a:pt x="206" y="259"/>
                  </a:cubicBezTo>
                  <a:cubicBezTo>
                    <a:pt x="139" y="238"/>
                    <a:pt x="96" y="207"/>
                    <a:pt x="96" y="149"/>
                  </a:cubicBezTo>
                  <a:lnTo>
                    <a:pt x="99" y="149"/>
                  </a:lnTo>
                  <a:cubicBezTo>
                    <a:pt x="96" y="98"/>
                    <a:pt x="137" y="55"/>
                    <a:pt x="187" y="55"/>
                  </a:cubicBezTo>
                  <a:close/>
                  <a:moveTo>
                    <a:pt x="185" y="311"/>
                  </a:moveTo>
                  <a:cubicBezTo>
                    <a:pt x="264" y="334"/>
                    <a:pt x="313" y="369"/>
                    <a:pt x="313" y="438"/>
                  </a:cubicBezTo>
                  <a:cubicBezTo>
                    <a:pt x="313" y="496"/>
                    <a:pt x="264" y="543"/>
                    <a:pt x="207" y="543"/>
                  </a:cubicBezTo>
                  <a:cubicBezTo>
                    <a:pt x="204" y="543"/>
                    <a:pt x="200" y="543"/>
                    <a:pt x="197" y="543"/>
                  </a:cubicBezTo>
                  <a:cubicBezTo>
                    <a:pt x="195" y="543"/>
                    <a:pt x="194" y="543"/>
                    <a:pt x="192" y="543"/>
                  </a:cubicBezTo>
                  <a:cubicBezTo>
                    <a:pt x="130" y="543"/>
                    <a:pt x="81" y="494"/>
                    <a:pt x="81" y="432"/>
                  </a:cubicBezTo>
                  <a:cubicBezTo>
                    <a:pt x="81" y="377"/>
                    <a:pt x="119" y="331"/>
                    <a:pt x="185" y="311"/>
                  </a:cubicBezTo>
                  <a:close/>
                  <a:moveTo>
                    <a:pt x="203" y="1"/>
                  </a:moveTo>
                  <a:cubicBezTo>
                    <a:pt x="101" y="1"/>
                    <a:pt x="26" y="62"/>
                    <a:pt x="26" y="154"/>
                  </a:cubicBezTo>
                  <a:cubicBezTo>
                    <a:pt x="26" y="212"/>
                    <a:pt x="64" y="262"/>
                    <a:pt x="116" y="285"/>
                  </a:cubicBezTo>
                  <a:lnTo>
                    <a:pt x="116" y="288"/>
                  </a:lnTo>
                  <a:cubicBezTo>
                    <a:pt x="49" y="308"/>
                    <a:pt x="3" y="372"/>
                    <a:pt x="0" y="441"/>
                  </a:cubicBezTo>
                  <a:cubicBezTo>
                    <a:pt x="0" y="525"/>
                    <a:pt x="75" y="598"/>
                    <a:pt x="197" y="598"/>
                  </a:cubicBezTo>
                  <a:cubicBezTo>
                    <a:pt x="307" y="598"/>
                    <a:pt x="394" y="531"/>
                    <a:pt x="394" y="430"/>
                  </a:cubicBezTo>
                  <a:cubicBezTo>
                    <a:pt x="394" y="360"/>
                    <a:pt x="351" y="308"/>
                    <a:pt x="278" y="282"/>
                  </a:cubicBezTo>
                  <a:lnTo>
                    <a:pt x="278" y="279"/>
                  </a:lnTo>
                  <a:cubicBezTo>
                    <a:pt x="333" y="256"/>
                    <a:pt x="371" y="204"/>
                    <a:pt x="374" y="143"/>
                  </a:cubicBezTo>
                  <a:cubicBezTo>
                    <a:pt x="374" y="73"/>
                    <a:pt x="316"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4"/>
            <p:cNvSpPr/>
            <p:nvPr/>
          </p:nvSpPr>
          <p:spPr>
            <a:xfrm>
              <a:off x="3032646" y="4309283"/>
              <a:ext cx="34264" cy="53857"/>
            </a:xfrm>
            <a:custGeom>
              <a:rect b="b" l="l" r="r" t="t"/>
              <a:pathLst>
                <a:path extrusionOk="0" h="580" w="369">
                  <a:moveTo>
                    <a:pt x="0" y="1"/>
                  </a:moveTo>
                  <a:lnTo>
                    <a:pt x="0" y="67"/>
                  </a:lnTo>
                  <a:lnTo>
                    <a:pt x="284" y="67"/>
                  </a:lnTo>
                  <a:lnTo>
                    <a:pt x="32" y="580"/>
                  </a:lnTo>
                  <a:lnTo>
                    <a:pt x="113" y="580"/>
                  </a:lnTo>
                  <a:lnTo>
                    <a:pt x="368" y="53"/>
                  </a:lnTo>
                  <a:lnTo>
                    <a:pt x="368"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4"/>
            <p:cNvSpPr/>
            <p:nvPr/>
          </p:nvSpPr>
          <p:spPr>
            <a:xfrm>
              <a:off x="3072946" y="4338068"/>
              <a:ext cx="20522" cy="5479"/>
            </a:xfrm>
            <a:custGeom>
              <a:rect b="b" l="l" r="r" t="t"/>
              <a:pathLst>
                <a:path extrusionOk="0" h="59" w="221">
                  <a:moveTo>
                    <a:pt x="1" y="1"/>
                  </a:moveTo>
                  <a:lnTo>
                    <a:pt x="1" y="58"/>
                  </a:lnTo>
                  <a:lnTo>
                    <a:pt x="221" y="58"/>
                  </a:lnTo>
                  <a:lnTo>
                    <a:pt x="221"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4"/>
            <p:cNvSpPr/>
            <p:nvPr/>
          </p:nvSpPr>
          <p:spPr>
            <a:xfrm>
              <a:off x="3098761" y="4308447"/>
              <a:ext cx="36679" cy="55529"/>
            </a:xfrm>
            <a:custGeom>
              <a:rect b="b" l="l" r="r" t="t"/>
              <a:pathLst>
                <a:path extrusionOk="0" h="598" w="395">
                  <a:moveTo>
                    <a:pt x="198" y="62"/>
                  </a:moveTo>
                  <a:cubicBezTo>
                    <a:pt x="279" y="62"/>
                    <a:pt x="316" y="149"/>
                    <a:pt x="316" y="296"/>
                  </a:cubicBezTo>
                  <a:cubicBezTo>
                    <a:pt x="316" y="444"/>
                    <a:pt x="279" y="540"/>
                    <a:pt x="198" y="540"/>
                  </a:cubicBezTo>
                  <a:cubicBezTo>
                    <a:pt x="125" y="540"/>
                    <a:pt x="79" y="453"/>
                    <a:pt x="79" y="302"/>
                  </a:cubicBezTo>
                  <a:cubicBezTo>
                    <a:pt x="79" y="146"/>
                    <a:pt x="131" y="62"/>
                    <a:pt x="198" y="62"/>
                  </a:cubicBezTo>
                  <a:close/>
                  <a:moveTo>
                    <a:pt x="204" y="1"/>
                  </a:moveTo>
                  <a:cubicBezTo>
                    <a:pt x="85" y="1"/>
                    <a:pt x="1" y="111"/>
                    <a:pt x="1" y="302"/>
                  </a:cubicBezTo>
                  <a:cubicBezTo>
                    <a:pt x="4" y="493"/>
                    <a:pt x="79" y="598"/>
                    <a:pt x="195" y="598"/>
                  </a:cubicBezTo>
                  <a:cubicBezTo>
                    <a:pt x="322" y="598"/>
                    <a:pt x="395" y="490"/>
                    <a:pt x="395" y="293"/>
                  </a:cubicBezTo>
                  <a:cubicBezTo>
                    <a:pt x="395" y="108"/>
                    <a:pt x="322" y="1"/>
                    <a:pt x="20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4"/>
            <p:cNvSpPr/>
            <p:nvPr/>
          </p:nvSpPr>
          <p:spPr>
            <a:xfrm>
              <a:off x="3141847" y="4308447"/>
              <a:ext cx="33707" cy="55529"/>
            </a:xfrm>
            <a:custGeom>
              <a:rect b="b" l="l" r="r" t="t"/>
              <a:pathLst>
                <a:path extrusionOk="0" h="598" w="363">
                  <a:moveTo>
                    <a:pt x="174" y="1"/>
                  </a:moveTo>
                  <a:cubicBezTo>
                    <a:pt x="119" y="1"/>
                    <a:pt x="67" y="15"/>
                    <a:pt x="23" y="44"/>
                  </a:cubicBezTo>
                  <a:lnTo>
                    <a:pt x="44" y="102"/>
                  </a:lnTo>
                  <a:cubicBezTo>
                    <a:pt x="78" y="79"/>
                    <a:pt x="116" y="65"/>
                    <a:pt x="160" y="65"/>
                  </a:cubicBezTo>
                  <a:cubicBezTo>
                    <a:pt x="232" y="65"/>
                    <a:pt x="261" y="105"/>
                    <a:pt x="261" y="152"/>
                  </a:cubicBezTo>
                  <a:cubicBezTo>
                    <a:pt x="261" y="218"/>
                    <a:pt x="189" y="250"/>
                    <a:pt x="131" y="250"/>
                  </a:cubicBezTo>
                  <a:lnTo>
                    <a:pt x="87" y="250"/>
                  </a:lnTo>
                  <a:lnTo>
                    <a:pt x="87" y="308"/>
                  </a:lnTo>
                  <a:lnTo>
                    <a:pt x="131" y="308"/>
                  </a:lnTo>
                  <a:cubicBezTo>
                    <a:pt x="206" y="308"/>
                    <a:pt x="281" y="343"/>
                    <a:pt x="281" y="424"/>
                  </a:cubicBezTo>
                  <a:cubicBezTo>
                    <a:pt x="281" y="470"/>
                    <a:pt x="252" y="537"/>
                    <a:pt x="151" y="537"/>
                  </a:cubicBezTo>
                  <a:cubicBezTo>
                    <a:pt x="105" y="534"/>
                    <a:pt x="61" y="522"/>
                    <a:pt x="21" y="499"/>
                  </a:cubicBezTo>
                  <a:lnTo>
                    <a:pt x="0" y="557"/>
                  </a:lnTo>
                  <a:cubicBezTo>
                    <a:pt x="47" y="583"/>
                    <a:pt x="99" y="598"/>
                    <a:pt x="151" y="598"/>
                  </a:cubicBezTo>
                  <a:cubicBezTo>
                    <a:pt x="290" y="598"/>
                    <a:pt x="362" y="516"/>
                    <a:pt x="362" y="424"/>
                  </a:cubicBezTo>
                  <a:cubicBezTo>
                    <a:pt x="362" y="348"/>
                    <a:pt x="307" y="285"/>
                    <a:pt x="232" y="273"/>
                  </a:cubicBezTo>
                  <a:cubicBezTo>
                    <a:pt x="296" y="259"/>
                    <a:pt x="339" y="201"/>
                    <a:pt x="339" y="137"/>
                  </a:cubicBezTo>
                  <a:cubicBezTo>
                    <a:pt x="339" y="68"/>
                    <a:pt x="287" y="1"/>
                    <a:pt x="17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4"/>
            <p:cNvSpPr/>
            <p:nvPr/>
          </p:nvSpPr>
          <p:spPr>
            <a:xfrm>
              <a:off x="3215762" y="4306311"/>
              <a:ext cx="28879" cy="60079"/>
            </a:xfrm>
            <a:custGeom>
              <a:rect b="b" l="l" r="r" t="t"/>
              <a:pathLst>
                <a:path extrusionOk="0" h="647" w="311">
                  <a:moveTo>
                    <a:pt x="250" y="1"/>
                  </a:moveTo>
                  <a:lnTo>
                    <a:pt x="1" y="647"/>
                  </a:lnTo>
                  <a:lnTo>
                    <a:pt x="62" y="647"/>
                  </a:lnTo>
                  <a:lnTo>
                    <a:pt x="311"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4"/>
            <p:cNvSpPr/>
            <p:nvPr/>
          </p:nvSpPr>
          <p:spPr>
            <a:xfrm>
              <a:off x="3264791" y="4308447"/>
              <a:ext cx="36586" cy="55529"/>
            </a:xfrm>
            <a:custGeom>
              <a:rect b="b" l="l" r="r" t="t"/>
              <a:pathLst>
                <a:path extrusionOk="0" h="598" w="394">
                  <a:moveTo>
                    <a:pt x="197" y="62"/>
                  </a:moveTo>
                  <a:cubicBezTo>
                    <a:pt x="281" y="62"/>
                    <a:pt x="316" y="149"/>
                    <a:pt x="316" y="296"/>
                  </a:cubicBezTo>
                  <a:cubicBezTo>
                    <a:pt x="316" y="444"/>
                    <a:pt x="278" y="540"/>
                    <a:pt x="197" y="540"/>
                  </a:cubicBezTo>
                  <a:cubicBezTo>
                    <a:pt x="125" y="540"/>
                    <a:pt x="78" y="453"/>
                    <a:pt x="78" y="302"/>
                  </a:cubicBezTo>
                  <a:cubicBezTo>
                    <a:pt x="78" y="146"/>
                    <a:pt x="130" y="62"/>
                    <a:pt x="197" y="62"/>
                  </a:cubicBezTo>
                  <a:close/>
                  <a:moveTo>
                    <a:pt x="203" y="1"/>
                  </a:moveTo>
                  <a:cubicBezTo>
                    <a:pt x="84" y="1"/>
                    <a:pt x="0" y="111"/>
                    <a:pt x="0" y="302"/>
                  </a:cubicBezTo>
                  <a:cubicBezTo>
                    <a:pt x="3" y="493"/>
                    <a:pt x="78" y="598"/>
                    <a:pt x="194" y="598"/>
                  </a:cubicBezTo>
                  <a:cubicBezTo>
                    <a:pt x="322" y="598"/>
                    <a:pt x="394" y="490"/>
                    <a:pt x="394" y="293"/>
                  </a:cubicBezTo>
                  <a:cubicBezTo>
                    <a:pt x="394" y="108"/>
                    <a:pt x="322" y="1"/>
                    <a:pt x="20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4"/>
            <p:cNvSpPr/>
            <p:nvPr/>
          </p:nvSpPr>
          <p:spPr>
            <a:xfrm>
              <a:off x="3307506" y="4308447"/>
              <a:ext cx="36400" cy="55529"/>
            </a:xfrm>
            <a:custGeom>
              <a:rect b="b" l="l" r="r" t="t"/>
              <a:pathLst>
                <a:path extrusionOk="0" h="598" w="392">
                  <a:moveTo>
                    <a:pt x="185" y="58"/>
                  </a:moveTo>
                  <a:cubicBezTo>
                    <a:pt x="188" y="58"/>
                    <a:pt x="192" y="58"/>
                    <a:pt x="195" y="59"/>
                  </a:cubicBezTo>
                  <a:cubicBezTo>
                    <a:pt x="198" y="58"/>
                    <a:pt x="201" y="58"/>
                    <a:pt x="205" y="58"/>
                  </a:cubicBezTo>
                  <a:cubicBezTo>
                    <a:pt x="255" y="58"/>
                    <a:pt x="296" y="100"/>
                    <a:pt x="293" y="152"/>
                  </a:cubicBezTo>
                  <a:cubicBezTo>
                    <a:pt x="290" y="204"/>
                    <a:pt x="255" y="247"/>
                    <a:pt x="203" y="259"/>
                  </a:cubicBezTo>
                  <a:cubicBezTo>
                    <a:pt x="137" y="238"/>
                    <a:pt x="93" y="207"/>
                    <a:pt x="93" y="149"/>
                  </a:cubicBezTo>
                  <a:lnTo>
                    <a:pt x="96" y="149"/>
                  </a:lnTo>
                  <a:cubicBezTo>
                    <a:pt x="96" y="100"/>
                    <a:pt x="137" y="58"/>
                    <a:pt x="185" y="58"/>
                  </a:cubicBezTo>
                  <a:close/>
                  <a:moveTo>
                    <a:pt x="183" y="311"/>
                  </a:moveTo>
                  <a:cubicBezTo>
                    <a:pt x="261" y="334"/>
                    <a:pt x="311" y="369"/>
                    <a:pt x="311" y="438"/>
                  </a:cubicBezTo>
                  <a:cubicBezTo>
                    <a:pt x="311" y="496"/>
                    <a:pt x="264" y="543"/>
                    <a:pt x="205" y="543"/>
                  </a:cubicBezTo>
                  <a:cubicBezTo>
                    <a:pt x="201" y="543"/>
                    <a:pt x="198" y="543"/>
                    <a:pt x="195" y="543"/>
                  </a:cubicBezTo>
                  <a:cubicBezTo>
                    <a:pt x="193" y="543"/>
                    <a:pt x="191" y="543"/>
                    <a:pt x="189" y="543"/>
                  </a:cubicBezTo>
                  <a:cubicBezTo>
                    <a:pt x="128" y="543"/>
                    <a:pt x="79" y="494"/>
                    <a:pt x="79" y="432"/>
                  </a:cubicBezTo>
                  <a:cubicBezTo>
                    <a:pt x="79" y="377"/>
                    <a:pt x="116" y="331"/>
                    <a:pt x="183" y="311"/>
                  </a:cubicBezTo>
                  <a:close/>
                  <a:moveTo>
                    <a:pt x="200" y="1"/>
                  </a:moveTo>
                  <a:cubicBezTo>
                    <a:pt x="99" y="1"/>
                    <a:pt x="24" y="62"/>
                    <a:pt x="24" y="154"/>
                  </a:cubicBezTo>
                  <a:cubicBezTo>
                    <a:pt x="24" y="212"/>
                    <a:pt x="61" y="262"/>
                    <a:pt x="114" y="285"/>
                  </a:cubicBezTo>
                  <a:lnTo>
                    <a:pt x="114" y="288"/>
                  </a:lnTo>
                  <a:cubicBezTo>
                    <a:pt x="47" y="308"/>
                    <a:pt x="1" y="372"/>
                    <a:pt x="1" y="441"/>
                  </a:cubicBezTo>
                  <a:cubicBezTo>
                    <a:pt x="1" y="525"/>
                    <a:pt x="73" y="598"/>
                    <a:pt x="195" y="598"/>
                  </a:cubicBezTo>
                  <a:cubicBezTo>
                    <a:pt x="305" y="598"/>
                    <a:pt x="392" y="531"/>
                    <a:pt x="392" y="430"/>
                  </a:cubicBezTo>
                  <a:cubicBezTo>
                    <a:pt x="392" y="360"/>
                    <a:pt x="348" y="308"/>
                    <a:pt x="276" y="282"/>
                  </a:cubicBezTo>
                  <a:lnTo>
                    <a:pt x="276" y="279"/>
                  </a:lnTo>
                  <a:cubicBezTo>
                    <a:pt x="331" y="256"/>
                    <a:pt x="368" y="204"/>
                    <a:pt x="371" y="143"/>
                  </a:cubicBezTo>
                  <a:cubicBezTo>
                    <a:pt x="371" y="73"/>
                    <a:pt x="313" y="1"/>
                    <a:pt x="20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4"/>
            <p:cNvSpPr/>
            <p:nvPr/>
          </p:nvSpPr>
          <p:spPr>
            <a:xfrm>
              <a:off x="2994110" y="3794479"/>
              <a:ext cx="130093" cy="111429"/>
            </a:xfrm>
            <a:custGeom>
              <a:rect b="b" l="l" r="r" t="t"/>
              <a:pathLst>
                <a:path extrusionOk="0" h="1200" w="1401">
                  <a:moveTo>
                    <a:pt x="798" y="194"/>
                  </a:moveTo>
                  <a:cubicBezTo>
                    <a:pt x="1006" y="194"/>
                    <a:pt x="1206" y="357"/>
                    <a:pt x="1206" y="600"/>
                  </a:cubicBezTo>
                  <a:cubicBezTo>
                    <a:pt x="1206" y="823"/>
                    <a:pt x="1023" y="1003"/>
                    <a:pt x="803" y="1003"/>
                  </a:cubicBezTo>
                  <a:cubicBezTo>
                    <a:pt x="441" y="1003"/>
                    <a:pt x="262" y="568"/>
                    <a:pt x="517" y="313"/>
                  </a:cubicBezTo>
                  <a:cubicBezTo>
                    <a:pt x="599" y="231"/>
                    <a:pt x="700" y="194"/>
                    <a:pt x="798" y="194"/>
                  </a:cubicBezTo>
                  <a:close/>
                  <a:moveTo>
                    <a:pt x="803" y="0"/>
                  </a:moveTo>
                  <a:cubicBezTo>
                    <a:pt x="267" y="0"/>
                    <a:pt x="1" y="646"/>
                    <a:pt x="378" y="1023"/>
                  </a:cubicBezTo>
                  <a:cubicBezTo>
                    <a:pt x="500" y="1145"/>
                    <a:pt x="651" y="1199"/>
                    <a:pt x="798" y="1199"/>
                  </a:cubicBezTo>
                  <a:cubicBezTo>
                    <a:pt x="1106" y="1199"/>
                    <a:pt x="1400" y="961"/>
                    <a:pt x="1400" y="600"/>
                  </a:cubicBezTo>
                  <a:cubicBezTo>
                    <a:pt x="1400" y="267"/>
                    <a:pt x="1134" y="0"/>
                    <a:pt x="803" y="0"/>
                  </a:cubicBezTo>
                  <a:close/>
                </a:path>
              </a:pathLst>
            </a:custGeom>
            <a:solidFill>
              <a:srgbClr val="EC542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4"/>
            <p:cNvSpPr/>
            <p:nvPr/>
          </p:nvSpPr>
          <p:spPr>
            <a:xfrm>
              <a:off x="2678950" y="4576342"/>
              <a:ext cx="26093" cy="22286"/>
            </a:xfrm>
            <a:custGeom>
              <a:rect b="b" l="l" r="r" t="t"/>
              <a:pathLst>
                <a:path extrusionOk="0" h="240" w="281">
                  <a:moveTo>
                    <a:pt x="167" y="1"/>
                  </a:moveTo>
                  <a:cubicBezTo>
                    <a:pt x="166" y="1"/>
                    <a:pt x="164" y="1"/>
                    <a:pt x="162" y="1"/>
                  </a:cubicBezTo>
                  <a:cubicBezTo>
                    <a:pt x="55" y="1"/>
                    <a:pt x="0" y="128"/>
                    <a:pt x="75" y="204"/>
                  </a:cubicBezTo>
                  <a:cubicBezTo>
                    <a:pt x="100" y="228"/>
                    <a:pt x="130" y="239"/>
                    <a:pt x="160" y="239"/>
                  </a:cubicBezTo>
                  <a:cubicBezTo>
                    <a:pt x="222" y="239"/>
                    <a:pt x="281" y="192"/>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a:off x="2711450" y="4576342"/>
              <a:ext cx="26186" cy="22286"/>
            </a:xfrm>
            <a:custGeom>
              <a:rect b="b" l="l" r="r" t="t"/>
              <a:pathLst>
                <a:path extrusionOk="0" h="240" w="282">
                  <a:moveTo>
                    <a:pt x="168" y="1"/>
                  </a:moveTo>
                  <a:cubicBezTo>
                    <a:pt x="166" y="1"/>
                    <a:pt x="164" y="1"/>
                    <a:pt x="163" y="1"/>
                  </a:cubicBezTo>
                  <a:cubicBezTo>
                    <a:pt x="56" y="1"/>
                    <a:pt x="1" y="128"/>
                    <a:pt x="76" y="204"/>
                  </a:cubicBezTo>
                  <a:cubicBezTo>
                    <a:pt x="100" y="228"/>
                    <a:pt x="131" y="239"/>
                    <a:pt x="160" y="239"/>
                  </a:cubicBezTo>
                  <a:cubicBezTo>
                    <a:pt x="222" y="239"/>
                    <a:pt x="281" y="192"/>
                    <a:pt x="281" y="120"/>
                  </a:cubicBezTo>
                  <a:cubicBezTo>
                    <a:pt x="281" y="55"/>
                    <a:pt x="232" y="1"/>
                    <a:pt x="168"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4"/>
            <p:cNvSpPr/>
            <p:nvPr/>
          </p:nvSpPr>
          <p:spPr>
            <a:xfrm>
              <a:off x="2744043" y="4576342"/>
              <a:ext cx="26372" cy="22472"/>
            </a:xfrm>
            <a:custGeom>
              <a:rect b="b" l="l" r="r" t="t"/>
              <a:pathLst>
                <a:path extrusionOk="0" h="242" w="284">
                  <a:moveTo>
                    <a:pt x="162" y="1"/>
                  </a:moveTo>
                  <a:cubicBezTo>
                    <a:pt x="55" y="1"/>
                    <a:pt x="0" y="128"/>
                    <a:pt x="75" y="207"/>
                  </a:cubicBezTo>
                  <a:cubicBezTo>
                    <a:pt x="100" y="231"/>
                    <a:pt x="131" y="241"/>
                    <a:pt x="160" y="241"/>
                  </a:cubicBezTo>
                  <a:cubicBezTo>
                    <a:pt x="224" y="241"/>
                    <a:pt x="284" y="193"/>
                    <a:pt x="284" y="120"/>
                  </a:cubicBezTo>
                  <a:cubicBezTo>
                    <a:pt x="284" y="53"/>
                    <a:pt x="229" y="1"/>
                    <a:pt x="162"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4"/>
            <p:cNvSpPr/>
            <p:nvPr/>
          </p:nvSpPr>
          <p:spPr>
            <a:xfrm>
              <a:off x="2776822" y="4576342"/>
              <a:ext cx="26186" cy="22286"/>
            </a:xfrm>
            <a:custGeom>
              <a:rect b="b" l="l" r="r" t="t"/>
              <a:pathLst>
                <a:path extrusionOk="0" h="240" w="282">
                  <a:moveTo>
                    <a:pt x="165" y="1"/>
                  </a:moveTo>
                  <a:cubicBezTo>
                    <a:pt x="163" y="1"/>
                    <a:pt x="161" y="1"/>
                    <a:pt x="160" y="1"/>
                  </a:cubicBezTo>
                  <a:cubicBezTo>
                    <a:pt x="53" y="1"/>
                    <a:pt x="0" y="128"/>
                    <a:pt x="76" y="204"/>
                  </a:cubicBezTo>
                  <a:cubicBezTo>
                    <a:pt x="100" y="228"/>
                    <a:pt x="130" y="239"/>
                    <a:pt x="160" y="239"/>
                  </a:cubicBezTo>
                  <a:cubicBezTo>
                    <a:pt x="221" y="239"/>
                    <a:pt x="279" y="192"/>
                    <a:pt x="281" y="120"/>
                  </a:cubicBezTo>
                  <a:cubicBezTo>
                    <a:pt x="281" y="55"/>
                    <a:pt x="229" y="1"/>
                    <a:pt x="165"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4"/>
            <p:cNvSpPr/>
            <p:nvPr/>
          </p:nvSpPr>
          <p:spPr>
            <a:xfrm>
              <a:off x="2809323" y="4576342"/>
              <a:ext cx="26186" cy="22286"/>
            </a:xfrm>
            <a:custGeom>
              <a:rect b="b" l="l" r="r" t="t"/>
              <a:pathLst>
                <a:path extrusionOk="0" h="240" w="282">
                  <a:moveTo>
                    <a:pt x="165" y="1"/>
                  </a:moveTo>
                  <a:cubicBezTo>
                    <a:pt x="164" y="1"/>
                    <a:pt x="162" y="1"/>
                    <a:pt x="160" y="1"/>
                  </a:cubicBezTo>
                  <a:cubicBezTo>
                    <a:pt x="53" y="1"/>
                    <a:pt x="1" y="128"/>
                    <a:pt x="76" y="204"/>
                  </a:cubicBezTo>
                  <a:cubicBezTo>
                    <a:pt x="101" y="228"/>
                    <a:pt x="131" y="239"/>
                    <a:pt x="161" y="239"/>
                  </a:cubicBezTo>
                  <a:cubicBezTo>
                    <a:pt x="223" y="239"/>
                    <a:pt x="282" y="192"/>
                    <a:pt x="282" y="120"/>
                  </a:cubicBezTo>
                  <a:cubicBezTo>
                    <a:pt x="282" y="55"/>
                    <a:pt x="230" y="1"/>
                    <a:pt x="165"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4"/>
            <p:cNvSpPr/>
            <p:nvPr/>
          </p:nvSpPr>
          <p:spPr>
            <a:xfrm>
              <a:off x="2841730" y="4576342"/>
              <a:ext cx="26372" cy="22472"/>
            </a:xfrm>
            <a:custGeom>
              <a:rect b="b" l="l" r="r" t="t"/>
              <a:pathLst>
                <a:path extrusionOk="0" h="242" w="284">
                  <a:moveTo>
                    <a:pt x="167" y="1"/>
                  </a:moveTo>
                  <a:cubicBezTo>
                    <a:pt x="165" y="1"/>
                    <a:pt x="163" y="1"/>
                    <a:pt x="162" y="1"/>
                  </a:cubicBezTo>
                  <a:cubicBezTo>
                    <a:pt x="161" y="1"/>
                    <a:pt x="159" y="1"/>
                    <a:pt x="158" y="1"/>
                  </a:cubicBezTo>
                  <a:cubicBezTo>
                    <a:pt x="53" y="1"/>
                    <a:pt x="0" y="129"/>
                    <a:pt x="78" y="207"/>
                  </a:cubicBezTo>
                  <a:cubicBezTo>
                    <a:pt x="102" y="231"/>
                    <a:pt x="131" y="241"/>
                    <a:pt x="161" y="241"/>
                  </a:cubicBezTo>
                  <a:cubicBezTo>
                    <a:pt x="223" y="241"/>
                    <a:pt x="283"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4"/>
            <p:cNvSpPr/>
            <p:nvPr/>
          </p:nvSpPr>
          <p:spPr>
            <a:xfrm>
              <a:off x="2874509" y="4576342"/>
              <a:ext cx="26093" cy="22472"/>
            </a:xfrm>
            <a:custGeom>
              <a:rect b="b" l="l" r="r" t="t"/>
              <a:pathLst>
                <a:path extrusionOk="0" h="242" w="281">
                  <a:moveTo>
                    <a:pt x="164" y="1"/>
                  </a:moveTo>
                  <a:cubicBezTo>
                    <a:pt x="163" y="1"/>
                    <a:pt x="161" y="1"/>
                    <a:pt x="159" y="1"/>
                  </a:cubicBezTo>
                  <a:cubicBezTo>
                    <a:pt x="158" y="1"/>
                    <a:pt x="157" y="1"/>
                    <a:pt x="156" y="1"/>
                  </a:cubicBezTo>
                  <a:cubicBezTo>
                    <a:pt x="51" y="1"/>
                    <a:pt x="1" y="129"/>
                    <a:pt x="75" y="207"/>
                  </a:cubicBezTo>
                  <a:cubicBezTo>
                    <a:pt x="99" y="231"/>
                    <a:pt x="129" y="241"/>
                    <a:pt x="158" y="241"/>
                  </a:cubicBezTo>
                  <a:cubicBezTo>
                    <a:pt x="221" y="241"/>
                    <a:pt x="281" y="193"/>
                    <a:pt x="281" y="120"/>
                  </a:cubicBezTo>
                  <a:cubicBezTo>
                    <a:pt x="281" y="55"/>
                    <a:pt x="229" y="1"/>
                    <a:pt x="16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4"/>
            <p:cNvSpPr/>
            <p:nvPr/>
          </p:nvSpPr>
          <p:spPr>
            <a:xfrm>
              <a:off x="2907009" y="4576342"/>
              <a:ext cx="26186" cy="22286"/>
            </a:xfrm>
            <a:custGeom>
              <a:rect b="b" l="l" r="r" t="t"/>
              <a:pathLst>
                <a:path extrusionOk="0" h="240" w="282">
                  <a:moveTo>
                    <a:pt x="167" y="1"/>
                  </a:moveTo>
                  <a:cubicBezTo>
                    <a:pt x="166" y="1"/>
                    <a:pt x="164" y="1"/>
                    <a:pt x="163" y="1"/>
                  </a:cubicBezTo>
                  <a:cubicBezTo>
                    <a:pt x="55" y="1"/>
                    <a:pt x="0" y="128"/>
                    <a:pt x="76" y="204"/>
                  </a:cubicBezTo>
                  <a:cubicBezTo>
                    <a:pt x="100" y="228"/>
                    <a:pt x="131" y="239"/>
                    <a:pt x="160" y="239"/>
                  </a:cubicBezTo>
                  <a:cubicBezTo>
                    <a:pt x="222" y="239"/>
                    <a:pt x="281" y="192"/>
                    <a:pt x="281" y="120"/>
                  </a:cubicBezTo>
                  <a:cubicBezTo>
                    <a:pt x="281" y="55"/>
                    <a:pt x="229"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4"/>
            <p:cNvSpPr/>
            <p:nvPr/>
          </p:nvSpPr>
          <p:spPr>
            <a:xfrm>
              <a:off x="2939602"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1"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4"/>
            <p:cNvSpPr/>
            <p:nvPr/>
          </p:nvSpPr>
          <p:spPr>
            <a:xfrm>
              <a:off x="2972196" y="4576342"/>
              <a:ext cx="26093" cy="22472"/>
            </a:xfrm>
            <a:custGeom>
              <a:rect b="b" l="l" r="r" t="t"/>
              <a:pathLst>
                <a:path extrusionOk="0" h="242" w="281">
                  <a:moveTo>
                    <a:pt x="167" y="1"/>
                  </a:moveTo>
                  <a:cubicBezTo>
                    <a:pt x="165" y="1"/>
                    <a:pt x="163" y="1"/>
                    <a:pt x="162" y="1"/>
                  </a:cubicBezTo>
                  <a:cubicBezTo>
                    <a:pt x="160" y="1"/>
                    <a:pt x="159" y="1"/>
                    <a:pt x="158" y="1"/>
                  </a:cubicBezTo>
                  <a:cubicBezTo>
                    <a:pt x="53" y="1"/>
                    <a:pt x="0" y="129"/>
                    <a:pt x="75" y="207"/>
                  </a:cubicBezTo>
                  <a:cubicBezTo>
                    <a:pt x="99" y="231"/>
                    <a:pt x="128" y="241"/>
                    <a:pt x="158" y="241"/>
                  </a:cubicBezTo>
                  <a:cubicBezTo>
                    <a:pt x="220" y="241"/>
                    <a:pt x="280" y="193"/>
                    <a:pt x="280" y="120"/>
                  </a:cubicBezTo>
                  <a:cubicBezTo>
                    <a:pt x="280"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4"/>
            <p:cNvSpPr/>
            <p:nvPr/>
          </p:nvSpPr>
          <p:spPr>
            <a:xfrm>
              <a:off x="3004696"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1"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4"/>
            <p:cNvSpPr/>
            <p:nvPr/>
          </p:nvSpPr>
          <p:spPr>
            <a:xfrm>
              <a:off x="3037289"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5" y="207"/>
                  </a:cubicBezTo>
                  <a:cubicBezTo>
                    <a:pt x="100" y="231"/>
                    <a:pt x="130" y="241"/>
                    <a:pt x="159" y="241"/>
                  </a:cubicBezTo>
                  <a:cubicBezTo>
                    <a:pt x="222" y="241"/>
                    <a:pt x="281"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4"/>
            <p:cNvSpPr/>
            <p:nvPr/>
          </p:nvSpPr>
          <p:spPr>
            <a:xfrm>
              <a:off x="3069789" y="4576342"/>
              <a:ext cx="26372" cy="22472"/>
            </a:xfrm>
            <a:custGeom>
              <a:rect b="b" l="l" r="r" t="t"/>
              <a:pathLst>
                <a:path extrusionOk="0" h="242" w="284">
                  <a:moveTo>
                    <a:pt x="167" y="1"/>
                  </a:moveTo>
                  <a:cubicBezTo>
                    <a:pt x="165" y="1"/>
                    <a:pt x="164" y="1"/>
                    <a:pt x="162" y="1"/>
                  </a:cubicBezTo>
                  <a:cubicBezTo>
                    <a:pt x="161" y="1"/>
                    <a:pt x="160" y="1"/>
                    <a:pt x="159" y="1"/>
                  </a:cubicBezTo>
                  <a:cubicBezTo>
                    <a:pt x="54" y="1"/>
                    <a:pt x="1" y="129"/>
                    <a:pt x="78" y="207"/>
                  </a:cubicBezTo>
                  <a:cubicBezTo>
                    <a:pt x="102" y="231"/>
                    <a:pt x="132" y="241"/>
                    <a:pt x="161" y="241"/>
                  </a:cubicBezTo>
                  <a:cubicBezTo>
                    <a:pt x="223" y="241"/>
                    <a:pt x="284" y="193"/>
                    <a:pt x="284" y="120"/>
                  </a:cubicBezTo>
                  <a:cubicBezTo>
                    <a:pt x="284"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4"/>
            <p:cNvSpPr/>
            <p:nvPr/>
          </p:nvSpPr>
          <p:spPr>
            <a:xfrm>
              <a:off x="3102382"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8" y="207"/>
                  </a:cubicBezTo>
                  <a:cubicBezTo>
                    <a:pt x="102" y="231"/>
                    <a:pt x="131" y="241"/>
                    <a:pt x="161" y="241"/>
                  </a:cubicBezTo>
                  <a:cubicBezTo>
                    <a:pt x="223" y="241"/>
                    <a:pt x="283"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
            <p:cNvSpPr/>
            <p:nvPr/>
          </p:nvSpPr>
          <p:spPr>
            <a:xfrm>
              <a:off x="3135161" y="4576342"/>
              <a:ext cx="26093" cy="22472"/>
            </a:xfrm>
            <a:custGeom>
              <a:rect b="b" l="l" r="r" t="t"/>
              <a:pathLst>
                <a:path extrusionOk="0" h="242" w="281">
                  <a:moveTo>
                    <a:pt x="164" y="1"/>
                  </a:moveTo>
                  <a:cubicBezTo>
                    <a:pt x="162" y="1"/>
                    <a:pt x="161" y="1"/>
                    <a:pt x="159" y="1"/>
                  </a:cubicBezTo>
                  <a:cubicBezTo>
                    <a:pt x="158" y="1"/>
                    <a:pt x="157" y="1"/>
                    <a:pt x="156" y="1"/>
                  </a:cubicBezTo>
                  <a:cubicBezTo>
                    <a:pt x="51" y="1"/>
                    <a:pt x="1" y="129"/>
                    <a:pt x="75" y="207"/>
                  </a:cubicBezTo>
                  <a:cubicBezTo>
                    <a:pt x="99" y="231"/>
                    <a:pt x="129" y="241"/>
                    <a:pt x="158" y="241"/>
                  </a:cubicBezTo>
                  <a:cubicBezTo>
                    <a:pt x="220" y="241"/>
                    <a:pt x="281" y="193"/>
                    <a:pt x="281" y="120"/>
                  </a:cubicBezTo>
                  <a:cubicBezTo>
                    <a:pt x="281" y="55"/>
                    <a:pt x="228" y="1"/>
                    <a:pt x="164"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4"/>
            <p:cNvSpPr/>
            <p:nvPr/>
          </p:nvSpPr>
          <p:spPr>
            <a:xfrm>
              <a:off x="3167755" y="4576342"/>
              <a:ext cx="26093" cy="22472"/>
            </a:xfrm>
            <a:custGeom>
              <a:rect b="b" l="l" r="r" t="t"/>
              <a:pathLst>
                <a:path extrusionOk="0" h="242" w="281">
                  <a:moveTo>
                    <a:pt x="166" y="1"/>
                  </a:moveTo>
                  <a:cubicBezTo>
                    <a:pt x="165" y="1"/>
                    <a:pt x="163" y="1"/>
                    <a:pt x="162" y="1"/>
                  </a:cubicBezTo>
                  <a:cubicBezTo>
                    <a:pt x="160" y="1"/>
                    <a:pt x="159" y="1"/>
                    <a:pt x="158" y="1"/>
                  </a:cubicBezTo>
                  <a:cubicBezTo>
                    <a:pt x="50" y="1"/>
                    <a:pt x="0" y="129"/>
                    <a:pt x="75" y="207"/>
                  </a:cubicBezTo>
                  <a:cubicBezTo>
                    <a:pt x="99" y="231"/>
                    <a:pt x="128" y="241"/>
                    <a:pt x="158" y="241"/>
                  </a:cubicBezTo>
                  <a:cubicBezTo>
                    <a:pt x="220" y="241"/>
                    <a:pt x="280" y="193"/>
                    <a:pt x="280" y="120"/>
                  </a:cubicBezTo>
                  <a:cubicBezTo>
                    <a:pt x="280" y="55"/>
                    <a:pt x="228" y="1"/>
                    <a:pt x="166"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4"/>
            <p:cNvSpPr/>
            <p:nvPr/>
          </p:nvSpPr>
          <p:spPr>
            <a:xfrm>
              <a:off x="3200255"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0"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4"/>
            <p:cNvSpPr/>
            <p:nvPr/>
          </p:nvSpPr>
          <p:spPr>
            <a:xfrm>
              <a:off x="3232755" y="4576342"/>
              <a:ext cx="26186" cy="22472"/>
            </a:xfrm>
            <a:custGeom>
              <a:rect b="b" l="l" r="r" t="t"/>
              <a:pathLst>
                <a:path extrusionOk="0" h="242" w="282">
                  <a:moveTo>
                    <a:pt x="163" y="1"/>
                  </a:moveTo>
                  <a:cubicBezTo>
                    <a:pt x="55" y="1"/>
                    <a:pt x="0" y="128"/>
                    <a:pt x="76" y="207"/>
                  </a:cubicBezTo>
                  <a:cubicBezTo>
                    <a:pt x="100" y="231"/>
                    <a:pt x="129" y="241"/>
                    <a:pt x="159" y="241"/>
                  </a:cubicBezTo>
                  <a:cubicBezTo>
                    <a:pt x="221" y="241"/>
                    <a:pt x="281" y="193"/>
                    <a:pt x="281" y="120"/>
                  </a:cubicBezTo>
                  <a:cubicBezTo>
                    <a:pt x="281"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4"/>
            <p:cNvSpPr/>
            <p:nvPr/>
          </p:nvSpPr>
          <p:spPr>
            <a:xfrm>
              <a:off x="3265348" y="4576342"/>
              <a:ext cx="26093" cy="22472"/>
            </a:xfrm>
            <a:custGeom>
              <a:rect b="b" l="l" r="r" t="t"/>
              <a:pathLst>
                <a:path extrusionOk="0" h="242" w="281">
                  <a:moveTo>
                    <a:pt x="167" y="1"/>
                  </a:moveTo>
                  <a:cubicBezTo>
                    <a:pt x="165" y="1"/>
                    <a:pt x="164" y="1"/>
                    <a:pt x="162" y="1"/>
                  </a:cubicBezTo>
                  <a:cubicBezTo>
                    <a:pt x="161" y="1"/>
                    <a:pt x="160" y="1"/>
                    <a:pt x="159" y="1"/>
                  </a:cubicBezTo>
                  <a:cubicBezTo>
                    <a:pt x="54" y="1"/>
                    <a:pt x="1" y="129"/>
                    <a:pt x="75" y="207"/>
                  </a:cubicBezTo>
                  <a:cubicBezTo>
                    <a:pt x="99" y="231"/>
                    <a:pt x="129" y="241"/>
                    <a:pt x="158" y="241"/>
                  </a:cubicBezTo>
                  <a:cubicBezTo>
                    <a:pt x="220" y="241"/>
                    <a:pt x="281" y="193"/>
                    <a:pt x="281" y="120"/>
                  </a:cubicBezTo>
                  <a:cubicBezTo>
                    <a:pt x="281"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4"/>
            <p:cNvSpPr/>
            <p:nvPr/>
          </p:nvSpPr>
          <p:spPr>
            <a:xfrm>
              <a:off x="3297941" y="4576342"/>
              <a:ext cx="26372" cy="22472"/>
            </a:xfrm>
            <a:custGeom>
              <a:rect b="b" l="l" r="r" t="t"/>
              <a:pathLst>
                <a:path extrusionOk="0" h="242" w="284">
                  <a:moveTo>
                    <a:pt x="167" y="1"/>
                  </a:moveTo>
                  <a:cubicBezTo>
                    <a:pt x="165" y="1"/>
                    <a:pt x="163" y="1"/>
                    <a:pt x="162" y="1"/>
                  </a:cubicBezTo>
                  <a:cubicBezTo>
                    <a:pt x="160" y="1"/>
                    <a:pt x="159" y="1"/>
                    <a:pt x="158" y="1"/>
                  </a:cubicBezTo>
                  <a:cubicBezTo>
                    <a:pt x="53" y="1"/>
                    <a:pt x="0" y="129"/>
                    <a:pt x="75" y="207"/>
                  </a:cubicBezTo>
                  <a:cubicBezTo>
                    <a:pt x="100" y="231"/>
                    <a:pt x="130" y="241"/>
                    <a:pt x="159" y="241"/>
                  </a:cubicBezTo>
                  <a:cubicBezTo>
                    <a:pt x="222" y="241"/>
                    <a:pt x="281" y="193"/>
                    <a:pt x="283" y="120"/>
                  </a:cubicBezTo>
                  <a:cubicBezTo>
                    <a:pt x="283" y="55"/>
                    <a:pt x="231" y="1"/>
                    <a:pt x="167"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4"/>
            <p:cNvSpPr/>
            <p:nvPr/>
          </p:nvSpPr>
          <p:spPr>
            <a:xfrm>
              <a:off x="3330627" y="4576342"/>
              <a:ext cx="26186" cy="22472"/>
            </a:xfrm>
            <a:custGeom>
              <a:rect b="b" l="l" r="r" t="t"/>
              <a:pathLst>
                <a:path extrusionOk="0" h="242" w="282">
                  <a:moveTo>
                    <a:pt x="160" y="1"/>
                  </a:moveTo>
                  <a:cubicBezTo>
                    <a:pt x="53" y="1"/>
                    <a:pt x="1" y="128"/>
                    <a:pt x="76" y="207"/>
                  </a:cubicBezTo>
                  <a:cubicBezTo>
                    <a:pt x="100" y="231"/>
                    <a:pt x="130" y="241"/>
                    <a:pt x="159" y="241"/>
                  </a:cubicBezTo>
                  <a:cubicBezTo>
                    <a:pt x="221" y="241"/>
                    <a:pt x="282" y="193"/>
                    <a:pt x="282" y="120"/>
                  </a:cubicBezTo>
                  <a:cubicBezTo>
                    <a:pt x="282" y="53"/>
                    <a:pt x="227" y="1"/>
                    <a:pt x="16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4"/>
            <p:cNvSpPr/>
            <p:nvPr/>
          </p:nvSpPr>
          <p:spPr>
            <a:xfrm>
              <a:off x="3362942" y="4576342"/>
              <a:ext cx="26464" cy="22472"/>
            </a:xfrm>
            <a:custGeom>
              <a:rect b="b" l="l" r="r" t="t"/>
              <a:pathLst>
                <a:path extrusionOk="0" h="242" w="285">
                  <a:moveTo>
                    <a:pt x="163" y="1"/>
                  </a:moveTo>
                  <a:cubicBezTo>
                    <a:pt x="55" y="1"/>
                    <a:pt x="0" y="128"/>
                    <a:pt x="79" y="207"/>
                  </a:cubicBezTo>
                  <a:cubicBezTo>
                    <a:pt x="103" y="231"/>
                    <a:pt x="132" y="241"/>
                    <a:pt x="162" y="241"/>
                  </a:cubicBezTo>
                  <a:cubicBezTo>
                    <a:pt x="224" y="241"/>
                    <a:pt x="284" y="193"/>
                    <a:pt x="284" y="120"/>
                  </a:cubicBezTo>
                  <a:cubicBezTo>
                    <a:pt x="284"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4"/>
            <p:cNvSpPr/>
            <p:nvPr/>
          </p:nvSpPr>
          <p:spPr>
            <a:xfrm>
              <a:off x="3395721" y="4576342"/>
              <a:ext cx="26186" cy="22472"/>
            </a:xfrm>
            <a:custGeom>
              <a:rect b="b" l="l" r="r" t="t"/>
              <a:pathLst>
                <a:path extrusionOk="0" h="242" w="282">
                  <a:moveTo>
                    <a:pt x="160" y="1"/>
                  </a:moveTo>
                  <a:cubicBezTo>
                    <a:pt x="53" y="1"/>
                    <a:pt x="1" y="128"/>
                    <a:pt x="76" y="207"/>
                  </a:cubicBezTo>
                  <a:cubicBezTo>
                    <a:pt x="100" y="231"/>
                    <a:pt x="130" y="241"/>
                    <a:pt x="159" y="241"/>
                  </a:cubicBezTo>
                  <a:cubicBezTo>
                    <a:pt x="221" y="241"/>
                    <a:pt x="282" y="193"/>
                    <a:pt x="282" y="120"/>
                  </a:cubicBezTo>
                  <a:cubicBezTo>
                    <a:pt x="282" y="53"/>
                    <a:pt x="227" y="1"/>
                    <a:pt x="160"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4"/>
            <p:cNvSpPr/>
            <p:nvPr/>
          </p:nvSpPr>
          <p:spPr>
            <a:xfrm>
              <a:off x="3428035" y="4576342"/>
              <a:ext cx="26464" cy="22472"/>
            </a:xfrm>
            <a:custGeom>
              <a:rect b="b" l="l" r="r" t="t"/>
              <a:pathLst>
                <a:path extrusionOk="0" h="242" w="285">
                  <a:moveTo>
                    <a:pt x="163" y="1"/>
                  </a:moveTo>
                  <a:cubicBezTo>
                    <a:pt x="55" y="1"/>
                    <a:pt x="0" y="128"/>
                    <a:pt x="76" y="207"/>
                  </a:cubicBezTo>
                  <a:cubicBezTo>
                    <a:pt x="101" y="231"/>
                    <a:pt x="131" y="241"/>
                    <a:pt x="161" y="241"/>
                  </a:cubicBezTo>
                  <a:cubicBezTo>
                    <a:pt x="224" y="241"/>
                    <a:pt x="284" y="193"/>
                    <a:pt x="284" y="120"/>
                  </a:cubicBezTo>
                  <a:cubicBezTo>
                    <a:pt x="284" y="53"/>
                    <a:pt x="229" y="1"/>
                    <a:pt x="163" y="1"/>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4"/>
            <p:cNvSpPr/>
            <p:nvPr/>
          </p:nvSpPr>
          <p:spPr>
            <a:xfrm>
              <a:off x="2698822" y="4585813"/>
              <a:ext cx="741374" cy="4086"/>
            </a:xfrm>
            <a:custGeom>
              <a:rect b="b" l="l" r="r" t="t"/>
              <a:pathLst>
                <a:path extrusionOk="0" h="44" w="7984">
                  <a:moveTo>
                    <a:pt x="0" y="0"/>
                  </a:moveTo>
                  <a:lnTo>
                    <a:pt x="0" y="44"/>
                  </a:lnTo>
                  <a:lnTo>
                    <a:pt x="7984" y="44"/>
                  </a:lnTo>
                  <a:lnTo>
                    <a:pt x="7984" y="0"/>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4"/>
            <p:cNvSpPr/>
            <p:nvPr/>
          </p:nvSpPr>
          <p:spPr>
            <a:xfrm>
              <a:off x="2937931" y="4651742"/>
              <a:ext cx="42343" cy="50050"/>
            </a:xfrm>
            <a:custGeom>
              <a:rect b="b" l="l" r="r" t="t"/>
              <a:pathLst>
                <a:path extrusionOk="0" h="539" w="456">
                  <a:moveTo>
                    <a:pt x="229" y="122"/>
                  </a:moveTo>
                  <a:cubicBezTo>
                    <a:pt x="261" y="122"/>
                    <a:pt x="273" y="130"/>
                    <a:pt x="273" y="162"/>
                  </a:cubicBezTo>
                  <a:cubicBezTo>
                    <a:pt x="273" y="194"/>
                    <a:pt x="264" y="209"/>
                    <a:pt x="232" y="209"/>
                  </a:cubicBezTo>
                  <a:lnTo>
                    <a:pt x="189" y="209"/>
                  </a:lnTo>
                  <a:lnTo>
                    <a:pt x="189" y="122"/>
                  </a:lnTo>
                  <a:close/>
                  <a:moveTo>
                    <a:pt x="232" y="324"/>
                  </a:moveTo>
                  <a:cubicBezTo>
                    <a:pt x="267" y="324"/>
                    <a:pt x="279" y="330"/>
                    <a:pt x="279" y="368"/>
                  </a:cubicBezTo>
                  <a:cubicBezTo>
                    <a:pt x="279" y="403"/>
                    <a:pt x="267" y="414"/>
                    <a:pt x="232" y="414"/>
                  </a:cubicBezTo>
                  <a:lnTo>
                    <a:pt x="189" y="414"/>
                  </a:lnTo>
                  <a:lnTo>
                    <a:pt x="189" y="324"/>
                  </a:lnTo>
                  <a:close/>
                  <a:moveTo>
                    <a:pt x="1" y="0"/>
                  </a:moveTo>
                  <a:lnTo>
                    <a:pt x="1" y="539"/>
                  </a:lnTo>
                  <a:lnTo>
                    <a:pt x="250" y="539"/>
                  </a:lnTo>
                  <a:cubicBezTo>
                    <a:pt x="360" y="539"/>
                    <a:pt x="455" y="507"/>
                    <a:pt x="455" y="385"/>
                  </a:cubicBezTo>
                  <a:cubicBezTo>
                    <a:pt x="455" y="307"/>
                    <a:pt x="438" y="284"/>
                    <a:pt x="389" y="261"/>
                  </a:cubicBezTo>
                  <a:cubicBezTo>
                    <a:pt x="435" y="229"/>
                    <a:pt x="444" y="197"/>
                    <a:pt x="444" y="133"/>
                  </a:cubicBezTo>
                  <a:cubicBezTo>
                    <a:pt x="444" y="29"/>
                    <a:pt x="354" y="0"/>
                    <a:pt x="247"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4"/>
            <p:cNvSpPr/>
            <p:nvPr/>
          </p:nvSpPr>
          <p:spPr>
            <a:xfrm>
              <a:off x="2981481" y="4647935"/>
              <a:ext cx="38814" cy="59522"/>
            </a:xfrm>
            <a:custGeom>
              <a:rect b="b" l="l" r="r" t="t"/>
              <a:pathLst>
                <a:path extrusionOk="0" h="641" w="418">
                  <a:moveTo>
                    <a:pt x="244" y="0"/>
                  </a:moveTo>
                  <a:lnTo>
                    <a:pt x="1" y="603"/>
                  </a:lnTo>
                  <a:lnTo>
                    <a:pt x="175" y="641"/>
                  </a:lnTo>
                  <a:lnTo>
                    <a:pt x="418" y="35"/>
                  </a:lnTo>
                  <a:lnTo>
                    <a:pt x="244"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4"/>
            <p:cNvSpPr/>
            <p:nvPr/>
          </p:nvSpPr>
          <p:spPr>
            <a:xfrm>
              <a:off x="3021596" y="4650628"/>
              <a:ext cx="37700" cy="52000"/>
            </a:xfrm>
            <a:custGeom>
              <a:rect b="b" l="l" r="r" t="t"/>
              <a:pathLst>
                <a:path extrusionOk="0" h="560" w="406">
                  <a:moveTo>
                    <a:pt x="241" y="0"/>
                  </a:moveTo>
                  <a:cubicBezTo>
                    <a:pt x="53" y="0"/>
                    <a:pt x="0" y="67"/>
                    <a:pt x="0" y="279"/>
                  </a:cubicBezTo>
                  <a:cubicBezTo>
                    <a:pt x="0" y="499"/>
                    <a:pt x="55" y="560"/>
                    <a:pt x="232" y="560"/>
                  </a:cubicBezTo>
                  <a:cubicBezTo>
                    <a:pt x="290" y="560"/>
                    <a:pt x="348" y="554"/>
                    <a:pt x="406" y="539"/>
                  </a:cubicBezTo>
                  <a:lnTo>
                    <a:pt x="403" y="397"/>
                  </a:lnTo>
                  <a:cubicBezTo>
                    <a:pt x="403" y="397"/>
                    <a:pt x="334" y="403"/>
                    <a:pt x="278" y="403"/>
                  </a:cubicBezTo>
                  <a:cubicBezTo>
                    <a:pt x="206" y="403"/>
                    <a:pt x="192" y="386"/>
                    <a:pt x="192" y="279"/>
                  </a:cubicBezTo>
                  <a:cubicBezTo>
                    <a:pt x="192" y="174"/>
                    <a:pt x="206" y="160"/>
                    <a:pt x="278" y="160"/>
                  </a:cubicBezTo>
                  <a:cubicBezTo>
                    <a:pt x="319" y="160"/>
                    <a:pt x="360" y="163"/>
                    <a:pt x="400" y="166"/>
                  </a:cubicBezTo>
                  <a:lnTo>
                    <a:pt x="406" y="21"/>
                  </a:lnTo>
                  <a:cubicBezTo>
                    <a:pt x="351" y="9"/>
                    <a:pt x="296" y="3"/>
                    <a:pt x="241"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4"/>
            <p:cNvSpPr/>
            <p:nvPr/>
          </p:nvSpPr>
          <p:spPr>
            <a:xfrm>
              <a:off x="3078611" y="4676164"/>
              <a:ext cx="22193" cy="13557"/>
            </a:xfrm>
            <a:custGeom>
              <a:rect b="b" l="l" r="r" t="t"/>
              <a:pathLst>
                <a:path extrusionOk="0" h="146" w="239">
                  <a:moveTo>
                    <a:pt x="1" y="1"/>
                  </a:moveTo>
                  <a:lnTo>
                    <a:pt x="1" y="145"/>
                  </a:lnTo>
                  <a:lnTo>
                    <a:pt x="238" y="145"/>
                  </a:lnTo>
                  <a:lnTo>
                    <a:pt x="238"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4"/>
            <p:cNvSpPr/>
            <p:nvPr/>
          </p:nvSpPr>
          <p:spPr>
            <a:xfrm>
              <a:off x="3122161" y="4652485"/>
              <a:ext cx="31850" cy="49307"/>
            </a:xfrm>
            <a:custGeom>
              <a:rect b="b" l="l" r="r" t="t"/>
              <a:pathLst>
                <a:path extrusionOk="0" h="531" w="343">
                  <a:moveTo>
                    <a:pt x="189" y="1"/>
                  </a:moveTo>
                  <a:lnTo>
                    <a:pt x="1" y="108"/>
                  </a:lnTo>
                  <a:lnTo>
                    <a:pt x="50" y="238"/>
                  </a:lnTo>
                  <a:lnTo>
                    <a:pt x="160" y="195"/>
                  </a:lnTo>
                  <a:lnTo>
                    <a:pt x="160" y="531"/>
                  </a:lnTo>
                  <a:lnTo>
                    <a:pt x="343" y="531"/>
                  </a:lnTo>
                  <a:lnTo>
                    <a:pt x="343"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4"/>
            <p:cNvSpPr/>
            <p:nvPr/>
          </p:nvSpPr>
          <p:spPr>
            <a:xfrm>
              <a:off x="3161440" y="4652485"/>
              <a:ext cx="38536" cy="50422"/>
            </a:xfrm>
            <a:custGeom>
              <a:rect b="b" l="l" r="r" t="t"/>
              <a:pathLst>
                <a:path extrusionOk="0" h="543" w="415">
                  <a:moveTo>
                    <a:pt x="27" y="1"/>
                  </a:moveTo>
                  <a:lnTo>
                    <a:pt x="15" y="345"/>
                  </a:lnTo>
                  <a:lnTo>
                    <a:pt x="134" y="360"/>
                  </a:lnTo>
                  <a:cubicBezTo>
                    <a:pt x="154" y="354"/>
                    <a:pt x="177" y="351"/>
                    <a:pt x="198" y="351"/>
                  </a:cubicBezTo>
                  <a:cubicBezTo>
                    <a:pt x="227" y="351"/>
                    <a:pt x="238" y="357"/>
                    <a:pt x="238" y="374"/>
                  </a:cubicBezTo>
                  <a:cubicBezTo>
                    <a:pt x="238" y="389"/>
                    <a:pt x="221" y="395"/>
                    <a:pt x="198" y="395"/>
                  </a:cubicBezTo>
                  <a:cubicBezTo>
                    <a:pt x="137" y="392"/>
                    <a:pt x="76" y="386"/>
                    <a:pt x="15" y="377"/>
                  </a:cubicBezTo>
                  <a:lnTo>
                    <a:pt x="1" y="511"/>
                  </a:lnTo>
                  <a:cubicBezTo>
                    <a:pt x="70" y="528"/>
                    <a:pt x="143" y="537"/>
                    <a:pt x="215" y="542"/>
                  </a:cubicBezTo>
                  <a:cubicBezTo>
                    <a:pt x="334" y="542"/>
                    <a:pt x="415" y="490"/>
                    <a:pt x="415" y="357"/>
                  </a:cubicBezTo>
                  <a:cubicBezTo>
                    <a:pt x="415" y="224"/>
                    <a:pt x="354" y="186"/>
                    <a:pt x="235" y="186"/>
                  </a:cubicBezTo>
                  <a:cubicBezTo>
                    <a:pt x="209" y="186"/>
                    <a:pt x="186" y="189"/>
                    <a:pt x="163" y="198"/>
                  </a:cubicBezTo>
                  <a:lnTo>
                    <a:pt x="166" y="160"/>
                  </a:lnTo>
                  <a:lnTo>
                    <a:pt x="395" y="160"/>
                  </a:lnTo>
                  <a:lnTo>
                    <a:pt x="395" y="1"/>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4"/>
            <p:cNvSpPr/>
            <p:nvPr/>
          </p:nvSpPr>
          <p:spPr>
            <a:xfrm>
              <a:off x="3014075" y="3809150"/>
              <a:ext cx="95272" cy="81715"/>
            </a:xfrm>
            <a:custGeom>
              <a:rect b="b" l="l" r="r" t="t"/>
              <a:pathLst>
                <a:path extrusionOk="0" h="880" w="1026">
                  <a:moveTo>
                    <a:pt x="588" y="74"/>
                  </a:moveTo>
                  <a:cubicBezTo>
                    <a:pt x="791" y="74"/>
                    <a:pt x="953" y="239"/>
                    <a:pt x="953" y="442"/>
                  </a:cubicBezTo>
                  <a:cubicBezTo>
                    <a:pt x="953" y="663"/>
                    <a:pt x="774" y="809"/>
                    <a:pt x="586" y="809"/>
                  </a:cubicBezTo>
                  <a:cubicBezTo>
                    <a:pt x="495" y="809"/>
                    <a:pt x="403" y="775"/>
                    <a:pt x="328" y="700"/>
                  </a:cubicBezTo>
                  <a:cubicBezTo>
                    <a:pt x="96" y="471"/>
                    <a:pt x="261" y="74"/>
                    <a:pt x="588" y="74"/>
                  </a:cubicBezTo>
                  <a:close/>
                  <a:moveTo>
                    <a:pt x="582" y="1"/>
                  </a:moveTo>
                  <a:cubicBezTo>
                    <a:pt x="475" y="1"/>
                    <a:pt x="365" y="41"/>
                    <a:pt x="275" y="129"/>
                  </a:cubicBezTo>
                  <a:cubicBezTo>
                    <a:pt x="0" y="407"/>
                    <a:pt x="194" y="879"/>
                    <a:pt x="588" y="879"/>
                  </a:cubicBezTo>
                  <a:cubicBezTo>
                    <a:pt x="829" y="879"/>
                    <a:pt x="1026" y="682"/>
                    <a:pt x="1026" y="442"/>
                  </a:cubicBezTo>
                  <a:cubicBezTo>
                    <a:pt x="1026" y="177"/>
                    <a:pt x="809" y="1"/>
                    <a:pt x="582"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8" name="Shape 118"/>
        <p:cNvGrpSpPr/>
        <p:nvPr/>
      </p:nvGrpSpPr>
      <p:grpSpPr>
        <a:xfrm>
          <a:off x="0" y="0"/>
          <a:ext cx="0" cy="0"/>
          <a:chOff x="0" y="0"/>
          <a:chExt cx="0" cy="0"/>
        </a:xfrm>
      </p:grpSpPr>
      <p:sp>
        <p:nvSpPr>
          <p:cNvPr id="119" name="Google Shape;119;p5"/>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5"/>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5"/>
          <p:cNvSpPr txBox="1"/>
          <p:nvPr>
            <p:ph idx="1" type="subTitle"/>
          </p:nvPr>
        </p:nvSpPr>
        <p:spPr>
          <a:xfrm>
            <a:off x="1500300" y="2125800"/>
            <a:ext cx="25743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122" name="Google Shape;122;p5"/>
          <p:cNvSpPr txBox="1"/>
          <p:nvPr>
            <p:ph idx="2" type="subTitle"/>
          </p:nvPr>
        </p:nvSpPr>
        <p:spPr>
          <a:xfrm>
            <a:off x="1789950" y="2454275"/>
            <a:ext cx="1995000" cy="1080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23" name="Google Shape;123;p5"/>
          <p:cNvSpPr txBox="1"/>
          <p:nvPr>
            <p:ph idx="3" type="subTitle"/>
          </p:nvPr>
        </p:nvSpPr>
        <p:spPr>
          <a:xfrm>
            <a:off x="5069550" y="2125800"/>
            <a:ext cx="2574300" cy="434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Font typeface="Limelight"/>
              <a:buNone/>
              <a:defRPr sz="1800">
                <a:latin typeface="Limelight"/>
                <a:ea typeface="Limelight"/>
                <a:cs typeface="Limelight"/>
                <a:sym typeface="Limelight"/>
              </a:defRPr>
            </a:lvl1pPr>
            <a:lvl2pPr lvl="1" rtl="0">
              <a:spcBef>
                <a:spcPts val="1600"/>
              </a:spcBef>
              <a:spcAft>
                <a:spcPts val="0"/>
              </a:spcAft>
              <a:buSzPts val="2000"/>
              <a:buFont typeface="Limelight"/>
              <a:buNone/>
              <a:defRPr sz="2000">
                <a:latin typeface="Limelight"/>
                <a:ea typeface="Limelight"/>
                <a:cs typeface="Limelight"/>
                <a:sym typeface="Limelight"/>
              </a:defRPr>
            </a:lvl2pPr>
            <a:lvl3pPr lvl="2" rtl="0">
              <a:spcBef>
                <a:spcPts val="1600"/>
              </a:spcBef>
              <a:spcAft>
                <a:spcPts val="0"/>
              </a:spcAft>
              <a:buSzPts val="2000"/>
              <a:buFont typeface="Limelight"/>
              <a:buNone/>
              <a:defRPr sz="2000">
                <a:latin typeface="Limelight"/>
                <a:ea typeface="Limelight"/>
                <a:cs typeface="Limelight"/>
                <a:sym typeface="Limelight"/>
              </a:defRPr>
            </a:lvl3pPr>
            <a:lvl4pPr lvl="3" rtl="0">
              <a:spcBef>
                <a:spcPts val="1600"/>
              </a:spcBef>
              <a:spcAft>
                <a:spcPts val="0"/>
              </a:spcAft>
              <a:buSzPts val="2000"/>
              <a:buFont typeface="Limelight"/>
              <a:buNone/>
              <a:defRPr sz="2000">
                <a:latin typeface="Limelight"/>
                <a:ea typeface="Limelight"/>
                <a:cs typeface="Limelight"/>
                <a:sym typeface="Limelight"/>
              </a:defRPr>
            </a:lvl4pPr>
            <a:lvl5pPr lvl="4" rtl="0">
              <a:spcBef>
                <a:spcPts val="1600"/>
              </a:spcBef>
              <a:spcAft>
                <a:spcPts val="0"/>
              </a:spcAft>
              <a:buSzPts val="2000"/>
              <a:buFont typeface="Limelight"/>
              <a:buNone/>
              <a:defRPr sz="2000">
                <a:latin typeface="Limelight"/>
                <a:ea typeface="Limelight"/>
                <a:cs typeface="Limelight"/>
                <a:sym typeface="Limelight"/>
              </a:defRPr>
            </a:lvl5pPr>
            <a:lvl6pPr lvl="5" rtl="0">
              <a:spcBef>
                <a:spcPts val="1600"/>
              </a:spcBef>
              <a:spcAft>
                <a:spcPts val="0"/>
              </a:spcAft>
              <a:buSzPts val="2000"/>
              <a:buFont typeface="Limelight"/>
              <a:buNone/>
              <a:defRPr sz="2000">
                <a:latin typeface="Limelight"/>
                <a:ea typeface="Limelight"/>
                <a:cs typeface="Limelight"/>
                <a:sym typeface="Limelight"/>
              </a:defRPr>
            </a:lvl6pPr>
            <a:lvl7pPr lvl="6" rtl="0">
              <a:spcBef>
                <a:spcPts val="1600"/>
              </a:spcBef>
              <a:spcAft>
                <a:spcPts val="0"/>
              </a:spcAft>
              <a:buSzPts val="2000"/>
              <a:buFont typeface="Limelight"/>
              <a:buNone/>
              <a:defRPr sz="2000">
                <a:latin typeface="Limelight"/>
                <a:ea typeface="Limelight"/>
                <a:cs typeface="Limelight"/>
                <a:sym typeface="Limelight"/>
              </a:defRPr>
            </a:lvl7pPr>
            <a:lvl8pPr lvl="7" rtl="0">
              <a:spcBef>
                <a:spcPts val="1600"/>
              </a:spcBef>
              <a:spcAft>
                <a:spcPts val="0"/>
              </a:spcAft>
              <a:buSzPts val="2000"/>
              <a:buFont typeface="Limelight"/>
              <a:buNone/>
              <a:defRPr sz="2000">
                <a:latin typeface="Limelight"/>
                <a:ea typeface="Limelight"/>
                <a:cs typeface="Limelight"/>
                <a:sym typeface="Limelight"/>
              </a:defRPr>
            </a:lvl8pPr>
            <a:lvl9pPr lvl="8" rtl="0">
              <a:spcBef>
                <a:spcPts val="1600"/>
              </a:spcBef>
              <a:spcAft>
                <a:spcPts val="1600"/>
              </a:spcAft>
              <a:buSzPts val="2000"/>
              <a:buFont typeface="Limelight"/>
              <a:buNone/>
              <a:defRPr sz="2000">
                <a:latin typeface="Limelight"/>
                <a:ea typeface="Limelight"/>
                <a:cs typeface="Limelight"/>
                <a:sym typeface="Limelight"/>
              </a:defRPr>
            </a:lvl9pPr>
          </a:lstStyle>
          <a:p/>
        </p:txBody>
      </p:sp>
      <p:sp>
        <p:nvSpPr>
          <p:cNvPr id="124" name="Google Shape;124;p5"/>
          <p:cNvSpPr txBox="1"/>
          <p:nvPr>
            <p:ph idx="4" type="subTitle"/>
          </p:nvPr>
        </p:nvSpPr>
        <p:spPr>
          <a:xfrm>
            <a:off x="5359200" y="2454275"/>
            <a:ext cx="1995000" cy="1080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25" name="Google Shape;125;p5"/>
          <p:cNvSpPr txBox="1"/>
          <p:nvPr>
            <p:ph type="title"/>
          </p:nvPr>
        </p:nvSpPr>
        <p:spPr>
          <a:xfrm>
            <a:off x="1100500" y="640850"/>
            <a:ext cx="6942900" cy="515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6" name="Shape 126"/>
        <p:cNvGrpSpPr/>
        <p:nvPr/>
      </p:nvGrpSpPr>
      <p:grpSpPr>
        <a:xfrm>
          <a:off x="0" y="0"/>
          <a:ext cx="0" cy="0"/>
          <a:chOff x="0" y="0"/>
          <a:chExt cx="0" cy="0"/>
        </a:xfrm>
      </p:grpSpPr>
      <p:sp>
        <p:nvSpPr>
          <p:cNvPr id="127" name="Google Shape;127;p6"/>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6"/>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6"/>
          <p:cNvSpPr txBox="1"/>
          <p:nvPr>
            <p:ph type="title"/>
          </p:nvPr>
        </p:nvSpPr>
        <p:spPr>
          <a:xfrm>
            <a:off x="1100500" y="640850"/>
            <a:ext cx="6942900" cy="515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b="0">
                <a:solidFill>
                  <a:schemeClr val="lt2"/>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30" name="Shape 130"/>
        <p:cNvGrpSpPr/>
        <p:nvPr/>
      </p:nvGrpSpPr>
      <p:grpSpPr>
        <a:xfrm>
          <a:off x="0" y="0"/>
          <a:ext cx="0" cy="0"/>
          <a:chOff x="0" y="0"/>
          <a:chExt cx="0" cy="0"/>
        </a:xfrm>
      </p:grpSpPr>
      <p:sp>
        <p:nvSpPr>
          <p:cNvPr id="131" name="Google Shape;131;p7"/>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7"/>
          <p:cNvSpPr/>
          <p:nvPr/>
        </p:nvSpPr>
        <p:spPr>
          <a:xfrm>
            <a:off x="617125" y="609800"/>
            <a:ext cx="7909800" cy="3924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3" name="Google Shape;133;p7"/>
          <p:cNvGrpSpPr/>
          <p:nvPr/>
        </p:nvGrpSpPr>
        <p:grpSpPr>
          <a:xfrm rot="611736">
            <a:off x="6502190" y="2855923"/>
            <a:ext cx="990846" cy="1742322"/>
            <a:chOff x="1725900" y="1728738"/>
            <a:chExt cx="460217" cy="809187"/>
          </a:xfrm>
        </p:grpSpPr>
        <p:sp>
          <p:nvSpPr>
            <p:cNvPr id="134" name="Google Shape;134;p7"/>
            <p:cNvSpPr/>
            <p:nvPr/>
          </p:nvSpPr>
          <p:spPr>
            <a:xfrm>
              <a:off x="1725900" y="1728738"/>
              <a:ext cx="460217" cy="809180"/>
            </a:xfrm>
            <a:custGeom>
              <a:rect b="b" l="l" r="r" t="t"/>
              <a:pathLst>
                <a:path extrusionOk="0" h="12990" w="7388">
                  <a:moveTo>
                    <a:pt x="3694" y="916"/>
                  </a:moveTo>
                  <a:cubicBezTo>
                    <a:pt x="3981" y="916"/>
                    <a:pt x="4123" y="1261"/>
                    <a:pt x="3920" y="1463"/>
                  </a:cubicBezTo>
                  <a:cubicBezTo>
                    <a:pt x="3855" y="1528"/>
                    <a:pt x="3774" y="1557"/>
                    <a:pt x="3696" y="1557"/>
                  </a:cubicBezTo>
                  <a:cubicBezTo>
                    <a:pt x="3531" y="1557"/>
                    <a:pt x="3372" y="1429"/>
                    <a:pt x="3372" y="1234"/>
                  </a:cubicBezTo>
                  <a:cubicBezTo>
                    <a:pt x="3372" y="1058"/>
                    <a:pt x="3517" y="916"/>
                    <a:pt x="3694" y="916"/>
                  </a:cubicBezTo>
                  <a:close/>
                  <a:moveTo>
                    <a:pt x="1377" y="0"/>
                  </a:moveTo>
                  <a:cubicBezTo>
                    <a:pt x="1377" y="765"/>
                    <a:pt x="765" y="1394"/>
                    <a:pt x="1" y="1417"/>
                  </a:cubicBezTo>
                  <a:lnTo>
                    <a:pt x="1" y="7439"/>
                  </a:lnTo>
                  <a:cubicBezTo>
                    <a:pt x="154" y="7439"/>
                    <a:pt x="282" y="7564"/>
                    <a:pt x="282" y="7717"/>
                  </a:cubicBezTo>
                  <a:cubicBezTo>
                    <a:pt x="282" y="7874"/>
                    <a:pt x="154" y="7998"/>
                    <a:pt x="1" y="7998"/>
                  </a:cubicBezTo>
                  <a:lnTo>
                    <a:pt x="1" y="12989"/>
                  </a:lnTo>
                  <a:lnTo>
                    <a:pt x="7387" y="12989"/>
                  </a:lnTo>
                  <a:lnTo>
                    <a:pt x="7387" y="7998"/>
                  </a:lnTo>
                  <a:cubicBezTo>
                    <a:pt x="7231" y="7998"/>
                    <a:pt x="7106" y="7874"/>
                    <a:pt x="7106" y="7717"/>
                  </a:cubicBezTo>
                  <a:cubicBezTo>
                    <a:pt x="7106" y="7564"/>
                    <a:pt x="7231" y="7439"/>
                    <a:pt x="7387" y="7439"/>
                  </a:cubicBezTo>
                  <a:lnTo>
                    <a:pt x="7387" y="1417"/>
                  </a:lnTo>
                  <a:cubicBezTo>
                    <a:pt x="6605" y="1417"/>
                    <a:pt x="5968" y="783"/>
                    <a:pt x="5971" y="0"/>
                  </a:cubicBez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7"/>
            <p:cNvSpPr/>
            <p:nvPr/>
          </p:nvSpPr>
          <p:spPr>
            <a:xfrm>
              <a:off x="1725900" y="2468344"/>
              <a:ext cx="460217" cy="69581"/>
            </a:xfrm>
            <a:custGeom>
              <a:rect b="b" l="l" r="r" t="t"/>
              <a:pathLst>
                <a:path extrusionOk="0" h="1117" w="7388">
                  <a:moveTo>
                    <a:pt x="1" y="1"/>
                  </a:moveTo>
                  <a:lnTo>
                    <a:pt x="1" y="1116"/>
                  </a:lnTo>
                  <a:lnTo>
                    <a:pt x="7387" y="1116"/>
                  </a:lnTo>
                  <a:lnTo>
                    <a:pt x="7387"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7"/>
            <p:cNvSpPr/>
            <p:nvPr/>
          </p:nvSpPr>
          <p:spPr>
            <a:xfrm>
              <a:off x="1725900" y="2139934"/>
              <a:ext cx="460217" cy="69581"/>
            </a:xfrm>
            <a:custGeom>
              <a:rect b="b" l="l" r="r" t="t"/>
              <a:pathLst>
                <a:path extrusionOk="0" h="1117" w="7388">
                  <a:moveTo>
                    <a:pt x="1" y="1"/>
                  </a:moveTo>
                  <a:lnTo>
                    <a:pt x="1" y="838"/>
                  </a:lnTo>
                  <a:cubicBezTo>
                    <a:pt x="1" y="992"/>
                    <a:pt x="125" y="1116"/>
                    <a:pt x="282" y="1116"/>
                  </a:cubicBezTo>
                  <a:lnTo>
                    <a:pt x="7106" y="1116"/>
                  </a:lnTo>
                  <a:cubicBezTo>
                    <a:pt x="7260" y="1116"/>
                    <a:pt x="7387" y="992"/>
                    <a:pt x="7387" y="838"/>
                  </a:cubicBezTo>
                  <a:lnTo>
                    <a:pt x="7387" y="1"/>
                  </a:ln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7"/>
            <p:cNvSpPr/>
            <p:nvPr/>
          </p:nvSpPr>
          <p:spPr>
            <a:xfrm>
              <a:off x="1725900" y="1728738"/>
              <a:ext cx="460217" cy="157974"/>
            </a:xfrm>
            <a:custGeom>
              <a:rect b="b" l="l" r="r" t="t"/>
              <a:pathLst>
                <a:path extrusionOk="0" h="2536" w="7388">
                  <a:moveTo>
                    <a:pt x="3691" y="914"/>
                  </a:moveTo>
                  <a:cubicBezTo>
                    <a:pt x="3856" y="914"/>
                    <a:pt x="4016" y="1042"/>
                    <a:pt x="4016" y="1234"/>
                  </a:cubicBezTo>
                  <a:cubicBezTo>
                    <a:pt x="4016" y="1411"/>
                    <a:pt x="3871" y="1556"/>
                    <a:pt x="3694" y="1556"/>
                  </a:cubicBezTo>
                  <a:cubicBezTo>
                    <a:pt x="3407" y="1556"/>
                    <a:pt x="3265" y="1211"/>
                    <a:pt x="3468" y="1009"/>
                  </a:cubicBezTo>
                  <a:cubicBezTo>
                    <a:pt x="3533" y="943"/>
                    <a:pt x="3613" y="914"/>
                    <a:pt x="3691" y="914"/>
                  </a:cubicBezTo>
                  <a:close/>
                  <a:moveTo>
                    <a:pt x="1377" y="0"/>
                  </a:moveTo>
                  <a:cubicBezTo>
                    <a:pt x="1377" y="765"/>
                    <a:pt x="765" y="1394"/>
                    <a:pt x="1" y="1417"/>
                  </a:cubicBezTo>
                  <a:lnTo>
                    <a:pt x="1" y="2535"/>
                  </a:lnTo>
                  <a:lnTo>
                    <a:pt x="7387" y="2535"/>
                  </a:lnTo>
                  <a:lnTo>
                    <a:pt x="7387" y="1417"/>
                  </a:lnTo>
                  <a:cubicBezTo>
                    <a:pt x="6605" y="1417"/>
                    <a:pt x="5968" y="783"/>
                    <a:pt x="5971"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7"/>
            <p:cNvSpPr/>
            <p:nvPr/>
          </p:nvSpPr>
          <p:spPr>
            <a:xfrm>
              <a:off x="1770502" y="2208021"/>
              <a:ext cx="17193" cy="3115"/>
            </a:xfrm>
            <a:custGeom>
              <a:rect b="b" l="l" r="r" t="t"/>
              <a:pathLst>
                <a:path extrusionOk="0" h="50" w="276">
                  <a:moveTo>
                    <a:pt x="0" y="0"/>
                  </a:moveTo>
                  <a:lnTo>
                    <a:pt x="0" y="49"/>
                  </a:lnTo>
                  <a:lnTo>
                    <a:pt x="275" y="49"/>
                  </a:lnTo>
                  <a:lnTo>
                    <a:pt x="275"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7"/>
            <p:cNvSpPr/>
            <p:nvPr/>
          </p:nvSpPr>
          <p:spPr>
            <a:xfrm>
              <a:off x="1797724" y="2208021"/>
              <a:ext cx="17193" cy="3115"/>
            </a:xfrm>
            <a:custGeom>
              <a:rect b="b" l="l" r="r" t="t"/>
              <a:pathLst>
                <a:path extrusionOk="0" h="50" w="276">
                  <a:moveTo>
                    <a:pt x="1" y="0"/>
                  </a:moveTo>
                  <a:lnTo>
                    <a:pt x="1"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7"/>
            <p:cNvSpPr/>
            <p:nvPr/>
          </p:nvSpPr>
          <p:spPr>
            <a:xfrm>
              <a:off x="1824946" y="2208021"/>
              <a:ext cx="17255" cy="3115"/>
            </a:xfrm>
            <a:custGeom>
              <a:rect b="b" l="l" r="r" t="t"/>
              <a:pathLst>
                <a:path extrusionOk="0" h="50" w="277">
                  <a:moveTo>
                    <a:pt x="1" y="0"/>
                  </a:moveTo>
                  <a:lnTo>
                    <a:pt x="1"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7"/>
            <p:cNvSpPr/>
            <p:nvPr/>
          </p:nvSpPr>
          <p:spPr>
            <a:xfrm>
              <a:off x="1852230" y="2208021"/>
              <a:ext cx="17193" cy="3115"/>
            </a:xfrm>
            <a:custGeom>
              <a:rect b="b" l="l" r="r" t="t"/>
              <a:pathLst>
                <a:path extrusionOk="0" h="50" w="276">
                  <a:moveTo>
                    <a:pt x="0" y="0"/>
                  </a:moveTo>
                  <a:lnTo>
                    <a:pt x="0"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7"/>
            <p:cNvSpPr/>
            <p:nvPr/>
          </p:nvSpPr>
          <p:spPr>
            <a:xfrm>
              <a:off x="1879266" y="2208021"/>
              <a:ext cx="17255" cy="3115"/>
            </a:xfrm>
            <a:custGeom>
              <a:rect b="b" l="l" r="r" t="t"/>
              <a:pathLst>
                <a:path extrusionOk="0" h="50" w="277">
                  <a:moveTo>
                    <a:pt x="1" y="0"/>
                  </a:moveTo>
                  <a:lnTo>
                    <a:pt x="1"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7"/>
            <p:cNvSpPr/>
            <p:nvPr/>
          </p:nvSpPr>
          <p:spPr>
            <a:xfrm>
              <a:off x="1906550" y="2208021"/>
              <a:ext cx="17193" cy="3115"/>
            </a:xfrm>
            <a:custGeom>
              <a:rect b="b" l="l" r="r" t="t"/>
              <a:pathLst>
                <a:path extrusionOk="0" h="50" w="276">
                  <a:moveTo>
                    <a:pt x="0" y="0"/>
                  </a:moveTo>
                  <a:lnTo>
                    <a:pt x="0" y="49"/>
                  </a:lnTo>
                  <a:lnTo>
                    <a:pt x="275" y="49"/>
                  </a:lnTo>
                  <a:lnTo>
                    <a:pt x="275"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7"/>
            <p:cNvSpPr/>
            <p:nvPr/>
          </p:nvSpPr>
          <p:spPr>
            <a:xfrm>
              <a:off x="1933772" y="2208021"/>
              <a:ext cx="17193" cy="3115"/>
            </a:xfrm>
            <a:custGeom>
              <a:rect b="b" l="l" r="r" t="t"/>
              <a:pathLst>
                <a:path extrusionOk="0" h="50" w="276">
                  <a:moveTo>
                    <a:pt x="1" y="0"/>
                  </a:moveTo>
                  <a:lnTo>
                    <a:pt x="1"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7"/>
            <p:cNvSpPr/>
            <p:nvPr/>
          </p:nvSpPr>
          <p:spPr>
            <a:xfrm>
              <a:off x="1960870" y="2208021"/>
              <a:ext cx="17193" cy="3115"/>
            </a:xfrm>
            <a:custGeom>
              <a:rect b="b" l="l" r="r" t="t"/>
              <a:pathLst>
                <a:path extrusionOk="0" h="50" w="276">
                  <a:moveTo>
                    <a:pt x="0" y="0"/>
                  </a:moveTo>
                  <a:lnTo>
                    <a:pt x="0" y="49"/>
                  </a:lnTo>
                  <a:lnTo>
                    <a:pt x="275" y="49"/>
                  </a:lnTo>
                  <a:lnTo>
                    <a:pt x="275"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7"/>
            <p:cNvSpPr/>
            <p:nvPr/>
          </p:nvSpPr>
          <p:spPr>
            <a:xfrm>
              <a:off x="1988092" y="2208021"/>
              <a:ext cx="17193" cy="3115"/>
            </a:xfrm>
            <a:custGeom>
              <a:rect b="b" l="l" r="r" t="t"/>
              <a:pathLst>
                <a:path extrusionOk="0" h="50" w="276">
                  <a:moveTo>
                    <a:pt x="1" y="0"/>
                  </a:moveTo>
                  <a:lnTo>
                    <a:pt x="1"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7"/>
            <p:cNvSpPr/>
            <p:nvPr/>
          </p:nvSpPr>
          <p:spPr>
            <a:xfrm>
              <a:off x="2015376" y="2208021"/>
              <a:ext cx="17193" cy="3115"/>
            </a:xfrm>
            <a:custGeom>
              <a:rect b="b" l="l" r="r" t="t"/>
              <a:pathLst>
                <a:path extrusionOk="0" h="50" w="276">
                  <a:moveTo>
                    <a:pt x="0" y="0"/>
                  </a:moveTo>
                  <a:lnTo>
                    <a:pt x="0" y="49"/>
                  </a:lnTo>
                  <a:lnTo>
                    <a:pt x="275" y="49"/>
                  </a:lnTo>
                  <a:lnTo>
                    <a:pt x="275"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7"/>
            <p:cNvSpPr/>
            <p:nvPr/>
          </p:nvSpPr>
          <p:spPr>
            <a:xfrm>
              <a:off x="2042598" y="2208021"/>
              <a:ext cx="17193" cy="3115"/>
            </a:xfrm>
            <a:custGeom>
              <a:rect b="b" l="l" r="r" t="t"/>
              <a:pathLst>
                <a:path extrusionOk="0" h="50" w="276">
                  <a:moveTo>
                    <a:pt x="0" y="0"/>
                  </a:moveTo>
                  <a:lnTo>
                    <a:pt x="0"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7"/>
            <p:cNvSpPr/>
            <p:nvPr/>
          </p:nvSpPr>
          <p:spPr>
            <a:xfrm>
              <a:off x="2069820" y="2208021"/>
              <a:ext cx="17193" cy="3115"/>
            </a:xfrm>
            <a:custGeom>
              <a:rect b="b" l="l" r="r" t="t"/>
              <a:pathLst>
                <a:path extrusionOk="0" h="50" w="276">
                  <a:moveTo>
                    <a:pt x="1" y="0"/>
                  </a:moveTo>
                  <a:lnTo>
                    <a:pt x="1"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7"/>
            <p:cNvSpPr/>
            <p:nvPr/>
          </p:nvSpPr>
          <p:spPr>
            <a:xfrm>
              <a:off x="2096918" y="2208021"/>
              <a:ext cx="17193" cy="3115"/>
            </a:xfrm>
            <a:custGeom>
              <a:rect b="b" l="l" r="r" t="t"/>
              <a:pathLst>
                <a:path extrusionOk="0" h="50" w="276">
                  <a:moveTo>
                    <a:pt x="0" y="0"/>
                  </a:moveTo>
                  <a:lnTo>
                    <a:pt x="0" y="49"/>
                  </a:lnTo>
                  <a:lnTo>
                    <a:pt x="275" y="49"/>
                  </a:lnTo>
                  <a:lnTo>
                    <a:pt x="275"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7"/>
            <p:cNvSpPr/>
            <p:nvPr/>
          </p:nvSpPr>
          <p:spPr>
            <a:xfrm>
              <a:off x="2124140" y="2208021"/>
              <a:ext cx="17193" cy="3115"/>
            </a:xfrm>
            <a:custGeom>
              <a:rect b="b" l="l" r="r" t="t"/>
              <a:pathLst>
                <a:path extrusionOk="0" h="50" w="276">
                  <a:moveTo>
                    <a:pt x="1" y="0"/>
                  </a:moveTo>
                  <a:lnTo>
                    <a:pt x="1" y="49"/>
                  </a:lnTo>
                  <a:lnTo>
                    <a:pt x="276" y="49"/>
                  </a:lnTo>
                  <a:lnTo>
                    <a:pt x="276"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7"/>
            <p:cNvSpPr/>
            <p:nvPr/>
          </p:nvSpPr>
          <p:spPr>
            <a:xfrm>
              <a:off x="2151424" y="2208021"/>
              <a:ext cx="17193" cy="3115"/>
            </a:xfrm>
            <a:custGeom>
              <a:rect b="b" l="l" r="r" t="t"/>
              <a:pathLst>
                <a:path extrusionOk="0" h="50" w="276">
                  <a:moveTo>
                    <a:pt x="0" y="0"/>
                  </a:moveTo>
                  <a:lnTo>
                    <a:pt x="0" y="49"/>
                  </a:lnTo>
                  <a:lnTo>
                    <a:pt x="275" y="49"/>
                  </a:lnTo>
                  <a:lnTo>
                    <a:pt x="275" y="0"/>
                  </a:lnTo>
                  <a:close/>
                </a:path>
              </a:pathLst>
            </a:custGeom>
            <a:solidFill>
              <a:srgbClr val="FDE9B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7"/>
            <p:cNvSpPr/>
            <p:nvPr/>
          </p:nvSpPr>
          <p:spPr>
            <a:xfrm>
              <a:off x="1894278" y="2227394"/>
              <a:ext cx="14327" cy="17317"/>
            </a:xfrm>
            <a:custGeom>
              <a:rect b="b" l="l" r="r" t="t"/>
              <a:pathLst>
                <a:path extrusionOk="0" h="278" w="230">
                  <a:moveTo>
                    <a:pt x="12" y="1"/>
                  </a:moveTo>
                  <a:cubicBezTo>
                    <a:pt x="9" y="1"/>
                    <a:pt x="5" y="3"/>
                    <a:pt x="3" y="5"/>
                  </a:cubicBezTo>
                  <a:cubicBezTo>
                    <a:pt x="0" y="8"/>
                    <a:pt x="0" y="11"/>
                    <a:pt x="0" y="16"/>
                  </a:cubicBezTo>
                  <a:lnTo>
                    <a:pt x="0" y="103"/>
                  </a:lnTo>
                  <a:cubicBezTo>
                    <a:pt x="0" y="109"/>
                    <a:pt x="3" y="112"/>
                    <a:pt x="6" y="115"/>
                  </a:cubicBezTo>
                  <a:cubicBezTo>
                    <a:pt x="8" y="117"/>
                    <a:pt x="10" y="119"/>
                    <a:pt x="13" y="119"/>
                  </a:cubicBezTo>
                  <a:cubicBezTo>
                    <a:pt x="15" y="119"/>
                    <a:pt x="16" y="119"/>
                    <a:pt x="18" y="118"/>
                  </a:cubicBezTo>
                  <a:cubicBezTo>
                    <a:pt x="19" y="119"/>
                    <a:pt x="21" y="119"/>
                    <a:pt x="22" y="119"/>
                  </a:cubicBezTo>
                  <a:cubicBezTo>
                    <a:pt x="25" y="119"/>
                    <a:pt x="28" y="117"/>
                    <a:pt x="32" y="115"/>
                  </a:cubicBezTo>
                  <a:cubicBezTo>
                    <a:pt x="35" y="112"/>
                    <a:pt x="35" y="109"/>
                    <a:pt x="35" y="103"/>
                  </a:cubicBezTo>
                  <a:lnTo>
                    <a:pt x="35" y="31"/>
                  </a:lnTo>
                  <a:lnTo>
                    <a:pt x="99" y="31"/>
                  </a:lnTo>
                  <a:lnTo>
                    <a:pt x="99" y="245"/>
                  </a:lnTo>
                  <a:lnTo>
                    <a:pt x="44" y="245"/>
                  </a:lnTo>
                  <a:cubicBezTo>
                    <a:pt x="41" y="245"/>
                    <a:pt x="35" y="245"/>
                    <a:pt x="32" y="248"/>
                  </a:cubicBezTo>
                  <a:cubicBezTo>
                    <a:pt x="29" y="257"/>
                    <a:pt x="29" y="265"/>
                    <a:pt x="32" y="274"/>
                  </a:cubicBezTo>
                  <a:cubicBezTo>
                    <a:pt x="35" y="274"/>
                    <a:pt x="41" y="277"/>
                    <a:pt x="44" y="277"/>
                  </a:cubicBezTo>
                  <a:lnTo>
                    <a:pt x="189" y="277"/>
                  </a:lnTo>
                  <a:cubicBezTo>
                    <a:pt x="192" y="277"/>
                    <a:pt x="197" y="274"/>
                    <a:pt x="200" y="274"/>
                  </a:cubicBezTo>
                  <a:cubicBezTo>
                    <a:pt x="203" y="265"/>
                    <a:pt x="203" y="257"/>
                    <a:pt x="200" y="248"/>
                  </a:cubicBezTo>
                  <a:cubicBezTo>
                    <a:pt x="197" y="245"/>
                    <a:pt x="192" y="245"/>
                    <a:pt x="189" y="245"/>
                  </a:cubicBezTo>
                  <a:lnTo>
                    <a:pt x="134" y="245"/>
                  </a:lnTo>
                  <a:lnTo>
                    <a:pt x="134" y="31"/>
                  </a:lnTo>
                  <a:lnTo>
                    <a:pt x="194" y="31"/>
                  </a:lnTo>
                  <a:lnTo>
                    <a:pt x="194" y="103"/>
                  </a:lnTo>
                  <a:cubicBezTo>
                    <a:pt x="194" y="109"/>
                    <a:pt x="197" y="112"/>
                    <a:pt x="200" y="115"/>
                  </a:cubicBezTo>
                  <a:cubicBezTo>
                    <a:pt x="203" y="118"/>
                    <a:pt x="209" y="121"/>
                    <a:pt x="212" y="121"/>
                  </a:cubicBezTo>
                  <a:cubicBezTo>
                    <a:pt x="218" y="121"/>
                    <a:pt x="223" y="118"/>
                    <a:pt x="226" y="115"/>
                  </a:cubicBezTo>
                  <a:cubicBezTo>
                    <a:pt x="229" y="112"/>
                    <a:pt x="229" y="109"/>
                    <a:pt x="229" y="103"/>
                  </a:cubicBezTo>
                  <a:lnTo>
                    <a:pt x="229" y="16"/>
                  </a:lnTo>
                  <a:cubicBezTo>
                    <a:pt x="229" y="11"/>
                    <a:pt x="229" y="8"/>
                    <a:pt x="226" y="5"/>
                  </a:cubicBezTo>
                  <a:cubicBezTo>
                    <a:pt x="224" y="3"/>
                    <a:pt x="222" y="1"/>
                    <a:pt x="219" y="1"/>
                  </a:cubicBezTo>
                  <a:cubicBezTo>
                    <a:pt x="218" y="1"/>
                    <a:pt x="216" y="1"/>
                    <a:pt x="215" y="2"/>
                  </a:cubicBezTo>
                  <a:lnTo>
                    <a:pt x="15" y="2"/>
                  </a:lnTo>
                  <a:cubicBezTo>
                    <a:pt x="14" y="1"/>
                    <a:pt x="13" y="1"/>
                    <a:pt x="12"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7"/>
            <p:cNvSpPr/>
            <p:nvPr/>
          </p:nvSpPr>
          <p:spPr>
            <a:xfrm>
              <a:off x="1911596" y="2226958"/>
              <a:ext cx="15573" cy="18065"/>
            </a:xfrm>
            <a:custGeom>
              <a:rect b="b" l="l" r="r" t="t"/>
              <a:pathLst>
                <a:path extrusionOk="0" h="290" w="250">
                  <a:moveTo>
                    <a:pt x="124" y="35"/>
                  </a:moveTo>
                  <a:cubicBezTo>
                    <a:pt x="136" y="35"/>
                    <a:pt x="148" y="38"/>
                    <a:pt x="160" y="44"/>
                  </a:cubicBezTo>
                  <a:cubicBezTo>
                    <a:pt x="171" y="49"/>
                    <a:pt x="180" y="55"/>
                    <a:pt x="186" y="64"/>
                  </a:cubicBezTo>
                  <a:cubicBezTo>
                    <a:pt x="194" y="75"/>
                    <a:pt x="200" y="87"/>
                    <a:pt x="203" y="99"/>
                  </a:cubicBezTo>
                  <a:cubicBezTo>
                    <a:pt x="209" y="113"/>
                    <a:pt x="209" y="131"/>
                    <a:pt x="209" y="145"/>
                  </a:cubicBezTo>
                  <a:cubicBezTo>
                    <a:pt x="209" y="159"/>
                    <a:pt x="209" y="174"/>
                    <a:pt x="203" y="191"/>
                  </a:cubicBezTo>
                  <a:cubicBezTo>
                    <a:pt x="200" y="203"/>
                    <a:pt x="194" y="215"/>
                    <a:pt x="186" y="226"/>
                  </a:cubicBezTo>
                  <a:cubicBezTo>
                    <a:pt x="180" y="235"/>
                    <a:pt x="171" y="244"/>
                    <a:pt x="160" y="249"/>
                  </a:cubicBezTo>
                  <a:cubicBezTo>
                    <a:pt x="148" y="254"/>
                    <a:pt x="136" y="256"/>
                    <a:pt x="124" y="256"/>
                  </a:cubicBezTo>
                  <a:cubicBezTo>
                    <a:pt x="111" y="256"/>
                    <a:pt x="99" y="254"/>
                    <a:pt x="87" y="249"/>
                  </a:cubicBezTo>
                  <a:cubicBezTo>
                    <a:pt x="76" y="244"/>
                    <a:pt x="67" y="235"/>
                    <a:pt x="61" y="226"/>
                  </a:cubicBezTo>
                  <a:cubicBezTo>
                    <a:pt x="53" y="215"/>
                    <a:pt x="47" y="203"/>
                    <a:pt x="44" y="191"/>
                  </a:cubicBezTo>
                  <a:cubicBezTo>
                    <a:pt x="38" y="174"/>
                    <a:pt x="38" y="159"/>
                    <a:pt x="38" y="145"/>
                  </a:cubicBezTo>
                  <a:cubicBezTo>
                    <a:pt x="38" y="131"/>
                    <a:pt x="38" y="113"/>
                    <a:pt x="44" y="99"/>
                  </a:cubicBezTo>
                  <a:cubicBezTo>
                    <a:pt x="47" y="87"/>
                    <a:pt x="53" y="75"/>
                    <a:pt x="61" y="64"/>
                  </a:cubicBezTo>
                  <a:cubicBezTo>
                    <a:pt x="67" y="55"/>
                    <a:pt x="76" y="49"/>
                    <a:pt x="87" y="44"/>
                  </a:cubicBezTo>
                  <a:cubicBezTo>
                    <a:pt x="99" y="38"/>
                    <a:pt x="111" y="35"/>
                    <a:pt x="124" y="35"/>
                  </a:cubicBezTo>
                  <a:close/>
                  <a:moveTo>
                    <a:pt x="124" y="1"/>
                  </a:moveTo>
                  <a:cubicBezTo>
                    <a:pt x="106" y="1"/>
                    <a:pt x="89" y="5"/>
                    <a:pt x="73" y="12"/>
                  </a:cubicBezTo>
                  <a:cubicBezTo>
                    <a:pt x="58" y="18"/>
                    <a:pt x="44" y="29"/>
                    <a:pt x="35" y="41"/>
                  </a:cubicBezTo>
                  <a:cubicBezTo>
                    <a:pt x="24" y="55"/>
                    <a:pt x="15" y="70"/>
                    <a:pt x="9" y="87"/>
                  </a:cubicBezTo>
                  <a:cubicBezTo>
                    <a:pt x="3" y="104"/>
                    <a:pt x="0" y="125"/>
                    <a:pt x="0" y="145"/>
                  </a:cubicBezTo>
                  <a:cubicBezTo>
                    <a:pt x="0" y="165"/>
                    <a:pt x="3" y="186"/>
                    <a:pt x="9" y="203"/>
                  </a:cubicBezTo>
                  <a:cubicBezTo>
                    <a:pt x="15" y="220"/>
                    <a:pt x="24" y="235"/>
                    <a:pt x="35" y="249"/>
                  </a:cubicBezTo>
                  <a:cubicBezTo>
                    <a:pt x="44" y="261"/>
                    <a:pt x="58" y="272"/>
                    <a:pt x="73" y="278"/>
                  </a:cubicBezTo>
                  <a:cubicBezTo>
                    <a:pt x="89" y="286"/>
                    <a:pt x="106" y="289"/>
                    <a:pt x="124" y="289"/>
                  </a:cubicBezTo>
                  <a:cubicBezTo>
                    <a:pt x="141" y="289"/>
                    <a:pt x="158" y="286"/>
                    <a:pt x="174" y="278"/>
                  </a:cubicBezTo>
                  <a:cubicBezTo>
                    <a:pt x="189" y="272"/>
                    <a:pt x="200" y="261"/>
                    <a:pt x="212" y="249"/>
                  </a:cubicBezTo>
                  <a:cubicBezTo>
                    <a:pt x="223" y="235"/>
                    <a:pt x="232" y="220"/>
                    <a:pt x="238" y="203"/>
                  </a:cubicBezTo>
                  <a:cubicBezTo>
                    <a:pt x="250" y="165"/>
                    <a:pt x="250" y="125"/>
                    <a:pt x="238" y="87"/>
                  </a:cubicBezTo>
                  <a:cubicBezTo>
                    <a:pt x="232" y="70"/>
                    <a:pt x="223" y="55"/>
                    <a:pt x="212" y="41"/>
                  </a:cubicBezTo>
                  <a:cubicBezTo>
                    <a:pt x="200" y="29"/>
                    <a:pt x="189" y="18"/>
                    <a:pt x="174" y="12"/>
                  </a:cubicBezTo>
                  <a:cubicBezTo>
                    <a:pt x="158" y="5"/>
                    <a:pt x="141" y="1"/>
                    <a:pt x="124"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7"/>
            <p:cNvSpPr/>
            <p:nvPr/>
          </p:nvSpPr>
          <p:spPr>
            <a:xfrm>
              <a:off x="1947165" y="2227269"/>
              <a:ext cx="16445" cy="17442"/>
            </a:xfrm>
            <a:custGeom>
              <a:rect b="b" l="l" r="r" t="t"/>
              <a:pathLst>
                <a:path extrusionOk="0" h="280" w="264">
                  <a:moveTo>
                    <a:pt x="130" y="33"/>
                  </a:moveTo>
                  <a:cubicBezTo>
                    <a:pt x="145" y="33"/>
                    <a:pt x="159" y="36"/>
                    <a:pt x="174" y="44"/>
                  </a:cubicBezTo>
                  <a:cubicBezTo>
                    <a:pt x="185" y="53"/>
                    <a:pt x="191" y="68"/>
                    <a:pt x="188" y="82"/>
                  </a:cubicBezTo>
                  <a:cubicBezTo>
                    <a:pt x="188" y="88"/>
                    <a:pt x="188" y="94"/>
                    <a:pt x="185" y="102"/>
                  </a:cubicBezTo>
                  <a:cubicBezTo>
                    <a:pt x="183" y="108"/>
                    <a:pt x="177" y="114"/>
                    <a:pt x="174" y="117"/>
                  </a:cubicBezTo>
                  <a:cubicBezTo>
                    <a:pt x="165" y="120"/>
                    <a:pt x="159" y="123"/>
                    <a:pt x="154" y="126"/>
                  </a:cubicBezTo>
                  <a:cubicBezTo>
                    <a:pt x="145" y="126"/>
                    <a:pt x="136" y="128"/>
                    <a:pt x="128" y="128"/>
                  </a:cubicBezTo>
                  <a:lnTo>
                    <a:pt x="78" y="128"/>
                  </a:lnTo>
                  <a:lnTo>
                    <a:pt x="78" y="33"/>
                  </a:lnTo>
                  <a:close/>
                  <a:moveTo>
                    <a:pt x="15" y="1"/>
                  </a:moveTo>
                  <a:cubicBezTo>
                    <a:pt x="12" y="1"/>
                    <a:pt x="6" y="1"/>
                    <a:pt x="3" y="4"/>
                  </a:cubicBezTo>
                  <a:cubicBezTo>
                    <a:pt x="0" y="13"/>
                    <a:pt x="0" y="21"/>
                    <a:pt x="3" y="30"/>
                  </a:cubicBezTo>
                  <a:cubicBezTo>
                    <a:pt x="6" y="33"/>
                    <a:pt x="12" y="33"/>
                    <a:pt x="15" y="33"/>
                  </a:cubicBezTo>
                  <a:lnTo>
                    <a:pt x="44" y="33"/>
                  </a:lnTo>
                  <a:lnTo>
                    <a:pt x="44" y="247"/>
                  </a:lnTo>
                  <a:lnTo>
                    <a:pt x="15" y="247"/>
                  </a:lnTo>
                  <a:cubicBezTo>
                    <a:pt x="12" y="247"/>
                    <a:pt x="6" y="247"/>
                    <a:pt x="3" y="250"/>
                  </a:cubicBezTo>
                  <a:cubicBezTo>
                    <a:pt x="0" y="259"/>
                    <a:pt x="0" y="267"/>
                    <a:pt x="3" y="276"/>
                  </a:cubicBezTo>
                  <a:cubicBezTo>
                    <a:pt x="6" y="279"/>
                    <a:pt x="12" y="279"/>
                    <a:pt x="15" y="279"/>
                  </a:cubicBezTo>
                  <a:lnTo>
                    <a:pt x="107" y="279"/>
                  </a:lnTo>
                  <a:cubicBezTo>
                    <a:pt x="113" y="279"/>
                    <a:pt x="116" y="279"/>
                    <a:pt x="119" y="276"/>
                  </a:cubicBezTo>
                  <a:cubicBezTo>
                    <a:pt x="125" y="267"/>
                    <a:pt x="125" y="259"/>
                    <a:pt x="119" y="250"/>
                  </a:cubicBezTo>
                  <a:cubicBezTo>
                    <a:pt x="116" y="247"/>
                    <a:pt x="113" y="247"/>
                    <a:pt x="107" y="247"/>
                  </a:cubicBezTo>
                  <a:lnTo>
                    <a:pt x="78" y="247"/>
                  </a:lnTo>
                  <a:lnTo>
                    <a:pt x="78" y="160"/>
                  </a:lnTo>
                  <a:lnTo>
                    <a:pt x="93" y="160"/>
                  </a:lnTo>
                  <a:cubicBezTo>
                    <a:pt x="96" y="159"/>
                    <a:pt x="99" y="158"/>
                    <a:pt x="102" y="158"/>
                  </a:cubicBezTo>
                  <a:cubicBezTo>
                    <a:pt x="105" y="158"/>
                    <a:pt x="109" y="159"/>
                    <a:pt x="113" y="160"/>
                  </a:cubicBezTo>
                  <a:cubicBezTo>
                    <a:pt x="122" y="160"/>
                    <a:pt x="133" y="166"/>
                    <a:pt x="142" y="172"/>
                  </a:cubicBezTo>
                  <a:cubicBezTo>
                    <a:pt x="148" y="175"/>
                    <a:pt x="151" y="181"/>
                    <a:pt x="154" y="183"/>
                  </a:cubicBezTo>
                  <a:cubicBezTo>
                    <a:pt x="156" y="189"/>
                    <a:pt x="162" y="192"/>
                    <a:pt x="165" y="198"/>
                  </a:cubicBezTo>
                  <a:lnTo>
                    <a:pt x="174" y="212"/>
                  </a:lnTo>
                  <a:lnTo>
                    <a:pt x="183" y="230"/>
                  </a:lnTo>
                  <a:cubicBezTo>
                    <a:pt x="185" y="236"/>
                    <a:pt x="188" y="241"/>
                    <a:pt x="191" y="244"/>
                  </a:cubicBezTo>
                  <a:cubicBezTo>
                    <a:pt x="197" y="256"/>
                    <a:pt x="203" y="265"/>
                    <a:pt x="212" y="270"/>
                  </a:cubicBezTo>
                  <a:cubicBezTo>
                    <a:pt x="217" y="276"/>
                    <a:pt x="226" y="276"/>
                    <a:pt x="232" y="279"/>
                  </a:cubicBezTo>
                  <a:lnTo>
                    <a:pt x="249" y="279"/>
                  </a:lnTo>
                  <a:cubicBezTo>
                    <a:pt x="252" y="279"/>
                    <a:pt x="258" y="276"/>
                    <a:pt x="261" y="273"/>
                  </a:cubicBezTo>
                  <a:cubicBezTo>
                    <a:pt x="264" y="267"/>
                    <a:pt x="264" y="259"/>
                    <a:pt x="261" y="250"/>
                  </a:cubicBezTo>
                  <a:cubicBezTo>
                    <a:pt x="255" y="247"/>
                    <a:pt x="252" y="247"/>
                    <a:pt x="249" y="247"/>
                  </a:cubicBezTo>
                  <a:lnTo>
                    <a:pt x="243" y="247"/>
                  </a:lnTo>
                  <a:cubicBezTo>
                    <a:pt x="238" y="247"/>
                    <a:pt x="235" y="244"/>
                    <a:pt x="232" y="241"/>
                  </a:cubicBezTo>
                  <a:cubicBezTo>
                    <a:pt x="226" y="236"/>
                    <a:pt x="223" y="230"/>
                    <a:pt x="220" y="227"/>
                  </a:cubicBezTo>
                  <a:lnTo>
                    <a:pt x="212" y="212"/>
                  </a:lnTo>
                  <a:lnTo>
                    <a:pt x="203" y="195"/>
                  </a:lnTo>
                  <a:cubicBezTo>
                    <a:pt x="200" y="192"/>
                    <a:pt x="197" y="186"/>
                    <a:pt x="194" y="181"/>
                  </a:cubicBezTo>
                  <a:cubicBezTo>
                    <a:pt x="188" y="175"/>
                    <a:pt x="185" y="172"/>
                    <a:pt x="183" y="166"/>
                  </a:cubicBezTo>
                  <a:cubicBezTo>
                    <a:pt x="180" y="163"/>
                    <a:pt x="174" y="160"/>
                    <a:pt x="171" y="157"/>
                  </a:cubicBezTo>
                  <a:cubicBezTo>
                    <a:pt x="168" y="154"/>
                    <a:pt x="165" y="152"/>
                    <a:pt x="159" y="152"/>
                  </a:cubicBezTo>
                  <a:cubicBezTo>
                    <a:pt x="171" y="149"/>
                    <a:pt x="180" y="146"/>
                    <a:pt x="188" y="140"/>
                  </a:cubicBezTo>
                  <a:cubicBezTo>
                    <a:pt x="194" y="137"/>
                    <a:pt x="203" y="131"/>
                    <a:pt x="209" y="126"/>
                  </a:cubicBezTo>
                  <a:cubicBezTo>
                    <a:pt x="214" y="120"/>
                    <a:pt x="217" y="111"/>
                    <a:pt x="220" y="105"/>
                  </a:cubicBezTo>
                  <a:cubicBezTo>
                    <a:pt x="223" y="97"/>
                    <a:pt x="226" y="88"/>
                    <a:pt x="226" y="79"/>
                  </a:cubicBezTo>
                  <a:cubicBezTo>
                    <a:pt x="226" y="68"/>
                    <a:pt x="223" y="59"/>
                    <a:pt x="220" y="47"/>
                  </a:cubicBezTo>
                  <a:cubicBezTo>
                    <a:pt x="214" y="39"/>
                    <a:pt x="209" y="30"/>
                    <a:pt x="203" y="24"/>
                  </a:cubicBezTo>
                  <a:cubicBezTo>
                    <a:pt x="194" y="15"/>
                    <a:pt x="183" y="10"/>
                    <a:pt x="174" y="7"/>
                  </a:cubicBezTo>
                  <a:cubicBezTo>
                    <a:pt x="159" y="4"/>
                    <a:pt x="145" y="1"/>
                    <a:pt x="133"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7"/>
            <p:cNvSpPr/>
            <p:nvPr/>
          </p:nvSpPr>
          <p:spPr>
            <a:xfrm>
              <a:off x="1964981" y="2226958"/>
              <a:ext cx="15573" cy="17878"/>
            </a:xfrm>
            <a:custGeom>
              <a:rect b="b" l="l" r="r" t="t"/>
              <a:pathLst>
                <a:path extrusionOk="0" h="287" w="250">
                  <a:moveTo>
                    <a:pt x="125" y="35"/>
                  </a:moveTo>
                  <a:cubicBezTo>
                    <a:pt x="137" y="35"/>
                    <a:pt x="149" y="38"/>
                    <a:pt x="160" y="44"/>
                  </a:cubicBezTo>
                  <a:cubicBezTo>
                    <a:pt x="172" y="49"/>
                    <a:pt x="180" y="55"/>
                    <a:pt x="189" y="64"/>
                  </a:cubicBezTo>
                  <a:cubicBezTo>
                    <a:pt x="195" y="75"/>
                    <a:pt x="201" y="87"/>
                    <a:pt x="206" y="99"/>
                  </a:cubicBezTo>
                  <a:cubicBezTo>
                    <a:pt x="209" y="113"/>
                    <a:pt x="212" y="131"/>
                    <a:pt x="212" y="145"/>
                  </a:cubicBezTo>
                  <a:cubicBezTo>
                    <a:pt x="212" y="159"/>
                    <a:pt x="209" y="174"/>
                    <a:pt x="206" y="191"/>
                  </a:cubicBezTo>
                  <a:cubicBezTo>
                    <a:pt x="204" y="203"/>
                    <a:pt x="195" y="215"/>
                    <a:pt x="189" y="226"/>
                  </a:cubicBezTo>
                  <a:cubicBezTo>
                    <a:pt x="180" y="235"/>
                    <a:pt x="172" y="244"/>
                    <a:pt x="160" y="249"/>
                  </a:cubicBezTo>
                  <a:cubicBezTo>
                    <a:pt x="149" y="252"/>
                    <a:pt x="137" y="255"/>
                    <a:pt x="125" y="255"/>
                  </a:cubicBezTo>
                  <a:cubicBezTo>
                    <a:pt x="114" y="255"/>
                    <a:pt x="99" y="252"/>
                    <a:pt x="88" y="249"/>
                  </a:cubicBezTo>
                  <a:cubicBezTo>
                    <a:pt x="79" y="244"/>
                    <a:pt x="67" y="235"/>
                    <a:pt x="62" y="226"/>
                  </a:cubicBezTo>
                  <a:cubicBezTo>
                    <a:pt x="53" y="215"/>
                    <a:pt x="47" y="203"/>
                    <a:pt x="44" y="191"/>
                  </a:cubicBezTo>
                  <a:cubicBezTo>
                    <a:pt x="41" y="174"/>
                    <a:pt x="38" y="159"/>
                    <a:pt x="38" y="145"/>
                  </a:cubicBezTo>
                  <a:cubicBezTo>
                    <a:pt x="38" y="131"/>
                    <a:pt x="41" y="113"/>
                    <a:pt x="44" y="99"/>
                  </a:cubicBezTo>
                  <a:cubicBezTo>
                    <a:pt x="47" y="87"/>
                    <a:pt x="53" y="75"/>
                    <a:pt x="62" y="64"/>
                  </a:cubicBezTo>
                  <a:cubicBezTo>
                    <a:pt x="67" y="55"/>
                    <a:pt x="79" y="49"/>
                    <a:pt x="88" y="44"/>
                  </a:cubicBezTo>
                  <a:cubicBezTo>
                    <a:pt x="99" y="38"/>
                    <a:pt x="114" y="35"/>
                    <a:pt x="125" y="35"/>
                  </a:cubicBezTo>
                  <a:close/>
                  <a:moveTo>
                    <a:pt x="125" y="0"/>
                  </a:moveTo>
                  <a:cubicBezTo>
                    <a:pt x="108" y="0"/>
                    <a:pt x="91" y="3"/>
                    <a:pt x="73" y="12"/>
                  </a:cubicBezTo>
                  <a:cubicBezTo>
                    <a:pt x="59" y="18"/>
                    <a:pt x="47" y="29"/>
                    <a:pt x="36" y="41"/>
                  </a:cubicBezTo>
                  <a:cubicBezTo>
                    <a:pt x="24" y="55"/>
                    <a:pt x="15" y="70"/>
                    <a:pt x="10" y="87"/>
                  </a:cubicBezTo>
                  <a:cubicBezTo>
                    <a:pt x="4" y="104"/>
                    <a:pt x="1" y="125"/>
                    <a:pt x="1" y="145"/>
                  </a:cubicBezTo>
                  <a:cubicBezTo>
                    <a:pt x="1" y="165"/>
                    <a:pt x="4" y="186"/>
                    <a:pt x="10" y="203"/>
                  </a:cubicBezTo>
                  <a:cubicBezTo>
                    <a:pt x="15" y="220"/>
                    <a:pt x="24" y="235"/>
                    <a:pt x="36" y="249"/>
                  </a:cubicBezTo>
                  <a:cubicBezTo>
                    <a:pt x="47" y="261"/>
                    <a:pt x="59" y="272"/>
                    <a:pt x="73" y="278"/>
                  </a:cubicBezTo>
                  <a:cubicBezTo>
                    <a:pt x="91" y="284"/>
                    <a:pt x="108" y="287"/>
                    <a:pt x="125" y="287"/>
                  </a:cubicBezTo>
                  <a:cubicBezTo>
                    <a:pt x="143" y="287"/>
                    <a:pt x="160" y="284"/>
                    <a:pt x="175" y="278"/>
                  </a:cubicBezTo>
                  <a:cubicBezTo>
                    <a:pt x="189" y="272"/>
                    <a:pt x="204" y="261"/>
                    <a:pt x="212" y="249"/>
                  </a:cubicBezTo>
                  <a:cubicBezTo>
                    <a:pt x="224" y="235"/>
                    <a:pt x="233" y="220"/>
                    <a:pt x="238" y="203"/>
                  </a:cubicBezTo>
                  <a:cubicBezTo>
                    <a:pt x="250" y="165"/>
                    <a:pt x="250" y="125"/>
                    <a:pt x="238" y="87"/>
                  </a:cubicBezTo>
                  <a:cubicBezTo>
                    <a:pt x="233" y="70"/>
                    <a:pt x="224" y="55"/>
                    <a:pt x="212" y="41"/>
                  </a:cubicBezTo>
                  <a:cubicBezTo>
                    <a:pt x="204" y="29"/>
                    <a:pt x="189" y="18"/>
                    <a:pt x="175" y="12"/>
                  </a:cubicBezTo>
                  <a:cubicBezTo>
                    <a:pt x="160" y="3"/>
                    <a:pt x="143" y="0"/>
                    <a:pt x="125" y="0"/>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7"/>
            <p:cNvSpPr/>
            <p:nvPr/>
          </p:nvSpPr>
          <p:spPr>
            <a:xfrm>
              <a:off x="1982174" y="2227269"/>
              <a:ext cx="17006" cy="17442"/>
            </a:xfrm>
            <a:custGeom>
              <a:rect b="b" l="l" r="r" t="t"/>
              <a:pathLst>
                <a:path extrusionOk="0" h="280" w="273">
                  <a:moveTo>
                    <a:pt x="20" y="1"/>
                  </a:moveTo>
                  <a:cubicBezTo>
                    <a:pt x="17" y="1"/>
                    <a:pt x="12" y="1"/>
                    <a:pt x="9" y="4"/>
                  </a:cubicBezTo>
                  <a:cubicBezTo>
                    <a:pt x="3" y="13"/>
                    <a:pt x="3" y="21"/>
                    <a:pt x="9" y="30"/>
                  </a:cubicBezTo>
                  <a:cubicBezTo>
                    <a:pt x="12" y="33"/>
                    <a:pt x="17" y="33"/>
                    <a:pt x="20" y="33"/>
                  </a:cubicBezTo>
                  <a:lnTo>
                    <a:pt x="32" y="33"/>
                  </a:lnTo>
                  <a:lnTo>
                    <a:pt x="29" y="247"/>
                  </a:lnTo>
                  <a:lnTo>
                    <a:pt x="14" y="247"/>
                  </a:lnTo>
                  <a:cubicBezTo>
                    <a:pt x="12" y="247"/>
                    <a:pt x="6" y="247"/>
                    <a:pt x="3" y="250"/>
                  </a:cubicBezTo>
                  <a:cubicBezTo>
                    <a:pt x="0" y="259"/>
                    <a:pt x="0" y="267"/>
                    <a:pt x="3" y="273"/>
                  </a:cubicBezTo>
                  <a:cubicBezTo>
                    <a:pt x="6" y="276"/>
                    <a:pt x="12" y="279"/>
                    <a:pt x="14" y="279"/>
                  </a:cubicBezTo>
                  <a:lnTo>
                    <a:pt x="87" y="279"/>
                  </a:lnTo>
                  <a:cubicBezTo>
                    <a:pt x="93" y="279"/>
                    <a:pt x="96" y="276"/>
                    <a:pt x="99" y="273"/>
                  </a:cubicBezTo>
                  <a:cubicBezTo>
                    <a:pt x="104" y="267"/>
                    <a:pt x="104" y="256"/>
                    <a:pt x="99" y="250"/>
                  </a:cubicBezTo>
                  <a:cubicBezTo>
                    <a:pt x="96" y="247"/>
                    <a:pt x="93" y="247"/>
                    <a:pt x="87" y="247"/>
                  </a:cubicBezTo>
                  <a:lnTo>
                    <a:pt x="61" y="247"/>
                  </a:lnTo>
                  <a:lnTo>
                    <a:pt x="67" y="56"/>
                  </a:lnTo>
                  <a:lnTo>
                    <a:pt x="116" y="189"/>
                  </a:lnTo>
                  <a:cubicBezTo>
                    <a:pt x="116" y="192"/>
                    <a:pt x="119" y="198"/>
                    <a:pt x="122" y="201"/>
                  </a:cubicBezTo>
                  <a:cubicBezTo>
                    <a:pt x="127" y="204"/>
                    <a:pt x="130" y="204"/>
                    <a:pt x="136" y="204"/>
                  </a:cubicBezTo>
                  <a:cubicBezTo>
                    <a:pt x="139" y="204"/>
                    <a:pt x="145" y="204"/>
                    <a:pt x="148" y="201"/>
                  </a:cubicBezTo>
                  <a:cubicBezTo>
                    <a:pt x="154" y="198"/>
                    <a:pt x="156" y="192"/>
                    <a:pt x="156" y="189"/>
                  </a:cubicBezTo>
                  <a:lnTo>
                    <a:pt x="206" y="56"/>
                  </a:lnTo>
                  <a:lnTo>
                    <a:pt x="209" y="247"/>
                  </a:lnTo>
                  <a:lnTo>
                    <a:pt x="183" y="247"/>
                  </a:lnTo>
                  <a:cubicBezTo>
                    <a:pt x="180" y="247"/>
                    <a:pt x="177" y="247"/>
                    <a:pt x="171" y="250"/>
                  </a:cubicBezTo>
                  <a:cubicBezTo>
                    <a:pt x="168" y="259"/>
                    <a:pt x="168" y="267"/>
                    <a:pt x="171" y="273"/>
                  </a:cubicBezTo>
                  <a:cubicBezTo>
                    <a:pt x="177" y="276"/>
                    <a:pt x="180" y="279"/>
                    <a:pt x="183" y="279"/>
                  </a:cubicBezTo>
                  <a:lnTo>
                    <a:pt x="255" y="279"/>
                  </a:lnTo>
                  <a:cubicBezTo>
                    <a:pt x="261" y="279"/>
                    <a:pt x="264" y="276"/>
                    <a:pt x="267" y="273"/>
                  </a:cubicBezTo>
                  <a:cubicBezTo>
                    <a:pt x="272" y="267"/>
                    <a:pt x="272" y="256"/>
                    <a:pt x="267" y="250"/>
                  </a:cubicBezTo>
                  <a:cubicBezTo>
                    <a:pt x="264" y="247"/>
                    <a:pt x="261" y="247"/>
                    <a:pt x="255" y="247"/>
                  </a:cubicBezTo>
                  <a:lnTo>
                    <a:pt x="243" y="247"/>
                  </a:lnTo>
                  <a:lnTo>
                    <a:pt x="238" y="33"/>
                  </a:lnTo>
                  <a:lnTo>
                    <a:pt x="249" y="33"/>
                  </a:lnTo>
                  <a:cubicBezTo>
                    <a:pt x="252" y="33"/>
                    <a:pt x="258" y="33"/>
                    <a:pt x="261" y="30"/>
                  </a:cubicBezTo>
                  <a:cubicBezTo>
                    <a:pt x="264" y="21"/>
                    <a:pt x="264" y="13"/>
                    <a:pt x="261" y="4"/>
                  </a:cubicBezTo>
                  <a:cubicBezTo>
                    <a:pt x="258" y="1"/>
                    <a:pt x="252" y="1"/>
                    <a:pt x="249" y="1"/>
                  </a:cubicBezTo>
                  <a:lnTo>
                    <a:pt x="200" y="1"/>
                  </a:lnTo>
                  <a:cubicBezTo>
                    <a:pt x="191" y="1"/>
                    <a:pt x="188" y="4"/>
                    <a:pt x="185" y="10"/>
                  </a:cubicBezTo>
                  <a:lnTo>
                    <a:pt x="133" y="152"/>
                  </a:lnTo>
                  <a:lnTo>
                    <a:pt x="84" y="10"/>
                  </a:lnTo>
                  <a:cubicBezTo>
                    <a:pt x="81" y="4"/>
                    <a:pt x="75" y="1"/>
                    <a:pt x="70"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7"/>
            <p:cNvSpPr/>
            <p:nvPr/>
          </p:nvSpPr>
          <p:spPr>
            <a:xfrm>
              <a:off x="2000550" y="2227269"/>
              <a:ext cx="15012" cy="17255"/>
            </a:xfrm>
            <a:custGeom>
              <a:rect b="b" l="l" r="r" t="t"/>
              <a:pathLst>
                <a:path extrusionOk="0" h="277" w="241">
                  <a:moveTo>
                    <a:pt x="15" y="1"/>
                  </a:moveTo>
                  <a:cubicBezTo>
                    <a:pt x="12" y="1"/>
                    <a:pt x="9" y="1"/>
                    <a:pt x="6" y="4"/>
                  </a:cubicBezTo>
                  <a:cubicBezTo>
                    <a:pt x="0" y="13"/>
                    <a:pt x="0" y="21"/>
                    <a:pt x="6" y="30"/>
                  </a:cubicBezTo>
                  <a:cubicBezTo>
                    <a:pt x="9" y="33"/>
                    <a:pt x="12" y="33"/>
                    <a:pt x="15" y="33"/>
                  </a:cubicBezTo>
                  <a:lnTo>
                    <a:pt x="41" y="33"/>
                  </a:lnTo>
                  <a:lnTo>
                    <a:pt x="41" y="244"/>
                  </a:lnTo>
                  <a:lnTo>
                    <a:pt x="18" y="244"/>
                  </a:lnTo>
                  <a:cubicBezTo>
                    <a:pt x="12" y="244"/>
                    <a:pt x="9" y="244"/>
                    <a:pt x="6" y="247"/>
                  </a:cubicBezTo>
                  <a:cubicBezTo>
                    <a:pt x="0" y="256"/>
                    <a:pt x="0" y="265"/>
                    <a:pt x="6" y="273"/>
                  </a:cubicBezTo>
                  <a:cubicBezTo>
                    <a:pt x="9" y="276"/>
                    <a:pt x="12" y="276"/>
                    <a:pt x="18" y="276"/>
                  </a:cubicBezTo>
                  <a:lnTo>
                    <a:pt x="226" y="276"/>
                  </a:lnTo>
                  <a:cubicBezTo>
                    <a:pt x="229" y="276"/>
                    <a:pt x="232" y="276"/>
                    <a:pt x="235" y="273"/>
                  </a:cubicBezTo>
                  <a:cubicBezTo>
                    <a:pt x="238" y="270"/>
                    <a:pt x="241" y="265"/>
                    <a:pt x="241" y="262"/>
                  </a:cubicBezTo>
                  <a:lnTo>
                    <a:pt x="241" y="192"/>
                  </a:lnTo>
                  <a:cubicBezTo>
                    <a:pt x="241" y="186"/>
                    <a:pt x="238" y="183"/>
                    <a:pt x="235" y="181"/>
                  </a:cubicBezTo>
                  <a:cubicBezTo>
                    <a:pt x="233" y="179"/>
                    <a:pt x="230" y="176"/>
                    <a:pt x="227" y="176"/>
                  </a:cubicBezTo>
                  <a:cubicBezTo>
                    <a:pt x="225" y="176"/>
                    <a:pt x="224" y="177"/>
                    <a:pt x="224" y="178"/>
                  </a:cubicBezTo>
                  <a:cubicBezTo>
                    <a:pt x="222" y="177"/>
                    <a:pt x="220" y="176"/>
                    <a:pt x="219" y="176"/>
                  </a:cubicBezTo>
                  <a:cubicBezTo>
                    <a:pt x="215" y="176"/>
                    <a:pt x="211" y="179"/>
                    <a:pt x="209" y="181"/>
                  </a:cubicBezTo>
                  <a:cubicBezTo>
                    <a:pt x="206" y="183"/>
                    <a:pt x="203" y="186"/>
                    <a:pt x="206" y="192"/>
                  </a:cubicBezTo>
                  <a:lnTo>
                    <a:pt x="206" y="244"/>
                  </a:lnTo>
                  <a:lnTo>
                    <a:pt x="76" y="244"/>
                  </a:lnTo>
                  <a:lnTo>
                    <a:pt x="76" y="149"/>
                  </a:lnTo>
                  <a:lnTo>
                    <a:pt x="134" y="149"/>
                  </a:lnTo>
                  <a:lnTo>
                    <a:pt x="134" y="172"/>
                  </a:lnTo>
                  <a:cubicBezTo>
                    <a:pt x="134" y="175"/>
                    <a:pt x="134" y="181"/>
                    <a:pt x="137" y="183"/>
                  </a:cubicBezTo>
                  <a:cubicBezTo>
                    <a:pt x="142" y="186"/>
                    <a:pt x="145" y="186"/>
                    <a:pt x="151" y="186"/>
                  </a:cubicBezTo>
                  <a:cubicBezTo>
                    <a:pt x="157" y="186"/>
                    <a:pt x="160" y="186"/>
                    <a:pt x="166" y="183"/>
                  </a:cubicBezTo>
                  <a:cubicBezTo>
                    <a:pt x="168" y="181"/>
                    <a:pt x="168" y="175"/>
                    <a:pt x="168" y="172"/>
                  </a:cubicBezTo>
                  <a:lnTo>
                    <a:pt x="168" y="99"/>
                  </a:lnTo>
                  <a:cubicBezTo>
                    <a:pt x="168" y="94"/>
                    <a:pt x="168" y="91"/>
                    <a:pt x="166" y="88"/>
                  </a:cubicBezTo>
                  <a:cubicBezTo>
                    <a:pt x="163" y="85"/>
                    <a:pt x="157" y="82"/>
                    <a:pt x="151" y="82"/>
                  </a:cubicBezTo>
                  <a:cubicBezTo>
                    <a:pt x="145" y="82"/>
                    <a:pt x="142" y="85"/>
                    <a:pt x="137" y="88"/>
                  </a:cubicBezTo>
                  <a:cubicBezTo>
                    <a:pt x="134" y="91"/>
                    <a:pt x="134" y="94"/>
                    <a:pt x="134" y="99"/>
                  </a:cubicBezTo>
                  <a:lnTo>
                    <a:pt x="134" y="120"/>
                  </a:lnTo>
                  <a:lnTo>
                    <a:pt x="76" y="120"/>
                  </a:lnTo>
                  <a:lnTo>
                    <a:pt x="76" y="33"/>
                  </a:lnTo>
                  <a:lnTo>
                    <a:pt x="200" y="33"/>
                  </a:lnTo>
                  <a:lnTo>
                    <a:pt x="200" y="76"/>
                  </a:lnTo>
                  <a:cubicBezTo>
                    <a:pt x="200" y="79"/>
                    <a:pt x="200" y="85"/>
                    <a:pt x="203" y="88"/>
                  </a:cubicBezTo>
                  <a:cubicBezTo>
                    <a:pt x="209" y="91"/>
                    <a:pt x="212" y="91"/>
                    <a:pt x="218" y="91"/>
                  </a:cubicBezTo>
                  <a:cubicBezTo>
                    <a:pt x="224" y="91"/>
                    <a:pt x="226" y="91"/>
                    <a:pt x="232" y="88"/>
                  </a:cubicBezTo>
                  <a:cubicBezTo>
                    <a:pt x="235" y="85"/>
                    <a:pt x="235" y="79"/>
                    <a:pt x="235" y="76"/>
                  </a:cubicBezTo>
                  <a:lnTo>
                    <a:pt x="235" y="18"/>
                  </a:lnTo>
                  <a:cubicBezTo>
                    <a:pt x="235" y="13"/>
                    <a:pt x="235" y="10"/>
                    <a:pt x="232" y="4"/>
                  </a:cubicBezTo>
                  <a:cubicBezTo>
                    <a:pt x="229" y="1"/>
                    <a:pt x="224" y="1"/>
                    <a:pt x="221"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7"/>
            <p:cNvSpPr/>
            <p:nvPr/>
          </p:nvSpPr>
          <p:spPr>
            <a:xfrm>
              <a:off x="1793239" y="2333417"/>
              <a:ext cx="24419" cy="36005"/>
            </a:xfrm>
            <a:custGeom>
              <a:rect b="b" l="l" r="r" t="t"/>
              <a:pathLst>
                <a:path extrusionOk="0" h="578" w="392">
                  <a:moveTo>
                    <a:pt x="78" y="0"/>
                  </a:moveTo>
                  <a:cubicBezTo>
                    <a:pt x="70" y="0"/>
                    <a:pt x="58" y="3"/>
                    <a:pt x="49" y="9"/>
                  </a:cubicBezTo>
                  <a:cubicBezTo>
                    <a:pt x="44" y="15"/>
                    <a:pt x="41" y="23"/>
                    <a:pt x="41" y="32"/>
                  </a:cubicBezTo>
                  <a:lnTo>
                    <a:pt x="32" y="270"/>
                  </a:lnTo>
                  <a:cubicBezTo>
                    <a:pt x="32" y="278"/>
                    <a:pt x="35" y="287"/>
                    <a:pt x="41" y="296"/>
                  </a:cubicBezTo>
                  <a:cubicBezTo>
                    <a:pt x="48" y="300"/>
                    <a:pt x="57" y="302"/>
                    <a:pt x="66" y="302"/>
                  </a:cubicBezTo>
                  <a:cubicBezTo>
                    <a:pt x="75" y="302"/>
                    <a:pt x="84" y="300"/>
                    <a:pt x="93" y="296"/>
                  </a:cubicBezTo>
                  <a:cubicBezTo>
                    <a:pt x="107" y="287"/>
                    <a:pt x="125" y="278"/>
                    <a:pt x="142" y="273"/>
                  </a:cubicBezTo>
                  <a:cubicBezTo>
                    <a:pt x="159" y="267"/>
                    <a:pt x="180" y="264"/>
                    <a:pt x="200" y="264"/>
                  </a:cubicBezTo>
                  <a:cubicBezTo>
                    <a:pt x="217" y="264"/>
                    <a:pt x="235" y="267"/>
                    <a:pt x="249" y="273"/>
                  </a:cubicBezTo>
                  <a:cubicBezTo>
                    <a:pt x="264" y="278"/>
                    <a:pt x="275" y="287"/>
                    <a:pt x="284" y="296"/>
                  </a:cubicBezTo>
                  <a:cubicBezTo>
                    <a:pt x="296" y="307"/>
                    <a:pt x="304" y="322"/>
                    <a:pt x="307" y="336"/>
                  </a:cubicBezTo>
                  <a:cubicBezTo>
                    <a:pt x="313" y="351"/>
                    <a:pt x="316" y="368"/>
                    <a:pt x="316" y="383"/>
                  </a:cubicBezTo>
                  <a:cubicBezTo>
                    <a:pt x="316" y="400"/>
                    <a:pt x="313" y="417"/>
                    <a:pt x="307" y="435"/>
                  </a:cubicBezTo>
                  <a:cubicBezTo>
                    <a:pt x="304" y="449"/>
                    <a:pt x="296" y="461"/>
                    <a:pt x="284" y="472"/>
                  </a:cubicBezTo>
                  <a:cubicBezTo>
                    <a:pt x="272" y="484"/>
                    <a:pt x="258" y="493"/>
                    <a:pt x="243" y="498"/>
                  </a:cubicBezTo>
                  <a:cubicBezTo>
                    <a:pt x="226" y="504"/>
                    <a:pt x="209" y="507"/>
                    <a:pt x="191" y="507"/>
                  </a:cubicBezTo>
                  <a:cubicBezTo>
                    <a:pt x="165" y="507"/>
                    <a:pt x="142" y="501"/>
                    <a:pt x="119" y="496"/>
                  </a:cubicBezTo>
                  <a:cubicBezTo>
                    <a:pt x="96" y="484"/>
                    <a:pt x="73" y="472"/>
                    <a:pt x="52" y="458"/>
                  </a:cubicBezTo>
                  <a:cubicBezTo>
                    <a:pt x="47" y="452"/>
                    <a:pt x="38" y="452"/>
                    <a:pt x="29" y="452"/>
                  </a:cubicBezTo>
                  <a:cubicBezTo>
                    <a:pt x="12" y="461"/>
                    <a:pt x="0" y="481"/>
                    <a:pt x="0" y="501"/>
                  </a:cubicBezTo>
                  <a:cubicBezTo>
                    <a:pt x="3" y="507"/>
                    <a:pt x="9" y="516"/>
                    <a:pt x="15" y="519"/>
                  </a:cubicBezTo>
                  <a:cubicBezTo>
                    <a:pt x="41" y="536"/>
                    <a:pt x="67" y="551"/>
                    <a:pt x="96" y="562"/>
                  </a:cubicBezTo>
                  <a:cubicBezTo>
                    <a:pt x="128" y="574"/>
                    <a:pt x="157" y="577"/>
                    <a:pt x="188" y="577"/>
                  </a:cubicBezTo>
                  <a:cubicBezTo>
                    <a:pt x="193" y="577"/>
                    <a:pt x="198" y="577"/>
                    <a:pt x="203" y="577"/>
                  </a:cubicBezTo>
                  <a:cubicBezTo>
                    <a:pt x="227" y="577"/>
                    <a:pt x="251" y="572"/>
                    <a:pt x="272" y="562"/>
                  </a:cubicBezTo>
                  <a:cubicBezTo>
                    <a:pt x="296" y="553"/>
                    <a:pt x="319" y="539"/>
                    <a:pt x="336" y="522"/>
                  </a:cubicBezTo>
                  <a:cubicBezTo>
                    <a:pt x="354" y="504"/>
                    <a:pt x="368" y="484"/>
                    <a:pt x="377" y="461"/>
                  </a:cubicBezTo>
                  <a:cubicBezTo>
                    <a:pt x="385" y="435"/>
                    <a:pt x="391" y="409"/>
                    <a:pt x="391" y="383"/>
                  </a:cubicBezTo>
                  <a:cubicBezTo>
                    <a:pt x="391" y="357"/>
                    <a:pt x="385" y="330"/>
                    <a:pt x="377" y="307"/>
                  </a:cubicBezTo>
                  <a:cubicBezTo>
                    <a:pt x="371" y="284"/>
                    <a:pt x="356" y="264"/>
                    <a:pt x="342" y="246"/>
                  </a:cubicBezTo>
                  <a:cubicBezTo>
                    <a:pt x="325" y="229"/>
                    <a:pt x="304" y="215"/>
                    <a:pt x="284" y="206"/>
                  </a:cubicBezTo>
                  <a:cubicBezTo>
                    <a:pt x="259" y="197"/>
                    <a:pt x="232" y="193"/>
                    <a:pt x="206" y="193"/>
                  </a:cubicBezTo>
                  <a:cubicBezTo>
                    <a:pt x="188" y="193"/>
                    <a:pt x="169" y="195"/>
                    <a:pt x="151" y="200"/>
                  </a:cubicBezTo>
                  <a:cubicBezTo>
                    <a:pt x="133" y="203"/>
                    <a:pt x="119" y="212"/>
                    <a:pt x="102" y="220"/>
                  </a:cubicBezTo>
                  <a:lnTo>
                    <a:pt x="110" y="67"/>
                  </a:lnTo>
                  <a:lnTo>
                    <a:pt x="330" y="67"/>
                  </a:lnTo>
                  <a:cubicBezTo>
                    <a:pt x="339" y="67"/>
                    <a:pt x="348" y="64"/>
                    <a:pt x="354" y="58"/>
                  </a:cubicBezTo>
                  <a:cubicBezTo>
                    <a:pt x="359" y="52"/>
                    <a:pt x="362" y="44"/>
                    <a:pt x="362" y="35"/>
                  </a:cubicBezTo>
                  <a:cubicBezTo>
                    <a:pt x="362" y="23"/>
                    <a:pt x="359" y="15"/>
                    <a:pt x="354" y="9"/>
                  </a:cubicBezTo>
                  <a:cubicBezTo>
                    <a:pt x="348" y="3"/>
                    <a:pt x="339" y="0"/>
                    <a:pt x="330"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7"/>
            <p:cNvSpPr/>
            <p:nvPr/>
          </p:nvSpPr>
          <p:spPr>
            <a:xfrm>
              <a:off x="1830366" y="2332669"/>
              <a:ext cx="24294" cy="36628"/>
            </a:xfrm>
            <a:custGeom>
              <a:rect b="b" l="l" r="r" t="t"/>
              <a:pathLst>
                <a:path extrusionOk="0" h="588" w="390">
                  <a:moveTo>
                    <a:pt x="195" y="72"/>
                  </a:moveTo>
                  <a:cubicBezTo>
                    <a:pt x="209" y="72"/>
                    <a:pt x="222" y="74"/>
                    <a:pt x="236" y="79"/>
                  </a:cubicBezTo>
                  <a:cubicBezTo>
                    <a:pt x="247" y="85"/>
                    <a:pt x="259" y="90"/>
                    <a:pt x="270" y="96"/>
                  </a:cubicBezTo>
                  <a:cubicBezTo>
                    <a:pt x="279" y="105"/>
                    <a:pt x="285" y="114"/>
                    <a:pt x="291" y="125"/>
                  </a:cubicBezTo>
                  <a:cubicBezTo>
                    <a:pt x="296" y="137"/>
                    <a:pt x="299" y="148"/>
                    <a:pt x="299" y="163"/>
                  </a:cubicBezTo>
                  <a:cubicBezTo>
                    <a:pt x="299" y="174"/>
                    <a:pt x="296" y="186"/>
                    <a:pt x="291" y="195"/>
                  </a:cubicBezTo>
                  <a:cubicBezTo>
                    <a:pt x="285" y="206"/>
                    <a:pt x="279" y="215"/>
                    <a:pt x="270" y="224"/>
                  </a:cubicBezTo>
                  <a:cubicBezTo>
                    <a:pt x="259" y="232"/>
                    <a:pt x="247" y="238"/>
                    <a:pt x="236" y="241"/>
                  </a:cubicBezTo>
                  <a:cubicBezTo>
                    <a:pt x="222" y="245"/>
                    <a:pt x="209" y="248"/>
                    <a:pt x="195" y="248"/>
                  </a:cubicBezTo>
                  <a:cubicBezTo>
                    <a:pt x="181" y="248"/>
                    <a:pt x="167" y="245"/>
                    <a:pt x="154" y="241"/>
                  </a:cubicBezTo>
                  <a:cubicBezTo>
                    <a:pt x="143" y="238"/>
                    <a:pt x="131" y="232"/>
                    <a:pt x="123" y="224"/>
                  </a:cubicBezTo>
                  <a:cubicBezTo>
                    <a:pt x="114" y="215"/>
                    <a:pt x="105" y="206"/>
                    <a:pt x="102" y="195"/>
                  </a:cubicBezTo>
                  <a:cubicBezTo>
                    <a:pt x="96" y="186"/>
                    <a:pt x="94" y="174"/>
                    <a:pt x="94" y="163"/>
                  </a:cubicBezTo>
                  <a:lnTo>
                    <a:pt x="94" y="160"/>
                  </a:lnTo>
                  <a:cubicBezTo>
                    <a:pt x="94" y="148"/>
                    <a:pt x="96" y="137"/>
                    <a:pt x="102" y="125"/>
                  </a:cubicBezTo>
                  <a:cubicBezTo>
                    <a:pt x="105" y="114"/>
                    <a:pt x="114" y="105"/>
                    <a:pt x="123" y="96"/>
                  </a:cubicBezTo>
                  <a:cubicBezTo>
                    <a:pt x="131" y="90"/>
                    <a:pt x="143" y="85"/>
                    <a:pt x="154" y="79"/>
                  </a:cubicBezTo>
                  <a:cubicBezTo>
                    <a:pt x="167" y="74"/>
                    <a:pt x="181" y="72"/>
                    <a:pt x="195" y="72"/>
                  </a:cubicBezTo>
                  <a:close/>
                  <a:moveTo>
                    <a:pt x="195" y="313"/>
                  </a:moveTo>
                  <a:cubicBezTo>
                    <a:pt x="209" y="313"/>
                    <a:pt x="227" y="316"/>
                    <a:pt x="241" y="322"/>
                  </a:cubicBezTo>
                  <a:cubicBezTo>
                    <a:pt x="256" y="325"/>
                    <a:pt x="267" y="334"/>
                    <a:pt x="279" y="342"/>
                  </a:cubicBezTo>
                  <a:cubicBezTo>
                    <a:pt x="288" y="351"/>
                    <a:pt x="296" y="360"/>
                    <a:pt x="302" y="374"/>
                  </a:cubicBezTo>
                  <a:cubicBezTo>
                    <a:pt x="314" y="400"/>
                    <a:pt x="314" y="429"/>
                    <a:pt x="302" y="455"/>
                  </a:cubicBezTo>
                  <a:cubicBezTo>
                    <a:pt x="296" y="470"/>
                    <a:pt x="288" y="479"/>
                    <a:pt x="279" y="490"/>
                  </a:cubicBezTo>
                  <a:cubicBezTo>
                    <a:pt x="267" y="499"/>
                    <a:pt x="256" y="505"/>
                    <a:pt x="241" y="510"/>
                  </a:cubicBezTo>
                  <a:cubicBezTo>
                    <a:pt x="227" y="516"/>
                    <a:pt x="209" y="516"/>
                    <a:pt x="195" y="516"/>
                  </a:cubicBezTo>
                  <a:cubicBezTo>
                    <a:pt x="178" y="516"/>
                    <a:pt x="163" y="516"/>
                    <a:pt x="146" y="510"/>
                  </a:cubicBezTo>
                  <a:cubicBezTo>
                    <a:pt x="134" y="505"/>
                    <a:pt x="120" y="499"/>
                    <a:pt x="111" y="490"/>
                  </a:cubicBezTo>
                  <a:cubicBezTo>
                    <a:pt x="99" y="479"/>
                    <a:pt x="91" y="470"/>
                    <a:pt x="85" y="455"/>
                  </a:cubicBezTo>
                  <a:cubicBezTo>
                    <a:pt x="79" y="444"/>
                    <a:pt x="76" y="429"/>
                    <a:pt x="76" y="415"/>
                  </a:cubicBezTo>
                  <a:cubicBezTo>
                    <a:pt x="76" y="400"/>
                    <a:pt x="79" y="386"/>
                    <a:pt x="85" y="374"/>
                  </a:cubicBezTo>
                  <a:cubicBezTo>
                    <a:pt x="91" y="360"/>
                    <a:pt x="99" y="351"/>
                    <a:pt x="111" y="342"/>
                  </a:cubicBezTo>
                  <a:cubicBezTo>
                    <a:pt x="120" y="331"/>
                    <a:pt x="134" y="325"/>
                    <a:pt x="146" y="322"/>
                  </a:cubicBezTo>
                  <a:cubicBezTo>
                    <a:pt x="163" y="316"/>
                    <a:pt x="178" y="313"/>
                    <a:pt x="195" y="313"/>
                  </a:cubicBezTo>
                  <a:close/>
                  <a:moveTo>
                    <a:pt x="195" y="1"/>
                  </a:moveTo>
                  <a:cubicBezTo>
                    <a:pt x="172" y="1"/>
                    <a:pt x="149" y="4"/>
                    <a:pt x="125" y="12"/>
                  </a:cubicBezTo>
                  <a:cubicBezTo>
                    <a:pt x="105" y="21"/>
                    <a:pt x="85" y="32"/>
                    <a:pt x="70" y="47"/>
                  </a:cubicBezTo>
                  <a:cubicBezTo>
                    <a:pt x="53" y="61"/>
                    <a:pt x="41" y="76"/>
                    <a:pt x="33" y="96"/>
                  </a:cubicBezTo>
                  <a:cubicBezTo>
                    <a:pt x="24" y="117"/>
                    <a:pt x="18" y="137"/>
                    <a:pt x="21" y="157"/>
                  </a:cubicBezTo>
                  <a:cubicBezTo>
                    <a:pt x="18" y="172"/>
                    <a:pt x="21" y="183"/>
                    <a:pt x="24" y="195"/>
                  </a:cubicBezTo>
                  <a:cubicBezTo>
                    <a:pt x="30" y="206"/>
                    <a:pt x="36" y="218"/>
                    <a:pt x="41" y="227"/>
                  </a:cubicBezTo>
                  <a:cubicBezTo>
                    <a:pt x="50" y="238"/>
                    <a:pt x="56" y="247"/>
                    <a:pt x="68" y="256"/>
                  </a:cubicBezTo>
                  <a:cubicBezTo>
                    <a:pt x="76" y="261"/>
                    <a:pt x="88" y="270"/>
                    <a:pt x="96" y="276"/>
                  </a:cubicBezTo>
                  <a:cubicBezTo>
                    <a:pt x="85" y="282"/>
                    <a:pt x="70" y="290"/>
                    <a:pt x="59" y="299"/>
                  </a:cubicBezTo>
                  <a:cubicBezTo>
                    <a:pt x="47" y="308"/>
                    <a:pt x="36" y="316"/>
                    <a:pt x="27" y="331"/>
                  </a:cubicBezTo>
                  <a:cubicBezTo>
                    <a:pt x="18" y="342"/>
                    <a:pt x="12" y="354"/>
                    <a:pt x="7" y="369"/>
                  </a:cubicBezTo>
                  <a:cubicBezTo>
                    <a:pt x="4" y="383"/>
                    <a:pt x="1" y="397"/>
                    <a:pt x="1" y="412"/>
                  </a:cubicBezTo>
                  <a:cubicBezTo>
                    <a:pt x="1" y="461"/>
                    <a:pt x="21" y="505"/>
                    <a:pt x="56" y="537"/>
                  </a:cubicBezTo>
                  <a:cubicBezTo>
                    <a:pt x="73" y="554"/>
                    <a:pt x="94" y="565"/>
                    <a:pt x="117" y="574"/>
                  </a:cubicBezTo>
                  <a:cubicBezTo>
                    <a:pt x="143" y="583"/>
                    <a:pt x="169" y="587"/>
                    <a:pt x="195" y="587"/>
                  </a:cubicBezTo>
                  <a:cubicBezTo>
                    <a:pt x="221" y="587"/>
                    <a:pt x="247" y="583"/>
                    <a:pt x="273" y="574"/>
                  </a:cubicBezTo>
                  <a:cubicBezTo>
                    <a:pt x="296" y="565"/>
                    <a:pt x="317" y="554"/>
                    <a:pt x="334" y="537"/>
                  </a:cubicBezTo>
                  <a:cubicBezTo>
                    <a:pt x="369" y="505"/>
                    <a:pt x="389" y="461"/>
                    <a:pt x="389" y="412"/>
                  </a:cubicBezTo>
                  <a:cubicBezTo>
                    <a:pt x="389" y="397"/>
                    <a:pt x="386" y="383"/>
                    <a:pt x="383" y="369"/>
                  </a:cubicBezTo>
                  <a:cubicBezTo>
                    <a:pt x="377" y="354"/>
                    <a:pt x="372" y="342"/>
                    <a:pt x="363" y="331"/>
                  </a:cubicBezTo>
                  <a:cubicBezTo>
                    <a:pt x="354" y="319"/>
                    <a:pt x="343" y="308"/>
                    <a:pt x="331" y="299"/>
                  </a:cubicBezTo>
                  <a:cubicBezTo>
                    <a:pt x="320" y="290"/>
                    <a:pt x="305" y="282"/>
                    <a:pt x="291" y="276"/>
                  </a:cubicBezTo>
                  <a:cubicBezTo>
                    <a:pt x="302" y="270"/>
                    <a:pt x="314" y="261"/>
                    <a:pt x="322" y="256"/>
                  </a:cubicBezTo>
                  <a:cubicBezTo>
                    <a:pt x="331" y="247"/>
                    <a:pt x="340" y="238"/>
                    <a:pt x="348" y="227"/>
                  </a:cubicBezTo>
                  <a:cubicBezTo>
                    <a:pt x="354" y="218"/>
                    <a:pt x="360" y="206"/>
                    <a:pt x="366" y="195"/>
                  </a:cubicBezTo>
                  <a:cubicBezTo>
                    <a:pt x="369" y="183"/>
                    <a:pt x="372" y="172"/>
                    <a:pt x="372" y="157"/>
                  </a:cubicBezTo>
                  <a:cubicBezTo>
                    <a:pt x="372" y="137"/>
                    <a:pt x="366" y="117"/>
                    <a:pt x="357" y="96"/>
                  </a:cubicBezTo>
                  <a:cubicBezTo>
                    <a:pt x="348" y="76"/>
                    <a:pt x="337" y="61"/>
                    <a:pt x="322" y="47"/>
                  </a:cubicBezTo>
                  <a:cubicBezTo>
                    <a:pt x="305" y="32"/>
                    <a:pt x="285" y="21"/>
                    <a:pt x="264" y="12"/>
                  </a:cubicBezTo>
                  <a:cubicBezTo>
                    <a:pt x="244" y="4"/>
                    <a:pt x="218" y="1"/>
                    <a:pt x="195"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7"/>
            <p:cNvSpPr/>
            <p:nvPr/>
          </p:nvSpPr>
          <p:spPr>
            <a:xfrm>
              <a:off x="1865748" y="2349301"/>
              <a:ext cx="26412" cy="4049"/>
            </a:xfrm>
            <a:custGeom>
              <a:rect b="b" l="l" r="r" t="t"/>
              <a:pathLst>
                <a:path extrusionOk="0" h="65" w="424">
                  <a:moveTo>
                    <a:pt x="33" y="0"/>
                  </a:moveTo>
                  <a:cubicBezTo>
                    <a:pt x="24" y="0"/>
                    <a:pt x="15" y="3"/>
                    <a:pt x="6" y="9"/>
                  </a:cubicBezTo>
                  <a:cubicBezTo>
                    <a:pt x="4" y="15"/>
                    <a:pt x="1" y="23"/>
                    <a:pt x="1" y="32"/>
                  </a:cubicBezTo>
                  <a:cubicBezTo>
                    <a:pt x="1" y="41"/>
                    <a:pt x="4" y="49"/>
                    <a:pt x="6" y="58"/>
                  </a:cubicBezTo>
                  <a:cubicBezTo>
                    <a:pt x="13" y="62"/>
                    <a:pt x="19" y="65"/>
                    <a:pt x="26" y="65"/>
                  </a:cubicBezTo>
                  <a:cubicBezTo>
                    <a:pt x="28" y="65"/>
                    <a:pt x="30" y="65"/>
                    <a:pt x="33" y="64"/>
                  </a:cubicBezTo>
                  <a:lnTo>
                    <a:pt x="395" y="64"/>
                  </a:lnTo>
                  <a:cubicBezTo>
                    <a:pt x="396" y="65"/>
                    <a:pt x="398" y="65"/>
                    <a:pt x="400" y="65"/>
                  </a:cubicBezTo>
                  <a:cubicBezTo>
                    <a:pt x="405" y="65"/>
                    <a:pt x="411" y="62"/>
                    <a:pt x="418" y="58"/>
                  </a:cubicBezTo>
                  <a:cubicBezTo>
                    <a:pt x="421" y="49"/>
                    <a:pt x="424" y="41"/>
                    <a:pt x="424" y="32"/>
                  </a:cubicBezTo>
                  <a:cubicBezTo>
                    <a:pt x="424" y="23"/>
                    <a:pt x="421" y="15"/>
                    <a:pt x="418" y="9"/>
                  </a:cubicBezTo>
                  <a:cubicBezTo>
                    <a:pt x="409" y="3"/>
                    <a:pt x="400" y="0"/>
                    <a:pt x="395"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7"/>
            <p:cNvSpPr/>
            <p:nvPr/>
          </p:nvSpPr>
          <p:spPr>
            <a:xfrm>
              <a:off x="1902750" y="2333417"/>
              <a:ext cx="24419" cy="36005"/>
            </a:xfrm>
            <a:custGeom>
              <a:rect b="b" l="l" r="r" t="t"/>
              <a:pathLst>
                <a:path extrusionOk="0" h="578" w="392">
                  <a:moveTo>
                    <a:pt x="79" y="0"/>
                  </a:moveTo>
                  <a:cubicBezTo>
                    <a:pt x="70" y="0"/>
                    <a:pt x="58" y="3"/>
                    <a:pt x="53" y="9"/>
                  </a:cubicBezTo>
                  <a:cubicBezTo>
                    <a:pt x="47" y="15"/>
                    <a:pt x="44" y="23"/>
                    <a:pt x="44" y="32"/>
                  </a:cubicBezTo>
                  <a:lnTo>
                    <a:pt x="32" y="270"/>
                  </a:lnTo>
                  <a:cubicBezTo>
                    <a:pt x="32" y="278"/>
                    <a:pt x="35" y="287"/>
                    <a:pt x="41" y="296"/>
                  </a:cubicBezTo>
                  <a:cubicBezTo>
                    <a:pt x="50" y="300"/>
                    <a:pt x="58" y="302"/>
                    <a:pt x="67" y="302"/>
                  </a:cubicBezTo>
                  <a:cubicBezTo>
                    <a:pt x="76" y="302"/>
                    <a:pt x="84" y="300"/>
                    <a:pt x="93" y="296"/>
                  </a:cubicBezTo>
                  <a:cubicBezTo>
                    <a:pt x="108" y="287"/>
                    <a:pt x="125" y="278"/>
                    <a:pt x="142" y="273"/>
                  </a:cubicBezTo>
                  <a:cubicBezTo>
                    <a:pt x="163" y="267"/>
                    <a:pt x="183" y="264"/>
                    <a:pt x="200" y="264"/>
                  </a:cubicBezTo>
                  <a:cubicBezTo>
                    <a:pt x="218" y="264"/>
                    <a:pt x="235" y="267"/>
                    <a:pt x="250" y="273"/>
                  </a:cubicBezTo>
                  <a:cubicBezTo>
                    <a:pt x="264" y="278"/>
                    <a:pt x="276" y="287"/>
                    <a:pt x="287" y="296"/>
                  </a:cubicBezTo>
                  <a:cubicBezTo>
                    <a:pt x="296" y="307"/>
                    <a:pt x="305" y="322"/>
                    <a:pt x="310" y="336"/>
                  </a:cubicBezTo>
                  <a:cubicBezTo>
                    <a:pt x="316" y="351"/>
                    <a:pt x="319" y="368"/>
                    <a:pt x="316" y="383"/>
                  </a:cubicBezTo>
                  <a:cubicBezTo>
                    <a:pt x="319" y="400"/>
                    <a:pt x="316" y="417"/>
                    <a:pt x="310" y="435"/>
                  </a:cubicBezTo>
                  <a:cubicBezTo>
                    <a:pt x="305" y="449"/>
                    <a:pt x="296" y="461"/>
                    <a:pt x="284" y="472"/>
                  </a:cubicBezTo>
                  <a:cubicBezTo>
                    <a:pt x="273" y="484"/>
                    <a:pt x="261" y="493"/>
                    <a:pt x="244" y="498"/>
                  </a:cubicBezTo>
                  <a:cubicBezTo>
                    <a:pt x="226" y="504"/>
                    <a:pt x="209" y="507"/>
                    <a:pt x="192" y="507"/>
                  </a:cubicBezTo>
                  <a:cubicBezTo>
                    <a:pt x="166" y="507"/>
                    <a:pt x="142" y="501"/>
                    <a:pt x="119" y="496"/>
                  </a:cubicBezTo>
                  <a:cubicBezTo>
                    <a:pt x="96" y="484"/>
                    <a:pt x="73" y="472"/>
                    <a:pt x="53" y="458"/>
                  </a:cubicBezTo>
                  <a:cubicBezTo>
                    <a:pt x="47" y="452"/>
                    <a:pt x="38" y="452"/>
                    <a:pt x="29" y="452"/>
                  </a:cubicBezTo>
                  <a:cubicBezTo>
                    <a:pt x="21" y="455"/>
                    <a:pt x="15" y="464"/>
                    <a:pt x="9" y="472"/>
                  </a:cubicBezTo>
                  <a:cubicBezTo>
                    <a:pt x="3" y="481"/>
                    <a:pt x="0" y="490"/>
                    <a:pt x="3" y="501"/>
                  </a:cubicBezTo>
                  <a:cubicBezTo>
                    <a:pt x="3" y="507"/>
                    <a:pt x="9" y="516"/>
                    <a:pt x="18" y="519"/>
                  </a:cubicBezTo>
                  <a:cubicBezTo>
                    <a:pt x="41" y="536"/>
                    <a:pt x="70" y="551"/>
                    <a:pt x="96" y="562"/>
                  </a:cubicBezTo>
                  <a:cubicBezTo>
                    <a:pt x="128" y="574"/>
                    <a:pt x="160" y="577"/>
                    <a:pt x="189" y="577"/>
                  </a:cubicBezTo>
                  <a:cubicBezTo>
                    <a:pt x="194" y="577"/>
                    <a:pt x="199" y="577"/>
                    <a:pt x="204" y="577"/>
                  </a:cubicBezTo>
                  <a:cubicBezTo>
                    <a:pt x="228" y="577"/>
                    <a:pt x="251" y="572"/>
                    <a:pt x="273" y="562"/>
                  </a:cubicBezTo>
                  <a:cubicBezTo>
                    <a:pt x="299" y="553"/>
                    <a:pt x="319" y="539"/>
                    <a:pt x="336" y="522"/>
                  </a:cubicBezTo>
                  <a:cubicBezTo>
                    <a:pt x="354" y="504"/>
                    <a:pt x="368" y="484"/>
                    <a:pt x="377" y="461"/>
                  </a:cubicBezTo>
                  <a:cubicBezTo>
                    <a:pt x="389" y="435"/>
                    <a:pt x="392" y="409"/>
                    <a:pt x="392" y="383"/>
                  </a:cubicBezTo>
                  <a:cubicBezTo>
                    <a:pt x="392" y="357"/>
                    <a:pt x="389" y="330"/>
                    <a:pt x="380" y="307"/>
                  </a:cubicBezTo>
                  <a:cubicBezTo>
                    <a:pt x="371" y="284"/>
                    <a:pt x="360" y="264"/>
                    <a:pt x="342" y="246"/>
                  </a:cubicBezTo>
                  <a:cubicBezTo>
                    <a:pt x="328" y="229"/>
                    <a:pt x="308" y="215"/>
                    <a:pt x="284" y="206"/>
                  </a:cubicBezTo>
                  <a:cubicBezTo>
                    <a:pt x="259" y="197"/>
                    <a:pt x="233" y="193"/>
                    <a:pt x="207" y="193"/>
                  </a:cubicBezTo>
                  <a:cubicBezTo>
                    <a:pt x="188" y="193"/>
                    <a:pt x="169" y="195"/>
                    <a:pt x="151" y="200"/>
                  </a:cubicBezTo>
                  <a:cubicBezTo>
                    <a:pt x="137" y="203"/>
                    <a:pt x="119" y="212"/>
                    <a:pt x="105" y="220"/>
                  </a:cubicBezTo>
                  <a:lnTo>
                    <a:pt x="111" y="67"/>
                  </a:lnTo>
                  <a:lnTo>
                    <a:pt x="334" y="67"/>
                  </a:lnTo>
                  <a:cubicBezTo>
                    <a:pt x="342" y="67"/>
                    <a:pt x="348" y="64"/>
                    <a:pt x="357" y="58"/>
                  </a:cubicBezTo>
                  <a:cubicBezTo>
                    <a:pt x="360" y="52"/>
                    <a:pt x="363" y="44"/>
                    <a:pt x="363" y="35"/>
                  </a:cubicBezTo>
                  <a:cubicBezTo>
                    <a:pt x="363" y="23"/>
                    <a:pt x="360" y="15"/>
                    <a:pt x="357" y="9"/>
                  </a:cubicBezTo>
                  <a:cubicBezTo>
                    <a:pt x="348" y="3"/>
                    <a:pt x="342" y="0"/>
                    <a:pt x="334"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7"/>
            <p:cNvSpPr/>
            <p:nvPr/>
          </p:nvSpPr>
          <p:spPr>
            <a:xfrm>
              <a:off x="1940624" y="2332607"/>
              <a:ext cx="24107" cy="36130"/>
            </a:xfrm>
            <a:custGeom>
              <a:rect b="b" l="l" r="r" t="t"/>
              <a:pathLst>
                <a:path extrusionOk="0" h="580" w="387">
                  <a:moveTo>
                    <a:pt x="205" y="0"/>
                  </a:moveTo>
                  <a:cubicBezTo>
                    <a:pt x="202" y="0"/>
                    <a:pt x="200" y="1"/>
                    <a:pt x="198" y="2"/>
                  </a:cubicBezTo>
                  <a:lnTo>
                    <a:pt x="24" y="65"/>
                  </a:lnTo>
                  <a:cubicBezTo>
                    <a:pt x="15" y="68"/>
                    <a:pt x="9" y="71"/>
                    <a:pt x="7" y="80"/>
                  </a:cubicBezTo>
                  <a:cubicBezTo>
                    <a:pt x="4" y="89"/>
                    <a:pt x="4" y="97"/>
                    <a:pt x="7" y="106"/>
                  </a:cubicBezTo>
                  <a:cubicBezTo>
                    <a:pt x="9" y="115"/>
                    <a:pt x="15" y="123"/>
                    <a:pt x="21" y="129"/>
                  </a:cubicBezTo>
                  <a:cubicBezTo>
                    <a:pt x="25" y="131"/>
                    <a:pt x="29" y="131"/>
                    <a:pt x="32" y="131"/>
                  </a:cubicBezTo>
                  <a:cubicBezTo>
                    <a:pt x="36" y="131"/>
                    <a:pt x="38" y="131"/>
                    <a:pt x="41" y="129"/>
                  </a:cubicBezTo>
                  <a:lnTo>
                    <a:pt x="160" y="86"/>
                  </a:lnTo>
                  <a:lnTo>
                    <a:pt x="160" y="514"/>
                  </a:lnTo>
                  <a:lnTo>
                    <a:pt x="33" y="514"/>
                  </a:lnTo>
                  <a:cubicBezTo>
                    <a:pt x="24" y="514"/>
                    <a:pt x="15" y="517"/>
                    <a:pt x="9" y="523"/>
                  </a:cubicBezTo>
                  <a:cubicBezTo>
                    <a:pt x="1" y="538"/>
                    <a:pt x="1" y="558"/>
                    <a:pt x="9" y="572"/>
                  </a:cubicBezTo>
                  <a:cubicBezTo>
                    <a:pt x="16" y="577"/>
                    <a:pt x="21" y="579"/>
                    <a:pt x="26" y="579"/>
                  </a:cubicBezTo>
                  <a:cubicBezTo>
                    <a:pt x="28" y="579"/>
                    <a:pt x="30" y="579"/>
                    <a:pt x="33" y="578"/>
                  </a:cubicBezTo>
                  <a:lnTo>
                    <a:pt x="354" y="578"/>
                  </a:lnTo>
                  <a:cubicBezTo>
                    <a:pt x="357" y="579"/>
                    <a:pt x="359" y="579"/>
                    <a:pt x="361" y="579"/>
                  </a:cubicBezTo>
                  <a:cubicBezTo>
                    <a:pt x="367" y="579"/>
                    <a:pt x="373" y="577"/>
                    <a:pt x="377" y="572"/>
                  </a:cubicBezTo>
                  <a:cubicBezTo>
                    <a:pt x="386" y="558"/>
                    <a:pt x="386" y="538"/>
                    <a:pt x="377" y="523"/>
                  </a:cubicBezTo>
                  <a:cubicBezTo>
                    <a:pt x="372" y="517"/>
                    <a:pt x="363" y="514"/>
                    <a:pt x="354" y="514"/>
                  </a:cubicBezTo>
                  <a:lnTo>
                    <a:pt x="233" y="514"/>
                  </a:lnTo>
                  <a:lnTo>
                    <a:pt x="233" y="33"/>
                  </a:lnTo>
                  <a:cubicBezTo>
                    <a:pt x="235" y="22"/>
                    <a:pt x="230" y="13"/>
                    <a:pt x="224" y="7"/>
                  </a:cubicBezTo>
                  <a:cubicBezTo>
                    <a:pt x="217" y="3"/>
                    <a:pt x="211" y="0"/>
                    <a:pt x="205"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7"/>
            <p:cNvSpPr/>
            <p:nvPr/>
          </p:nvSpPr>
          <p:spPr>
            <a:xfrm>
              <a:off x="1977253" y="2332607"/>
              <a:ext cx="24107" cy="36130"/>
            </a:xfrm>
            <a:custGeom>
              <a:rect b="b" l="l" r="r" t="t"/>
              <a:pathLst>
                <a:path extrusionOk="0" h="580" w="387">
                  <a:moveTo>
                    <a:pt x="205" y="0"/>
                  </a:moveTo>
                  <a:cubicBezTo>
                    <a:pt x="202" y="0"/>
                    <a:pt x="200" y="1"/>
                    <a:pt x="198" y="2"/>
                  </a:cubicBezTo>
                  <a:lnTo>
                    <a:pt x="24" y="65"/>
                  </a:lnTo>
                  <a:cubicBezTo>
                    <a:pt x="15" y="68"/>
                    <a:pt x="9" y="71"/>
                    <a:pt x="7" y="80"/>
                  </a:cubicBezTo>
                  <a:cubicBezTo>
                    <a:pt x="4" y="89"/>
                    <a:pt x="4" y="97"/>
                    <a:pt x="7" y="106"/>
                  </a:cubicBezTo>
                  <a:cubicBezTo>
                    <a:pt x="9" y="115"/>
                    <a:pt x="15" y="123"/>
                    <a:pt x="21" y="129"/>
                  </a:cubicBezTo>
                  <a:cubicBezTo>
                    <a:pt x="24" y="131"/>
                    <a:pt x="28" y="131"/>
                    <a:pt x="31" y="131"/>
                  </a:cubicBezTo>
                  <a:cubicBezTo>
                    <a:pt x="35" y="131"/>
                    <a:pt x="38" y="131"/>
                    <a:pt x="41" y="129"/>
                  </a:cubicBezTo>
                  <a:lnTo>
                    <a:pt x="160" y="86"/>
                  </a:lnTo>
                  <a:lnTo>
                    <a:pt x="160" y="514"/>
                  </a:lnTo>
                  <a:lnTo>
                    <a:pt x="33" y="514"/>
                  </a:lnTo>
                  <a:cubicBezTo>
                    <a:pt x="24" y="514"/>
                    <a:pt x="15" y="517"/>
                    <a:pt x="9" y="523"/>
                  </a:cubicBezTo>
                  <a:cubicBezTo>
                    <a:pt x="1" y="538"/>
                    <a:pt x="1" y="558"/>
                    <a:pt x="9" y="572"/>
                  </a:cubicBezTo>
                  <a:cubicBezTo>
                    <a:pt x="14" y="577"/>
                    <a:pt x="20" y="579"/>
                    <a:pt x="26" y="579"/>
                  </a:cubicBezTo>
                  <a:cubicBezTo>
                    <a:pt x="28" y="579"/>
                    <a:pt x="30" y="579"/>
                    <a:pt x="33" y="578"/>
                  </a:cubicBezTo>
                  <a:lnTo>
                    <a:pt x="354" y="578"/>
                  </a:lnTo>
                  <a:cubicBezTo>
                    <a:pt x="357" y="579"/>
                    <a:pt x="359" y="579"/>
                    <a:pt x="361" y="579"/>
                  </a:cubicBezTo>
                  <a:cubicBezTo>
                    <a:pt x="367" y="579"/>
                    <a:pt x="373" y="577"/>
                    <a:pt x="377" y="572"/>
                  </a:cubicBezTo>
                  <a:cubicBezTo>
                    <a:pt x="386" y="558"/>
                    <a:pt x="386" y="538"/>
                    <a:pt x="377" y="523"/>
                  </a:cubicBezTo>
                  <a:cubicBezTo>
                    <a:pt x="372" y="517"/>
                    <a:pt x="363" y="514"/>
                    <a:pt x="354" y="514"/>
                  </a:cubicBezTo>
                  <a:lnTo>
                    <a:pt x="233" y="514"/>
                  </a:lnTo>
                  <a:lnTo>
                    <a:pt x="233" y="33"/>
                  </a:lnTo>
                  <a:cubicBezTo>
                    <a:pt x="235" y="22"/>
                    <a:pt x="230" y="13"/>
                    <a:pt x="224" y="7"/>
                  </a:cubicBezTo>
                  <a:cubicBezTo>
                    <a:pt x="217" y="3"/>
                    <a:pt x="211" y="0"/>
                    <a:pt x="205"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7"/>
            <p:cNvSpPr/>
            <p:nvPr/>
          </p:nvSpPr>
          <p:spPr>
            <a:xfrm>
              <a:off x="2011763" y="2349301"/>
              <a:ext cx="26537" cy="4049"/>
            </a:xfrm>
            <a:custGeom>
              <a:rect b="b" l="l" r="r" t="t"/>
              <a:pathLst>
                <a:path extrusionOk="0" h="65" w="426">
                  <a:moveTo>
                    <a:pt x="32" y="0"/>
                  </a:moveTo>
                  <a:cubicBezTo>
                    <a:pt x="23" y="0"/>
                    <a:pt x="15" y="3"/>
                    <a:pt x="9" y="9"/>
                  </a:cubicBezTo>
                  <a:cubicBezTo>
                    <a:pt x="3" y="15"/>
                    <a:pt x="0" y="23"/>
                    <a:pt x="3" y="32"/>
                  </a:cubicBezTo>
                  <a:cubicBezTo>
                    <a:pt x="0" y="41"/>
                    <a:pt x="3" y="49"/>
                    <a:pt x="9" y="58"/>
                  </a:cubicBezTo>
                  <a:cubicBezTo>
                    <a:pt x="13" y="62"/>
                    <a:pt x="19" y="65"/>
                    <a:pt x="25" y="65"/>
                  </a:cubicBezTo>
                  <a:cubicBezTo>
                    <a:pt x="27" y="65"/>
                    <a:pt x="30" y="65"/>
                    <a:pt x="32" y="64"/>
                  </a:cubicBezTo>
                  <a:lnTo>
                    <a:pt x="394" y="64"/>
                  </a:lnTo>
                  <a:cubicBezTo>
                    <a:pt x="396" y="65"/>
                    <a:pt x="399" y="65"/>
                    <a:pt x="401" y="65"/>
                  </a:cubicBezTo>
                  <a:cubicBezTo>
                    <a:pt x="407" y="65"/>
                    <a:pt x="413" y="62"/>
                    <a:pt x="417" y="58"/>
                  </a:cubicBezTo>
                  <a:cubicBezTo>
                    <a:pt x="423" y="49"/>
                    <a:pt x="426" y="41"/>
                    <a:pt x="423" y="32"/>
                  </a:cubicBezTo>
                  <a:cubicBezTo>
                    <a:pt x="426" y="23"/>
                    <a:pt x="423" y="15"/>
                    <a:pt x="417" y="9"/>
                  </a:cubicBezTo>
                  <a:cubicBezTo>
                    <a:pt x="411" y="3"/>
                    <a:pt x="403" y="0"/>
                    <a:pt x="394"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7"/>
            <p:cNvSpPr/>
            <p:nvPr/>
          </p:nvSpPr>
          <p:spPr>
            <a:xfrm>
              <a:off x="2050011" y="2333354"/>
              <a:ext cx="24045" cy="36005"/>
            </a:xfrm>
            <a:custGeom>
              <a:rect b="b" l="l" r="r" t="t"/>
              <a:pathLst>
                <a:path extrusionOk="0" h="578" w="386">
                  <a:moveTo>
                    <a:pt x="25" y="0"/>
                  </a:moveTo>
                  <a:cubicBezTo>
                    <a:pt x="19" y="0"/>
                    <a:pt x="13" y="3"/>
                    <a:pt x="9" y="7"/>
                  </a:cubicBezTo>
                  <a:cubicBezTo>
                    <a:pt x="3" y="16"/>
                    <a:pt x="0" y="24"/>
                    <a:pt x="0" y="33"/>
                  </a:cubicBezTo>
                  <a:lnTo>
                    <a:pt x="0" y="134"/>
                  </a:lnTo>
                  <a:cubicBezTo>
                    <a:pt x="0" y="143"/>
                    <a:pt x="3" y="152"/>
                    <a:pt x="9" y="158"/>
                  </a:cubicBezTo>
                  <a:cubicBezTo>
                    <a:pt x="18" y="163"/>
                    <a:pt x="26" y="166"/>
                    <a:pt x="38" y="166"/>
                  </a:cubicBezTo>
                  <a:cubicBezTo>
                    <a:pt x="47" y="166"/>
                    <a:pt x="58" y="163"/>
                    <a:pt x="64" y="158"/>
                  </a:cubicBezTo>
                  <a:cubicBezTo>
                    <a:pt x="70" y="152"/>
                    <a:pt x="73" y="143"/>
                    <a:pt x="73" y="134"/>
                  </a:cubicBezTo>
                  <a:lnTo>
                    <a:pt x="73" y="65"/>
                  </a:lnTo>
                  <a:lnTo>
                    <a:pt x="299" y="65"/>
                  </a:lnTo>
                  <a:lnTo>
                    <a:pt x="104" y="540"/>
                  </a:lnTo>
                  <a:cubicBezTo>
                    <a:pt x="102" y="546"/>
                    <a:pt x="102" y="557"/>
                    <a:pt x="104" y="563"/>
                  </a:cubicBezTo>
                  <a:cubicBezTo>
                    <a:pt x="110" y="572"/>
                    <a:pt x="119" y="575"/>
                    <a:pt x="128" y="578"/>
                  </a:cubicBezTo>
                  <a:cubicBezTo>
                    <a:pt x="139" y="578"/>
                    <a:pt x="148" y="578"/>
                    <a:pt x="159" y="575"/>
                  </a:cubicBezTo>
                  <a:cubicBezTo>
                    <a:pt x="165" y="569"/>
                    <a:pt x="174" y="563"/>
                    <a:pt x="177" y="554"/>
                  </a:cubicBezTo>
                  <a:lnTo>
                    <a:pt x="383" y="53"/>
                  </a:lnTo>
                  <a:cubicBezTo>
                    <a:pt x="383" y="50"/>
                    <a:pt x="383" y="48"/>
                    <a:pt x="383" y="45"/>
                  </a:cubicBezTo>
                  <a:cubicBezTo>
                    <a:pt x="383" y="39"/>
                    <a:pt x="383" y="36"/>
                    <a:pt x="383" y="33"/>
                  </a:cubicBezTo>
                  <a:cubicBezTo>
                    <a:pt x="385" y="24"/>
                    <a:pt x="383" y="16"/>
                    <a:pt x="377" y="7"/>
                  </a:cubicBezTo>
                  <a:cubicBezTo>
                    <a:pt x="372" y="3"/>
                    <a:pt x="367" y="0"/>
                    <a:pt x="360" y="0"/>
                  </a:cubicBezTo>
                  <a:cubicBezTo>
                    <a:pt x="358" y="0"/>
                    <a:pt x="356" y="0"/>
                    <a:pt x="354" y="1"/>
                  </a:cubicBezTo>
                  <a:lnTo>
                    <a:pt x="32" y="1"/>
                  </a:lnTo>
                  <a:cubicBezTo>
                    <a:pt x="30" y="0"/>
                    <a:pt x="27" y="0"/>
                    <a:pt x="25"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7"/>
            <p:cNvSpPr/>
            <p:nvPr/>
          </p:nvSpPr>
          <p:spPr>
            <a:xfrm>
              <a:off x="2083899" y="2332482"/>
              <a:ext cx="27533" cy="36192"/>
            </a:xfrm>
            <a:custGeom>
              <a:rect b="b" l="l" r="r" t="t"/>
              <a:pathLst>
                <a:path extrusionOk="0" h="581" w="442">
                  <a:moveTo>
                    <a:pt x="264" y="108"/>
                  </a:moveTo>
                  <a:lnTo>
                    <a:pt x="261" y="345"/>
                  </a:lnTo>
                  <a:lnTo>
                    <a:pt x="99" y="345"/>
                  </a:lnTo>
                  <a:lnTo>
                    <a:pt x="264" y="108"/>
                  </a:lnTo>
                  <a:close/>
                  <a:moveTo>
                    <a:pt x="290" y="1"/>
                  </a:moveTo>
                  <a:cubicBezTo>
                    <a:pt x="282" y="1"/>
                    <a:pt x="270" y="4"/>
                    <a:pt x="261" y="9"/>
                  </a:cubicBezTo>
                  <a:cubicBezTo>
                    <a:pt x="253" y="15"/>
                    <a:pt x="244" y="21"/>
                    <a:pt x="238" y="33"/>
                  </a:cubicBezTo>
                  <a:lnTo>
                    <a:pt x="7" y="351"/>
                  </a:lnTo>
                  <a:cubicBezTo>
                    <a:pt x="4" y="360"/>
                    <a:pt x="1" y="366"/>
                    <a:pt x="4" y="374"/>
                  </a:cubicBezTo>
                  <a:cubicBezTo>
                    <a:pt x="1" y="383"/>
                    <a:pt x="4" y="392"/>
                    <a:pt x="9" y="400"/>
                  </a:cubicBezTo>
                  <a:cubicBezTo>
                    <a:pt x="14" y="405"/>
                    <a:pt x="19" y="407"/>
                    <a:pt x="26" y="407"/>
                  </a:cubicBezTo>
                  <a:cubicBezTo>
                    <a:pt x="28" y="407"/>
                    <a:pt x="30" y="407"/>
                    <a:pt x="33" y="406"/>
                  </a:cubicBezTo>
                  <a:lnTo>
                    <a:pt x="261" y="406"/>
                  </a:lnTo>
                  <a:lnTo>
                    <a:pt x="261" y="516"/>
                  </a:lnTo>
                  <a:lnTo>
                    <a:pt x="192" y="516"/>
                  </a:lnTo>
                  <a:cubicBezTo>
                    <a:pt x="190" y="516"/>
                    <a:pt x="187" y="515"/>
                    <a:pt x="185" y="515"/>
                  </a:cubicBezTo>
                  <a:cubicBezTo>
                    <a:pt x="179" y="515"/>
                    <a:pt x="172" y="518"/>
                    <a:pt x="166" y="522"/>
                  </a:cubicBezTo>
                  <a:cubicBezTo>
                    <a:pt x="157" y="540"/>
                    <a:pt x="157" y="557"/>
                    <a:pt x="166" y="574"/>
                  </a:cubicBezTo>
                  <a:cubicBezTo>
                    <a:pt x="175" y="580"/>
                    <a:pt x="183" y="580"/>
                    <a:pt x="192" y="580"/>
                  </a:cubicBezTo>
                  <a:lnTo>
                    <a:pt x="395" y="580"/>
                  </a:lnTo>
                  <a:cubicBezTo>
                    <a:pt x="403" y="580"/>
                    <a:pt x="412" y="580"/>
                    <a:pt x="418" y="574"/>
                  </a:cubicBezTo>
                  <a:cubicBezTo>
                    <a:pt x="429" y="557"/>
                    <a:pt x="429" y="540"/>
                    <a:pt x="418" y="522"/>
                  </a:cubicBezTo>
                  <a:cubicBezTo>
                    <a:pt x="414" y="518"/>
                    <a:pt x="408" y="515"/>
                    <a:pt x="402" y="515"/>
                  </a:cubicBezTo>
                  <a:cubicBezTo>
                    <a:pt x="399" y="515"/>
                    <a:pt x="397" y="516"/>
                    <a:pt x="395" y="516"/>
                  </a:cubicBezTo>
                  <a:lnTo>
                    <a:pt x="334" y="516"/>
                  </a:lnTo>
                  <a:lnTo>
                    <a:pt x="334" y="406"/>
                  </a:lnTo>
                  <a:lnTo>
                    <a:pt x="409" y="406"/>
                  </a:lnTo>
                  <a:cubicBezTo>
                    <a:pt x="412" y="407"/>
                    <a:pt x="414" y="407"/>
                    <a:pt x="416" y="407"/>
                  </a:cubicBezTo>
                  <a:cubicBezTo>
                    <a:pt x="422" y="407"/>
                    <a:pt x="428" y="405"/>
                    <a:pt x="432" y="400"/>
                  </a:cubicBezTo>
                  <a:cubicBezTo>
                    <a:pt x="438" y="392"/>
                    <a:pt x="441" y="383"/>
                    <a:pt x="441" y="374"/>
                  </a:cubicBezTo>
                  <a:cubicBezTo>
                    <a:pt x="441" y="366"/>
                    <a:pt x="438" y="357"/>
                    <a:pt x="432" y="348"/>
                  </a:cubicBezTo>
                  <a:cubicBezTo>
                    <a:pt x="427" y="343"/>
                    <a:pt x="418" y="343"/>
                    <a:pt x="409" y="343"/>
                  </a:cubicBezTo>
                  <a:lnTo>
                    <a:pt x="334" y="343"/>
                  </a:lnTo>
                  <a:lnTo>
                    <a:pt x="334" y="38"/>
                  </a:lnTo>
                  <a:cubicBezTo>
                    <a:pt x="334" y="30"/>
                    <a:pt x="331" y="18"/>
                    <a:pt x="322" y="12"/>
                  </a:cubicBezTo>
                  <a:cubicBezTo>
                    <a:pt x="314" y="4"/>
                    <a:pt x="302" y="1"/>
                    <a:pt x="290"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7"/>
            <p:cNvSpPr/>
            <p:nvPr/>
          </p:nvSpPr>
          <p:spPr>
            <a:xfrm>
              <a:off x="1761282" y="2257170"/>
              <a:ext cx="11400" cy="13144"/>
            </a:xfrm>
            <a:custGeom>
              <a:rect b="b" l="l" r="r" t="t"/>
              <a:pathLst>
                <a:path extrusionOk="0" h="211" w="183">
                  <a:moveTo>
                    <a:pt x="174" y="1"/>
                  </a:moveTo>
                  <a:cubicBezTo>
                    <a:pt x="173" y="1"/>
                    <a:pt x="172" y="1"/>
                    <a:pt x="171" y="2"/>
                  </a:cubicBezTo>
                  <a:lnTo>
                    <a:pt x="3" y="2"/>
                  </a:lnTo>
                  <a:cubicBezTo>
                    <a:pt x="0" y="11"/>
                    <a:pt x="0" y="16"/>
                    <a:pt x="3" y="22"/>
                  </a:cubicBezTo>
                  <a:cubicBezTo>
                    <a:pt x="6" y="25"/>
                    <a:pt x="9" y="25"/>
                    <a:pt x="12" y="25"/>
                  </a:cubicBezTo>
                  <a:lnTo>
                    <a:pt x="35" y="25"/>
                  </a:lnTo>
                  <a:lnTo>
                    <a:pt x="35" y="187"/>
                  </a:lnTo>
                  <a:lnTo>
                    <a:pt x="12" y="187"/>
                  </a:lnTo>
                  <a:cubicBezTo>
                    <a:pt x="11" y="186"/>
                    <a:pt x="10" y="186"/>
                    <a:pt x="9" y="186"/>
                  </a:cubicBezTo>
                  <a:cubicBezTo>
                    <a:pt x="7" y="186"/>
                    <a:pt x="5" y="187"/>
                    <a:pt x="3" y="187"/>
                  </a:cubicBezTo>
                  <a:cubicBezTo>
                    <a:pt x="0" y="193"/>
                    <a:pt x="0" y="202"/>
                    <a:pt x="3" y="207"/>
                  </a:cubicBezTo>
                  <a:cubicBezTo>
                    <a:pt x="6" y="207"/>
                    <a:pt x="9" y="210"/>
                    <a:pt x="12" y="210"/>
                  </a:cubicBezTo>
                  <a:lnTo>
                    <a:pt x="102" y="210"/>
                  </a:lnTo>
                  <a:cubicBezTo>
                    <a:pt x="105" y="210"/>
                    <a:pt x="108" y="207"/>
                    <a:pt x="111" y="207"/>
                  </a:cubicBezTo>
                  <a:cubicBezTo>
                    <a:pt x="113" y="202"/>
                    <a:pt x="113" y="193"/>
                    <a:pt x="111" y="187"/>
                  </a:cubicBezTo>
                  <a:cubicBezTo>
                    <a:pt x="109" y="187"/>
                    <a:pt x="107" y="186"/>
                    <a:pt x="105" y="186"/>
                  </a:cubicBezTo>
                  <a:cubicBezTo>
                    <a:pt x="104" y="186"/>
                    <a:pt x="103" y="186"/>
                    <a:pt x="102" y="187"/>
                  </a:cubicBezTo>
                  <a:lnTo>
                    <a:pt x="61" y="187"/>
                  </a:lnTo>
                  <a:lnTo>
                    <a:pt x="61" y="118"/>
                  </a:lnTo>
                  <a:lnTo>
                    <a:pt x="105" y="118"/>
                  </a:lnTo>
                  <a:lnTo>
                    <a:pt x="105" y="132"/>
                  </a:lnTo>
                  <a:cubicBezTo>
                    <a:pt x="105" y="135"/>
                    <a:pt x="108" y="138"/>
                    <a:pt x="108" y="141"/>
                  </a:cubicBezTo>
                  <a:cubicBezTo>
                    <a:pt x="111" y="141"/>
                    <a:pt x="116" y="144"/>
                    <a:pt x="119" y="144"/>
                  </a:cubicBezTo>
                  <a:cubicBezTo>
                    <a:pt x="122" y="144"/>
                    <a:pt x="125" y="141"/>
                    <a:pt x="128" y="141"/>
                  </a:cubicBezTo>
                  <a:cubicBezTo>
                    <a:pt x="131" y="138"/>
                    <a:pt x="131" y="135"/>
                    <a:pt x="131" y="132"/>
                  </a:cubicBezTo>
                  <a:lnTo>
                    <a:pt x="131" y="74"/>
                  </a:lnTo>
                  <a:cubicBezTo>
                    <a:pt x="131" y="71"/>
                    <a:pt x="131" y="68"/>
                    <a:pt x="128" y="66"/>
                  </a:cubicBezTo>
                  <a:cubicBezTo>
                    <a:pt x="126" y="66"/>
                    <a:pt x="124" y="64"/>
                    <a:pt x="122" y="64"/>
                  </a:cubicBezTo>
                  <a:cubicBezTo>
                    <a:pt x="121" y="64"/>
                    <a:pt x="120" y="65"/>
                    <a:pt x="119" y="66"/>
                  </a:cubicBezTo>
                  <a:cubicBezTo>
                    <a:pt x="118" y="65"/>
                    <a:pt x="117" y="64"/>
                    <a:pt x="116" y="64"/>
                  </a:cubicBezTo>
                  <a:cubicBezTo>
                    <a:pt x="113" y="64"/>
                    <a:pt x="110" y="66"/>
                    <a:pt x="108" y="66"/>
                  </a:cubicBezTo>
                  <a:cubicBezTo>
                    <a:pt x="108" y="68"/>
                    <a:pt x="105" y="71"/>
                    <a:pt x="105" y="74"/>
                  </a:cubicBezTo>
                  <a:lnTo>
                    <a:pt x="105" y="92"/>
                  </a:lnTo>
                  <a:lnTo>
                    <a:pt x="61" y="92"/>
                  </a:lnTo>
                  <a:lnTo>
                    <a:pt x="61" y="22"/>
                  </a:lnTo>
                  <a:lnTo>
                    <a:pt x="157" y="22"/>
                  </a:lnTo>
                  <a:lnTo>
                    <a:pt x="157" y="60"/>
                  </a:lnTo>
                  <a:cubicBezTo>
                    <a:pt x="154" y="63"/>
                    <a:pt x="157" y="66"/>
                    <a:pt x="160" y="68"/>
                  </a:cubicBezTo>
                  <a:cubicBezTo>
                    <a:pt x="163" y="68"/>
                    <a:pt x="166" y="71"/>
                    <a:pt x="168" y="71"/>
                  </a:cubicBezTo>
                  <a:cubicBezTo>
                    <a:pt x="171" y="71"/>
                    <a:pt x="177" y="68"/>
                    <a:pt x="180" y="68"/>
                  </a:cubicBezTo>
                  <a:cubicBezTo>
                    <a:pt x="180" y="66"/>
                    <a:pt x="183" y="63"/>
                    <a:pt x="183" y="60"/>
                  </a:cubicBezTo>
                  <a:lnTo>
                    <a:pt x="183" y="13"/>
                  </a:lnTo>
                  <a:cubicBezTo>
                    <a:pt x="183" y="11"/>
                    <a:pt x="180" y="5"/>
                    <a:pt x="180" y="2"/>
                  </a:cubicBezTo>
                  <a:cubicBezTo>
                    <a:pt x="178" y="2"/>
                    <a:pt x="176" y="1"/>
                    <a:pt x="174"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7"/>
            <p:cNvSpPr/>
            <p:nvPr/>
          </p:nvSpPr>
          <p:spPr>
            <a:xfrm>
              <a:off x="1775734" y="2255800"/>
              <a:ext cx="10154" cy="14514"/>
            </a:xfrm>
            <a:custGeom>
              <a:rect b="b" l="l" r="r" t="t"/>
              <a:pathLst>
                <a:path extrusionOk="0" h="233" w="163">
                  <a:moveTo>
                    <a:pt x="20" y="1"/>
                  </a:moveTo>
                  <a:cubicBezTo>
                    <a:pt x="18" y="1"/>
                    <a:pt x="15" y="1"/>
                    <a:pt x="12" y="4"/>
                  </a:cubicBezTo>
                  <a:cubicBezTo>
                    <a:pt x="9" y="6"/>
                    <a:pt x="9" y="9"/>
                    <a:pt x="9" y="12"/>
                  </a:cubicBezTo>
                  <a:cubicBezTo>
                    <a:pt x="9" y="15"/>
                    <a:pt x="9" y="18"/>
                    <a:pt x="12" y="21"/>
                  </a:cubicBezTo>
                  <a:cubicBezTo>
                    <a:pt x="15" y="24"/>
                    <a:pt x="18" y="24"/>
                    <a:pt x="20" y="24"/>
                  </a:cubicBezTo>
                  <a:lnTo>
                    <a:pt x="67" y="24"/>
                  </a:lnTo>
                  <a:lnTo>
                    <a:pt x="67" y="206"/>
                  </a:lnTo>
                  <a:lnTo>
                    <a:pt x="12" y="206"/>
                  </a:lnTo>
                  <a:cubicBezTo>
                    <a:pt x="9" y="206"/>
                    <a:pt x="6" y="206"/>
                    <a:pt x="3" y="209"/>
                  </a:cubicBezTo>
                  <a:cubicBezTo>
                    <a:pt x="0" y="215"/>
                    <a:pt x="0" y="224"/>
                    <a:pt x="3" y="229"/>
                  </a:cubicBezTo>
                  <a:cubicBezTo>
                    <a:pt x="6" y="229"/>
                    <a:pt x="9" y="232"/>
                    <a:pt x="12" y="232"/>
                  </a:cubicBezTo>
                  <a:lnTo>
                    <a:pt x="151" y="232"/>
                  </a:lnTo>
                  <a:cubicBezTo>
                    <a:pt x="154" y="232"/>
                    <a:pt x="157" y="229"/>
                    <a:pt x="160" y="229"/>
                  </a:cubicBezTo>
                  <a:cubicBezTo>
                    <a:pt x="162" y="224"/>
                    <a:pt x="162" y="215"/>
                    <a:pt x="160" y="209"/>
                  </a:cubicBezTo>
                  <a:cubicBezTo>
                    <a:pt x="157" y="206"/>
                    <a:pt x="154" y="206"/>
                    <a:pt x="151" y="206"/>
                  </a:cubicBezTo>
                  <a:lnTo>
                    <a:pt x="93" y="206"/>
                  </a:lnTo>
                  <a:lnTo>
                    <a:pt x="93" y="12"/>
                  </a:lnTo>
                  <a:cubicBezTo>
                    <a:pt x="93" y="9"/>
                    <a:pt x="93" y="6"/>
                    <a:pt x="93" y="4"/>
                  </a:cubicBezTo>
                  <a:cubicBezTo>
                    <a:pt x="90" y="1"/>
                    <a:pt x="87" y="1"/>
                    <a:pt x="84"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7"/>
            <p:cNvSpPr/>
            <p:nvPr/>
          </p:nvSpPr>
          <p:spPr>
            <a:xfrm>
              <a:off x="1789252" y="2255239"/>
              <a:ext cx="10154" cy="14950"/>
            </a:xfrm>
            <a:custGeom>
              <a:rect b="b" l="l" r="r" t="t"/>
              <a:pathLst>
                <a:path extrusionOk="0" h="240" w="163">
                  <a:moveTo>
                    <a:pt x="79" y="1"/>
                  </a:moveTo>
                  <a:cubicBezTo>
                    <a:pt x="73" y="1"/>
                    <a:pt x="67" y="1"/>
                    <a:pt x="64" y="4"/>
                  </a:cubicBezTo>
                  <a:cubicBezTo>
                    <a:pt x="61" y="7"/>
                    <a:pt x="61" y="10"/>
                    <a:pt x="61" y="13"/>
                  </a:cubicBezTo>
                  <a:lnTo>
                    <a:pt x="61" y="36"/>
                  </a:lnTo>
                  <a:cubicBezTo>
                    <a:pt x="61" y="39"/>
                    <a:pt x="61" y="42"/>
                    <a:pt x="64" y="44"/>
                  </a:cubicBezTo>
                  <a:cubicBezTo>
                    <a:pt x="67" y="47"/>
                    <a:pt x="73" y="47"/>
                    <a:pt x="79" y="47"/>
                  </a:cubicBezTo>
                  <a:cubicBezTo>
                    <a:pt x="82" y="47"/>
                    <a:pt x="87" y="47"/>
                    <a:pt x="90" y="44"/>
                  </a:cubicBezTo>
                  <a:cubicBezTo>
                    <a:pt x="93" y="42"/>
                    <a:pt x="93" y="39"/>
                    <a:pt x="93" y="36"/>
                  </a:cubicBezTo>
                  <a:lnTo>
                    <a:pt x="93" y="13"/>
                  </a:lnTo>
                  <a:cubicBezTo>
                    <a:pt x="93" y="10"/>
                    <a:pt x="93" y="7"/>
                    <a:pt x="90" y="4"/>
                  </a:cubicBezTo>
                  <a:cubicBezTo>
                    <a:pt x="87" y="1"/>
                    <a:pt x="82" y="1"/>
                    <a:pt x="79" y="1"/>
                  </a:cubicBezTo>
                  <a:close/>
                  <a:moveTo>
                    <a:pt x="24" y="76"/>
                  </a:moveTo>
                  <a:cubicBezTo>
                    <a:pt x="21" y="76"/>
                    <a:pt x="18" y="79"/>
                    <a:pt x="15" y="79"/>
                  </a:cubicBezTo>
                  <a:cubicBezTo>
                    <a:pt x="12" y="82"/>
                    <a:pt x="12" y="88"/>
                    <a:pt x="12" y="91"/>
                  </a:cubicBezTo>
                  <a:cubicBezTo>
                    <a:pt x="12" y="94"/>
                    <a:pt x="12" y="97"/>
                    <a:pt x="15" y="99"/>
                  </a:cubicBezTo>
                  <a:cubicBezTo>
                    <a:pt x="18" y="102"/>
                    <a:pt x="21" y="102"/>
                    <a:pt x="24" y="102"/>
                  </a:cubicBezTo>
                  <a:lnTo>
                    <a:pt x="67" y="102"/>
                  </a:lnTo>
                  <a:lnTo>
                    <a:pt x="67" y="215"/>
                  </a:lnTo>
                  <a:lnTo>
                    <a:pt x="12" y="215"/>
                  </a:lnTo>
                  <a:cubicBezTo>
                    <a:pt x="9" y="215"/>
                    <a:pt x="6" y="215"/>
                    <a:pt x="3" y="218"/>
                  </a:cubicBezTo>
                  <a:cubicBezTo>
                    <a:pt x="0" y="224"/>
                    <a:pt x="0" y="233"/>
                    <a:pt x="3" y="238"/>
                  </a:cubicBezTo>
                  <a:cubicBezTo>
                    <a:pt x="5" y="238"/>
                    <a:pt x="7" y="240"/>
                    <a:pt x="9" y="240"/>
                  </a:cubicBezTo>
                  <a:cubicBezTo>
                    <a:pt x="10" y="240"/>
                    <a:pt x="11" y="239"/>
                    <a:pt x="12" y="238"/>
                  </a:cubicBezTo>
                  <a:lnTo>
                    <a:pt x="151" y="238"/>
                  </a:lnTo>
                  <a:cubicBezTo>
                    <a:pt x="152" y="239"/>
                    <a:pt x="153" y="240"/>
                    <a:pt x="154" y="240"/>
                  </a:cubicBezTo>
                  <a:cubicBezTo>
                    <a:pt x="156" y="240"/>
                    <a:pt x="158" y="238"/>
                    <a:pt x="160" y="238"/>
                  </a:cubicBezTo>
                  <a:cubicBezTo>
                    <a:pt x="163" y="233"/>
                    <a:pt x="163" y="224"/>
                    <a:pt x="160" y="218"/>
                  </a:cubicBezTo>
                  <a:cubicBezTo>
                    <a:pt x="157" y="215"/>
                    <a:pt x="154" y="215"/>
                    <a:pt x="151" y="215"/>
                  </a:cubicBezTo>
                  <a:lnTo>
                    <a:pt x="93" y="215"/>
                  </a:lnTo>
                  <a:lnTo>
                    <a:pt x="93" y="91"/>
                  </a:lnTo>
                  <a:cubicBezTo>
                    <a:pt x="93" y="88"/>
                    <a:pt x="93" y="82"/>
                    <a:pt x="90" y="79"/>
                  </a:cubicBezTo>
                  <a:cubicBezTo>
                    <a:pt x="90" y="79"/>
                    <a:pt x="87" y="76"/>
                    <a:pt x="84" y="76"/>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7"/>
            <p:cNvSpPr/>
            <p:nvPr/>
          </p:nvSpPr>
          <p:spPr>
            <a:xfrm>
              <a:off x="1802084" y="2259786"/>
              <a:ext cx="11586" cy="15012"/>
            </a:xfrm>
            <a:custGeom>
              <a:rect b="b" l="l" r="r" t="t"/>
              <a:pathLst>
                <a:path extrusionOk="0" h="241" w="186">
                  <a:moveTo>
                    <a:pt x="78" y="26"/>
                  </a:moveTo>
                  <a:cubicBezTo>
                    <a:pt x="84" y="26"/>
                    <a:pt x="93" y="29"/>
                    <a:pt x="99" y="32"/>
                  </a:cubicBezTo>
                  <a:cubicBezTo>
                    <a:pt x="107" y="32"/>
                    <a:pt x="113" y="35"/>
                    <a:pt x="116" y="41"/>
                  </a:cubicBezTo>
                  <a:cubicBezTo>
                    <a:pt x="122" y="47"/>
                    <a:pt x="125" y="53"/>
                    <a:pt x="128" y="58"/>
                  </a:cubicBezTo>
                  <a:cubicBezTo>
                    <a:pt x="130" y="67"/>
                    <a:pt x="133" y="73"/>
                    <a:pt x="130" y="81"/>
                  </a:cubicBezTo>
                  <a:cubicBezTo>
                    <a:pt x="133" y="90"/>
                    <a:pt x="130" y="96"/>
                    <a:pt x="128" y="105"/>
                  </a:cubicBezTo>
                  <a:cubicBezTo>
                    <a:pt x="125" y="110"/>
                    <a:pt x="122" y="116"/>
                    <a:pt x="116" y="122"/>
                  </a:cubicBezTo>
                  <a:cubicBezTo>
                    <a:pt x="113" y="128"/>
                    <a:pt x="107" y="131"/>
                    <a:pt x="99" y="131"/>
                  </a:cubicBezTo>
                  <a:cubicBezTo>
                    <a:pt x="93" y="134"/>
                    <a:pt x="84" y="137"/>
                    <a:pt x="78" y="137"/>
                  </a:cubicBezTo>
                  <a:cubicBezTo>
                    <a:pt x="70" y="137"/>
                    <a:pt x="64" y="134"/>
                    <a:pt x="58" y="131"/>
                  </a:cubicBezTo>
                  <a:cubicBezTo>
                    <a:pt x="52" y="131"/>
                    <a:pt x="46" y="125"/>
                    <a:pt x="41" y="119"/>
                  </a:cubicBezTo>
                  <a:cubicBezTo>
                    <a:pt x="38" y="116"/>
                    <a:pt x="35" y="110"/>
                    <a:pt x="32" y="105"/>
                  </a:cubicBezTo>
                  <a:cubicBezTo>
                    <a:pt x="26" y="90"/>
                    <a:pt x="26" y="73"/>
                    <a:pt x="32" y="58"/>
                  </a:cubicBezTo>
                  <a:cubicBezTo>
                    <a:pt x="35" y="53"/>
                    <a:pt x="38" y="47"/>
                    <a:pt x="41" y="44"/>
                  </a:cubicBezTo>
                  <a:cubicBezTo>
                    <a:pt x="46" y="38"/>
                    <a:pt x="52" y="32"/>
                    <a:pt x="58" y="32"/>
                  </a:cubicBezTo>
                  <a:cubicBezTo>
                    <a:pt x="64" y="29"/>
                    <a:pt x="70" y="26"/>
                    <a:pt x="78" y="26"/>
                  </a:cubicBezTo>
                  <a:close/>
                  <a:moveTo>
                    <a:pt x="75" y="0"/>
                  </a:moveTo>
                  <a:cubicBezTo>
                    <a:pt x="67" y="0"/>
                    <a:pt x="55" y="3"/>
                    <a:pt x="46" y="6"/>
                  </a:cubicBezTo>
                  <a:cubicBezTo>
                    <a:pt x="38" y="9"/>
                    <a:pt x="29" y="15"/>
                    <a:pt x="23" y="24"/>
                  </a:cubicBezTo>
                  <a:cubicBezTo>
                    <a:pt x="15" y="29"/>
                    <a:pt x="9" y="38"/>
                    <a:pt x="6" y="47"/>
                  </a:cubicBezTo>
                  <a:cubicBezTo>
                    <a:pt x="3" y="58"/>
                    <a:pt x="0" y="70"/>
                    <a:pt x="0" y="81"/>
                  </a:cubicBezTo>
                  <a:cubicBezTo>
                    <a:pt x="0" y="93"/>
                    <a:pt x="3" y="105"/>
                    <a:pt x="6" y="116"/>
                  </a:cubicBezTo>
                  <a:cubicBezTo>
                    <a:pt x="9" y="125"/>
                    <a:pt x="15" y="134"/>
                    <a:pt x="23" y="139"/>
                  </a:cubicBezTo>
                  <a:cubicBezTo>
                    <a:pt x="29" y="148"/>
                    <a:pt x="38" y="154"/>
                    <a:pt x="46" y="157"/>
                  </a:cubicBezTo>
                  <a:cubicBezTo>
                    <a:pt x="55" y="160"/>
                    <a:pt x="67" y="163"/>
                    <a:pt x="75" y="163"/>
                  </a:cubicBezTo>
                  <a:cubicBezTo>
                    <a:pt x="87" y="163"/>
                    <a:pt x="99" y="160"/>
                    <a:pt x="107" y="154"/>
                  </a:cubicBezTo>
                  <a:cubicBezTo>
                    <a:pt x="116" y="151"/>
                    <a:pt x="125" y="142"/>
                    <a:pt x="130" y="134"/>
                  </a:cubicBezTo>
                  <a:lnTo>
                    <a:pt x="130" y="171"/>
                  </a:lnTo>
                  <a:cubicBezTo>
                    <a:pt x="133" y="177"/>
                    <a:pt x="130" y="183"/>
                    <a:pt x="128" y="189"/>
                  </a:cubicBezTo>
                  <a:cubicBezTo>
                    <a:pt x="128" y="194"/>
                    <a:pt x="125" y="197"/>
                    <a:pt x="122" y="203"/>
                  </a:cubicBezTo>
                  <a:cubicBezTo>
                    <a:pt x="116" y="206"/>
                    <a:pt x="110" y="209"/>
                    <a:pt x="107" y="212"/>
                  </a:cubicBezTo>
                  <a:cubicBezTo>
                    <a:pt x="99" y="212"/>
                    <a:pt x="93" y="215"/>
                    <a:pt x="87" y="215"/>
                  </a:cubicBezTo>
                  <a:cubicBezTo>
                    <a:pt x="78" y="215"/>
                    <a:pt x="70" y="212"/>
                    <a:pt x="61" y="212"/>
                  </a:cubicBezTo>
                  <a:cubicBezTo>
                    <a:pt x="52" y="209"/>
                    <a:pt x="44" y="206"/>
                    <a:pt x="35" y="203"/>
                  </a:cubicBezTo>
                  <a:cubicBezTo>
                    <a:pt x="32" y="203"/>
                    <a:pt x="29" y="203"/>
                    <a:pt x="26" y="206"/>
                  </a:cubicBezTo>
                  <a:cubicBezTo>
                    <a:pt x="23" y="206"/>
                    <a:pt x="20" y="209"/>
                    <a:pt x="20" y="215"/>
                  </a:cubicBezTo>
                  <a:cubicBezTo>
                    <a:pt x="17" y="218"/>
                    <a:pt x="17" y="221"/>
                    <a:pt x="20" y="223"/>
                  </a:cubicBezTo>
                  <a:cubicBezTo>
                    <a:pt x="20" y="226"/>
                    <a:pt x="23" y="229"/>
                    <a:pt x="26" y="229"/>
                  </a:cubicBezTo>
                  <a:cubicBezTo>
                    <a:pt x="35" y="232"/>
                    <a:pt x="46" y="235"/>
                    <a:pt x="55" y="238"/>
                  </a:cubicBezTo>
                  <a:cubicBezTo>
                    <a:pt x="67" y="238"/>
                    <a:pt x="75" y="241"/>
                    <a:pt x="87" y="241"/>
                  </a:cubicBezTo>
                  <a:cubicBezTo>
                    <a:pt x="96" y="241"/>
                    <a:pt x="107" y="238"/>
                    <a:pt x="116" y="235"/>
                  </a:cubicBezTo>
                  <a:cubicBezTo>
                    <a:pt x="125" y="232"/>
                    <a:pt x="133" y="229"/>
                    <a:pt x="139" y="223"/>
                  </a:cubicBezTo>
                  <a:cubicBezTo>
                    <a:pt x="145" y="218"/>
                    <a:pt x="151" y="209"/>
                    <a:pt x="154" y="203"/>
                  </a:cubicBezTo>
                  <a:cubicBezTo>
                    <a:pt x="157" y="192"/>
                    <a:pt x="159" y="183"/>
                    <a:pt x="159" y="174"/>
                  </a:cubicBezTo>
                  <a:lnTo>
                    <a:pt x="159" y="29"/>
                  </a:lnTo>
                  <a:lnTo>
                    <a:pt x="174" y="29"/>
                  </a:lnTo>
                  <a:cubicBezTo>
                    <a:pt x="177" y="29"/>
                    <a:pt x="180" y="29"/>
                    <a:pt x="180" y="26"/>
                  </a:cubicBezTo>
                  <a:cubicBezTo>
                    <a:pt x="183" y="24"/>
                    <a:pt x="186" y="21"/>
                    <a:pt x="183" y="18"/>
                  </a:cubicBezTo>
                  <a:cubicBezTo>
                    <a:pt x="186" y="15"/>
                    <a:pt x="183" y="9"/>
                    <a:pt x="180" y="9"/>
                  </a:cubicBezTo>
                  <a:cubicBezTo>
                    <a:pt x="180" y="7"/>
                    <a:pt x="178" y="5"/>
                    <a:pt x="176" y="5"/>
                  </a:cubicBezTo>
                  <a:cubicBezTo>
                    <a:pt x="176" y="5"/>
                    <a:pt x="175" y="5"/>
                    <a:pt x="174" y="6"/>
                  </a:cubicBezTo>
                  <a:lnTo>
                    <a:pt x="145" y="6"/>
                  </a:lnTo>
                  <a:cubicBezTo>
                    <a:pt x="144" y="5"/>
                    <a:pt x="143" y="5"/>
                    <a:pt x="142" y="5"/>
                  </a:cubicBezTo>
                  <a:cubicBezTo>
                    <a:pt x="140" y="5"/>
                    <a:pt x="138" y="7"/>
                    <a:pt x="136" y="9"/>
                  </a:cubicBezTo>
                  <a:cubicBezTo>
                    <a:pt x="133" y="9"/>
                    <a:pt x="133" y="15"/>
                    <a:pt x="133" y="18"/>
                  </a:cubicBezTo>
                  <a:lnTo>
                    <a:pt x="133" y="32"/>
                  </a:lnTo>
                  <a:cubicBezTo>
                    <a:pt x="128" y="21"/>
                    <a:pt x="119" y="15"/>
                    <a:pt x="107" y="9"/>
                  </a:cubicBezTo>
                  <a:cubicBezTo>
                    <a:pt x="99" y="3"/>
                    <a:pt x="87" y="0"/>
                    <a:pt x="75" y="0"/>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7"/>
            <p:cNvSpPr/>
            <p:nvPr/>
          </p:nvSpPr>
          <p:spPr>
            <a:xfrm>
              <a:off x="1815041" y="2255800"/>
              <a:ext cx="11960" cy="14514"/>
            </a:xfrm>
            <a:custGeom>
              <a:rect b="b" l="l" r="r" t="t"/>
              <a:pathLst>
                <a:path extrusionOk="0" h="233" w="192">
                  <a:moveTo>
                    <a:pt x="12" y="1"/>
                  </a:moveTo>
                  <a:cubicBezTo>
                    <a:pt x="9" y="1"/>
                    <a:pt x="6" y="1"/>
                    <a:pt x="4" y="4"/>
                  </a:cubicBezTo>
                  <a:cubicBezTo>
                    <a:pt x="1" y="6"/>
                    <a:pt x="1" y="9"/>
                    <a:pt x="1" y="12"/>
                  </a:cubicBezTo>
                  <a:cubicBezTo>
                    <a:pt x="1" y="15"/>
                    <a:pt x="1" y="18"/>
                    <a:pt x="4" y="21"/>
                  </a:cubicBezTo>
                  <a:cubicBezTo>
                    <a:pt x="6" y="24"/>
                    <a:pt x="9" y="24"/>
                    <a:pt x="12" y="24"/>
                  </a:cubicBezTo>
                  <a:lnTo>
                    <a:pt x="27" y="24"/>
                  </a:lnTo>
                  <a:lnTo>
                    <a:pt x="27" y="206"/>
                  </a:lnTo>
                  <a:lnTo>
                    <a:pt x="12" y="206"/>
                  </a:lnTo>
                  <a:cubicBezTo>
                    <a:pt x="9" y="206"/>
                    <a:pt x="6" y="206"/>
                    <a:pt x="4" y="209"/>
                  </a:cubicBezTo>
                  <a:cubicBezTo>
                    <a:pt x="1" y="215"/>
                    <a:pt x="1" y="224"/>
                    <a:pt x="4" y="229"/>
                  </a:cubicBezTo>
                  <a:cubicBezTo>
                    <a:pt x="6" y="229"/>
                    <a:pt x="9" y="232"/>
                    <a:pt x="12" y="232"/>
                  </a:cubicBezTo>
                  <a:lnTo>
                    <a:pt x="67" y="232"/>
                  </a:lnTo>
                  <a:cubicBezTo>
                    <a:pt x="70" y="232"/>
                    <a:pt x="76" y="229"/>
                    <a:pt x="76" y="229"/>
                  </a:cubicBezTo>
                  <a:cubicBezTo>
                    <a:pt x="82" y="224"/>
                    <a:pt x="82" y="215"/>
                    <a:pt x="76" y="209"/>
                  </a:cubicBezTo>
                  <a:cubicBezTo>
                    <a:pt x="76" y="206"/>
                    <a:pt x="70" y="206"/>
                    <a:pt x="67" y="206"/>
                  </a:cubicBezTo>
                  <a:lnTo>
                    <a:pt x="53" y="206"/>
                  </a:lnTo>
                  <a:lnTo>
                    <a:pt x="53" y="157"/>
                  </a:lnTo>
                  <a:cubicBezTo>
                    <a:pt x="53" y="148"/>
                    <a:pt x="53" y="140"/>
                    <a:pt x="56" y="131"/>
                  </a:cubicBezTo>
                  <a:cubicBezTo>
                    <a:pt x="59" y="122"/>
                    <a:pt x="64" y="117"/>
                    <a:pt x="70" y="111"/>
                  </a:cubicBezTo>
                  <a:cubicBezTo>
                    <a:pt x="73" y="105"/>
                    <a:pt x="79" y="99"/>
                    <a:pt x="88" y="96"/>
                  </a:cubicBezTo>
                  <a:cubicBezTo>
                    <a:pt x="93" y="93"/>
                    <a:pt x="102" y="90"/>
                    <a:pt x="108" y="90"/>
                  </a:cubicBezTo>
                  <a:cubicBezTo>
                    <a:pt x="114" y="90"/>
                    <a:pt x="117" y="90"/>
                    <a:pt x="119" y="93"/>
                  </a:cubicBezTo>
                  <a:cubicBezTo>
                    <a:pt x="125" y="96"/>
                    <a:pt x="128" y="96"/>
                    <a:pt x="131" y="99"/>
                  </a:cubicBezTo>
                  <a:cubicBezTo>
                    <a:pt x="131" y="102"/>
                    <a:pt x="134" y="108"/>
                    <a:pt x="134" y="111"/>
                  </a:cubicBezTo>
                  <a:cubicBezTo>
                    <a:pt x="137" y="117"/>
                    <a:pt x="137" y="119"/>
                    <a:pt x="137" y="125"/>
                  </a:cubicBezTo>
                  <a:lnTo>
                    <a:pt x="137" y="206"/>
                  </a:lnTo>
                  <a:lnTo>
                    <a:pt x="122" y="206"/>
                  </a:lnTo>
                  <a:cubicBezTo>
                    <a:pt x="117" y="206"/>
                    <a:pt x="114" y="206"/>
                    <a:pt x="114" y="209"/>
                  </a:cubicBezTo>
                  <a:cubicBezTo>
                    <a:pt x="108" y="215"/>
                    <a:pt x="108" y="224"/>
                    <a:pt x="114" y="229"/>
                  </a:cubicBezTo>
                  <a:cubicBezTo>
                    <a:pt x="114" y="229"/>
                    <a:pt x="117" y="232"/>
                    <a:pt x="122" y="232"/>
                  </a:cubicBezTo>
                  <a:lnTo>
                    <a:pt x="180" y="232"/>
                  </a:lnTo>
                  <a:cubicBezTo>
                    <a:pt x="183" y="232"/>
                    <a:pt x="186" y="229"/>
                    <a:pt x="189" y="229"/>
                  </a:cubicBezTo>
                  <a:cubicBezTo>
                    <a:pt x="192" y="224"/>
                    <a:pt x="192" y="215"/>
                    <a:pt x="189" y="209"/>
                  </a:cubicBezTo>
                  <a:cubicBezTo>
                    <a:pt x="186" y="206"/>
                    <a:pt x="183" y="206"/>
                    <a:pt x="180" y="206"/>
                  </a:cubicBezTo>
                  <a:lnTo>
                    <a:pt x="166" y="206"/>
                  </a:lnTo>
                  <a:lnTo>
                    <a:pt x="166" y="122"/>
                  </a:lnTo>
                  <a:cubicBezTo>
                    <a:pt x="166" y="114"/>
                    <a:pt x="166" y="105"/>
                    <a:pt x="163" y="99"/>
                  </a:cubicBezTo>
                  <a:cubicBezTo>
                    <a:pt x="160" y="90"/>
                    <a:pt x="157" y="85"/>
                    <a:pt x="151" y="82"/>
                  </a:cubicBezTo>
                  <a:cubicBezTo>
                    <a:pt x="146" y="76"/>
                    <a:pt x="143" y="70"/>
                    <a:pt x="134" y="70"/>
                  </a:cubicBezTo>
                  <a:cubicBezTo>
                    <a:pt x="128" y="67"/>
                    <a:pt x="119" y="64"/>
                    <a:pt x="114" y="64"/>
                  </a:cubicBezTo>
                  <a:cubicBezTo>
                    <a:pt x="102" y="64"/>
                    <a:pt x="90" y="67"/>
                    <a:pt x="82" y="73"/>
                  </a:cubicBezTo>
                  <a:cubicBezTo>
                    <a:pt x="70" y="82"/>
                    <a:pt x="62" y="90"/>
                    <a:pt x="56" y="99"/>
                  </a:cubicBezTo>
                  <a:lnTo>
                    <a:pt x="56" y="12"/>
                  </a:lnTo>
                  <a:cubicBezTo>
                    <a:pt x="56" y="9"/>
                    <a:pt x="53" y="6"/>
                    <a:pt x="53" y="4"/>
                  </a:cubicBezTo>
                  <a:cubicBezTo>
                    <a:pt x="50" y="1"/>
                    <a:pt x="47" y="1"/>
                    <a:pt x="44"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7"/>
            <p:cNvSpPr/>
            <p:nvPr/>
          </p:nvSpPr>
          <p:spPr>
            <a:xfrm>
              <a:off x="1828559" y="2256983"/>
              <a:ext cx="10901" cy="13704"/>
            </a:xfrm>
            <a:custGeom>
              <a:rect b="b" l="l" r="r" t="t"/>
              <a:pathLst>
                <a:path extrusionOk="0" h="220" w="175">
                  <a:moveTo>
                    <a:pt x="62" y="1"/>
                  </a:moveTo>
                  <a:cubicBezTo>
                    <a:pt x="59" y="1"/>
                    <a:pt x="55" y="3"/>
                    <a:pt x="53" y="5"/>
                  </a:cubicBezTo>
                  <a:cubicBezTo>
                    <a:pt x="53" y="5"/>
                    <a:pt x="50" y="8"/>
                    <a:pt x="50" y="14"/>
                  </a:cubicBezTo>
                  <a:lnTo>
                    <a:pt x="50" y="63"/>
                  </a:lnTo>
                  <a:lnTo>
                    <a:pt x="13" y="66"/>
                  </a:lnTo>
                  <a:cubicBezTo>
                    <a:pt x="10" y="66"/>
                    <a:pt x="7" y="66"/>
                    <a:pt x="4" y="69"/>
                  </a:cubicBezTo>
                  <a:cubicBezTo>
                    <a:pt x="1" y="74"/>
                    <a:pt x="1" y="80"/>
                    <a:pt x="4" y="89"/>
                  </a:cubicBezTo>
                  <a:lnTo>
                    <a:pt x="50" y="89"/>
                  </a:lnTo>
                  <a:lnTo>
                    <a:pt x="50" y="155"/>
                  </a:lnTo>
                  <a:cubicBezTo>
                    <a:pt x="50" y="164"/>
                    <a:pt x="50" y="173"/>
                    <a:pt x="53" y="182"/>
                  </a:cubicBezTo>
                  <a:cubicBezTo>
                    <a:pt x="56" y="190"/>
                    <a:pt x="59" y="196"/>
                    <a:pt x="65" y="202"/>
                  </a:cubicBezTo>
                  <a:cubicBezTo>
                    <a:pt x="68" y="208"/>
                    <a:pt x="73" y="210"/>
                    <a:pt x="82" y="213"/>
                  </a:cubicBezTo>
                  <a:cubicBezTo>
                    <a:pt x="91" y="216"/>
                    <a:pt x="99" y="219"/>
                    <a:pt x="108" y="219"/>
                  </a:cubicBezTo>
                  <a:cubicBezTo>
                    <a:pt x="111" y="219"/>
                    <a:pt x="117" y="216"/>
                    <a:pt x="123" y="216"/>
                  </a:cubicBezTo>
                  <a:cubicBezTo>
                    <a:pt x="128" y="216"/>
                    <a:pt x="134" y="213"/>
                    <a:pt x="140" y="213"/>
                  </a:cubicBezTo>
                  <a:lnTo>
                    <a:pt x="154" y="205"/>
                  </a:lnTo>
                  <a:lnTo>
                    <a:pt x="169" y="199"/>
                  </a:lnTo>
                  <a:cubicBezTo>
                    <a:pt x="172" y="196"/>
                    <a:pt x="175" y="193"/>
                    <a:pt x="175" y="193"/>
                  </a:cubicBezTo>
                  <a:cubicBezTo>
                    <a:pt x="175" y="187"/>
                    <a:pt x="175" y="184"/>
                    <a:pt x="172" y="182"/>
                  </a:cubicBezTo>
                  <a:cubicBezTo>
                    <a:pt x="172" y="179"/>
                    <a:pt x="169" y="176"/>
                    <a:pt x="166" y="173"/>
                  </a:cubicBezTo>
                  <a:lnTo>
                    <a:pt x="157" y="173"/>
                  </a:lnTo>
                  <a:cubicBezTo>
                    <a:pt x="149" y="179"/>
                    <a:pt x="140" y="182"/>
                    <a:pt x="131" y="187"/>
                  </a:cubicBezTo>
                  <a:cubicBezTo>
                    <a:pt x="125" y="190"/>
                    <a:pt x="117" y="190"/>
                    <a:pt x="108" y="190"/>
                  </a:cubicBezTo>
                  <a:cubicBezTo>
                    <a:pt x="102" y="190"/>
                    <a:pt x="97" y="190"/>
                    <a:pt x="94" y="187"/>
                  </a:cubicBezTo>
                  <a:cubicBezTo>
                    <a:pt x="88" y="187"/>
                    <a:pt x="85" y="184"/>
                    <a:pt x="82" y="182"/>
                  </a:cubicBezTo>
                  <a:cubicBezTo>
                    <a:pt x="79" y="179"/>
                    <a:pt x="79" y="173"/>
                    <a:pt x="76" y="170"/>
                  </a:cubicBezTo>
                  <a:cubicBezTo>
                    <a:pt x="76" y="164"/>
                    <a:pt x="76" y="158"/>
                    <a:pt x="76" y="153"/>
                  </a:cubicBezTo>
                  <a:lnTo>
                    <a:pt x="76" y="89"/>
                  </a:lnTo>
                  <a:lnTo>
                    <a:pt x="149" y="89"/>
                  </a:lnTo>
                  <a:cubicBezTo>
                    <a:pt x="154" y="89"/>
                    <a:pt x="157" y="89"/>
                    <a:pt x="157" y="86"/>
                  </a:cubicBezTo>
                  <a:cubicBezTo>
                    <a:pt x="163" y="80"/>
                    <a:pt x="163" y="74"/>
                    <a:pt x="157" y="69"/>
                  </a:cubicBezTo>
                  <a:cubicBezTo>
                    <a:pt x="157" y="67"/>
                    <a:pt x="156" y="64"/>
                    <a:pt x="153" y="64"/>
                  </a:cubicBezTo>
                  <a:cubicBezTo>
                    <a:pt x="152" y="64"/>
                    <a:pt x="150" y="65"/>
                    <a:pt x="149" y="66"/>
                  </a:cubicBezTo>
                  <a:lnTo>
                    <a:pt x="76" y="66"/>
                  </a:lnTo>
                  <a:lnTo>
                    <a:pt x="76" y="14"/>
                  </a:lnTo>
                  <a:cubicBezTo>
                    <a:pt x="79" y="8"/>
                    <a:pt x="76" y="5"/>
                    <a:pt x="73" y="5"/>
                  </a:cubicBezTo>
                  <a:cubicBezTo>
                    <a:pt x="71" y="3"/>
                    <a:pt x="69" y="1"/>
                    <a:pt x="67" y="1"/>
                  </a:cubicBezTo>
                  <a:cubicBezTo>
                    <a:pt x="66" y="1"/>
                    <a:pt x="66" y="1"/>
                    <a:pt x="65" y="2"/>
                  </a:cubicBezTo>
                  <a:cubicBezTo>
                    <a:pt x="64" y="1"/>
                    <a:pt x="63" y="1"/>
                    <a:pt x="62"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7"/>
            <p:cNvSpPr/>
            <p:nvPr/>
          </p:nvSpPr>
          <p:spPr>
            <a:xfrm>
              <a:off x="1790685" y="1960032"/>
              <a:ext cx="91009" cy="106707"/>
            </a:xfrm>
            <a:custGeom>
              <a:rect b="b" l="l" r="r" t="t"/>
              <a:pathLst>
                <a:path extrusionOk="0" h="1713" w="1461">
                  <a:moveTo>
                    <a:pt x="725" y="467"/>
                  </a:moveTo>
                  <a:cubicBezTo>
                    <a:pt x="820" y="467"/>
                    <a:pt x="864" y="522"/>
                    <a:pt x="864" y="630"/>
                  </a:cubicBezTo>
                  <a:cubicBezTo>
                    <a:pt x="864" y="737"/>
                    <a:pt x="823" y="800"/>
                    <a:pt x="739" y="800"/>
                  </a:cubicBezTo>
                  <a:lnTo>
                    <a:pt x="594" y="800"/>
                  </a:lnTo>
                  <a:lnTo>
                    <a:pt x="594" y="467"/>
                  </a:lnTo>
                  <a:close/>
                  <a:moveTo>
                    <a:pt x="1" y="1"/>
                  </a:moveTo>
                  <a:lnTo>
                    <a:pt x="1" y="1713"/>
                  </a:lnTo>
                  <a:lnTo>
                    <a:pt x="594" y="1713"/>
                  </a:lnTo>
                  <a:lnTo>
                    <a:pt x="594" y="1270"/>
                  </a:lnTo>
                  <a:lnTo>
                    <a:pt x="739" y="1270"/>
                  </a:lnTo>
                  <a:lnTo>
                    <a:pt x="742" y="1273"/>
                  </a:lnTo>
                  <a:lnTo>
                    <a:pt x="838" y="1713"/>
                  </a:lnTo>
                  <a:lnTo>
                    <a:pt x="1440" y="1713"/>
                  </a:lnTo>
                  <a:lnTo>
                    <a:pt x="1272" y="1131"/>
                  </a:lnTo>
                  <a:cubicBezTo>
                    <a:pt x="1394" y="1029"/>
                    <a:pt x="1461" y="873"/>
                    <a:pt x="1461" y="632"/>
                  </a:cubicBezTo>
                  <a:cubicBezTo>
                    <a:pt x="1461" y="117"/>
                    <a:pt x="1220" y="1"/>
                    <a:pt x="722" y="1"/>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7"/>
            <p:cNvSpPr/>
            <p:nvPr/>
          </p:nvSpPr>
          <p:spPr>
            <a:xfrm>
              <a:off x="1886865" y="1957914"/>
              <a:ext cx="101848" cy="110818"/>
            </a:xfrm>
            <a:custGeom>
              <a:rect b="b" l="l" r="r" t="t"/>
              <a:pathLst>
                <a:path extrusionOk="0" h="1779" w="1635">
                  <a:moveTo>
                    <a:pt x="817" y="481"/>
                  </a:moveTo>
                  <a:cubicBezTo>
                    <a:pt x="1014" y="481"/>
                    <a:pt x="1035" y="626"/>
                    <a:pt x="1035" y="890"/>
                  </a:cubicBezTo>
                  <a:cubicBezTo>
                    <a:pt x="1035" y="1150"/>
                    <a:pt x="1006" y="1298"/>
                    <a:pt x="817" y="1298"/>
                  </a:cubicBezTo>
                  <a:cubicBezTo>
                    <a:pt x="629" y="1298"/>
                    <a:pt x="600" y="1153"/>
                    <a:pt x="600" y="890"/>
                  </a:cubicBezTo>
                  <a:cubicBezTo>
                    <a:pt x="600" y="626"/>
                    <a:pt x="629" y="481"/>
                    <a:pt x="817" y="481"/>
                  </a:cubicBezTo>
                  <a:close/>
                  <a:moveTo>
                    <a:pt x="817" y="0"/>
                  </a:moveTo>
                  <a:cubicBezTo>
                    <a:pt x="247" y="0"/>
                    <a:pt x="1" y="264"/>
                    <a:pt x="1" y="890"/>
                  </a:cubicBezTo>
                  <a:cubicBezTo>
                    <a:pt x="1" y="1512"/>
                    <a:pt x="255" y="1779"/>
                    <a:pt x="817" y="1779"/>
                  </a:cubicBezTo>
                  <a:cubicBezTo>
                    <a:pt x="1388" y="1779"/>
                    <a:pt x="1634" y="1512"/>
                    <a:pt x="1634" y="890"/>
                  </a:cubicBezTo>
                  <a:cubicBezTo>
                    <a:pt x="1634" y="264"/>
                    <a:pt x="1388" y="0"/>
                    <a:pt x="817" y="0"/>
                  </a:cubicBez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7"/>
            <p:cNvSpPr/>
            <p:nvPr/>
          </p:nvSpPr>
          <p:spPr>
            <a:xfrm>
              <a:off x="1995878" y="1960032"/>
              <a:ext cx="126703" cy="106707"/>
            </a:xfrm>
            <a:custGeom>
              <a:rect b="b" l="l" r="r" t="t"/>
              <a:pathLst>
                <a:path extrusionOk="0" h="1713" w="2034">
                  <a:moveTo>
                    <a:pt x="0" y="1"/>
                  </a:moveTo>
                  <a:lnTo>
                    <a:pt x="0" y="1713"/>
                  </a:lnTo>
                  <a:lnTo>
                    <a:pt x="594" y="1713"/>
                  </a:lnTo>
                  <a:lnTo>
                    <a:pt x="594" y="832"/>
                  </a:lnTo>
                  <a:lnTo>
                    <a:pt x="623" y="832"/>
                  </a:lnTo>
                  <a:lnTo>
                    <a:pt x="768" y="1696"/>
                  </a:lnTo>
                  <a:lnTo>
                    <a:pt x="1263" y="1696"/>
                  </a:lnTo>
                  <a:lnTo>
                    <a:pt x="1411" y="832"/>
                  </a:lnTo>
                  <a:lnTo>
                    <a:pt x="1440" y="832"/>
                  </a:lnTo>
                  <a:lnTo>
                    <a:pt x="1440" y="1713"/>
                  </a:lnTo>
                  <a:lnTo>
                    <a:pt x="2034" y="1713"/>
                  </a:lnTo>
                  <a:lnTo>
                    <a:pt x="2034" y="1"/>
                  </a:lnTo>
                  <a:lnTo>
                    <a:pt x="1127" y="1"/>
                  </a:lnTo>
                  <a:lnTo>
                    <a:pt x="1017" y="656"/>
                  </a:lnTo>
                  <a:lnTo>
                    <a:pt x="884" y="1"/>
                  </a:lnTo>
                  <a:close/>
                </a:path>
              </a:pathLst>
            </a:custGeom>
            <a:solidFill>
              <a:srgbClr val="EB471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7"/>
            <p:cNvSpPr/>
            <p:nvPr/>
          </p:nvSpPr>
          <p:spPr>
            <a:xfrm>
              <a:off x="1894278" y="2086362"/>
              <a:ext cx="14327" cy="17317"/>
            </a:xfrm>
            <a:custGeom>
              <a:rect b="b" l="l" r="r" t="t"/>
              <a:pathLst>
                <a:path extrusionOk="0" h="278" w="230">
                  <a:moveTo>
                    <a:pt x="15" y="1"/>
                  </a:moveTo>
                  <a:cubicBezTo>
                    <a:pt x="12" y="1"/>
                    <a:pt x="6" y="1"/>
                    <a:pt x="3" y="4"/>
                  </a:cubicBezTo>
                  <a:cubicBezTo>
                    <a:pt x="0" y="9"/>
                    <a:pt x="0" y="12"/>
                    <a:pt x="0" y="18"/>
                  </a:cubicBezTo>
                  <a:lnTo>
                    <a:pt x="0" y="105"/>
                  </a:lnTo>
                  <a:cubicBezTo>
                    <a:pt x="0" y="108"/>
                    <a:pt x="3" y="114"/>
                    <a:pt x="6" y="117"/>
                  </a:cubicBezTo>
                  <a:cubicBezTo>
                    <a:pt x="9" y="119"/>
                    <a:pt x="12" y="119"/>
                    <a:pt x="18" y="119"/>
                  </a:cubicBezTo>
                  <a:cubicBezTo>
                    <a:pt x="23" y="119"/>
                    <a:pt x="26" y="119"/>
                    <a:pt x="32" y="117"/>
                  </a:cubicBezTo>
                  <a:cubicBezTo>
                    <a:pt x="35" y="114"/>
                    <a:pt x="35" y="108"/>
                    <a:pt x="35" y="105"/>
                  </a:cubicBezTo>
                  <a:lnTo>
                    <a:pt x="35" y="33"/>
                  </a:lnTo>
                  <a:lnTo>
                    <a:pt x="99" y="33"/>
                  </a:lnTo>
                  <a:lnTo>
                    <a:pt x="99" y="244"/>
                  </a:lnTo>
                  <a:lnTo>
                    <a:pt x="44" y="244"/>
                  </a:lnTo>
                  <a:cubicBezTo>
                    <a:pt x="41" y="244"/>
                    <a:pt x="35" y="247"/>
                    <a:pt x="32" y="250"/>
                  </a:cubicBezTo>
                  <a:cubicBezTo>
                    <a:pt x="29" y="256"/>
                    <a:pt x="29" y="264"/>
                    <a:pt x="32" y="273"/>
                  </a:cubicBezTo>
                  <a:cubicBezTo>
                    <a:pt x="34" y="275"/>
                    <a:pt x="38" y="277"/>
                    <a:pt x="41" y="277"/>
                  </a:cubicBezTo>
                  <a:cubicBezTo>
                    <a:pt x="42" y="277"/>
                    <a:pt x="43" y="277"/>
                    <a:pt x="44" y="276"/>
                  </a:cubicBezTo>
                  <a:lnTo>
                    <a:pt x="189" y="276"/>
                  </a:lnTo>
                  <a:cubicBezTo>
                    <a:pt x="189" y="277"/>
                    <a:pt x="191" y="277"/>
                    <a:pt x="192" y="277"/>
                  </a:cubicBezTo>
                  <a:cubicBezTo>
                    <a:pt x="195" y="277"/>
                    <a:pt x="198" y="275"/>
                    <a:pt x="200" y="273"/>
                  </a:cubicBezTo>
                  <a:cubicBezTo>
                    <a:pt x="203" y="264"/>
                    <a:pt x="203" y="256"/>
                    <a:pt x="200" y="250"/>
                  </a:cubicBezTo>
                  <a:cubicBezTo>
                    <a:pt x="197" y="247"/>
                    <a:pt x="192" y="244"/>
                    <a:pt x="189" y="244"/>
                  </a:cubicBezTo>
                  <a:lnTo>
                    <a:pt x="134" y="244"/>
                  </a:lnTo>
                  <a:lnTo>
                    <a:pt x="134" y="33"/>
                  </a:lnTo>
                  <a:lnTo>
                    <a:pt x="194" y="33"/>
                  </a:lnTo>
                  <a:lnTo>
                    <a:pt x="194" y="105"/>
                  </a:lnTo>
                  <a:cubicBezTo>
                    <a:pt x="194" y="108"/>
                    <a:pt x="197" y="114"/>
                    <a:pt x="200" y="117"/>
                  </a:cubicBezTo>
                  <a:cubicBezTo>
                    <a:pt x="203" y="119"/>
                    <a:pt x="209" y="119"/>
                    <a:pt x="212" y="119"/>
                  </a:cubicBezTo>
                  <a:cubicBezTo>
                    <a:pt x="218" y="119"/>
                    <a:pt x="223" y="119"/>
                    <a:pt x="226" y="117"/>
                  </a:cubicBezTo>
                  <a:cubicBezTo>
                    <a:pt x="229" y="114"/>
                    <a:pt x="229" y="108"/>
                    <a:pt x="229" y="105"/>
                  </a:cubicBezTo>
                  <a:lnTo>
                    <a:pt x="229" y="18"/>
                  </a:lnTo>
                  <a:cubicBezTo>
                    <a:pt x="229" y="12"/>
                    <a:pt x="229" y="9"/>
                    <a:pt x="226" y="4"/>
                  </a:cubicBezTo>
                  <a:cubicBezTo>
                    <a:pt x="223" y="1"/>
                    <a:pt x="220" y="1"/>
                    <a:pt x="215"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7"/>
            <p:cNvSpPr/>
            <p:nvPr/>
          </p:nvSpPr>
          <p:spPr>
            <a:xfrm>
              <a:off x="1911596" y="2086051"/>
              <a:ext cx="15573" cy="17878"/>
            </a:xfrm>
            <a:custGeom>
              <a:rect b="b" l="l" r="r" t="t"/>
              <a:pathLst>
                <a:path extrusionOk="0" h="287" w="250">
                  <a:moveTo>
                    <a:pt x="124" y="35"/>
                  </a:moveTo>
                  <a:cubicBezTo>
                    <a:pt x="136" y="35"/>
                    <a:pt x="148" y="38"/>
                    <a:pt x="160" y="43"/>
                  </a:cubicBezTo>
                  <a:cubicBezTo>
                    <a:pt x="171" y="46"/>
                    <a:pt x="180" y="55"/>
                    <a:pt x="186" y="64"/>
                  </a:cubicBezTo>
                  <a:cubicBezTo>
                    <a:pt x="194" y="75"/>
                    <a:pt x="200" y="87"/>
                    <a:pt x="203" y="98"/>
                  </a:cubicBezTo>
                  <a:cubicBezTo>
                    <a:pt x="209" y="113"/>
                    <a:pt x="209" y="127"/>
                    <a:pt x="209" y="145"/>
                  </a:cubicBezTo>
                  <a:cubicBezTo>
                    <a:pt x="209" y="159"/>
                    <a:pt x="209" y="174"/>
                    <a:pt x="203" y="188"/>
                  </a:cubicBezTo>
                  <a:cubicBezTo>
                    <a:pt x="200" y="203"/>
                    <a:pt x="194" y="214"/>
                    <a:pt x="186" y="226"/>
                  </a:cubicBezTo>
                  <a:cubicBezTo>
                    <a:pt x="180" y="235"/>
                    <a:pt x="171" y="243"/>
                    <a:pt x="160" y="246"/>
                  </a:cubicBezTo>
                  <a:cubicBezTo>
                    <a:pt x="148" y="252"/>
                    <a:pt x="136" y="255"/>
                    <a:pt x="124" y="255"/>
                  </a:cubicBezTo>
                  <a:cubicBezTo>
                    <a:pt x="111" y="255"/>
                    <a:pt x="99" y="252"/>
                    <a:pt x="87" y="246"/>
                  </a:cubicBezTo>
                  <a:cubicBezTo>
                    <a:pt x="76" y="243"/>
                    <a:pt x="67" y="235"/>
                    <a:pt x="61" y="226"/>
                  </a:cubicBezTo>
                  <a:cubicBezTo>
                    <a:pt x="53" y="214"/>
                    <a:pt x="47" y="203"/>
                    <a:pt x="44" y="188"/>
                  </a:cubicBezTo>
                  <a:cubicBezTo>
                    <a:pt x="38" y="174"/>
                    <a:pt x="38" y="159"/>
                    <a:pt x="38" y="145"/>
                  </a:cubicBezTo>
                  <a:cubicBezTo>
                    <a:pt x="38" y="127"/>
                    <a:pt x="38" y="113"/>
                    <a:pt x="44" y="98"/>
                  </a:cubicBezTo>
                  <a:cubicBezTo>
                    <a:pt x="47" y="87"/>
                    <a:pt x="53" y="75"/>
                    <a:pt x="61" y="64"/>
                  </a:cubicBezTo>
                  <a:cubicBezTo>
                    <a:pt x="67" y="55"/>
                    <a:pt x="76" y="46"/>
                    <a:pt x="87" y="43"/>
                  </a:cubicBezTo>
                  <a:cubicBezTo>
                    <a:pt x="99" y="38"/>
                    <a:pt x="111" y="35"/>
                    <a:pt x="124" y="35"/>
                  </a:cubicBezTo>
                  <a:close/>
                  <a:moveTo>
                    <a:pt x="124" y="1"/>
                  </a:moveTo>
                  <a:cubicBezTo>
                    <a:pt x="106" y="1"/>
                    <a:pt x="89" y="4"/>
                    <a:pt x="73" y="11"/>
                  </a:cubicBezTo>
                  <a:cubicBezTo>
                    <a:pt x="58" y="17"/>
                    <a:pt x="44" y="26"/>
                    <a:pt x="35" y="40"/>
                  </a:cubicBezTo>
                  <a:cubicBezTo>
                    <a:pt x="24" y="52"/>
                    <a:pt x="15" y="69"/>
                    <a:pt x="9" y="84"/>
                  </a:cubicBezTo>
                  <a:cubicBezTo>
                    <a:pt x="3" y="104"/>
                    <a:pt x="0" y="124"/>
                    <a:pt x="0" y="145"/>
                  </a:cubicBezTo>
                  <a:cubicBezTo>
                    <a:pt x="0" y="165"/>
                    <a:pt x="3" y="182"/>
                    <a:pt x="9" y="203"/>
                  </a:cubicBezTo>
                  <a:cubicBezTo>
                    <a:pt x="15" y="220"/>
                    <a:pt x="24" y="235"/>
                    <a:pt x="35" y="249"/>
                  </a:cubicBezTo>
                  <a:cubicBezTo>
                    <a:pt x="44" y="261"/>
                    <a:pt x="58" y="269"/>
                    <a:pt x="73" y="278"/>
                  </a:cubicBezTo>
                  <a:cubicBezTo>
                    <a:pt x="89" y="284"/>
                    <a:pt x="106" y="287"/>
                    <a:pt x="124" y="287"/>
                  </a:cubicBezTo>
                  <a:cubicBezTo>
                    <a:pt x="141" y="287"/>
                    <a:pt x="158" y="284"/>
                    <a:pt x="174" y="278"/>
                  </a:cubicBezTo>
                  <a:cubicBezTo>
                    <a:pt x="189" y="269"/>
                    <a:pt x="200" y="261"/>
                    <a:pt x="212" y="249"/>
                  </a:cubicBezTo>
                  <a:cubicBezTo>
                    <a:pt x="223" y="235"/>
                    <a:pt x="232" y="220"/>
                    <a:pt x="238" y="203"/>
                  </a:cubicBezTo>
                  <a:cubicBezTo>
                    <a:pt x="250" y="165"/>
                    <a:pt x="250" y="124"/>
                    <a:pt x="238" y="84"/>
                  </a:cubicBezTo>
                  <a:cubicBezTo>
                    <a:pt x="232" y="69"/>
                    <a:pt x="223" y="52"/>
                    <a:pt x="212" y="40"/>
                  </a:cubicBezTo>
                  <a:cubicBezTo>
                    <a:pt x="200" y="26"/>
                    <a:pt x="189" y="17"/>
                    <a:pt x="174" y="11"/>
                  </a:cubicBezTo>
                  <a:cubicBezTo>
                    <a:pt x="158" y="4"/>
                    <a:pt x="141" y="1"/>
                    <a:pt x="124"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7"/>
            <p:cNvSpPr/>
            <p:nvPr/>
          </p:nvSpPr>
          <p:spPr>
            <a:xfrm>
              <a:off x="1947165" y="2086362"/>
              <a:ext cx="16445" cy="17380"/>
            </a:xfrm>
            <a:custGeom>
              <a:rect b="b" l="l" r="r" t="t"/>
              <a:pathLst>
                <a:path extrusionOk="0" h="279" w="264">
                  <a:moveTo>
                    <a:pt x="130" y="30"/>
                  </a:moveTo>
                  <a:cubicBezTo>
                    <a:pt x="145" y="30"/>
                    <a:pt x="159" y="33"/>
                    <a:pt x="174" y="44"/>
                  </a:cubicBezTo>
                  <a:cubicBezTo>
                    <a:pt x="185" y="53"/>
                    <a:pt x="191" y="64"/>
                    <a:pt x="188" y="79"/>
                  </a:cubicBezTo>
                  <a:cubicBezTo>
                    <a:pt x="188" y="88"/>
                    <a:pt x="188" y="93"/>
                    <a:pt x="185" y="99"/>
                  </a:cubicBezTo>
                  <a:cubicBezTo>
                    <a:pt x="183" y="105"/>
                    <a:pt x="177" y="111"/>
                    <a:pt x="174" y="114"/>
                  </a:cubicBezTo>
                  <a:cubicBezTo>
                    <a:pt x="165" y="119"/>
                    <a:pt x="159" y="122"/>
                    <a:pt x="154" y="122"/>
                  </a:cubicBezTo>
                  <a:cubicBezTo>
                    <a:pt x="145" y="125"/>
                    <a:pt x="136" y="125"/>
                    <a:pt x="128" y="125"/>
                  </a:cubicBezTo>
                  <a:lnTo>
                    <a:pt x="78" y="125"/>
                  </a:lnTo>
                  <a:lnTo>
                    <a:pt x="78" y="33"/>
                  </a:lnTo>
                  <a:lnTo>
                    <a:pt x="130" y="30"/>
                  </a:lnTo>
                  <a:close/>
                  <a:moveTo>
                    <a:pt x="15" y="1"/>
                  </a:moveTo>
                  <a:cubicBezTo>
                    <a:pt x="12" y="1"/>
                    <a:pt x="6" y="1"/>
                    <a:pt x="3" y="4"/>
                  </a:cubicBezTo>
                  <a:cubicBezTo>
                    <a:pt x="0" y="12"/>
                    <a:pt x="0" y="21"/>
                    <a:pt x="3" y="30"/>
                  </a:cubicBezTo>
                  <a:cubicBezTo>
                    <a:pt x="6" y="33"/>
                    <a:pt x="12" y="33"/>
                    <a:pt x="15" y="33"/>
                  </a:cubicBezTo>
                  <a:lnTo>
                    <a:pt x="44" y="33"/>
                  </a:lnTo>
                  <a:lnTo>
                    <a:pt x="44" y="247"/>
                  </a:lnTo>
                  <a:lnTo>
                    <a:pt x="15" y="247"/>
                  </a:lnTo>
                  <a:cubicBezTo>
                    <a:pt x="12" y="247"/>
                    <a:pt x="6" y="247"/>
                    <a:pt x="3" y="250"/>
                  </a:cubicBezTo>
                  <a:cubicBezTo>
                    <a:pt x="0" y="258"/>
                    <a:pt x="0" y="267"/>
                    <a:pt x="3" y="276"/>
                  </a:cubicBezTo>
                  <a:cubicBezTo>
                    <a:pt x="6" y="279"/>
                    <a:pt x="12" y="279"/>
                    <a:pt x="15" y="279"/>
                  </a:cubicBezTo>
                  <a:lnTo>
                    <a:pt x="107" y="279"/>
                  </a:lnTo>
                  <a:cubicBezTo>
                    <a:pt x="113" y="279"/>
                    <a:pt x="116" y="279"/>
                    <a:pt x="119" y="276"/>
                  </a:cubicBezTo>
                  <a:cubicBezTo>
                    <a:pt x="125" y="267"/>
                    <a:pt x="125" y="258"/>
                    <a:pt x="119" y="250"/>
                  </a:cubicBezTo>
                  <a:cubicBezTo>
                    <a:pt x="116" y="247"/>
                    <a:pt x="113" y="247"/>
                    <a:pt x="107" y="247"/>
                  </a:cubicBezTo>
                  <a:lnTo>
                    <a:pt x="78" y="247"/>
                  </a:lnTo>
                  <a:lnTo>
                    <a:pt x="78" y="157"/>
                  </a:lnTo>
                  <a:lnTo>
                    <a:pt x="113" y="157"/>
                  </a:lnTo>
                  <a:cubicBezTo>
                    <a:pt x="122" y="160"/>
                    <a:pt x="133" y="163"/>
                    <a:pt x="142" y="172"/>
                  </a:cubicBezTo>
                  <a:cubicBezTo>
                    <a:pt x="148" y="174"/>
                    <a:pt x="151" y="177"/>
                    <a:pt x="154" y="183"/>
                  </a:cubicBezTo>
                  <a:cubicBezTo>
                    <a:pt x="156" y="189"/>
                    <a:pt x="162" y="192"/>
                    <a:pt x="165" y="198"/>
                  </a:cubicBezTo>
                  <a:lnTo>
                    <a:pt x="174" y="212"/>
                  </a:lnTo>
                  <a:lnTo>
                    <a:pt x="183" y="230"/>
                  </a:lnTo>
                  <a:cubicBezTo>
                    <a:pt x="185" y="235"/>
                    <a:pt x="188" y="238"/>
                    <a:pt x="191" y="244"/>
                  </a:cubicBezTo>
                  <a:cubicBezTo>
                    <a:pt x="197" y="253"/>
                    <a:pt x="203" y="261"/>
                    <a:pt x="212" y="270"/>
                  </a:cubicBezTo>
                  <a:cubicBezTo>
                    <a:pt x="217" y="273"/>
                    <a:pt x="226" y="276"/>
                    <a:pt x="232" y="276"/>
                  </a:cubicBezTo>
                  <a:lnTo>
                    <a:pt x="249" y="276"/>
                  </a:lnTo>
                  <a:cubicBezTo>
                    <a:pt x="250" y="277"/>
                    <a:pt x="251" y="277"/>
                    <a:pt x="252" y="277"/>
                  </a:cubicBezTo>
                  <a:cubicBezTo>
                    <a:pt x="255" y="277"/>
                    <a:pt x="259" y="275"/>
                    <a:pt x="261" y="273"/>
                  </a:cubicBezTo>
                  <a:cubicBezTo>
                    <a:pt x="264" y="264"/>
                    <a:pt x="264" y="256"/>
                    <a:pt x="261" y="250"/>
                  </a:cubicBezTo>
                  <a:cubicBezTo>
                    <a:pt x="255" y="247"/>
                    <a:pt x="252" y="244"/>
                    <a:pt x="249" y="244"/>
                  </a:cubicBezTo>
                  <a:lnTo>
                    <a:pt x="243" y="244"/>
                  </a:lnTo>
                  <a:cubicBezTo>
                    <a:pt x="238" y="244"/>
                    <a:pt x="235" y="244"/>
                    <a:pt x="232" y="241"/>
                  </a:cubicBezTo>
                  <a:cubicBezTo>
                    <a:pt x="226" y="235"/>
                    <a:pt x="223" y="230"/>
                    <a:pt x="220" y="224"/>
                  </a:cubicBezTo>
                  <a:lnTo>
                    <a:pt x="212" y="209"/>
                  </a:lnTo>
                  <a:lnTo>
                    <a:pt x="203" y="195"/>
                  </a:lnTo>
                  <a:cubicBezTo>
                    <a:pt x="200" y="189"/>
                    <a:pt x="197" y="183"/>
                    <a:pt x="194" y="180"/>
                  </a:cubicBezTo>
                  <a:cubicBezTo>
                    <a:pt x="188" y="174"/>
                    <a:pt x="185" y="169"/>
                    <a:pt x="183" y="166"/>
                  </a:cubicBezTo>
                  <a:cubicBezTo>
                    <a:pt x="180" y="163"/>
                    <a:pt x="174" y="160"/>
                    <a:pt x="171" y="157"/>
                  </a:cubicBezTo>
                  <a:cubicBezTo>
                    <a:pt x="168" y="154"/>
                    <a:pt x="165" y="151"/>
                    <a:pt x="159" y="148"/>
                  </a:cubicBezTo>
                  <a:cubicBezTo>
                    <a:pt x="171" y="148"/>
                    <a:pt x="180" y="143"/>
                    <a:pt x="188" y="140"/>
                  </a:cubicBezTo>
                  <a:cubicBezTo>
                    <a:pt x="194" y="137"/>
                    <a:pt x="203" y="131"/>
                    <a:pt x="209" y="125"/>
                  </a:cubicBezTo>
                  <a:cubicBezTo>
                    <a:pt x="214" y="119"/>
                    <a:pt x="217" y="111"/>
                    <a:pt x="220" y="105"/>
                  </a:cubicBezTo>
                  <a:cubicBezTo>
                    <a:pt x="223" y="96"/>
                    <a:pt x="226" y="88"/>
                    <a:pt x="226" y="79"/>
                  </a:cubicBezTo>
                  <a:cubicBezTo>
                    <a:pt x="226" y="67"/>
                    <a:pt x="223" y="56"/>
                    <a:pt x="220" y="47"/>
                  </a:cubicBezTo>
                  <a:cubicBezTo>
                    <a:pt x="214" y="38"/>
                    <a:pt x="209" y="30"/>
                    <a:pt x="203" y="21"/>
                  </a:cubicBezTo>
                  <a:cubicBezTo>
                    <a:pt x="194" y="15"/>
                    <a:pt x="183" y="9"/>
                    <a:pt x="174" y="6"/>
                  </a:cubicBezTo>
                  <a:cubicBezTo>
                    <a:pt x="159" y="1"/>
                    <a:pt x="145" y="1"/>
                    <a:pt x="133"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7"/>
            <p:cNvSpPr/>
            <p:nvPr/>
          </p:nvSpPr>
          <p:spPr>
            <a:xfrm>
              <a:off x="1964981" y="2085988"/>
              <a:ext cx="15573" cy="17940"/>
            </a:xfrm>
            <a:custGeom>
              <a:rect b="b" l="l" r="r" t="t"/>
              <a:pathLst>
                <a:path extrusionOk="0" h="288" w="250">
                  <a:moveTo>
                    <a:pt x="125" y="36"/>
                  </a:moveTo>
                  <a:cubicBezTo>
                    <a:pt x="137" y="36"/>
                    <a:pt x="149" y="39"/>
                    <a:pt x="160" y="44"/>
                  </a:cubicBezTo>
                  <a:cubicBezTo>
                    <a:pt x="172" y="47"/>
                    <a:pt x="180" y="56"/>
                    <a:pt x="189" y="65"/>
                  </a:cubicBezTo>
                  <a:cubicBezTo>
                    <a:pt x="195" y="76"/>
                    <a:pt x="201" y="88"/>
                    <a:pt x="206" y="99"/>
                  </a:cubicBezTo>
                  <a:cubicBezTo>
                    <a:pt x="209" y="114"/>
                    <a:pt x="212" y="128"/>
                    <a:pt x="212" y="146"/>
                  </a:cubicBezTo>
                  <a:cubicBezTo>
                    <a:pt x="212" y="160"/>
                    <a:pt x="209" y="175"/>
                    <a:pt x="206" y="189"/>
                  </a:cubicBezTo>
                  <a:cubicBezTo>
                    <a:pt x="204" y="204"/>
                    <a:pt x="195" y="215"/>
                    <a:pt x="189" y="227"/>
                  </a:cubicBezTo>
                  <a:cubicBezTo>
                    <a:pt x="180" y="236"/>
                    <a:pt x="172" y="244"/>
                    <a:pt x="160" y="247"/>
                  </a:cubicBezTo>
                  <a:cubicBezTo>
                    <a:pt x="149" y="253"/>
                    <a:pt x="137" y="256"/>
                    <a:pt x="125" y="256"/>
                  </a:cubicBezTo>
                  <a:cubicBezTo>
                    <a:pt x="114" y="256"/>
                    <a:pt x="99" y="253"/>
                    <a:pt x="88" y="247"/>
                  </a:cubicBezTo>
                  <a:cubicBezTo>
                    <a:pt x="79" y="244"/>
                    <a:pt x="67" y="236"/>
                    <a:pt x="62" y="227"/>
                  </a:cubicBezTo>
                  <a:cubicBezTo>
                    <a:pt x="53" y="215"/>
                    <a:pt x="47" y="204"/>
                    <a:pt x="44" y="189"/>
                  </a:cubicBezTo>
                  <a:cubicBezTo>
                    <a:pt x="41" y="175"/>
                    <a:pt x="38" y="160"/>
                    <a:pt x="38" y="146"/>
                  </a:cubicBezTo>
                  <a:cubicBezTo>
                    <a:pt x="38" y="128"/>
                    <a:pt x="41" y="114"/>
                    <a:pt x="44" y="99"/>
                  </a:cubicBezTo>
                  <a:cubicBezTo>
                    <a:pt x="47" y="88"/>
                    <a:pt x="53" y="76"/>
                    <a:pt x="62" y="65"/>
                  </a:cubicBezTo>
                  <a:cubicBezTo>
                    <a:pt x="67" y="56"/>
                    <a:pt x="79" y="47"/>
                    <a:pt x="88" y="44"/>
                  </a:cubicBezTo>
                  <a:cubicBezTo>
                    <a:pt x="99" y="39"/>
                    <a:pt x="114" y="36"/>
                    <a:pt x="125" y="36"/>
                  </a:cubicBezTo>
                  <a:close/>
                  <a:moveTo>
                    <a:pt x="125" y="1"/>
                  </a:moveTo>
                  <a:cubicBezTo>
                    <a:pt x="108" y="1"/>
                    <a:pt x="91" y="4"/>
                    <a:pt x="73" y="12"/>
                  </a:cubicBezTo>
                  <a:cubicBezTo>
                    <a:pt x="59" y="18"/>
                    <a:pt x="47" y="27"/>
                    <a:pt x="36" y="41"/>
                  </a:cubicBezTo>
                  <a:cubicBezTo>
                    <a:pt x="24" y="53"/>
                    <a:pt x="15" y="70"/>
                    <a:pt x="10" y="85"/>
                  </a:cubicBezTo>
                  <a:cubicBezTo>
                    <a:pt x="4" y="105"/>
                    <a:pt x="1" y="125"/>
                    <a:pt x="1" y="146"/>
                  </a:cubicBezTo>
                  <a:cubicBezTo>
                    <a:pt x="1" y="166"/>
                    <a:pt x="4" y="183"/>
                    <a:pt x="10" y="204"/>
                  </a:cubicBezTo>
                  <a:cubicBezTo>
                    <a:pt x="15" y="221"/>
                    <a:pt x="24" y="236"/>
                    <a:pt x="36" y="250"/>
                  </a:cubicBezTo>
                  <a:cubicBezTo>
                    <a:pt x="47" y="262"/>
                    <a:pt x="59" y="270"/>
                    <a:pt x="73" y="279"/>
                  </a:cubicBezTo>
                  <a:cubicBezTo>
                    <a:pt x="91" y="285"/>
                    <a:pt x="108" y="288"/>
                    <a:pt x="125" y="288"/>
                  </a:cubicBezTo>
                  <a:cubicBezTo>
                    <a:pt x="143" y="288"/>
                    <a:pt x="160" y="285"/>
                    <a:pt x="175" y="279"/>
                  </a:cubicBezTo>
                  <a:cubicBezTo>
                    <a:pt x="189" y="270"/>
                    <a:pt x="204" y="262"/>
                    <a:pt x="212" y="250"/>
                  </a:cubicBezTo>
                  <a:cubicBezTo>
                    <a:pt x="224" y="236"/>
                    <a:pt x="233" y="221"/>
                    <a:pt x="238" y="204"/>
                  </a:cubicBezTo>
                  <a:cubicBezTo>
                    <a:pt x="250" y="166"/>
                    <a:pt x="250" y="125"/>
                    <a:pt x="238" y="85"/>
                  </a:cubicBezTo>
                  <a:cubicBezTo>
                    <a:pt x="233" y="70"/>
                    <a:pt x="224" y="53"/>
                    <a:pt x="212" y="41"/>
                  </a:cubicBezTo>
                  <a:cubicBezTo>
                    <a:pt x="204" y="27"/>
                    <a:pt x="189" y="18"/>
                    <a:pt x="175" y="12"/>
                  </a:cubicBezTo>
                  <a:cubicBezTo>
                    <a:pt x="160" y="4"/>
                    <a:pt x="143" y="1"/>
                    <a:pt x="125"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7"/>
            <p:cNvSpPr/>
            <p:nvPr/>
          </p:nvSpPr>
          <p:spPr>
            <a:xfrm>
              <a:off x="1982174" y="2086362"/>
              <a:ext cx="17006" cy="17317"/>
            </a:xfrm>
            <a:custGeom>
              <a:rect b="b" l="l" r="r" t="t"/>
              <a:pathLst>
                <a:path extrusionOk="0" h="278" w="273">
                  <a:moveTo>
                    <a:pt x="20" y="1"/>
                  </a:moveTo>
                  <a:cubicBezTo>
                    <a:pt x="17" y="1"/>
                    <a:pt x="12" y="1"/>
                    <a:pt x="9" y="4"/>
                  </a:cubicBezTo>
                  <a:cubicBezTo>
                    <a:pt x="3" y="12"/>
                    <a:pt x="3" y="21"/>
                    <a:pt x="9" y="30"/>
                  </a:cubicBezTo>
                  <a:cubicBezTo>
                    <a:pt x="12" y="33"/>
                    <a:pt x="17" y="33"/>
                    <a:pt x="20" y="33"/>
                  </a:cubicBezTo>
                  <a:lnTo>
                    <a:pt x="32" y="33"/>
                  </a:lnTo>
                  <a:lnTo>
                    <a:pt x="29" y="244"/>
                  </a:lnTo>
                  <a:lnTo>
                    <a:pt x="14" y="244"/>
                  </a:lnTo>
                  <a:cubicBezTo>
                    <a:pt x="12" y="244"/>
                    <a:pt x="6" y="247"/>
                    <a:pt x="3" y="250"/>
                  </a:cubicBezTo>
                  <a:cubicBezTo>
                    <a:pt x="0" y="256"/>
                    <a:pt x="0" y="264"/>
                    <a:pt x="3" y="273"/>
                  </a:cubicBezTo>
                  <a:cubicBezTo>
                    <a:pt x="5" y="275"/>
                    <a:pt x="8" y="277"/>
                    <a:pt x="11" y="277"/>
                  </a:cubicBezTo>
                  <a:cubicBezTo>
                    <a:pt x="13" y="277"/>
                    <a:pt x="14" y="277"/>
                    <a:pt x="14" y="276"/>
                  </a:cubicBezTo>
                  <a:lnTo>
                    <a:pt x="87" y="276"/>
                  </a:lnTo>
                  <a:cubicBezTo>
                    <a:pt x="89" y="277"/>
                    <a:pt x="90" y="277"/>
                    <a:pt x="91" y="277"/>
                  </a:cubicBezTo>
                  <a:cubicBezTo>
                    <a:pt x="94" y="277"/>
                    <a:pt x="96" y="275"/>
                    <a:pt x="99" y="273"/>
                  </a:cubicBezTo>
                  <a:cubicBezTo>
                    <a:pt x="104" y="267"/>
                    <a:pt x="104" y="256"/>
                    <a:pt x="99" y="250"/>
                  </a:cubicBezTo>
                  <a:cubicBezTo>
                    <a:pt x="96" y="247"/>
                    <a:pt x="93" y="244"/>
                    <a:pt x="87" y="244"/>
                  </a:cubicBezTo>
                  <a:lnTo>
                    <a:pt x="61" y="244"/>
                  </a:lnTo>
                  <a:lnTo>
                    <a:pt x="67" y="56"/>
                  </a:lnTo>
                  <a:lnTo>
                    <a:pt x="116" y="186"/>
                  </a:lnTo>
                  <a:cubicBezTo>
                    <a:pt x="116" y="192"/>
                    <a:pt x="119" y="195"/>
                    <a:pt x="122" y="198"/>
                  </a:cubicBezTo>
                  <a:cubicBezTo>
                    <a:pt x="127" y="201"/>
                    <a:pt x="130" y="203"/>
                    <a:pt x="136" y="203"/>
                  </a:cubicBezTo>
                  <a:cubicBezTo>
                    <a:pt x="139" y="203"/>
                    <a:pt x="145" y="201"/>
                    <a:pt x="148" y="198"/>
                  </a:cubicBezTo>
                  <a:cubicBezTo>
                    <a:pt x="154" y="195"/>
                    <a:pt x="156" y="192"/>
                    <a:pt x="156" y="186"/>
                  </a:cubicBezTo>
                  <a:lnTo>
                    <a:pt x="206" y="56"/>
                  </a:lnTo>
                  <a:lnTo>
                    <a:pt x="209" y="244"/>
                  </a:lnTo>
                  <a:lnTo>
                    <a:pt x="183" y="244"/>
                  </a:lnTo>
                  <a:cubicBezTo>
                    <a:pt x="180" y="244"/>
                    <a:pt x="177" y="247"/>
                    <a:pt x="171" y="250"/>
                  </a:cubicBezTo>
                  <a:cubicBezTo>
                    <a:pt x="168" y="256"/>
                    <a:pt x="168" y="264"/>
                    <a:pt x="171" y="273"/>
                  </a:cubicBezTo>
                  <a:cubicBezTo>
                    <a:pt x="175" y="275"/>
                    <a:pt x="178" y="277"/>
                    <a:pt x="180" y="277"/>
                  </a:cubicBezTo>
                  <a:cubicBezTo>
                    <a:pt x="181" y="277"/>
                    <a:pt x="182" y="277"/>
                    <a:pt x="183" y="276"/>
                  </a:cubicBezTo>
                  <a:lnTo>
                    <a:pt x="255" y="276"/>
                  </a:lnTo>
                  <a:cubicBezTo>
                    <a:pt x="257" y="277"/>
                    <a:pt x="258" y="277"/>
                    <a:pt x="259" y="277"/>
                  </a:cubicBezTo>
                  <a:cubicBezTo>
                    <a:pt x="262" y="277"/>
                    <a:pt x="264" y="275"/>
                    <a:pt x="267" y="273"/>
                  </a:cubicBezTo>
                  <a:cubicBezTo>
                    <a:pt x="272" y="267"/>
                    <a:pt x="272" y="256"/>
                    <a:pt x="267" y="250"/>
                  </a:cubicBezTo>
                  <a:cubicBezTo>
                    <a:pt x="264" y="247"/>
                    <a:pt x="261" y="244"/>
                    <a:pt x="255" y="244"/>
                  </a:cubicBezTo>
                  <a:lnTo>
                    <a:pt x="243" y="244"/>
                  </a:lnTo>
                  <a:lnTo>
                    <a:pt x="238" y="33"/>
                  </a:lnTo>
                  <a:lnTo>
                    <a:pt x="249" y="33"/>
                  </a:lnTo>
                  <a:cubicBezTo>
                    <a:pt x="252" y="33"/>
                    <a:pt x="258" y="33"/>
                    <a:pt x="261" y="30"/>
                  </a:cubicBezTo>
                  <a:cubicBezTo>
                    <a:pt x="264" y="21"/>
                    <a:pt x="264" y="12"/>
                    <a:pt x="261" y="4"/>
                  </a:cubicBezTo>
                  <a:cubicBezTo>
                    <a:pt x="258" y="1"/>
                    <a:pt x="252" y="1"/>
                    <a:pt x="249" y="1"/>
                  </a:cubicBezTo>
                  <a:lnTo>
                    <a:pt x="200" y="1"/>
                  </a:lnTo>
                  <a:cubicBezTo>
                    <a:pt x="191" y="1"/>
                    <a:pt x="188" y="4"/>
                    <a:pt x="185" y="9"/>
                  </a:cubicBezTo>
                  <a:lnTo>
                    <a:pt x="133" y="151"/>
                  </a:lnTo>
                  <a:lnTo>
                    <a:pt x="84" y="9"/>
                  </a:lnTo>
                  <a:cubicBezTo>
                    <a:pt x="81" y="4"/>
                    <a:pt x="75" y="1"/>
                    <a:pt x="70"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7"/>
            <p:cNvSpPr/>
            <p:nvPr/>
          </p:nvSpPr>
          <p:spPr>
            <a:xfrm>
              <a:off x="2000550" y="2086362"/>
              <a:ext cx="15012" cy="17193"/>
            </a:xfrm>
            <a:custGeom>
              <a:rect b="b" l="l" r="r" t="t"/>
              <a:pathLst>
                <a:path extrusionOk="0" h="276" w="241">
                  <a:moveTo>
                    <a:pt x="15" y="1"/>
                  </a:moveTo>
                  <a:cubicBezTo>
                    <a:pt x="12" y="1"/>
                    <a:pt x="9" y="1"/>
                    <a:pt x="6" y="4"/>
                  </a:cubicBezTo>
                  <a:cubicBezTo>
                    <a:pt x="0" y="12"/>
                    <a:pt x="0" y="21"/>
                    <a:pt x="6" y="30"/>
                  </a:cubicBezTo>
                  <a:cubicBezTo>
                    <a:pt x="9" y="33"/>
                    <a:pt x="12" y="33"/>
                    <a:pt x="15" y="33"/>
                  </a:cubicBezTo>
                  <a:lnTo>
                    <a:pt x="41" y="33"/>
                  </a:lnTo>
                  <a:lnTo>
                    <a:pt x="41" y="244"/>
                  </a:lnTo>
                  <a:lnTo>
                    <a:pt x="18" y="244"/>
                  </a:lnTo>
                  <a:cubicBezTo>
                    <a:pt x="12" y="244"/>
                    <a:pt x="9" y="244"/>
                    <a:pt x="6" y="247"/>
                  </a:cubicBezTo>
                  <a:cubicBezTo>
                    <a:pt x="0" y="256"/>
                    <a:pt x="0" y="264"/>
                    <a:pt x="6" y="273"/>
                  </a:cubicBezTo>
                  <a:cubicBezTo>
                    <a:pt x="9" y="276"/>
                    <a:pt x="12" y="276"/>
                    <a:pt x="18" y="276"/>
                  </a:cubicBezTo>
                  <a:lnTo>
                    <a:pt x="226" y="276"/>
                  </a:lnTo>
                  <a:cubicBezTo>
                    <a:pt x="229" y="276"/>
                    <a:pt x="232" y="276"/>
                    <a:pt x="235" y="273"/>
                  </a:cubicBezTo>
                  <a:cubicBezTo>
                    <a:pt x="238" y="267"/>
                    <a:pt x="241" y="264"/>
                    <a:pt x="241" y="258"/>
                  </a:cubicBezTo>
                  <a:lnTo>
                    <a:pt x="241" y="192"/>
                  </a:lnTo>
                  <a:cubicBezTo>
                    <a:pt x="241" y="186"/>
                    <a:pt x="238" y="183"/>
                    <a:pt x="235" y="180"/>
                  </a:cubicBezTo>
                  <a:cubicBezTo>
                    <a:pt x="232" y="177"/>
                    <a:pt x="226" y="174"/>
                    <a:pt x="224" y="174"/>
                  </a:cubicBezTo>
                  <a:cubicBezTo>
                    <a:pt x="218" y="174"/>
                    <a:pt x="212" y="174"/>
                    <a:pt x="209" y="180"/>
                  </a:cubicBezTo>
                  <a:cubicBezTo>
                    <a:pt x="206" y="183"/>
                    <a:pt x="203" y="186"/>
                    <a:pt x="206" y="192"/>
                  </a:cubicBezTo>
                  <a:lnTo>
                    <a:pt x="206" y="244"/>
                  </a:lnTo>
                  <a:lnTo>
                    <a:pt x="76" y="244"/>
                  </a:lnTo>
                  <a:lnTo>
                    <a:pt x="76" y="148"/>
                  </a:lnTo>
                  <a:lnTo>
                    <a:pt x="134" y="148"/>
                  </a:lnTo>
                  <a:lnTo>
                    <a:pt x="134" y="169"/>
                  </a:lnTo>
                  <a:cubicBezTo>
                    <a:pt x="134" y="174"/>
                    <a:pt x="134" y="177"/>
                    <a:pt x="137" y="183"/>
                  </a:cubicBezTo>
                  <a:cubicBezTo>
                    <a:pt x="142" y="183"/>
                    <a:pt x="145" y="186"/>
                    <a:pt x="151" y="186"/>
                  </a:cubicBezTo>
                  <a:cubicBezTo>
                    <a:pt x="157" y="186"/>
                    <a:pt x="160" y="183"/>
                    <a:pt x="166" y="183"/>
                  </a:cubicBezTo>
                  <a:cubicBezTo>
                    <a:pt x="168" y="177"/>
                    <a:pt x="168" y="174"/>
                    <a:pt x="168" y="169"/>
                  </a:cubicBezTo>
                  <a:lnTo>
                    <a:pt x="168" y="96"/>
                  </a:lnTo>
                  <a:cubicBezTo>
                    <a:pt x="168" y="93"/>
                    <a:pt x="168" y="88"/>
                    <a:pt x="166" y="85"/>
                  </a:cubicBezTo>
                  <a:cubicBezTo>
                    <a:pt x="163" y="82"/>
                    <a:pt x="157" y="82"/>
                    <a:pt x="151" y="82"/>
                  </a:cubicBezTo>
                  <a:cubicBezTo>
                    <a:pt x="145" y="82"/>
                    <a:pt x="142" y="82"/>
                    <a:pt x="137" y="85"/>
                  </a:cubicBezTo>
                  <a:cubicBezTo>
                    <a:pt x="134" y="88"/>
                    <a:pt x="134" y="93"/>
                    <a:pt x="134" y="96"/>
                  </a:cubicBezTo>
                  <a:lnTo>
                    <a:pt x="134" y="119"/>
                  </a:lnTo>
                  <a:lnTo>
                    <a:pt x="76" y="119"/>
                  </a:lnTo>
                  <a:lnTo>
                    <a:pt x="76" y="33"/>
                  </a:lnTo>
                  <a:lnTo>
                    <a:pt x="200" y="33"/>
                  </a:lnTo>
                  <a:lnTo>
                    <a:pt x="200" y="76"/>
                  </a:lnTo>
                  <a:cubicBezTo>
                    <a:pt x="200" y="79"/>
                    <a:pt x="200" y="85"/>
                    <a:pt x="203" y="88"/>
                  </a:cubicBezTo>
                  <a:cubicBezTo>
                    <a:pt x="209" y="90"/>
                    <a:pt x="212" y="90"/>
                    <a:pt x="218" y="90"/>
                  </a:cubicBezTo>
                  <a:cubicBezTo>
                    <a:pt x="224" y="90"/>
                    <a:pt x="226" y="90"/>
                    <a:pt x="232" y="88"/>
                  </a:cubicBezTo>
                  <a:cubicBezTo>
                    <a:pt x="235" y="85"/>
                    <a:pt x="235" y="79"/>
                    <a:pt x="235" y="76"/>
                  </a:cubicBezTo>
                  <a:lnTo>
                    <a:pt x="235" y="15"/>
                  </a:lnTo>
                  <a:cubicBezTo>
                    <a:pt x="235" y="12"/>
                    <a:pt x="235" y="6"/>
                    <a:pt x="232" y="4"/>
                  </a:cubicBezTo>
                  <a:cubicBezTo>
                    <a:pt x="229" y="1"/>
                    <a:pt x="224" y="1"/>
                    <a:pt x="221" y="1"/>
                  </a:cubicBezTo>
                  <a:close/>
                </a:path>
              </a:pathLst>
            </a:custGeom>
            <a:solidFill>
              <a:srgbClr val="03C1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83" name="Google Shape;183;p7"/>
          <p:cNvSpPr txBox="1"/>
          <p:nvPr>
            <p:ph type="title"/>
          </p:nvPr>
        </p:nvSpPr>
        <p:spPr>
          <a:xfrm>
            <a:off x="3037275" y="1816375"/>
            <a:ext cx="3069600" cy="558900"/>
          </a:xfrm>
          <a:prstGeom prst="rect">
            <a:avLst/>
          </a:prstGeom>
        </p:spPr>
        <p:txBody>
          <a:bodyPr anchorCtr="0" anchor="b" bIns="91425" lIns="91425" spcFirstLastPara="1" rIns="91425" wrap="square" tIns="91425">
            <a:noAutofit/>
          </a:bodyPr>
          <a:lstStyle>
            <a:lvl1pPr lvl="0" algn="ctr">
              <a:spcBef>
                <a:spcPts val="0"/>
              </a:spcBef>
              <a:spcAft>
                <a:spcPts val="0"/>
              </a:spcAft>
              <a:buSzPts val="2400"/>
              <a:buNone/>
              <a:defRPr>
                <a:solidFill>
                  <a:schemeClr val="lt2"/>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84" name="Google Shape;184;p7"/>
          <p:cNvSpPr txBox="1"/>
          <p:nvPr>
            <p:ph idx="1" type="subTitle"/>
          </p:nvPr>
        </p:nvSpPr>
        <p:spPr>
          <a:xfrm>
            <a:off x="3395175" y="2411350"/>
            <a:ext cx="2353800" cy="1269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solidFill>
                  <a:schemeClr val="dk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85" name="Shape 185"/>
        <p:cNvGrpSpPr/>
        <p:nvPr/>
      </p:nvGrpSpPr>
      <p:grpSpPr>
        <a:xfrm>
          <a:off x="0" y="0"/>
          <a:ext cx="0" cy="0"/>
          <a:chOff x="0" y="0"/>
          <a:chExt cx="0" cy="0"/>
        </a:xfrm>
      </p:grpSpPr>
      <p:sp>
        <p:nvSpPr>
          <p:cNvPr id="186" name="Google Shape;186;p8"/>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8"/>
          <p:cNvSpPr/>
          <p:nvPr/>
        </p:nvSpPr>
        <p:spPr>
          <a:xfrm>
            <a:off x="407150" y="3231236"/>
            <a:ext cx="2374139" cy="2283391"/>
          </a:xfrm>
          <a:custGeom>
            <a:rect b="b" l="l" r="r" t="t"/>
            <a:pathLst>
              <a:path extrusionOk="0" h="17631" w="18331">
                <a:moveTo>
                  <a:pt x="9510" y="0"/>
                </a:moveTo>
                <a:cubicBezTo>
                  <a:pt x="5943" y="0"/>
                  <a:pt x="2734" y="2142"/>
                  <a:pt x="1368" y="5438"/>
                </a:cubicBezTo>
                <a:cubicBezTo>
                  <a:pt x="1" y="8733"/>
                  <a:pt x="757" y="12523"/>
                  <a:pt x="3277" y="15044"/>
                </a:cubicBezTo>
                <a:cubicBezTo>
                  <a:pt x="4963" y="16736"/>
                  <a:pt x="7218" y="17631"/>
                  <a:pt x="9513" y="17631"/>
                </a:cubicBezTo>
                <a:cubicBezTo>
                  <a:pt x="10648" y="17631"/>
                  <a:pt x="11792" y="17412"/>
                  <a:pt x="12883" y="16963"/>
                </a:cubicBezTo>
                <a:cubicBezTo>
                  <a:pt x="16179" y="15596"/>
                  <a:pt x="18330" y="12378"/>
                  <a:pt x="18330" y="8811"/>
                </a:cubicBezTo>
                <a:cubicBezTo>
                  <a:pt x="18330" y="3945"/>
                  <a:pt x="14376" y="0"/>
                  <a:pt x="9510" y="0"/>
                </a:cubicBezTo>
                <a:close/>
              </a:path>
            </a:pathLst>
          </a:custGeom>
          <a:solidFill>
            <a:srgbClr val="F5A7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8"/>
          <p:cNvSpPr/>
          <p:nvPr/>
        </p:nvSpPr>
        <p:spPr>
          <a:xfrm>
            <a:off x="0" y="3454500"/>
            <a:ext cx="9262156" cy="1731879"/>
          </a:xfrm>
          <a:custGeom>
            <a:rect b="b" l="l" r="r" t="t"/>
            <a:pathLst>
              <a:path extrusionOk="0" h="4272" w="28968">
                <a:moveTo>
                  <a:pt x="21071" y="0"/>
                </a:moveTo>
                <a:cubicBezTo>
                  <a:pt x="21051" y="0"/>
                  <a:pt x="21031" y="1"/>
                  <a:pt x="21010" y="2"/>
                </a:cubicBezTo>
                <a:cubicBezTo>
                  <a:pt x="20414" y="25"/>
                  <a:pt x="19898" y="430"/>
                  <a:pt x="19730" y="1007"/>
                </a:cubicBezTo>
                <a:cubicBezTo>
                  <a:pt x="19391" y="841"/>
                  <a:pt x="19030" y="761"/>
                  <a:pt x="18672" y="761"/>
                </a:cubicBezTo>
                <a:cubicBezTo>
                  <a:pt x="17958" y="761"/>
                  <a:pt x="17259" y="1079"/>
                  <a:pt x="16790" y="1667"/>
                </a:cubicBezTo>
                <a:cubicBezTo>
                  <a:pt x="16520" y="1393"/>
                  <a:pt x="16174" y="1263"/>
                  <a:pt x="15831" y="1263"/>
                </a:cubicBezTo>
                <a:cubicBezTo>
                  <a:pt x="15316" y="1263"/>
                  <a:pt x="14810" y="1556"/>
                  <a:pt x="14586" y="2090"/>
                </a:cubicBezTo>
                <a:cubicBezTo>
                  <a:pt x="14474" y="2062"/>
                  <a:pt x="14359" y="2048"/>
                  <a:pt x="14245" y="2048"/>
                </a:cubicBezTo>
                <a:cubicBezTo>
                  <a:pt x="14052" y="2048"/>
                  <a:pt x="13860" y="2088"/>
                  <a:pt x="13682" y="2168"/>
                </a:cubicBezTo>
                <a:cubicBezTo>
                  <a:pt x="13276" y="2249"/>
                  <a:pt x="12866" y="2289"/>
                  <a:pt x="12457" y="2289"/>
                </a:cubicBezTo>
                <a:cubicBezTo>
                  <a:pt x="11467" y="2289"/>
                  <a:pt x="10486" y="2055"/>
                  <a:pt x="9595" y="1601"/>
                </a:cubicBezTo>
                <a:cubicBezTo>
                  <a:pt x="8812" y="1601"/>
                  <a:pt x="8120" y="2110"/>
                  <a:pt x="7886" y="2858"/>
                </a:cubicBezTo>
                <a:cubicBezTo>
                  <a:pt x="7458" y="2525"/>
                  <a:pt x="6946" y="2360"/>
                  <a:pt x="6435" y="2360"/>
                </a:cubicBezTo>
                <a:cubicBezTo>
                  <a:pt x="5857" y="2360"/>
                  <a:pt x="5280" y="2571"/>
                  <a:pt x="4830" y="2988"/>
                </a:cubicBezTo>
                <a:cubicBezTo>
                  <a:pt x="4639" y="2432"/>
                  <a:pt x="4122" y="2096"/>
                  <a:pt x="3581" y="2096"/>
                </a:cubicBezTo>
                <a:cubicBezTo>
                  <a:pt x="3363" y="2096"/>
                  <a:pt x="3141" y="2150"/>
                  <a:pt x="2935" y="2267"/>
                </a:cubicBezTo>
                <a:cubicBezTo>
                  <a:pt x="2944" y="2200"/>
                  <a:pt x="2947" y="2134"/>
                  <a:pt x="2947" y="2064"/>
                </a:cubicBezTo>
                <a:cubicBezTo>
                  <a:pt x="2947" y="1366"/>
                  <a:pt x="2561" y="723"/>
                  <a:pt x="1944" y="395"/>
                </a:cubicBezTo>
                <a:cubicBezTo>
                  <a:pt x="1666" y="248"/>
                  <a:pt x="1361" y="174"/>
                  <a:pt x="1056" y="174"/>
                </a:cubicBezTo>
                <a:cubicBezTo>
                  <a:pt x="687" y="174"/>
                  <a:pt x="318" y="282"/>
                  <a:pt x="1" y="497"/>
                </a:cubicBezTo>
                <a:lnTo>
                  <a:pt x="1" y="4271"/>
                </a:lnTo>
                <a:lnTo>
                  <a:pt x="28968" y="4271"/>
                </a:lnTo>
                <a:lnTo>
                  <a:pt x="28968" y="2359"/>
                </a:lnTo>
                <a:cubicBezTo>
                  <a:pt x="28661" y="2122"/>
                  <a:pt x="28284" y="1994"/>
                  <a:pt x="27896" y="1994"/>
                </a:cubicBezTo>
                <a:cubicBezTo>
                  <a:pt x="27586" y="1994"/>
                  <a:pt x="27282" y="2076"/>
                  <a:pt x="27012" y="2232"/>
                </a:cubicBezTo>
                <a:cubicBezTo>
                  <a:pt x="26808" y="2032"/>
                  <a:pt x="26534" y="1923"/>
                  <a:pt x="26253" y="1923"/>
                </a:cubicBezTo>
                <a:cubicBezTo>
                  <a:pt x="26176" y="1923"/>
                  <a:pt x="26099" y="1931"/>
                  <a:pt x="26022" y="1948"/>
                </a:cubicBezTo>
                <a:cubicBezTo>
                  <a:pt x="25590" y="1021"/>
                  <a:pt x="24677" y="492"/>
                  <a:pt x="23736" y="492"/>
                </a:cubicBezTo>
                <a:cubicBezTo>
                  <a:pt x="23269" y="492"/>
                  <a:pt x="22795" y="623"/>
                  <a:pt x="22369" y="900"/>
                </a:cubicBezTo>
                <a:cubicBezTo>
                  <a:pt x="22165" y="357"/>
                  <a:pt x="21647" y="0"/>
                  <a:pt x="21071"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8"/>
          <p:cNvSpPr/>
          <p:nvPr/>
        </p:nvSpPr>
        <p:spPr>
          <a:xfrm>
            <a:off x="2778900" y="3868775"/>
            <a:ext cx="1653000" cy="9753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8"/>
          <p:cNvSpPr txBox="1"/>
          <p:nvPr>
            <p:ph type="title"/>
          </p:nvPr>
        </p:nvSpPr>
        <p:spPr>
          <a:xfrm>
            <a:off x="3237800" y="729950"/>
            <a:ext cx="4856700" cy="23172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70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91" name="Shape 191"/>
        <p:cNvGrpSpPr/>
        <p:nvPr/>
      </p:nvGrpSpPr>
      <p:grpSpPr>
        <a:xfrm>
          <a:off x="0" y="0"/>
          <a:ext cx="0" cy="0"/>
          <a:chOff x="0" y="0"/>
          <a:chExt cx="0" cy="0"/>
        </a:xfrm>
      </p:grpSpPr>
      <p:sp>
        <p:nvSpPr>
          <p:cNvPr id="192" name="Google Shape;192;p9"/>
          <p:cNvSpPr/>
          <p:nvPr/>
        </p:nvSpPr>
        <p:spPr>
          <a:xfrm>
            <a:off x="311700" y="305400"/>
            <a:ext cx="8520600" cy="45327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9"/>
          <p:cNvSpPr txBox="1"/>
          <p:nvPr>
            <p:ph type="title"/>
          </p:nvPr>
        </p:nvSpPr>
        <p:spPr>
          <a:xfrm>
            <a:off x="630425" y="1258475"/>
            <a:ext cx="3591300" cy="16668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4200"/>
              <a:buNone/>
              <a:defRPr b="0">
                <a:solidFill>
                  <a:schemeClr val="l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94" name="Google Shape;194;p9"/>
          <p:cNvSpPr txBox="1"/>
          <p:nvPr>
            <p:ph idx="1" type="subTitle"/>
          </p:nvPr>
        </p:nvSpPr>
        <p:spPr>
          <a:xfrm>
            <a:off x="1434791" y="2768250"/>
            <a:ext cx="2787300" cy="746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2100"/>
              <a:buNone/>
              <a:defRPr>
                <a:solidFill>
                  <a:schemeClr val="lt1"/>
                </a:solidFil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95" name="Google Shape;195;p9"/>
          <p:cNvSpPr/>
          <p:nvPr/>
        </p:nvSpPr>
        <p:spPr>
          <a:xfrm flipH="1" rot="905221">
            <a:off x="4708395" y="2350398"/>
            <a:ext cx="4257484" cy="3992780"/>
          </a:xfrm>
          <a:custGeom>
            <a:rect b="b" l="l" r="r" t="t"/>
            <a:pathLst>
              <a:path extrusionOk="0" h="12310" w="13126">
                <a:moveTo>
                  <a:pt x="2325" y="0"/>
                </a:moveTo>
                <a:cubicBezTo>
                  <a:pt x="1430" y="0"/>
                  <a:pt x="591" y="247"/>
                  <a:pt x="1" y="756"/>
                </a:cubicBezTo>
                <a:lnTo>
                  <a:pt x="40" y="12310"/>
                </a:lnTo>
                <a:lnTo>
                  <a:pt x="13125" y="12310"/>
                </a:lnTo>
                <a:cubicBezTo>
                  <a:pt x="10915" y="12077"/>
                  <a:pt x="11982" y="10856"/>
                  <a:pt x="11293" y="9712"/>
                </a:cubicBezTo>
                <a:cubicBezTo>
                  <a:pt x="10915" y="9082"/>
                  <a:pt x="10554" y="8755"/>
                  <a:pt x="10043" y="8755"/>
                </a:cubicBezTo>
                <a:cubicBezTo>
                  <a:pt x="9769" y="8755"/>
                  <a:pt x="9451" y="8850"/>
                  <a:pt x="9064" y="9043"/>
                </a:cubicBezTo>
                <a:cubicBezTo>
                  <a:pt x="9830" y="7350"/>
                  <a:pt x="8612" y="5842"/>
                  <a:pt x="6940" y="5842"/>
                </a:cubicBezTo>
                <a:cubicBezTo>
                  <a:pt x="6899" y="5842"/>
                  <a:pt x="6857" y="5843"/>
                  <a:pt x="6815" y="5844"/>
                </a:cubicBezTo>
                <a:cubicBezTo>
                  <a:pt x="7960" y="2064"/>
                  <a:pt x="4911" y="0"/>
                  <a:pt x="2325" y="0"/>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96" name="Shape 196"/>
        <p:cNvGrpSpPr/>
        <p:nvPr/>
      </p:nvGrpSpPr>
      <p:grpSpPr>
        <a:xfrm>
          <a:off x="0" y="0"/>
          <a:ext cx="0" cy="0"/>
          <a:chOff x="0" y="0"/>
          <a:chExt cx="0" cy="0"/>
        </a:xfrm>
      </p:grpSpPr>
      <p:sp>
        <p:nvSpPr>
          <p:cNvPr id="197" name="Google Shape;197;p10"/>
          <p:cNvSpPr txBox="1"/>
          <p:nvPr>
            <p:ph type="title"/>
          </p:nvPr>
        </p:nvSpPr>
        <p:spPr>
          <a:xfrm>
            <a:off x="5426175" y="506925"/>
            <a:ext cx="4011000" cy="2590800"/>
          </a:xfrm>
          <a:prstGeom prst="rect">
            <a:avLst/>
          </a:prstGeom>
        </p:spPr>
        <p:txBody>
          <a:bodyPr anchorCtr="0" anchor="t" bIns="91425" lIns="91425" spcFirstLastPara="1" rIns="91425" wrap="square" tIns="91425">
            <a:noAutofit/>
          </a:bodyPr>
          <a:lstStyle>
            <a:lvl1pPr lvl="0" rtl="0">
              <a:spcBef>
                <a:spcPts val="0"/>
              </a:spcBef>
              <a:spcAft>
                <a:spcPts val="0"/>
              </a:spcAft>
              <a:buSzPts val="4000"/>
              <a:buNone/>
              <a:defRPr b="0" sz="4000">
                <a:solidFill>
                  <a:schemeClr val="lt2"/>
                </a:solidFill>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7"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17700" y="445025"/>
            <a:ext cx="7908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1pPr>
            <a:lvl2pPr lvl="1">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2pPr>
            <a:lvl3pPr lvl="2">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3pPr>
            <a:lvl4pPr lvl="3">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4pPr>
            <a:lvl5pPr lvl="4">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5pPr>
            <a:lvl6pPr lvl="5">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6pPr>
            <a:lvl7pPr lvl="6">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7pPr>
            <a:lvl8pPr lvl="7">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8pPr>
            <a:lvl9pPr lvl="8">
              <a:spcBef>
                <a:spcPts val="0"/>
              </a:spcBef>
              <a:spcAft>
                <a:spcPts val="0"/>
              </a:spcAft>
              <a:buClr>
                <a:schemeClr val="dk1"/>
              </a:buClr>
              <a:buSzPts val="3000"/>
              <a:buFont typeface="Limelight"/>
              <a:buNone/>
              <a:defRPr sz="3000">
                <a:solidFill>
                  <a:schemeClr val="dk1"/>
                </a:solidFill>
                <a:latin typeface="Limelight"/>
                <a:ea typeface="Limelight"/>
                <a:cs typeface="Limelight"/>
                <a:sym typeface="Limelight"/>
              </a:defRPr>
            </a:lvl9pPr>
          </a:lstStyle>
          <a:p/>
        </p:txBody>
      </p:sp>
      <p:sp>
        <p:nvSpPr>
          <p:cNvPr id="7" name="Google Shape;7;p1"/>
          <p:cNvSpPr txBox="1"/>
          <p:nvPr>
            <p:ph idx="1" type="body"/>
          </p:nvPr>
        </p:nvSpPr>
        <p:spPr>
          <a:xfrm>
            <a:off x="617700" y="1152475"/>
            <a:ext cx="7908600" cy="3416400"/>
          </a:xfrm>
          <a:prstGeom prst="rect">
            <a:avLst/>
          </a:prstGeom>
          <a:noFill/>
          <a:ln>
            <a:noFill/>
          </a:ln>
        </p:spPr>
        <p:txBody>
          <a:bodyPr anchorCtr="0" anchor="t" bIns="91425" lIns="91425" spcFirstLastPara="1" rIns="91425" wrap="square" tIns="91425">
            <a:noAutofit/>
          </a:bodyPr>
          <a:lstStyle>
            <a:lvl1pPr indent="-317500" lvl="0" marL="457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1pPr>
            <a:lvl2pPr indent="-317500" lvl="1" marL="914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160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1600"/>
              </a:spcBef>
              <a:spcAft>
                <a:spcPts val="1600"/>
              </a:spcAft>
              <a:buClr>
                <a:schemeClr val="dk2"/>
              </a:buClr>
              <a:buSzPts val="1400"/>
              <a:buFont typeface="Roboto"/>
              <a:buChar char="■"/>
              <a:defRPr>
                <a:solidFill>
                  <a:schemeClr val="dk2"/>
                </a:solidFill>
                <a:latin typeface="Roboto"/>
                <a:ea typeface="Roboto"/>
                <a:cs typeface="Roboto"/>
                <a:sym typeface="Roboto"/>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9" name="Shape 619"/>
        <p:cNvGrpSpPr/>
        <p:nvPr/>
      </p:nvGrpSpPr>
      <p:grpSpPr>
        <a:xfrm>
          <a:off x="0" y="0"/>
          <a:ext cx="0" cy="0"/>
          <a:chOff x="0" y="0"/>
          <a:chExt cx="0" cy="0"/>
        </a:xfrm>
      </p:grpSpPr>
      <p:sp>
        <p:nvSpPr>
          <p:cNvPr id="620" name="Google Shape;620;p28"/>
          <p:cNvSpPr txBox="1"/>
          <p:nvPr>
            <p:ph type="ctrTitle"/>
          </p:nvPr>
        </p:nvSpPr>
        <p:spPr>
          <a:xfrm>
            <a:off x="3259213" y="1572900"/>
            <a:ext cx="4041000" cy="1494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Fearless FOD Detectives</a:t>
            </a:r>
            <a:endParaRPr/>
          </a:p>
        </p:txBody>
      </p:sp>
      <p:sp>
        <p:nvSpPr>
          <p:cNvPr id="621" name="Google Shape;621;p28"/>
          <p:cNvSpPr txBox="1"/>
          <p:nvPr>
            <p:ph idx="1" type="subTitle"/>
          </p:nvPr>
        </p:nvSpPr>
        <p:spPr>
          <a:xfrm>
            <a:off x="3280388" y="3009025"/>
            <a:ext cx="4041000" cy="41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Flying FOD Free Since 2021!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4" name="Shape 704"/>
        <p:cNvGrpSpPr/>
        <p:nvPr/>
      </p:nvGrpSpPr>
      <p:grpSpPr>
        <a:xfrm>
          <a:off x="0" y="0"/>
          <a:ext cx="0" cy="0"/>
          <a:chOff x="0" y="0"/>
          <a:chExt cx="0" cy="0"/>
        </a:xfrm>
      </p:grpSpPr>
      <p:sp>
        <p:nvSpPr>
          <p:cNvPr id="705" name="Google Shape;705;p37"/>
          <p:cNvSpPr txBox="1"/>
          <p:nvPr>
            <p:ph idx="1" type="body"/>
          </p:nvPr>
        </p:nvSpPr>
        <p:spPr>
          <a:xfrm>
            <a:off x="4141525" y="994550"/>
            <a:ext cx="4370700" cy="34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3200">
                <a:solidFill>
                  <a:schemeClr val="accent3"/>
                </a:solidFill>
                <a:latin typeface="Calibri"/>
                <a:ea typeface="Calibri"/>
                <a:cs typeface="Calibri"/>
                <a:sym typeface="Calibri"/>
              </a:rPr>
              <a:t>“What noises have you heard or what noises might you expect to hear while flying on a plane?”</a:t>
            </a:r>
            <a:endParaRPr i="1" sz="3200">
              <a:solidFill>
                <a:schemeClr val="accent3"/>
              </a:solidFill>
              <a:latin typeface="Calibri"/>
              <a:ea typeface="Calibri"/>
              <a:cs typeface="Calibri"/>
              <a:sym typeface="Calibri"/>
            </a:endParaRPr>
          </a:p>
          <a:p>
            <a:pPr indent="0" lvl="0" marL="0" rtl="0" algn="l">
              <a:spcBef>
                <a:spcPts val="0"/>
              </a:spcBef>
              <a:spcAft>
                <a:spcPts val="16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9" name="Shape 709"/>
        <p:cNvGrpSpPr/>
        <p:nvPr/>
      </p:nvGrpSpPr>
      <p:grpSpPr>
        <a:xfrm>
          <a:off x="0" y="0"/>
          <a:ext cx="0" cy="0"/>
          <a:chOff x="0" y="0"/>
          <a:chExt cx="0" cy="0"/>
        </a:xfrm>
      </p:grpSpPr>
      <p:sp>
        <p:nvSpPr>
          <p:cNvPr id="710" name="Google Shape;710;p38"/>
          <p:cNvSpPr txBox="1"/>
          <p:nvPr>
            <p:ph idx="1" type="body"/>
          </p:nvPr>
        </p:nvSpPr>
        <p:spPr>
          <a:xfrm>
            <a:off x="4148925" y="868725"/>
            <a:ext cx="4370700" cy="34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3200">
                <a:solidFill>
                  <a:schemeClr val="accent3"/>
                </a:solidFill>
                <a:latin typeface="Calibri"/>
                <a:ea typeface="Calibri"/>
                <a:cs typeface="Calibri"/>
                <a:sym typeface="Calibri"/>
              </a:rPr>
              <a:t>“</a:t>
            </a:r>
            <a:r>
              <a:rPr i="1" lang="en" sz="3200">
                <a:solidFill>
                  <a:schemeClr val="accent3"/>
                </a:solidFill>
                <a:latin typeface="Calibri"/>
                <a:ea typeface="Calibri"/>
                <a:cs typeface="Calibri"/>
                <a:sym typeface="Calibri"/>
              </a:rPr>
              <a:t>What do you think might be causing the unique and unusual clanking noise on this new plane?””</a:t>
            </a:r>
            <a:endParaRPr i="1" sz="3200">
              <a:solidFill>
                <a:schemeClr val="accent3"/>
              </a:solidFill>
              <a:latin typeface="Calibri"/>
              <a:ea typeface="Calibri"/>
              <a:cs typeface="Calibri"/>
              <a:sym typeface="Calibri"/>
            </a:endParaRPr>
          </a:p>
          <a:p>
            <a:pPr indent="0" lvl="0" marL="0" rtl="0" algn="l">
              <a:spcBef>
                <a:spcPts val="0"/>
              </a:spcBef>
              <a:spcAft>
                <a:spcPts val="1600"/>
              </a:spcAft>
              <a:buNone/>
            </a:pPr>
            <a:r>
              <a:t/>
            </a:r>
            <a:endParaRPr i="1" sz="3200">
              <a:solidFill>
                <a:schemeClr val="accent3"/>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5" name="Shape 625"/>
        <p:cNvGrpSpPr/>
        <p:nvPr/>
      </p:nvGrpSpPr>
      <p:grpSpPr>
        <a:xfrm>
          <a:off x="0" y="0"/>
          <a:ext cx="0" cy="0"/>
          <a:chOff x="0" y="0"/>
          <a:chExt cx="0" cy="0"/>
        </a:xfrm>
      </p:grpSpPr>
      <p:pic>
        <p:nvPicPr>
          <p:cNvPr id="626" name="Google Shape;626;p29"/>
          <p:cNvPicPr preferRelativeResize="0"/>
          <p:nvPr/>
        </p:nvPicPr>
        <p:blipFill>
          <a:blip r:embed="rId3">
            <a:alphaModFix/>
          </a:blip>
          <a:stretch>
            <a:fillRect/>
          </a:stretch>
        </p:blipFill>
        <p:spPr>
          <a:xfrm>
            <a:off x="2332350" y="732150"/>
            <a:ext cx="6252600" cy="3679200"/>
          </a:xfrm>
          <a:prstGeom prst="parallelogram">
            <a:avLst>
              <a:gd fmla="val 25000" name="adj"/>
            </a:avLst>
          </a:prstGeom>
          <a:noFill/>
          <a:ln>
            <a:noFill/>
          </a:ln>
        </p:spPr>
      </p:pic>
      <p:sp>
        <p:nvSpPr>
          <p:cNvPr id="627" name="Google Shape;627;p29"/>
          <p:cNvSpPr txBox="1"/>
          <p:nvPr>
            <p:ph type="title"/>
          </p:nvPr>
        </p:nvSpPr>
        <p:spPr>
          <a:xfrm>
            <a:off x="318250" y="732150"/>
            <a:ext cx="2485200" cy="1666800"/>
          </a:xfrm>
          <a:prstGeom prst="rect">
            <a:avLst/>
          </a:prstGeom>
        </p:spPr>
        <p:txBody>
          <a:bodyPr anchorCtr="0" anchor="ctr" bIns="91425" lIns="91425" spcFirstLastPara="1" rIns="101125" wrap="square" tIns="91425">
            <a:noAutofit/>
          </a:bodyPr>
          <a:lstStyle/>
          <a:p>
            <a:pPr indent="0" lvl="0" marL="0" rtl="0" algn="r">
              <a:spcBef>
                <a:spcPts val="0"/>
              </a:spcBef>
              <a:spcAft>
                <a:spcPts val="0"/>
              </a:spcAft>
              <a:buNone/>
            </a:pPr>
            <a:r>
              <a:rPr lang="en"/>
              <a:t>Clankless in Seattle</a:t>
            </a:r>
            <a:endParaRPr/>
          </a:p>
        </p:txBody>
      </p:sp>
      <p:sp>
        <p:nvSpPr>
          <p:cNvPr id="628" name="Google Shape;628;p29"/>
          <p:cNvSpPr txBox="1"/>
          <p:nvPr>
            <p:ph idx="1" type="subTitle"/>
          </p:nvPr>
        </p:nvSpPr>
        <p:spPr>
          <a:xfrm>
            <a:off x="-287284" y="2198700"/>
            <a:ext cx="2787300" cy="7461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2400">
                <a:latin typeface="Caveat"/>
                <a:ea typeface="Caveat"/>
                <a:cs typeface="Caveat"/>
                <a:sym typeface="Caveat"/>
              </a:rPr>
              <a:t>Imagine...</a:t>
            </a:r>
            <a:endParaRPr sz="2400">
              <a:latin typeface="Caveat"/>
              <a:ea typeface="Caveat"/>
              <a:cs typeface="Caveat"/>
              <a:sym typeface="Caveat"/>
            </a:endParaRPr>
          </a:p>
        </p:txBody>
      </p:sp>
      <p:sp>
        <p:nvSpPr>
          <p:cNvPr id="629" name="Google Shape;629;p29"/>
          <p:cNvSpPr/>
          <p:nvPr/>
        </p:nvSpPr>
        <p:spPr>
          <a:xfrm>
            <a:off x="6734650" y="2708650"/>
            <a:ext cx="3034200" cy="26568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29"/>
          <p:cNvSpPr/>
          <p:nvPr/>
        </p:nvSpPr>
        <p:spPr>
          <a:xfrm>
            <a:off x="5799125" y="4067375"/>
            <a:ext cx="1517100" cy="13296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30"/>
          <p:cNvSpPr/>
          <p:nvPr/>
        </p:nvSpPr>
        <p:spPr>
          <a:xfrm>
            <a:off x="325625" y="303425"/>
            <a:ext cx="8538900" cy="4544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30"/>
          <p:cNvSpPr txBox="1"/>
          <p:nvPr>
            <p:ph type="title"/>
          </p:nvPr>
        </p:nvSpPr>
        <p:spPr>
          <a:xfrm>
            <a:off x="939925" y="991175"/>
            <a:ext cx="2485200" cy="1666800"/>
          </a:xfrm>
          <a:prstGeom prst="rect">
            <a:avLst/>
          </a:prstGeom>
        </p:spPr>
        <p:txBody>
          <a:bodyPr anchorCtr="0" anchor="ctr" bIns="91425" lIns="91425" spcFirstLastPara="1" rIns="101125" wrap="square" tIns="91425">
            <a:noAutofit/>
          </a:bodyPr>
          <a:lstStyle/>
          <a:p>
            <a:pPr indent="0" lvl="0" marL="0" rtl="0" algn="r">
              <a:spcBef>
                <a:spcPts val="0"/>
              </a:spcBef>
              <a:spcAft>
                <a:spcPts val="0"/>
              </a:spcAft>
              <a:buNone/>
            </a:pPr>
            <a:r>
              <a:rPr lang="en"/>
              <a:t>Clankless in Seattle</a:t>
            </a:r>
            <a:endParaRPr/>
          </a:p>
        </p:txBody>
      </p:sp>
      <p:pic>
        <p:nvPicPr>
          <p:cNvPr id="637" name="Google Shape;637;p30"/>
          <p:cNvPicPr preferRelativeResize="0"/>
          <p:nvPr/>
        </p:nvPicPr>
        <p:blipFill>
          <a:blip r:embed="rId3">
            <a:alphaModFix/>
          </a:blip>
          <a:stretch>
            <a:fillRect/>
          </a:stretch>
        </p:blipFill>
        <p:spPr>
          <a:xfrm>
            <a:off x="3909975" y="244188"/>
            <a:ext cx="4748976" cy="3160782"/>
          </a:xfrm>
          <a:prstGeom prst="flowChartDocument">
            <a:avLst/>
          </a:prstGeom>
          <a:noFill/>
          <a:ln>
            <a:noFill/>
          </a:ln>
        </p:spPr>
      </p:pic>
      <p:sp>
        <p:nvSpPr>
          <p:cNvPr id="638" name="Google Shape;638;p30"/>
          <p:cNvSpPr txBox="1"/>
          <p:nvPr/>
        </p:nvSpPr>
        <p:spPr>
          <a:xfrm>
            <a:off x="120050" y="3456150"/>
            <a:ext cx="8538900" cy="1098900"/>
          </a:xfrm>
          <a:prstGeom prst="rect">
            <a:avLst/>
          </a:prstGeom>
          <a:noFill/>
          <a:ln>
            <a:noFill/>
          </a:ln>
        </p:spPr>
        <p:txBody>
          <a:bodyPr anchorCtr="0" anchor="t" bIns="91425" lIns="91425" spcFirstLastPara="1" rIns="91425" wrap="square" tIns="91425">
            <a:spAutoFit/>
          </a:bodyPr>
          <a:lstStyle/>
          <a:p>
            <a:pPr indent="0" lvl="0" marL="0" rtl="0" algn="r">
              <a:lnSpc>
                <a:spcPct val="115000"/>
              </a:lnSpc>
              <a:spcBef>
                <a:spcPts val="0"/>
              </a:spcBef>
              <a:spcAft>
                <a:spcPts val="0"/>
              </a:spcAft>
              <a:buNone/>
            </a:pPr>
            <a:r>
              <a:rPr b="1" i="1" lang="en" sz="1800">
                <a:solidFill>
                  <a:srgbClr val="002060"/>
                </a:solidFill>
                <a:latin typeface="Comfortaa"/>
                <a:ea typeface="Comfortaa"/>
                <a:cs typeface="Comfortaa"/>
                <a:sym typeface="Comfortaa"/>
              </a:rPr>
              <a:t>Even though it was going to be a hectic day, Jyoti was excited to get to work today. She would be flying on one of Pacific Airlines new airplanes, the Hercules 2200. </a:t>
            </a:r>
            <a:endParaRPr sz="2400">
              <a:solidFill>
                <a:schemeClr val="lt1"/>
              </a:solidFill>
              <a:latin typeface="Comfortaa"/>
              <a:ea typeface="Comfortaa"/>
              <a:cs typeface="Comfortaa"/>
              <a:sym typeface="Comfortaa"/>
            </a:endParaRPr>
          </a:p>
        </p:txBody>
      </p:sp>
      <p:grpSp>
        <p:nvGrpSpPr>
          <p:cNvPr id="639" name="Google Shape;639;p30"/>
          <p:cNvGrpSpPr/>
          <p:nvPr/>
        </p:nvGrpSpPr>
        <p:grpSpPr>
          <a:xfrm rot="-949499">
            <a:off x="-164165" y="274441"/>
            <a:ext cx="3969728" cy="2688327"/>
            <a:chOff x="5799125" y="2708650"/>
            <a:chExt cx="3969725" cy="2688325"/>
          </a:xfrm>
        </p:grpSpPr>
        <p:sp>
          <p:nvSpPr>
            <p:cNvPr id="640" name="Google Shape;640;p30"/>
            <p:cNvSpPr/>
            <p:nvPr/>
          </p:nvSpPr>
          <p:spPr>
            <a:xfrm>
              <a:off x="6734650" y="2708650"/>
              <a:ext cx="3034200" cy="26568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30"/>
            <p:cNvSpPr/>
            <p:nvPr/>
          </p:nvSpPr>
          <p:spPr>
            <a:xfrm>
              <a:off x="5799125" y="4067375"/>
              <a:ext cx="1517100" cy="13296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42" name="Google Shape;642;p30"/>
          <p:cNvSpPr/>
          <p:nvPr/>
        </p:nvSpPr>
        <p:spPr>
          <a:xfrm rot="-1435655">
            <a:off x="2086258" y="198754"/>
            <a:ext cx="2749385" cy="1329505"/>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30"/>
          <p:cNvSpPr/>
          <p:nvPr/>
        </p:nvSpPr>
        <p:spPr>
          <a:xfrm>
            <a:off x="234625" y="219825"/>
            <a:ext cx="1591200" cy="2020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30"/>
          <p:cNvSpPr txBox="1"/>
          <p:nvPr>
            <p:ph type="title"/>
          </p:nvPr>
        </p:nvSpPr>
        <p:spPr>
          <a:xfrm>
            <a:off x="810275" y="694450"/>
            <a:ext cx="2485200" cy="1666800"/>
          </a:xfrm>
          <a:prstGeom prst="rect">
            <a:avLst/>
          </a:prstGeom>
        </p:spPr>
        <p:txBody>
          <a:bodyPr anchorCtr="0" anchor="ctr" bIns="91425" lIns="91425" spcFirstLastPara="1" rIns="101125" wrap="square" tIns="91425">
            <a:noAutofit/>
          </a:bodyPr>
          <a:lstStyle/>
          <a:p>
            <a:pPr indent="0" lvl="0" marL="0" rtl="0" algn="r">
              <a:spcBef>
                <a:spcPts val="0"/>
              </a:spcBef>
              <a:spcAft>
                <a:spcPts val="0"/>
              </a:spcAft>
              <a:buNone/>
            </a:pPr>
            <a:r>
              <a:rPr lang="en">
                <a:solidFill>
                  <a:schemeClr val="lt2"/>
                </a:solidFill>
              </a:rPr>
              <a:t>Clankless in Seattle</a:t>
            </a:r>
            <a:endParaRPr>
              <a:solidFill>
                <a:schemeClr val="l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8" name="Shape 648"/>
        <p:cNvGrpSpPr/>
        <p:nvPr/>
      </p:nvGrpSpPr>
      <p:grpSpPr>
        <a:xfrm>
          <a:off x="0" y="0"/>
          <a:ext cx="0" cy="0"/>
          <a:chOff x="0" y="0"/>
          <a:chExt cx="0" cy="0"/>
        </a:xfrm>
      </p:grpSpPr>
      <p:pic>
        <p:nvPicPr>
          <p:cNvPr id="649" name="Google Shape;649;p31"/>
          <p:cNvPicPr preferRelativeResize="0"/>
          <p:nvPr/>
        </p:nvPicPr>
        <p:blipFill>
          <a:blip r:embed="rId3">
            <a:alphaModFix/>
          </a:blip>
          <a:stretch>
            <a:fillRect/>
          </a:stretch>
        </p:blipFill>
        <p:spPr>
          <a:xfrm>
            <a:off x="518026" y="1902825"/>
            <a:ext cx="5045400" cy="3132900"/>
          </a:xfrm>
          <a:prstGeom prst="round1Rect">
            <a:avLst>
              <a:gd fmla="val 16667" name="adj"/>
            </a:avLst>
          </a:prstGeom>
          <a:noFill/>
          <a:ln>
            <a:noFill/>
          </a:ln>
        </p:spPr>
      </p:pic>
      <p:grpSp>
        <p:nvGrpSpPr>
          <p:cNvPr id="650" name="Google Shape;650;p31"/>
          <p:cNvGrpSpPr/>
          <p:nvPr/>
        </p:nvGrpSpPr>
        <p:grpSpPr>
          <a:xfrm>
            <a:off x="5799125" y="2708650"/>
            <a:ext cx="3969725" cy="2688325"/>
            <a:chOff x="5799125" y="2708650"/>
            <a:chExt cx="3969725" cy="2688325"/>
          </a:xfrm>
        </p:grpSpPr>
        <p:sp>
          <p:nvSpPr>
            <p:cNvPr id="651" name="Google Shape;651;p31"/>
            <p:cNvSpPr/>
            <p:nvPr/>
          </p:nvSpPr>
          <p:spPr>
            <a:xfrm>
              <a:off x="6734650" y="2708650"/>
              <a:ext cx="3034200" cy="26568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31"/>
            <p:cNvSpPr/>
            <p:nvPr/>
          </p:nvSpPr>
          <p:spPr>
            <a:xfrm>
              <a:off x="5799125" y="4067375"/>
              <a:ext cx="1517100" cy="13296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53" name="Google Shape;653;p31"/>
          <p:cNvSpPr txBox="1"/>
          <p:nvPr/>
        </p:nvSpPr>
        <p:spPr>
          <a:xfrm>
            <a:off x="717850" y="650250"/>
            <a:ext cx="7615500" cy="109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00"/>
              </a:buClr>
              <a:buSzPts val="1440"/>
              <a:buFont typeface="Arial"/>
              <a:buNone/>
            </a:pPr>
            <a:r>
              <a:rPr b="1" i="1" lang="en" sz="1800">
                <a:solidFill>
                  <a:srgbClr val="002060"/>
                </a:solidFill>
                <a:latin typeface="Comfortaa"/>
                <a:ea typeface="Comfortaa"/>
                <a:cs typeface="Comfortaa"/>
                <a:sym typeface="Comfortaa"/>
              </a:rPr>
              <a:t>She had heard so much about the sleek new design of this larger aircraft. She checked-in with security and headed down the jetway to the plane. </a:t>
            </a:r>
            <a:endParaRPr b="1" i="1" sz="1800">
              <a:solidFill>
                <a:srgbClr val="002060"/>
              </a:solidFill>
              <a:latin typeface="Comfortaa"/>
              <a:ea typeface="Comfortaa"/>
              <a:cs typeface="Comfortaa"/>
              <a:sym typeface="Comfortaa"/>
            </a:endParaRPr>
          </a:p>
        </p:txBody>
      </p:sp>
      <p:sp>
        <p:nvSpPr>
          <p:cNvPr id="654" name="Google Shape;654;p31"/>
          <p:cNvSpPr txBox="1"/>
          <p:nvPr>
            <p:ph type="title"/>
          </p:nvPr>
        </p:nvSpPr>
        <p:spPr>
          <a:xfrm>
            <a:off x="6612425" y="3219400"/>
            <a:ext cx="2485200" cy="1666800"/>
          </a:xfrm>
          <a:prstGeom prst="rect">
            <a:avLst/>
          </a:prstGeom>
        </p:spPr>
        <p:txBody>
          <a:bodyPr anchorCtr="0" anchor="ctr" bIns="91425" lIns="91425" spcFirstLastPara="1" rIns="101125" wrap="square" tIns="91425">
            <a:noAutofit/>
          </a:bodyPr>
          <a:lstStyle/>
          <a:p>
            <a:pPr indent="0" lvl="0" marL="0" rtl="0" algn="r">
              <a:spcBef>
                <a:spcPts val="0"/>
              </a:spcBef>
              <a:spcAft>
                <a:spcPts val="0"/>
              </a:spcAft>
              <a:buNone/>
            </a:pPr>
            <a:r>
              <a:rPr lang="en">
                <a:solidFill>
                  <a:schemeClr val="lt2"/>
                </a:solidFill>
              </a:rPr>
              <a:t>Clankless in Seattle</a:t>
            </a:r>
            <a:endParaRPr>
              <a:solidFill>
                <a:schemeClr val="lt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p32"/>
          <p:cNvSpPr/>
          <p:nvPr/>
        </p:nvSpPr>
        <p:spPr>
          <a:xfrm>
            <a:off x="325625" y="303425"/>
            <a:ext cx="8538900" cy="4544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60" name="Google Shape;660;p32"/>
          <p:cNvGrpSpPr/>
          <p:nvPr/>
        </p:nvGrpSpPr>
        <p:grpSpPr>
          <a:xfrm rot="-949499">
            <a:off x="-1154765" y="-258959"/>
            <a:ext cx="3969728" cy="2688327"/>
            <a:chOff x="5799125" y="2708650"/>
            <a:chExt cx="3969725" cy="2688325"/>
          </a:xfrm>
        </p:grpSpPr>
        <p:sp>
          <p:nvSpPr>
            <p:cNvPr id="661" name="Google Shape;661;p32"/>
            <p:cNvSpPr/>
            <p:nvPr/>
          </p:nvSpPr>
          <p:spPr>
            <a:xfrm>
              <a:off x="6734650" y="2708650"/>
              <a:ext cx="3034200" cy="26568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32"/>
            <p:cNvSpPr/>
            <p:nvPr/>
          </p:nvSpPr>
          <p:spPr>
            <a:xfrm>
              <a:off x="5799125" y="4067375"/>
              <a:ext cx="1517100" cy="13296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3" name="Google Shape;663;p32"/>
          <p:cNvSpPr/>
          <p:nvPr/>
        </p:nvSpPr>
        <p:spPr>
          <a:xfrm rot="-1435655">
            <a:off x="1095658" y="-334646"/>
            <a:ext cx="2749385" cy="1329505"/>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32"/>
          <p:cNvSpPr/>
          <p:nvPr/>
        </p:nvSpPr>
        <p:spPr>
          <a:xfrm>
            <a:off x="234625" y="219825"/>
            <a:ext cx="1312200" cy="1666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32"/>
          <p:cNvSpPr txBox="1"/>
          <p:nvPr>
            <p:ph type="title"/>
          </p:nvPr>
        </p:nvSpPr>
        <p:spPr>
          <a:xfrm>
            <a:off x="79200" y="133413"/>
            <a:ext cx="2485200" cy="1666800"/>
          </a:xfrm>
          <a:prstGeom prst="rect">
            <a:avLst/>
          </a:prstGeom>
        </p:spPr>
        <p:txBody>
          <a:bodyPr anchorCtr="0" anchor="ctr" bIns="91425" lIns="91425" spcFirstLastPara="1" rIns="101125" wrap="square" tIns="91425">
            <a:noAutofit/>
          </a:bodyPr>
          <a:lstStyle/>
          <a:p>
            <a:pPr indent="0" lvl="0" marL="0" rtl="0" algn="r">
              <a:spcBef>
                <a:spcPts val="0"/>
              </a:spcBef>
              <a:spcAft>
                <a:spcPts val="0"/>
              </a:spcAft>
              <a:buNone/>
            </a:pPr>
            <a:r>
              <a:rPr lang="en">
                <a:solidFill>
                  <a:schemeClr val="lt2"/>
                </a:solidFill>
              </a:rPr>
              <a:t>Clankless in Seattle</a:t>
            </a:r>
            <a:endParaRPr>
              <a:solidFill>
                <a:schemeClr val="lt2"/>
              </a:solidFill>
            </a:endParaRPr>
          </a:p>
        </p:txBody>
      </p:sp>
      <p:sp>
        <p:nvSpPr>
          <p:cNvPr id="666" name="Google Shape;666;p32"/>
          <p:cNvSpPr txBox="1"/>
          <p:nvPr/>
        </p:nvSpPr>
        <p:spPr>
          <a:xfrm>
            <a:off x="265550" y="2717775"/>
            <a:ext cx="8538900" cy="2055000"/>
          </a:xfrm>
          <a:prstGeom prst="rect">
            <a:avLst/>
          </a:prstGeom>
          <a:noFill/>
          <a:ln>
            <a:noFill/>
          </a:ln>
        </p:spPr>
        <p:txBody>
          <a:bodyPr anchorCtr="0" anchor="t" bIns="91425" lIns="91425" spcFirstLastPara="1" rIns="91425" wrap="square" tIns="91425">
            <a:spAutoFit/>
          </a:bodyPr>
          <a:lstStyle/>
          <a:p>
            <a:pPr indent="0" lvl="0" marL="0" rtl="0" algn="r">
              <a:lnSpc>
                <a:spcPct val="115000"/>
              </a:lnSpc>
              <a:spcBef>
                <a:spcPts val="0"/>
              </a:spcBef>
              <a:spcAft>
                <a:spcPts val="0"/>
              </a:spcAft>
              <a:buNone/>
            </a:pPr>
            <a:r>
              <a:rPr b="1" i="1" lang="en" sz="1800">
                <a:solidFill>
                  <a:srgbClr val="002060"/>
                </a:solidFill>
                <a:latin typeface="Comfortaa"/>
                <a:ea typeface="Comfortaa"/>
                <a:cs typeface="Comfortaa"/>
                <a:sym typeface="Comfortaa"/>
              </a:rPr>
              <a:t>                            As</a:t>
            </a:r>
            <a:r>
              <a:rPr b="1" i="1" lang="en" sz="1800">
                <a:solidFill>
                  <a:srgbClr val="002060"/>
                </a:solidFill>
                <a:latin typeface="Comfortaa"/>
                <a:ea typeface="Comfortaa"/>
                <a:cs typeface="Comfortaa"/>
                <a:sym typeface="Comfortaa"/>
              </a:rPr>
              <a:t> she was getting the passengers settled into their seats, she could hear the happy murmur of the people around her discussing their business and leisure plans with one another. The captain finally came on the intercom to inform the passengers and crew that it was time to shut the cabin doors and do the final cabin checks before take-off. </a:t>
            </a:r>
            <a:endParaRPr b="1" i="1" sz="1800">
              <a:solidFill>
                <a:srgbClr val="002060"/>
              </a:solidFill>
              <a:latin typeface="Comfortaa"/>
              <a:ea typeface="Comfortaa"/>
              <a:cs typeface="Comfortaa"/>
              <a:sym typeface="Comfortaa"/>
            </a:endParaRPr>
          </a:p>
        </p:txBody>
      </p:sp>
      <p:pic>
        <p:nvPicPr>
          <p:cNvPr id="667" name="Google Shape;667;p32"/>
          <p:cNvPicPr preferRelativeResize="0"/>
          <p:nvPr/>
        </p:nvPicPr>
        <p:blipFill rotWithShape="1">
          <a:blip r:embed="rId3">
            <a:alphaModFix/>
          </a:blip>
          <a:srcRect b="0" l="0" r="0" t="25832"/>
          <a:stretch/>
        </p:blipFill>
        <p:spPr>
          <a:xfrm>
            <a:off x="3877975" y="133425"/>
            <a:ext cx="4367273" cy="24292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1" name="Shape 671"/>
        <p:cNvGrpSpPr/>
        <p:nvPr/>
      </p:nvGrpSpPr>
      <p:grpSpPr>
        <a:xfrm>
          <a:off x="0" y="0"/>
          <a:ext cx="0" cy="0"/>
          <a:chOff x="0" y="0"/>
          <a:chExt cx="0" cy="0"/>
        </a:xfrm>
      </p:grpSpPr>
      <p:pic>
        <p:nvPicPr>
          <p:cNvPr id="672" name="Google Shape;672;p33"/>
          <p:cNvPicPr preferRelativeResize="0"/>
          <p:nvPr/>
        </p:nvPicPr>
        <p:blipFill rotWithShape="1">
          <a:blip r:embed="rId3">
            <a:alphaModFix/>
          </a:blip>
          <a:srcRect b="26766" l="0" r="0" t="0"/>
          <a:stretch/>
        </p:blipFill>
        <p:spPr>
          <a:xfrm>
            <a:off x="518025" y="2264625"/>
            <a:ext cx="5045400" cy="2771100"/>
          </a:xfrm>
          <a:prstGeom prst="round1Rect">
            <a:avLst>
              <a:gd fmla="val 16667" name="adj"/>
            </a:avLst>
          </a:prstGeom>
          <a:noFill/>
          <a:ln>
            <a:noFill/>
          </a:ln>
        </p:spPr>
      </p:pic>
      <p:grpSp>
        <p:nvGrpSpPr>
          <p:cNvPr id="673" name="Google Shape;673;p33"/>
          <p:cNvGrpSpPr/>
          <p:nvPr/>
        </p:nvGrpSpPr>
        <p:grpSpPr>
          <a:xfrm>
            <a:off x="5799125" y="2708650"/>
            <a:ext cx="3969725" cy="2688325"/>
            <a:chOff x="5799125" y="2708650"/>
            <a:chExt cx="3969725" cy="2688325"/>
          </a:xfrm>
        </p:grpSpPr>
        <p:sp>
          <p:nvSpPr>
            <p:cNvPr id="674" name="Google Shape;674;p33"/>
            <p:cNvSpPr/>
            <p:nvPr/>
          </p:nvSpPr>
          <p:spPr>
            <a:xfrm>
              <a:off x="6734650" y="2708650"/>
              <a:ext cx="3034200" cy="26568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33"/>
            <p:cNvSpPr/>
            <p:nvPr/>
          </p:nvSpPr>
          <p:spPr>
            <a:xfrm>
              <a:off x="5799125" y="4067375"/>
              <a:ext cx="1517100" cy="13296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76" name="Google Shape;676;p33"/>
          <p:cNvSpPr txBox="1"/>
          <p:nvPr/>
        </p:nvSpPr>
        <p:spPr>
          <a:xfrm>
            <a:off x="764250" y="465225"/>
            <a:ext cx="7615500" cy="2055000"/>
          </a:xfrm>
          <a:prstGeom prst="rect">
            <a:avLst/>
          </a:prstGeom>
          <a:noFill/>
          <a:ln>
            <a:noFill/>
          </a:ln>
        </p:spPr>
        <p:txBody>
          <a:bodyPr anchorCtr="0" anchor="t" bIns="91425" lIns="91425" spcFirstLastPara="1" rIns="91425" wrap="square" tIns="91425">
            <a:spAutoFit/>
          </a:bodyPr>
          <a:lstStyle/>
          <a:p>
            <a:pPr indent="0" lvl="0" marL="0" rtl="0" algn="r">
              <a:lnSpc>
                <a:spcPct val="115000"/>
              </a:lnSpc>
              <a:spcBef>
                <a:spcPts val="0"/>
              </a:spcBef>
              <a:spcAft>
                <a:spcPts val="0"/>
              </a:spcAft>
              <a:buNone/>
            </a:pPr>
            <a:r>
              <a:rPr b="1" i="1" lang="en" sz="1800">
                <a:solidFill>
                  <a:srgbClr val="002060"/>
                </a:solidFill>
                <a:latin typeface="Comfortaa"/>
                <a:ea typeface="Comfortaa"/>
                <a:cs typeface="Comfortaa"/>
                <a:sym typeface="Comfortaa"/>
              </a:rPr>
              <a:t>T</a:t>
            </a:r>
            <a:r>
              <a:rPr b="1" i="1" lang="en" sz="1800">
                <a:solidFill>
                  <a:srgbClr val="002060"/>
                </a:solidFill>
                <a:latin typeface="Comfortaa"/>
                <a:ea typeface="Comfortaa"/>
                <a:cs typeface="Comfortaa"/>
                <a:sym typeface="Comfortaa"/>
              </a:rPr>
              <a:t>he flight attendants dutifully went over the safety protocol, and they took their jump-seats ready for the plane to ascend gracefully into the sky. </a:t>
            </a:r>
            <a:r>
              <a:rPr b="1" i="1" lang="en" sz="1800">
                <a:solidFill>
                  <a:srgbClr val="002060"/>
                </a:solidFill>
                <a:latin typeface="Times New Roman"/>
                <a:ea typeface="Times New Roman"/>
                <a:cs typeface="Times New Roman"/>
                <a:sym typeface="Times New Roman"/>
              </a:rPr>
              <a:t> </a:t>
            </a:r>
            <a:r>
              <a:rPr b="1" i="1" lang="en" sz="1800">
                <a:solidFill>
                  <a:srgbClr val="002060"/>
                </a:solidFill>
                <a:latin typeface="Comfortaa"/>
                <a:ea typeface="Comfortaa"/>
                <a:cs typeface="Comfortaa"/>
                <a:sym typeface="Comfortaa"/>
              </a:rPr>
              <a:t>Once the pilot was cleared for take-off, the plane gained speed and Jyoti could feel that familiar lift of the plane as the airport drifted out of view.  </a:t>
            </a:r>
            <a:endParaRPr b="1" i="1" sz="1800">
              <a:solidFill>
                <a:srgbClr val="002060"/>
              </a:solidFill>
              <a:latin typeface="Comfortaa"/>
              <a:ea typeface="Comfortaa"/>
              <a:cs typeface="Comfortaa"/>
              <a:sym typeface="Comfortaa"/>
            </a:endParaRPr>
          </a:p>
          <a:p>
            <a:pPr indent="0" lvl="0" marL="0" rtl="0" algn="l">
              <a:lnSpc>
                <a:spcPct val="115000"/>
              </a:lnSpc>
              <a:spcBef>
                <a:spcPts val="0"/>
              </a:spcBef>
              <a:spcAft>
                <a:spcPts val="0"/>
              </a:spcAft>
              <a:buNone/>
            </a:pPr>
            <a:r>
              <a:t/>
            </a:r>
            <a:endParaRPr b="1" i="1" sz="1800">
              <a:solidFill>
                <a:srgbClr val="002060"/>
              </a:solidFill>
              <a:latin typeface="Comfortaa"/>
              <a:ea typeface="Comfortaa"/>
              <a:cs typeface="Comfortaa"/>
              <a:sym typeface="Comfortaa"/>
            </a:endParaRPr>
          </a:p>
        </p:txBody>
      </p:sp>
      <p:sp>
        <p:nvSpPr>
          <p:cNvPr id="677" name="Google Shape;677;p33"/>
          <p:cNvSpPr txBox="1"/>
          <p:nvPr>
            <p:ph type="title"/>
          </p:nvPr>
        </p:nvSpPr>
        <p:spPr>
          <a:xfrm>
            <a:off x="6460025" y="3219400"/>
            <a:ext cx="2485200" cy="1666800"/>
          </a:xfrm>
          <a:prstGeom prst="rect">
            <a:avLst/>
          </a:prstGeom>
        </p:spPr>
        <p:txBody>
          <a:bodyPr anchorCtr="0" anchor="ctr" bIns="91425" lIns="91425" spcFirstLastPara="1" rIns="101125" wrap="square" tIns="91425">
            <a:noAutofit/>
          </a:bodyPr>
          <a:lstStyle/>
          <a:p>
            <a:pPr indent="0" lvl="0" marL="0" rtl="0" algn="r">
              <a:spcBef>
                <a:spcPts val="0"/>
              </a:spcBef>
              <a:spcAft>
                <a:spcPts val="0"/>
              </a:spcAft>
              <a:buNone/>
            </a:pPr>
            <a:r>
              <a:rPr lang="en">
                <a:solidFill>
                  <a:schemeClr val="lt2"/>
                </a:solidFill>
              </a:rPr>
              <a:t>Clankless in Seattle</a:t>
            </a:r>
            <a:endParaRPr>
              <a:solidFill>
                <a:schemeClr val="lt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1" name="Shape 681"/>
        <p:cNvGrpSpPr/>
        <p:nvPr/>
      </p:nvGrpSpPr>
      <p:grpSpPr>
        <a:xfrm>
          <a:off x="0" y="0"/>
          <a:ext cx="0" cy="0"/>
          <a:chOff x="0" y="0"/>
          <a:chExt cx="0" cy="0"/>
        </a:xfrm>
      </p:grpSpPr>
      <p:sp>
        <p:nvSpPr>
          <p:cNvPr id="682" name="Google Shape;682;p34"/>
          <p:cNvSpPr/>
          <p:nvPr/>
        </p:nvSpPr>
        <p:spPr>
          <a:xfrm>
            <a:off x="325625" y="303425"/>
            <a:ext cx="8538900" cy="4544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34"/>
          <p:cNvSpPr txBox="1"/>
          <p:nvPr/>
        </p:nvSpPr>
        <p:spPr>
          <a:xfrm>
            <a:off x="356875" y="2693875"/>
            <a:ext cx="8538900" cy="2373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00"/>
              </a:buClr>
              <a:buSzPts val="1440"/>
              <a:buFont typeface="Arial"/>
              <a:buNone/>
            </a:pPr>
            <a:r>
              <a:rPr b="1" i="1" lang="en" sz="1800">
                <a:solidFill>
                  <a:srgbClr val="002060"/>
                </a:solidFill>
                <a:latin typeface="Comfortaa"/>
                <a:ea typeface="Comfortaa"/>
                <a:cs typeface="Comfortaa"/>
                <a:sym typeface="Comfortaa"/>
              </a:rPr>
              <a:t>Suddenly, there was a strange, dull ‘clank’ that she had never heard before during take-off. A few of the passengers in the rear of the plane heard it as well, and they gave her a quizzical, concerned look. Nothing seemed amiss with the take-off and the plane was still gaining altitude. Jyoti knew she would have to do some investigating once they got to their cruising speed.</a:t>
            </a:r>
            <a:endParaRPr b="1" i="1" sz="1800">
              <a:solidFill>
                <a:srgbClr val="002060"/>
              </a:solidFill>
              <a:latin typeface="Comfortaa"/>
              <a:ea typeface="Comfortaa"/>
              <a:cs typeface="Comfortaa"/>
              <a:sym typeface="Comfortaa"/>
            </a:endParaRPr>
          </a:p>
          <a:p>
            <a:pPr indent="0" lvl="0" marL="0" rtl="0" algn="r">
              <a:lnSpc>
                <a:spcPct val="115000"/>
              </a:lnSpc>
              <a:spcBef>
                <a:spcPts val="0"/>
              </a:spcBef>
              <a:spcAft>
                <a:spcPts val="0"/>
              </a:spcAft>
              <a:buNone/>
            </a:pPr>
            <a:r>
              <a:t/>
            </a:r>
            <a:endParaRPr b="1" i="1" sz="1800">
              <a:solidFill>
                <a:srgbClr val="002060"/>
              </a:solidFill>
              <a:latin typeface="Comfortaa"/>
              <a:ea typeface="Comfortaa"/>
              <a:cs typeface="Comfortaa"/>
              <a:sym typeface="Comfortaa"/>
            </a:endParaRPr>
          </a:p>
        </p:txBody>
      </p:sp>
      <p:grpSp>
        <p:nvGrpSpPr>
          <p:cNvPr id="684" name="Google Shape;684;p34"/>
          <p:cNvGrpSpPr/>
          <p:nvPr/>
        </p:nvGrpSpPr>
        <p:grpSpPr>
          <a:xfrm rot="-1086217">
            <a:off x="-270788" y="168196"/>
            <a:ext cx="2778610" cy="2124672"/>
            <a:chOff x="5799125" y="2708650"/>
            <a:chExt cx="3969725" cy="2688325"/>
          </a:xfrm>
        </p:grpSpPr>
        <p:sp>
          <p:nvSpPr>
            <p:cNvPr id="685" name="Google Shape;685;p34"/>
            <p:cNvSpPr/>
            <p:nvPr/>
          </p:nvSpPr>
          <p:spPr>
            <a:xfrm>
              <a:off x="6734650" y="2708650"/>
              <a:ext cx="3034200" cy="26568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6" name="Google Shape;686;p34"/>
            <p:cNvSpPr/>
            <p:nvPr/>
          </p:nvSpPr>
          <p:spPr>
            <a:xfrm>
              <a:off x="5799125" y="4067375"/>
              <a:ext cx="1517100" cy="13296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87" name="Google Shape;687;p34"/>
          <p:cNvSpPr/>
          <p:nvPr/>
        </p:nvSpPr>
        <p:spPr>
          <a:xfrm rot="-1626269">
            <a:off x="1276635" y="108485"/>
            <a:ext cx="1952308" cy="1038835"/>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34"/>
          <p:cNvSpPr/>
          <p:nvPr/>
        </p:nvSpPr>
        <p:spPr>
          <a:xfrm>
            <a:off x="234625" y="219825"/>
            <a:ext cx="890400" cy="1497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34"/>
          <p:cNvSpPr txBox="1"/>
          <p:nvPr>
            <p:ph type="title"/>
          </p:nvPr>
        </p:nvSpPr>
        <p:spPr>
          <a:xfrm>
            <a:off x="-88800" y="94025"/>
            <a:ext cx="2485200" cy="1666800"/>
          </a:xfrm>
          <a:prstGeom prst="rect">
            <a:avLst/>
          </a:prstGeom>
        </p:spPr>
        <p:txBody>
          <a:bodyPr anchorCtr="0" anchor="ctr" bIns="91425" lIns="91425" spcFirstLastPara="1" rIns="101125" wrap="square" tIns="91425">
            <a:noAutofit/>
          </a:bodyPr>
          <a:lstStyle/>
          <a:p>
            <a:pPr indent="0" lvl="0" marL="0" rtl="0" algn="r">
              <a:spcBef>
                <a:spcPts val="0"/>
              </a:spcBef>
              <a:spcAft>
                <a:spcPts val="0"/>
              </a:spcAft>
              <a:buNone/>
            </a:pPr>
            <a:r>
              <a:rPr lang="en">
                <a:solidFill>
                  <a:schemeClr val="lt2"/>
                </a:solidFill>
              </a:rPr>
              <a:t>Clankless in Seattle</a:t>
            </a:r>
            <a:endParaRPr>
              <a:solidFill>
                <a:schemeClr val="lt2"/>
              </a:solidFill>
            </a:endParaRPr>
          </a:p>
        </p:txBody>
      </p:sp>
      <p:pic>
        <p:nvPicPr>
          <p:cNvPr id="690" name="Google Shape;690;p34"/>
          <p:cNvPicPr preferRelativeResize="0"/>
          <p:nvPr/>
        </p:nvPicPr>
        <p:blipFill rotWithShape="1">
          <a:blip r:embed="rId3">
            <a:alphaModFix/>
          </a:blip>
          <a:srcRect b="30632" l="0" r="0" t="0"/>
          <a:stretch/>
        </p:blipFill>
        <p:spPr>
          <a:xfrm>
            <a:off x="2692550" y="0"/>
            <a:ext cx="5847930" cy="2693898"/>
          </a:xfrm>
          <a:prstGeom prst="flowChartDocumen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4" name="Shape 694"/>
        <p:cNvGrpSpPr/>
        <p:nvPr/>
      </p:nvGrpSpPr>
      <p:grpSpPr>
        <a:xfrm>
          <a:off x="0" y="0"/>
          <a:ext cx="0" cy="0"/>
          <a:chOff x="0" y="0"/>
          <a:chExt cx="0" cy="0"/>
        </a:xfrm>
      </p:grpSpPr>
      <p:pic>
        <p:nvPicPr>
          <p:cNvPr id="695" name="Google Shape;695;p35"/>
          <p:cNvPicPr preferRelativeResize="0"/>
          <p:nvPr/>
        </p:nvPicPr>
        <p:blipFill>
          <a:blip r:embed="rId3">
            <a:alphaModFix/>
          </a:blip>
          <a:stretch>
            <a:fillRect/>
          </a:stretch>
        </p:blipFill>
        <p:spPr>
          <a:xfrm>
            <a:off x="633675" y="0"/>
            <a:ext cx="7984141" cy="51434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36"/>
          <p:cNvSpPr txBox="1"/>
          <p:nvPr>
            <p:ph idx="1" type="body"/>
          </p:nvPr>
        </p:nvSpPr>
        <p:spPr>
          <a:xfrm>
            <a:off x="4141525" y="994550"/>
            <a:ext cx="4370700" cy="34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3200">
                <a:solidFill>
                  <a:schemeClr val="accent3"/>
                </a:solidFill>
                <a:latin typeface="Calibri"/>
                <a:ea typeface="Calibri"/>
                <a:cs typeface="Calibri"/>
                <a:sym typeface="Calibri"/>
              </a:rPr>
              <a:t>“Have you ever flown on a larger commercial aircraft? What did you notice about the plane?”</a:t>
            </a:r>
            <a:endParaRPr i="1" sz="3200">
              <a:solidFill>
                <a:schemeClr val="accent3"/>
              </a:solidFill>
              <a:latin typeface="Calibri"/>
              <a:ea typeface="Calibri"/>
              <a:cs typeface="Calibri"/>
              <a:sym typeface="Calibri"/>
            </a:endParaRPr>
          </a:p>
          <a:p>
            <a:pPr indent="0" lvl="0" marL="0" rtl="0" algn="l">
              <a:spcBef>
                <a:spcPts val="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Flight Attendant CV by Slidesgo">
  <a:themeElements>
    <a:clrScheme name="Simple Light">
      <a:dk1>
        <a:srgbClr val="3B3232"/>
      </a:dk1>
      <a:lt1>
        <a:srgbClr val="FFF6E9"/>
      </a:lt1>
      <a:dk2>
        <a:srgbClr val="3B3232"/>
      </a:dk2>
      <a:lt2>
        <a:srgbClr val="0EA9AF"/>
      </a:lt2>
      <a:accent1>
        <a:srgbClr val="F5A700"/>
      </a:accent1>
      <a:accent2>
        <a:srgbClr val="EB471A"/>
      </a:accent2>
      <a:accent3>
        <a:srgbClr val="FDE9BF"/>
      </a:accent3>
      <a:accent4>
        <a:srgbClr val="FF6B65"/>
      </a:accent4>
      <a:accent5>
        <a:srgbClr val="0EA9AF"/>
      </a:accent5>
      <a:accent6>
        <a:srgbClr val="F5A700"/>
      </a:accent6>
      <a:hlink>
        <a:srgbClr val="3B3232"/>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