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 id="214748366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5" roundtripDataSignature="AMtx7mjAc+0kRUvuRke5w21EwMapgPH05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5"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n.wikipedia.org/wiki/Taiichi_Ohno" TargetMode="External"/><Relationship Id="rId3" Type="http://schemas.openxmlformats.org/officeDocument/2006/relationships/hyperlink" Target="https://en.wikipedia.org/wiki/ISBN_(identifier)" TargetMode="External"/><Relationship Id="rId4" Type="http://schemas.openxmlformats.org/officeDocument/2006/relationships/hyperlink" Target="https://en.wikipedia.org/wiki/Special:BookSources/0-915299-14-3"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drive/folders/1coA8OPGH0EPWVzbMmXrNMYHJ8lbG_Bal" TargetMode="External"/><Relationship Id="rId3" Type="http://schemas.openxmlformats.org/officeDocument/2006/relationships/hyperlink" Target="https://isbscience.org/science-at-home/"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drive/folders/1coA8OPGH0EPWVzbMmXrNMYHJ8lbG_Bal"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gccca9883f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gccca9883f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gc83f645b0a_1_11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40" name="Google Shape;440;gc83f645b0a_1_118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gc83f645b0a_1_1181: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gc83f645b0a_1_11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59" name="Google Shape;459;gc83f645b0a_1_1199: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gc83f645b0a_1_1199: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 name="Shape 476"/>
        <p:cNvGrpSpPr/>
        <p:nvPr/>
      </p:nvGrpSpPr>
      <p:grpSpPr>
        <a:xfrm>
          <a:off x="0" y="0"/>
          <a:ext cx="0" cy="0"/>
          <a:chOff x="0" y="0"/>
          <a:chExt cx="0" cy="0"/>
        </a:xfrm>
      </p:grpSpPr>
      <p:sp>
        <p:nvSpPr>
          <p:cNvPr id="477" name="Google Shape;477;gc83f645b0a_1_12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78" name="Google Shape;478;gc83f645b0a_1_1217: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gc83f645b0a_1_1217: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gc83f645b0a_1_12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86" name="Google Shape;486;gc83f645b0a_1_122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Quote: </a:t>
            </a:r>
            <a:r>
              <a:rPr lang="en-US" sz="1000">
                <a:solidFill>
                  <a:srgbClr val="0645AD"/>
                </a:solidFill>
                <a:highlight>
                  <a:srgbClr val="FFFFFF"/>
                </a:highlight>
                <a:uFill>
                  <a:noFill/>
                </a:uFill>
                <a:latin typeface="Arial"/>
                <a:ea typeface="Arial"/>
                <a:cs typeface="Arial"/>
                <a:sym typeface="Arial"/>
                <a:hlinkClick r:id="rId2">
                  <a:extLst>
                    <a:ext uri="{A12FA001-AC4F-418D-AE19-62706E023703}">
                      <ahyp:hlinkClr val="tx"/>
                    </a:ext>
                  </a:extLst>
                </a:hlinkClick>
              </a:rPr>
              <a:t>Ohno, Taiichi</a:t>
            </a:r>
            <a:r>
              <a:rPr lang="en-US" sz="1000">
                <a:solidFill>
                  <a:srgbClr val="222222"/>
                </a:solidFill>
                <a:highlight>
                  <a:srgbClr val="FFFFFF"/>
                </a:highlight>
                <a:latin typeface="Arial"/>
                <a:ea typeface="Arial"/>
                <a:cs typeface="Arial"/>
                <a:sym typeface="Arial"/>
              </a:rPr>
              <a:t> (1988). </a:t>
            </a:r>
            <a:r>
              <a:rPr i="1" lang="en-US" sz="1000">
                <a:solidFill>
                  <a:srgbClr val="222222"/>
                </a:solidFill>
                <a:highlight>
                  <a:srgbClr val="FFFFFF"/>
                </a:highlight>
                <a:latin typeface="Arial"/>
                <a:ea typeface="Arial"/>
                <a:cs typeface="Arial"/>
                <a:sym typeface="Arial"/>
              </a:rPr>
              <a:t>Toyota production system: beyond large-scale production</a:t>
            </a:r>
            <a:r>
              <a:rPr lang="en-US" sz="1000">
                <a:solidFill>
                  <a:srgbClr val="222222"/>
                </a:solidFill>
                <a:highlight>
                  <a:srgbClr val="FFFFFF"/>
                </a:highlight>
                <a:latin typeface="Arial"/>
                <a:ea typeface="Arial"/>
                <a:cs typeface="Arial"/>
                <a:sym typeface="Arial"/>
              </a:rPr>
              <a:t>. Portland, OR: Productivity Press. </a:t>
            </a:r>
            <a:r>
              <a:rPr lang="en-US" sz="1000">
                <a:solidFill>
                  <a:srgbClr val="0645AD"/>
                </a:solidFill>
                <a:highlight>
                  <a:srgbClr val="FFFFFF"/>
                </a:highlight>
                <a:uFill>
                  <a:noFill/>
                </a:uFill>
                <a:latin typeface="Arial"/>
                <a:ea typeface="Arial"/>
                <a:cs typeface="Arial"/>
                <a:sym typeface="Arial"/>
                <a:hlinkClick r:id="rId3">
                  <a:extLst>
                    <a:ext uri="{A12FA001-AC4F-418D-AE19-62706E023703}">
                      <ahyp:hlinkClr val="tx"/>
                    </a:ext>
                  </a:extLst>
                </a:hlinkClick>
              </a:rPr>
              <a:t>ISBN</a:t>
            </a:r>
            <a:r>
              <a:rPr lang="en-US" sz="1000">
                <a:solidFill>
                  <a:srgbClr val="222222"/>
                </a:solidFill>
                <a:highlight>
                  <a:srgbClr val="FFFFFF"/>
                </a:highlight>
                <a:latin typeface="Arial"/>
                <a:ea typeface="Arial"/>
                <a:cs typeface="Arial"/>
                <a:sym typeface="Arial"/>
              </a:rPr>
              <a:t> </a:t>
            </a:r>
            <a:r>
              <a:rPr lang="en-US" sz="1000">
                <a:solidFill>
                  <a:srgbClr val="0645AD"/>
                </a:solidFill>
                <a:highlight>
                  <a:srgbClr val="FFFFFF"/>
                </a:highlight>
                <a:uFill>
                  <a:noFill/>
                </a:uFill>
                <a:latin typeface="Arial"/>
                <a:ea typeface="Arial"/>
                <a:cs typeface="Arial"/>
                <a:sym typeface="Arial"/>
                <a:hlinkClick r:id="rId4">
                  <a:extLst>
                    <a:ext uri="{A12FA001-AC4F-418D-AE19-62706E023703}">
                      <ahyp:hlinkClr val="tx"/>
                    </a:ext>
                  </a:extLst>
                </a:hlinkClick>
              </a:rPr>
              <a:t>0-915299-14-3</a:t>
            </a:r>
            <a:r>
              <a:rPr lang="en-US" sz="1000">
                <a:solidFill>
                  <a:srgbClr val="222222"/>
                </a:solidFill>
                <a:highlight>
                  <a:srgbClr val="FFFFFF"/>
                </a:highlight>
                <a:latin typeface="Arial"/>
                <a:ea typeface="Arial"/>
                <a:cs typeface="Arial"/>
                <a:sym typeface="Arial"/>
              </a:rPr>
              <a:t>.</a:t>
            </a:r>
            <a:endParaRPr/>
          </a:p>
        </p:txBody>
      </p:sp>
      <p:sp>
        <p:nvSpPr>
          <p:cNvPr id="487" name="Google Shape;487;gc83f645b0a_1_1224: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gc83f645b0a_1_13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8" name="Google Shape;498;gc83f645b0a_1_138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a:t>Is it a system results - waterfall chat - which of these things did you find interesting or that you struggled with determining if it was a system?</a:t>
            </a:r>
            <a:endParaRPr/>
          </a:p>
          <a:p>
            <a:pPr indent="0" lvl="0" marL="0" rtl="0" algn="l">
              <a:spcBef>
                <a:spcPts val="0"/>
              </a:spcBef>
              <a:spcAft>
                <a:spcPts val="0"/>
              </a:spcAft>
              <a:buClr>
                <a:schemeClr val="dk1"/>
              </a:buClr>
              <a:buSzPts val="1100"/>
              <a:buFont typeface="Arial"/>
              <a:buNone/>
            </a:pPr>
            <a:r>
              <a:rPr lang="en-US"/>
              <a:t>Link to Worksheet version and more teacher notes: </a:t>
            </a:r>
            <a:r>
              <a:rPr lang="en-US" u="sng">
                <a:solidFill>
                  <a:schemeClr val="hlink"/>
                </a:solidFill>
                <a:hlinkClick r:id="rId2"/>
              </a:rPr>
              <a:t>https://drive.google.com/drive/folders/1coA8OPGH0EPWVzbMmXrNMYHJ8lbG_Bal</a:t>
            </a:r>
            <a:r>
              <a:rPr lang="en-US"/>
              <a:t> </a:t>
            </a:r>
            <a:endParaRPr/>
          </a:p>
          <a:p>
            <a:pPr indent="0" lvl="0" marL="0" rtl="0" algn="l">
              <a:spcBef>
                <a:spcPts val="0"/>
              </a:spcBef>
              <a:spcAft>
                <a:spcPts val="0"/>
              </a:spcAft>
              <a:buClr>
                <a:schemeClr val="dk1"/>
              </a:buClr>
              <a:buSzPts val="1100"/>
              <a:buFont typeface="Arial"/>
              <a:buNone/>
            </a:pPr>
            <a:r>
              <a:rPr lang="en-US" u="sng">
                <a:solidFill>
                  <a:schemeClr val="hlink"/>
                </a:solidFill>
                <a:hlinkClick r:id="rId3"/>
              </a:rPr>
              <a:t>https://isbscience.org/science-at-home/</a:t>
            </a:r>
            <a:endParaRPr/>
          </a:p>
          <a:p>
            <a:pPr indent="0" lvl="0" marL="0" rtl="0" algn="l">
              <a:spcBef>
                <a:spcPts val="0"/>
              </a:spcBef>
              <a:spcAft>
                <a:spcPts val="0"/>
              </a:spcAft>
              <a:buClr>
                <a:schemeClr val="dk1"/>
              </a:buClr>
              <a:buSzPts val="1100"/>
              <a:buFont typeface="Arial"/>
              <a:buNone/>
            </a:pPr>
            <a:r>
              <a:rPr lang="en-US"/>
              <a:t>Institute for Systems Biology Educational Resources </a:t>
            </a:r>
            <a:endParaRPr/>
          </a:p>
        </p:txBody>
      </p:sp>
      <p:sp>
        <p:nvSpPr>
          <p:cNvPr id="499" name="Google Shape;499;gc83f645b0a_1_138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7" name="Shape 507"/>
        <p:cNvGrpSpPr/>
        <p:nvPr/>
      </p:nvGrpSpPr>
      <p:grpSpPr>
        <a:xfrm>
          <a:off x="0" y="0"/>
          <a:ext cx="0" cy="0"/>
          <a:chOff x="0" y="0"/>
          <a:chExt cx="0" cy="0"/>
        </a:xfrm>
      </p:grpSpPr>
      <p:sp>
        <p:nvSpPr>
          <p:cNvPr id="508" name="Google Shape;508;gc83f645b0a_1_13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9" name="Google Shape;509;gc83f645b0a_1_139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u="sng">
                <a:solidFill>
                  <a:schemeClr val="hlink"/>
                </a:solidFill>
                <a:hlinkClick r:id="rId2"/>
              </a:rPr>
              <a:t>https://drive.google.com/drive/folders/1coA8OPGH0EPWVzbMmXrNMYHJ8lbG_Bal</a:t>
            </a:r>
            <a:endParaRPr/>
          </a:p>
          <a:p>
            <a:pPr indent="0" lvl="0" marL="0" rtl="0" algn="l">
              <a:lnSpc>
                <a:spcPct val="100000"/>
              </a:lnSpc>
              <a:spcBef>
                <a:spcPts val="0"/>
              </a:spcBef>
              <a:spcAft>
                <a:spcPts val="0"/>
              </a:spcAft>
              <a:buSzPts val="1400"/>
              <a:buNone/>
            </a:pPr>
            <a:r>
              <a:t/>
            </a:r>
            <a:endParaRPr/>
          </a:p>
        </p:txBody>
      </p:sp>
      <p:sp>
        <p:nvSpPr>
          <p:cNvPr id="510" name="Google Shape;510;gc83f645b0a_1_139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de1a97298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gde1a972982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c8436e13d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gc8436e13d2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c83f645b0a_1_752: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gc83f645b0a_1_7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c83f645b0a_1_7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6" name="Google Shape;336;gc83f645b0a_1_7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Embed video in images</a:t>
            </a:r>
            <a:endParaRPr/>
          </a:p>
        </p:txBody>
      </p:sp>
      <p:sp>
        <p:nvSpPr>
          <p:cNvPr id="337" name="Google Shape;337;gc83f645b0a_1_76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c83f645b0a_1_777: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gc83f645b0a_1_7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gc83f645b0a_1_7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9" name="Google Shape;369;gc83f645b0a_1_79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Go through scenarios 1 by 1 and ask kids to decide if FOD in Chat, use Draw tools to record consensus on scenarios, Assessment- mentimeter or forms with other scenarios to gauge understanding  https://www.menti.com/3z7ykqcjop </a:t>
            </a:r>
            <a:endParaRPr/>
          </a:p>
        </p:txBody>
      </p:sp>
      <p:sp>
        <p:nvSpPr>
          <p:cNvPr id="370" name="Google Shape;370;gc83f645b0a_1_79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gda2f5c07c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gda2f5c07cc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22" name="Shape 22"/>
        <p:cNvGrpSpPr/>
        <p:nvPr/>
      </p:nvGrpSpPr>
      <p:grpSpPr>
        <a:xfrm>
          <a:off x="0" y="0"/>
          <a:ext cx="0" cy="0"/>
          <a:chOff x="0" y="0"/>
          <a:chExt cx="0" cy="0"/>
        </a:xfrm>
      </p:grpSpPr>
      <p:grpSp>
        <p:nvGrpSpPr>
          <p:cNvPr id="23" name="Google Shape;23;p8"/>
          <p:cNvGrpSpPr/>
          <p:nvPr/>
        </p:nvGrpSpPr>
        <p:grpSpPr>
          <a:xfrm>
            <a:off x="0" y="-8467"/>
            <a:ext cx="12192000" cy="6866467"/>
            <a:chOff x="0" y="-8467"/>
            <a:chExt cx="12192000" cy="6866467"/>
          </a:xfrm>
        </p:grpSpPr>
        <p:sp>
          <p:nvSpPr>
            <p:cNvPr id="24" name="Google Shape;24;p8"/>
            <p:cNvSpPr/>
            <p:nvPr/>
          </p:nvSpPr>
          <p:spPr>
            <a:xfrm>
              <a:off x="0" y="-7862"/>
              <a:ext cx="863600" cy="5698067"/>
            </a:xfrm>
            <a:custGeom>
              <a:rect b="b" l="l" r="r" t="t"/>
              <a:pathLst>
                <a:path extrusionOk="0" h="5698067" w="863600">
                  <a:moveTo>
                    <a:pt x="0" y="8467"/>
                  </a:moveTo>
                  <a:lnTo>
                    <a:pt x="863600" y="0"/>
                  </a:lnTo>
                  <a:lnTo>
                    <a:pt x="863600" y="16934"/>
                  </a:lnTo>
                  <a:lnTo>
                    <a:pt x="0" y="5698067"/>
                  </a:lnTo>
                  <a:lnTo>
                    <a:pt x="0" y="8467"/>
                  </a:lnTo>
                  <a:close/>
                </a:path>
              </a:pathLst>
            </a:custGeom>
            <a:solidFill>
              <a:schemeClr val="accent1">
                <a:alpha val="69803"/>
              </a:schemeClr>
            </a:solidFill>
            <a:ln>
              <a:noFill/>
            </a:ln>
          </p:spPr>
        </p:sp>
        <p:cxnSp>
          <p:nvCxnSpPr>
            <p:cNvPr id="25" name="Google Shape;25;p8"/>
            <p:cNvCxnSpPr/>
            <p:nvPr/>
          </p:nvCxnSpPr>
          <p:spPr>
            <a:xfrm>
              <a:off x="9371012" y="0"/>
              <a:ext cx="1219200" cy="6858000"/>
            </a:xfrm>
            <a:prstGeom prst="straightConnector1">
              <a:avLst/>
            </a:prstGeom>
            <a:noFill/>
            <a:ln cap="flat" cmpd="sng" w="9525">
              <a:solidFill>
                <a:schemeClr val="accent1">
                  <a:alpha val="69803"/>
                </a:schemeClr>
              </a:solidFill>
              <a:prstDash val="solid"/>
              <a:round/>
              <a:headEnd len="sm" w="sm" type="none"/>
              <a:tailEnd len="sm" w="sm" type="none"/>
            </a:ln>
          </p:spPr>
        </p:cxnSp>
        <p:cxnSp>
          <p:nvCxnSpPr>
            <p:cNvPr id="26" name="Google Shape;26;p8"/>
            <p:cNvCxnSpPr/>
            <p:nvPr/>
          </p:nvCxnSpPr>
          <p:spPr>
            <a:xfrm flipH="1">
              <a:off x="7425267" y="3681413"/>
              <a:ext cx="4763558" cy="3176587"/>
            </a:xfrm>
            <a:prstGeom prst="straightConnector1">
              <a:avLst/>
            </a:prstGeom>
            <a:noFill/>
            <a:ln cap="flat" cmpd="sng" w="9525">
              <a:solidFill>
                <a:schemeClr val="accent1">
                  <a:alpha val="69803"/>
                </a:schemeClr>
              </a:solidFill>
              <a:prstDash val="solid"/>
              <a:round/>
              <a:headEnd len="sm" w="sm" type="none"/>
              <a:tailEnd len="sm" w="sm" type="none"/>
            </a:ln>
          </p:spPr>
        </p:cxnSp>
        <p:sp>
          <p:nvSpPr>
            <p:cNvPr id="27" name="Google Shape;27;p8"/>
            <p:cNvSpPr/>
            <p:nvPr/>
          </p:nvSpPr>
          <p:spPr>
            <a:xfrm>
              <a:off x="9181476" y="-8467"/>
              <a:ext cx="3007349"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35686"/>
              </a:schemeClr>
            </a:solidFill>
            <a:ln>
              <a:noFill/>
            </a:ln>
          </p:spPr>
        </p:sp>
        <p:sp>
          <p:nvSpPr>
            <p:cNvPr id="28" name="Google Shape;28;p8"/>
            <p:cNvSpPr/>
            <p:nvPr/>
          </p:nvSpPr>
          <p:spPr>
            <a:xfrm>
              <a:off x="9603442" y="-8467"/>
              <a:ext cx="2588558"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29" name="Google Shape;29;p8"/>
            <p:cNvSpPr/>
            <p:nvPr/>
          </p:nvSpPr>
          <p:spPr>
            <a:xfrm>
              <a:off x="8932333" y="3048000"/>
              <a:ext cx="3259667" cy="3810000"/>
            </a:xfrm>
            <a:prstGeom prst="triangle">
              <a:avLst>
                <a:gd fmla="val 100000" name="adj"/>
              </a:avLst>
            </a:prstGeom>
            <a:solidFill>
              <a:srgbClr val="16B0E3">
                <a:alpha val="6588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8"/>
            <p:cNvSpPr/>
            <p:nvPr/>
          </p:nvSpPr>
          <p:spPr>
            <a:xfrm>
              <a:off x="9334500" y="-8467"/>
              <a:ext cx="2854326"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16B0E3">
                <a:alpha val="49803"/>
              </a:srgbClr>
            </a:solidFill>
            <a:ln>
              <a:noFill/>
            </a:ln>
          </p:spPr>
        </p:sp>
        <p:sp>
          <p:nvSpPr>
            <p:cNvPr id="31" name="Google Shape;31;p8"/>
            <p:cNvSpPr/>
            <p:nvPr/>
          </p:nvSpPr>
          <p:spPr>
            <a:xfrm>
              <a:off x="10898730" y="-8467"/>
              <a:ext cx="1290094"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chemeClr val="accent2">
                <a:alpha val="69803"/>
              </a:schemeClr>
            </a:solidFill>
            <a:ln>
              <a:noFill/>
            </a:ln>
          </p:spPr>
        </p:sp>
        <p:sp>
          <p:nvSpPr>
            <p:cNvPr id="32" name="Google Shape;32;p8"/>
            <p:cNvSpPr/>
            <p:nvPr/>
          </p:nvSpPr>
          <p:spPr>
            <a:xfrm>
              <a:off x="10938999" y="-8467"/>
              <a:ext cx="1249825"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rgbClr val="226292">
                <a:alpha val="80000"/>
              </a:srgbClr>
            </a:solidFill>
            <a:ln>
              <a:noFill/>
            </a:ln>
          </p:spPr>
        </p:sp>
        <p:sp>
          <p:nvSpPr>
            <p:cNvPr id="33" name="Google Shape;33;p8"/>
            <p:cNvSpPr/>
            <p:nvPr/>
          </p:nvSpPr>
          <p:spPr>
            <a:xfrm>
              <a:off x="10371666" y="3589867"/>
              <a:ext cx="1817159" cy="3268133"/>
            </a:xfrm>
            <a:prstGeom prst="triangle">
              <a:avLst>
                <a:gd fmla="val 100000" name="adj"/>
              </a:avLst>
            </a:prstGeom>
            <a:solidFill>
              <a:srgbClr val="16B0E3">
                <a:alpha val="6588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8"/>
          <p:cNvSpPr txBox="1"/>
          <p:nvPr>
            <p:ph type="ctrTitle"/>
          </p:nvPr>
        </p:nvSpPr>
        <p:spPr>
          <a:xfrm>
            <a:off x="1507067" y="2404534"/>
            <a:ext cx="7766936" cy="1646302"/>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Clr>
                <a:schemeClr val="accent1"/>
              </a:buClr>
              <a:buSzPts val="5400"/>
              <a:buFont typeface="Trebuchet MS"/>
              <a:buNone/>
              <a:defRPr sz="540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8"/>
          <p:cNvSpPr txBox="1"/>
          <p:nvPr>
            <p:ph idx="1" type="subTitle"/>
          </p:nvPr>
        </p:nvSpPr>
        <p:spPr>
          <a:xfrm>
            <a:off x="1507067" y="4050833"/>
            <a:ext cx="7766936" cy="1096899"/>
          </a:xfrm>
          <a:prstGeom prst="rect">
            <a:avLst/>
          </a:prstGeom>
          <a:noFill/>
          <a:ln>
            <a:noFill/>
          </a:ln>
        </p:spPr>
        <p:txBody>
          <a:bodyPr anchorCtr="0" anchor="t" bIns="45700" lIns="91425" spcFirstLastPara="1" rIns="91425" wrap="square" tIns="45700">
            <a:normAutofit/>
          </a:bodyPr>
          <a:lstStyle>
            <a:lvl1pPr lvl="0" algn="r">
              <a:spcBef>
                <a:spcPts val="1000"/>
              </a:spcBef>
              <a:spcAft>
                <a:spcPts val="0"/>
              </a:spcAft>
              <a:buSzPts val="1440"/>
              <a:buNone/>
              <a:defRPr>
                <a:solidFill>
                  <a:srgbClr val="7F7F7F"/>
                </a:solidFill>
              </a:defRPr>
            </a:lvl1pPr>
            <a:lvl2pPr lvl="1" algn="ctr">
              <a:spcBef>
                <a:spcPts val="1000"/>
              </a:spcBef>
              <a:spcAft>
                <a:spcPts val="0"/>
              </a:spcAft>
              <a:buSzPts val="1280"/>
              <a:buNone/>
              <a:defRPr>
                <a:solidFill>
                  <a:srgbClr val="888888"/>
                </a:solidFill>
              </a:defRPr>
            </a:lvl2pPr>
            <a:lvl3pPr lvl="2" algn="ctr">
              <a:spcBef>
                <a:spcPts val="1000"/>
              </a:spcBef>
              <a:spcAft>
                <a:spcPts val="0"/>
              </a:spcAft>
              <a:buSzPts val="1120"/>
              <a:buNone/>
              <a:defRPr>
                <a:solidFill>
                  <a:srgbClr val="888888"/>
                </a:solidFill>
              </a:defRPr>
            </a:lvl3pPr>
            <a:lvl4pPr lvl="3" algn="ctr">
              <a:spcBef>
                <a:spcPts val="1000"/>
              </a:spcBef>
              <a:spcAft>
                <a:spcPts val="0"/>
              </a:spcAft>
              <a:buSzPts val="960"/>
              <a:buNone/>
              <a:defRPr>
                <a:solidFill>
                  <a:srgbClr val="888888"/>
                </a:solidFill>
              </a:defRPr>
            </a:lvl4pPr>
            <a:lvl5pPr lvl="4" algn="ctr">
              <a:spcBef>
                <a:spcPts val="1000"/>
              </a:spcBef>
              <a:spcAft>
                <a:spcPts val="0"/>
              </a:spcAft>
              <a:buSzPts val="960"/>
              <a:buNone/>
              <a:defRPr>
                <a:solidFill>
                  <a:srgbClr val="888888"/>
                </a:solidFill>
              </a:defRPr>
            </a:lvl5pPr>
            <a:lvl6pPr lvl="5" algn="ctr">
              <a:spcBef>
                <a:spcPts val="1000"/>
              </a:spcBef>
              <a:spcAft>
                <a:spcPts val="0"/>
              </a:spcAft>
              <a:buSzPts val="960"/>
              <a:buNone/>
              <a:defRPr>
                <a:solidFill>
                  <a:srgbClr val="888888"/>
                </a:solidFill>
              </a:defRPr>
            </a:lvl6pPr>
            <a:lvl7pPr lvl="6" algn="ctr">
              <a:spcBef>
                <a:spcPts val="1000"/>
              </a:spcBef>
              <a:spcAft>
                <a:spcPts val="0"/>
              </a:spcAft>
              <a:buSzPts val="960"/>
              <a:buNone/>
              <a:defRPr>
                <a:solidFill>
                  <a:srgbClr val="888888"/>
                </a:solidFill>
              </a:defRPr>
            </a:lvl7pPr>
            <a:lvl8pPr lvl="7" algn="ctr">
              <a:spcBef>
                <a:spcPts val="1000"/>
              </a:spcBef>
              <a:spcAft>
                <a:spcPts val="0"/>
              </a:spcAft>
              <a:buSzPts val="960"/>
              <a:buNone/>
              <a:defRPr>
                <a:solidFill>
                  <a:srgbClr val="888888"/>
                </a:solidFill>
              </a:defRPr>
            </a:lvl8pPr>
            <a:lvl9pPr lvl="8" algn="ctr">
              <a:spcBef>
                <a:spcPts val="1000"/>
              </a:spcBef>
              <a:spcAft>
                <a:spcPts val="0"/>
              </a:spcAft>
              <a:buSzPts val="960"/>
              <a:buNone/>
              <a:defRPr>
                <a:solidFill>
                  <a:srgbClr val="888888"/>
                </a:solidFill>
              </a:defRPr>
            </a:lvl9pPr>
          </a:lstStyle>
          <a:p/>
        </p:txBody>
      </p:sp>
      <p:sp>
        <p:nvSpPr>
          <p:cNvPr id="36" name="Google Shape;36;p8"/>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8"/>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8"/>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aption">
  <p:cSld name="Title and Caption">
    <p:spTree>
      <p:nvGrpSpPr>
        <p:cNvPr id="90" name="Shape 90"/>
        <p:cNvGrpSpPr/>
        <p:nvPr/>
      </p:nvGrpSpPr>
      <p:grpSpPr>
        <a:xfrm>
          <a:off x="0" y="0"/>
          <a:ext cx="0" cy="0"/>
          <a:chOff x="0" y="0"/>
          <a:chExt cx="0" cy="0"/>
        </a:xfrm>
      </p:grpSpPr>
      <p:sp>
        <p:nvSpPr>
          <p:cNvPr id="91" name="Google Shape;91;p17"/>
          <p:cNvSpPr txBox="1"/>
          <p:nvPr>
            <p:ph type="title"/>
          </p:nvPr>
        </p:nvSpPr>
        <p:spPr>
          <a:xfrm>
            <a:off x="677335" y="609600"/>
            <a:ext cx="8596668" cy="3403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accent1"/>
              </a:buClr>
              <a:buSzPts val="4400"/>
              <a:buFont typeface="Trebuchet MS"/>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17"/>
          <p:cNvSpPr txBox="1"/>
          <p:nvPr>
            <p:ph idx="1" type="body"/>
          </p:nvPr>
        </p:nvSpPr>
        <p:spPr>
          <a:xfrm>
            <a:off x="677335" y="4470400"/>
            <a:ext cx="8596668" cy="1570962"/>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440"/>
              <a:buNone/>
              <a:defRPr sz="1800">
                <a:solidFill>
                  <a:srgbClr val="3F3F3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93" name="Google Shape;93;p17"/>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17"/>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7"/>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with Caption">
  <p:cSld name="Quote with Caption">
    <p:spTree>
      <p:nvGrpSpPr>
        <p:cNvPr id="96" name="Shape 96"/>
        <p:cNvGrpSpPr/>
        <p:nvPr/>
      </p:nvGrpSpPr>
      <p:grpSpPr>
        <a:xfrm>
          <a:off x="0" y="0"/>
          <a:ext cx="0" cy="0"/>
          <a:chOff x="0" y="0"/>
          <a:chExt cx="0" cy="0"/>
        </a:xfrm>
      </p:grpSpPr>
      <p:sp>
        <p:nvSpPr>
          <p:cNvPr id="97" name="Google Shape;97;p18"/>
          <p:cNvSpPr txBox="1"/>
          <p:nvPr>
            <p:ph type="title"/>
          </p:nvPr>
        </p:nvSpPr>
        <p:spPr>
          <a:xfrm>
            <a:off x="931334" y="609600"/>
            <a:ext cx="8094134" cy="3022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accent1"/>
              </a:buClr>
              <a:buSzPts val="4400"/>
              <a:buFont typeface="Trebuchet MS"/>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18"/>
          <p:cNvSpPr txBox="1"/>
          <p:nvPr>
            <p:ph idx="1" type="body"/>
          </p:nvPr>
        </p:nvSpPr>
        <p:spPr>
          <a:xfrm>
            <a:off x="1366139" y="3632200"/>
            <a:ext cx="7224524" cy="381000"/>
          </a:xfrm>
          <a:prstGeom prst="rect">
            <a:avLst/>
          </a:prstGeom>
          <a:noFill/>
          <a:ln>
            <a:noFill/>
          </a:ln>
        </p:spPr>
        <p:txBody>
          <a:bodyPr anchorCtr="0" anchor="ctr" bIns="45700" lIns="91425" spcFirstLastPara="1" rIns="91425" wrap="square" tIns="45700">
            <a:noAutofit/>
          </a:bodyPr>
          <a:lstStyle>
            <a:lvl1pPr indent="-228600" lvl="0" marL="457200" algn="l">
              <a:spcBef>
                <a:spcPts val="1000"/>
              </a:spcBef>
              <a:spcAft>
                <a:spcPts val="0"/>
              </a:spcAft>
              <a:buSzPts val="1280"/>
              <a:buFont typeface="Trebuchet MS"/>
              <a:buNone/>
              <a:defRPr sz="1600">
                <a:solidFill>
                  <a:srgbClr val="7F7F7F"/>
                </a:solidFill>
              </a:defRPr>
            </a:lvl1pPr>
            <a:lvl2pPr indent="-228600" lvl="1" marL="914400" algn="l">
              <a:spcBef>
                <a:spcPts val="1000"/>
              </a:spcBef>
              <a:spcAft>
                <a:spcPts val="0"/>
              </a:spcAft>
              <a:buSzPts val="1280"/>
              <a:buFont typeface="Trebuchet MS"/>
              <a:buNone/>
              <a:defRPr/>
            </a:lvl2pPr>
            <a:lvl3pPr indent="-228600" lvl="2" marL="1371600" algn="l">
              <a:spcBef>
                <a:spcPts val="1000"/>
              </a:spcBef>
              <a:spcAft>
                <a:spcPts val="0"/>
              </a:spcAft>
              <a:buSzPts val="1120"/>
              <a:buFont typeface="Trebuchet MS"/>
              <a:buNone/>
              <a:defRPr/>
            </a:lvl3pPr>
            <a:lvl4pPr indent="-228600" lvl="3" marL="1828800" algn="l">
              <a:spcBef>
                <a:spcPts val="1000"/>
              </a:spcBef>
              <a:spcAft>
                <a:spcPts val="0"/>
              </a:spcAft>
              <a:buSzPts val="960"/>
              <a:buFont typeface="Trebuchet MS"/>
              <a:buNone/>
              <a:defRPr/>
            </a:lvl4pPr>
            <a:lvl5pPr indent="-228600" lvl="4" marL="2286000" algn="l">
              <a:spcBef>
                <a:spcPts val="1000"/>
              </a:spcBef>
              <a:spcAft>
                <a:spcPts val="0"/>
              </a:spcAft>
              <a:buSzPts val="960"/>
              <a:buFont typeface="Trebuchet MS"/>
              <a:buNone/>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99" name="Google Shape;99;p18"/>
          <p:cNvSpPr txBox="1"/>
          <p:nvPr>
            <p:ph idx="2" type="body"/>
          </p:nvPr>
        </p:nvSpPr>
        <p:spPr>
          <a:xfrm>
            <a:off x="677335" y="4470400"/>
            <a:ext cx="8596668" cy="1570962"/>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440"/>
              <a:buNone/>
              <a:defRPr sz="1800">
                <a:solidFill>
                  <a:srgbClr val="3F3F3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00" name="Google Shape;100;p18"/>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8"/>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8"/>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03" name="Google Shape;103;p18"/>
          <p:cNvSpPr txBox="1"/>
          <p:nvPr/>
        </p:nvSpPr>
        <p:spPr>
          <a:xfrm>
            <a:off x="541870" y="790378"/>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8000">
                <a:solidFill>
                  <a:srgbClr val="9EDFF5"/>
                </a:solidFill>
                <a:latin typeface="Arial"/>
                <a:ea typeface="Arial"/>
                <a:cs typeface="Arial"/>
                <a:sym typeface="Arial"/>
              </a:rPr>
              <a:t>“</a:t>
            </a:r>
            <a:endParaRPr/>
          </a:p>
        </p:txBody>
      </p:sp>
      <p:sp>
        <p:nvSpPr>
          <p:cNvPr id="104" name="Google Shape;104;p18"/>
          <p:cNvSpPr txBox="1"/>
          <p:nvPr/>
        </p:nvSpPr>
        <p:spPr>
          <a:xfrm>
            <a:off x="8893011" y="2886556"/>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8000">
                <a:solidFill>
                  <a:srgbClr val="9EDFF5"/>
                </a:solidFill>
                <a:latin typeface="Arial"/>
                <a:ea typeface="Arial"/>
                <a:cs typeface="Arial"/>
                <a:sym typeface="Arial"/>
              </a:rPr>
              <a:t>”</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me Card">
  <p:cSld name="Name Card">
    <p:spTree>
      <p:nvGrpSpPr>
        <p:cNvPr id="105" name="Shape 105"/>
        <p:cNvGrpSpPr/>
        <p:nvPr/>
      </p:nvGrpSpPr>
      <p:grpSpPr>
        <a:xfrm>
          <a:off x="0" y="0"/>
          <a:ext cx="0" cy="0"/>
          <a:chOff x="0" y="0"/>
          <a:chExt cx="0" cy="0"/>
        </a:xfrm>
      </p:grpSpPr>
      <p:sp>
        <p:nvSpPr>
          <p:cNvPr id="106" name="Google Shape;106;p19"/>
          <p:cNvSpPr txBox="1"/>
          <p:nvPr>
            <p:ph type="title"/>
          </p:nvPr>
        </p:nvSpPr>
        <p:spPr>
          <a:xfrm>
            <a:off x="677335" y="1931988"/>
            <a:ext cx="8596668" cy="259546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accent1"/>
              </a:buClr>
              <a:buSzPts val="4400"/>
              <a:buFont typeface="Trebuchet MS"/>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19"/>
          <p:cNvSpPr txBox="1"/>
          <p:nvPr>
            <p:ph idx="1" type="body"/>
          </p:nvPr>
        </p:nvSpPr>
        <p:spPr>
          <a:xfrm>
            <a:off x="677335" y="4527448"/>
            <a:ext cx="8596668" cy="151391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40"/>
              <a:buNone/>
              <a:defRPr sz="1800">
                <a:solidFill>
                  <a:srgbClr val="3F3F3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08" name="Google Shape;108;p19"/>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19"/>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0" name="Google Shape;110;p19"/>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Name Card">
  <p:cSld name="Quote Name Card">
    <p:spTree>
      <p:nvGrpSpPr>
        <p:cNvPr id="111" name="Shape 111"/>
        <p:cNvGrpSpPr/>
        <p:nvPr/>
      </p:nvGrpSpPr>
      <p:grpSpPr>
        <a:xfrm>
          <a:off x="0" y="0"/>
          <a:ext cx="0" cy="0"/>
          <a:chOff x="0" y="0"/>
          <a:chExt cx="0" cy="0"/>
        </a:xfrm>
      </p:grpSpPr>
      <p:sp>
        <p:nvSpPr>
          <p:cNvPr id="112" name="Google Shape;112;p20"/>
          <p:cNvSpPr txBox="1"/>
          <p:nvPr>
            <p:ph type="title"/>
          </p:nvPr>
        </p:nvSpPr>
        <p:spPr>
          <a:xfrm>
            <a:off x="931334" y="609600"/>
            <a:ext cx="8094134" cy="3022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accent1"/>
              </a:buClr>
              <a:buSzPts val="4400"/>
              <a:buFont typeface="Trebuchet MS"/>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20"/>
          <p:cNvSpPr txBox="1"/>
          <p:nvPr>
            <p:ph idx="1" type="body"/>
          </p:nvPr>
        </p:nvSpPr>
        <p:spPr>
          <a:xfrm>
            <a:off x="677332" y="4013200"/>
            <a:ext cx="8596669" cy="514248"/>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Font typeface="Trebuchet MS"/>
              <a:buNone/>
              <a:defRPr sz="2400">
                <a:solidFill>
                  <a:srgbClr val="3F3F3F"/>
                </a:solidFill>
              </a:defRPr>
            </a:lvl1pPr>
            <a:lvl2pPr indent="-228600" lvl="1" marL="914400" algn="l">
              <a:spcBef>
                <a:spcPts val="1000"/>
              </a:spcBef>
              <a:spcAft>
                <a:spcPts val="0"/>
              </a:spcAft>
              <a:buSzPts val="1280"/>
              <a:buFont typeface="Trebuchet MS"/>
              <a:buNone/>
              <a:defRPr/>
            </a:lvl2pPr>
            <a:lvl3pPr indent="-228600" lvl="2" marL="1371600" algn="l">
              <a:spcBef>
                <a:spcPts val="1000"/>
              </a:spcBef>
              <a:spcAft>
                <a:spcPts val="0"/>
              </a:spcAft>
              <a:buSzPts val="1120"/>
              <a:buFont typeface="Trebuchet MS"/>
              <a:buNone/>
              <a:defRPr/>
            </a:lvl3pPr>
            <a:lvl4pPr indent="-228600" lvl="3" marL="1828800" algn="l">
              <a:spcBef>
                <a:spcPts val="1000"/>
              </a:spcBef>
              <a:spcAft>
                <a:spcPts val="0"/>
              </a:spcAft>
              <a:buSzPts val="960"/>
              <a:buFont typeface="Trebuchet MS"/>
              <a:buNone/>
              <a:defRPr/>
            </a:lvl4pPr>
            <a:lvl5pPr indent="-228600" lvl="4" marL="2286000" algn="l">
              <a:spcBef>
                <a:spcPts val="1000"/>
              </a:spcBef>
              <a:spcAft>
                <a:spcPts val="0"/>
              </a:spcAft>
              <a:buSzPts val="960"/>
              <a:buFont typeface="Trebuchet MS"/>
              <a:buNone/>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14" name="Google Shape;114;p20"/>
          <p:cNvSpPr txBox="1"/>
          <p:nvPr>
            <p:ph idx="2" type="body"/>
          </p:nvPr>
        </p:nvSpPr>
        <p:spPr>
          <a:xfrm>
            <a:off x="677335" y="4527448"/>
            <a:ext cx="8596668" cy="151391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40"/>
              <a:buNone/>
              <a:defRPr sz="1800">
                <a:solidFill>
                  <a:srgbClr val="7F7F7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15" name="Google Shape;115;p20"/>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20"/>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20"/>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18" name="Google Shape;118;p20"/>
          <p:cNvSpPr txBox="1"/>
          <p:nvPr/>
        </p:nvSpPr>
        <p:spPr>
          <a:xfrm>
            <a:off x="541870" y="790378"/>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8000">
                <a:solidFill>
                  <a:srgbClr val="9EDFF5"/>
                </a:solidFill>
                <a:latin typeface="Arial"/>
                <a:ea typeface="Arial"/>
                <a:cs typeface="Arial"/>
                <a:sym typeface="Arial"/>
              </a:rPr>
              <a:t>“</a:t>
            </a:r>
            <a:endParaRPr/>
          </a:p>
        </p:txBody>
      </p:sp>
      <p:sp>
        <p:nvSpPr>
          <p:cNvPr id="119" name="Google Shape;119;p20"/>
          <p:cNvSpPr txBox="1"/>
          <p:nvPr/>
        </p:nvSpPr>
        <p:spPr>
          <a:xfrm>
            <a:off x="8893011" y="2886556"/>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8000">
                <a:solidFill>
                  <a:srgbClr val="9EDFF5"/>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ue or False">
  <p:cSld name="True or False">
    <p:spTree>
      <p:nvGrpSpPr>
        <p:cNvPr id="120" name="Shape 120"/>
        <p:cNvGrpSpPr/>
        <p:nvPr/>
      </p:nvGrpSpPr>
      <p:grpSpPr>
        <a:xfrm>
          <a:off x="0" y="0"/>
          <a:ext cx="0" cy="0"/>
          <a:chOff x="0" y="0"/>
          <a:chExt cx="0" cy="0"/>
        </a:xfrm>
      </p:grpSpPr>
      <p:sp>
        <p:nvSpPr>
          <p:cNvPr id="121" name="Google Shape;121;p21"/>
          <p:cNvSpPr txBox="1"/>
          <p:nvPr>
            <p:ph type="title"/>
          </p:nvPr>
        </p:nvSpPr>
        <p:spPr>
          <a:xfrm>
            <a:off x="685799" y="609600"/>
            <a:ext cx="8588203" cy="3022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accent1"/>
              </a:buClr>
              <a:buSzPts val="4400"/>
              <a:buFont typeface="Trebuchet MS"/>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21"/>
          <p:cNvSpPr txBox="1"/>
          <p:nvPr>
            <p:ph idx="1" type="body"/>
          </p:nvPr>
        </p:nvSpPr>
        <p:spPr>
          <a:xfrm>
            <a:off x="677332" y="4013200"/>
            <a:ext cx="8596669" cy="514248"/>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Font typeface="Trebuchet MS"/>
              <a:buNone/>
              <a:defRPr sz="2400">
                <a:solidFill>
                  <a:schemeClr val="accent1"/>
                </a:solidFill>
              </a:defRPr>
            </a:lvl1pPr>
            <a:lvl2pPr indent="-228600" lvl="1" marL="914400" algn="l">
              <a:spcBef>
                <a:spcPts val="1000"/>
              </a:spcBef>
              <a:spcAft>
                <a:spcPts val="0"/>
              </a:spcAft>
              <a:buSzPts val="1280"/>
              <a:buFont typeface="Trebuchet MS"/>
              <a:buNone/>
              <a:defRPr/>
            </a:lvl2pPr>
            <a:lvl3pPr indent="-228600" lvl="2" marL="1371600" algn="l">
              <a:spcBef>
                <a:spcPts val="1000"/>
              </a:spcBef>
              <a:spcAft>
                <a:spcPts val="0"/>
              </a:spcAft>
              <a:buSzPts val="1120"/>
              <a:buFont typeface="Trebuchet MS"/>
              <a:buNone/>
              <a:defRPr/>
            </a:lvl3pPr>
            <a:lvl4pPr indent="-228600" lvl="3" marL="1828800" algn="l">
              <a:spcBef>
                <a:spcPts val="1000"/>
              </a:spcBef>
              <a:spcAft>
                <a:spcPts val="0"/>
              </a:spcAft>
              <a:buSzPts val="960"/>
              <a:buFont typeface="Trebuchet MS"/>
              <a:buNone/>
              <a:defRPr/>
            </a:lvl4pPr>
            <a:lvl5pPr indent="-228600" lvl="4" marL="2286000" algn="l">
              <a:spcBef>
                <a:spcPts val="1000"/>
              </a:spcBef>
              <a:spcAft>
                <a:spcPts val="0"/>
              </a:spcAft>
              <a:buSzPts val="960"/>
              <a:buFont typeface="Trebuchet MS"/>
              <a:buNone/>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23" name="Google Shape;123;p21"/>
          <p:cNvSpPr txBox="1"/>
          <p:nvPr>
            <p:ph idx="2" type="body"/>
          </p:nvPr>
        </p:nvSpPr>
        <p:spPr>
          <a:xfrm>
            <a:off x="677335" y="4527448"/>
            <a:ext cx="8596668" cy="151391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40"/>
              <a:buNone/>
              <a:defRPr sz="1800">
                <a:solidFill>
                  <a:srgbClr val="7F7F7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24" name="Google Shape;124;p21"/>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21"/>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21"/>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7" name="Shape 127"/>
        <p:cNvGrpSpPr/>
        <p:nvPr/>
      </p:nvGrpSpPr>
      <p:grpSpPr>
        <a:xfrm>
          <a:off x="0" y="0"/>
          <a:ext cx="0" cy="0"/>
          <a:chOff x="0" y="0"/>
          <a:chExt cx="0" cy="0"/>
        </a:xfrm>
      </p:grpSpPr>
      <p:sp>
        <p:nvSpPr>
          <p:cNvPr id="128" name="Google Shape;128;p22"/>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9" name="Google Shape;129;p22"/>
          <p:cNvSpPr txBox="1"/>
          <p:nvPr>
            <p:ph idx="1" type="body"/>
          </p:nvPr>
        </p:nvSpPr>
        <p:spPr>
          <a:xfrm rot="5400000">
            <a:off x="3035282" y="-197358"/>
            <a:ext cx="3880773" cy="8596668"/>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30" name="Google Shape;130;p22"/>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1" name="Google Shape;131;p22"/>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2" name="Google Shape;132;p22"/>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3" name="Shape 133"/>
        <p:cNvGrpSpPr/>
        <p:nvPr/>
      </p:nvGrpSpPr>
      <p:grpSpPr>
        <a:xfrm>
          <a:off x="0" y="0"/>
          <a:ext cx="0" cy="0"/>
          <a:chOff x="0" y="0"/>
          <a:chExt cx="0" cy="0"/>
        </a:xfrm>
      </p:grpSpPr>
      <p:sp>
        <p:nvSpPr>
          <p:cNvPr id="134" name="Google Shape;134;p23"/>
          <p:cNvSpPr txBox="1"/>
          <p:nvPr>
            <p:ph type="title"/>
          </p:nvPr>
        </p:nvSpPr>
        <p:spPr>
          <a:xfrm rot="5400000">
            <a:off x="5994319" y="2582953"/>
            <a:ext cx="5251451" cy="1304743"/>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23"/>
          <p:cNvSpPr txBox="1"/>
          <p:nvPr>
            <p:ph idx="1" type="body"/>
          </p:nvPr>
        </p:nvSpPr>
        <p:spPr>
          <a:xfrm rot="5400000">
            <a:off x="1581685" y="-294750"/>
            <a:ext cx="5251450" cy="7060150"/>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36" name="Google Shape;136;p23"/>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7" name="Google Shape;137;p23"/>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8" name="Google Shape;138;p23"/>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5" name="Shape 145"/>
        <p:cNvGrpSpPr/>
        <p:nvPr/>
      </p:nvGrpSpPr>
      <p:grpSpPr>
        <a:xfrm>
          <a:off x="0" y="0"/>
          <a:ext cx="0" cy="0"/>
          <a:chOff x="0" y="0"/>
          <a:chExt cx="0" cy="0"/>
        </a:xfrm>
      </p:grpSpPr>
      <p:sp>
        <p:nvSpPr>
          <p:cNvPr id="146" name="Google Shape;146;gc83f645b0a_1_1241"/>
          <p:cNvSpPr/>
          <p:nvPr/>
        </p:nvSpPr>
        <p:spPr>
          <a:xfrm>
            <a:off x="4000500" y="1087403"/>
            <a:ext cx="8191500" cy="5770597"/>
          </a:xfrm>
          <a:custGeom>
            <a:rect b="b" l="l" r="r" t="t"/>
            <a:pathLst>
              <a:path extrusionOk="0" h="5770597" w="8191500">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cxnSp>
        <p:nvCxnSpPr>
          <p:cNvPr id="147" name="Google Shape;147;gc83f645b0a_1_1241"/>
          <p:cNvCxnSpPr/>
          <p:nvPr/>
        </p:nvCxnSpPr>
        <p:spPr>
          <a:xfrm>
            <a:off x="406241" y="183933"/>
            <a:ext cx="0" cy="1597800"/>
          </a:xfrm>
          <a:prstGeom prst="straightConnector1">
            <a:avLst/>
          </a:prstGeom>
          <a:noFill/>
          <a:ln cap="rnd" cmpd="sng" w="127000">
            <a:solidFill>
              <a:schemeClr val="accent4"/>
            </a:solidFill>
            <a:prstDash val="dash"/>
            <a:miter lim="800000"/>
            <a:headEnd len="sm" w="sm" type="none"/>
            <a:tailEnd len="sm" w="sm" type="none"/>
          </a:ln>
        </p:spPr>
      </p:cxnSp>
      <p:sp>
        <p:nvSpPr>
          <p:cNvPr id="148" name="Google Shape;148;gc83f645b0a_1_1241"/>
          <p:cNvSpPr/>
          <p:nvPr/>
        </p:nvSpPr>
        <p:spPr>
          <a:xfrm>
            <a:off x="5292348" y="1"/>
            <a:ext cx="2279742" cy="1267785"/>
          </a:xfrm>
          <a:custGeom>
            <a:rect b="b" l="l" r="r" t="t"/>
            <a:pathLst>
              <a:path extrusionOk="0" h="1267785" w="2279742">
                <a:moveTo>
                  <a:pt x="0" y="0"/>
                </a:moveTo>
                <a:lnTo>
                  <a:pt x="138700" y="0"/>
                </a:lnTo>
                <a:lnTo>
                  <a:pt x="138700" y="1078193"/>
                </a:lnTo>
                <a:lnTo>
                  <a:pt x="2002733" y="0"/>
                </a:lnTo>
                <a:lnTo>
                  <a:pt x="2279742" y="0"/>
                </a:lnTo>
                <a:lnTo>
                  <a:pt x="104026" y="1258503"/>
                </a:lnTo>
                <a:cubicBezTo>
                  <a:pt x="93484" y="1264595"/>
                  <a:pt x="81523" y="1267796"/>
                  <a:pt x="69351" y="1267785"/>
                </a:cubicBezTo>
                <a:cubicBezTo>
                  <a:pt x="31049" y="1267785"/>
                  <a:pt x="0" y="1236737"/>
                  <a:pt x="0" y="119843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49" name="Google Shape;149;gc83f645b0a_1_1241"/>
          <p:cNvSpPr/>
          <p:nvPr/>
        </p:nvSpPr>
        <p:spPr>
          <a:xfrm>
            <a:off x="10208695" y="1"/>
            <a:ext cx="1135066" cy="477997"/>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50" name="Google Shape;150;gc83f645b0a_1_1241"/>
          <p:cNvSpPr/>
          <p:nvPr/>
        </p:nvSpPr>
        <p:spPr>
          <a:xfrm>
            <a:off x="1569044" y="514898"/>
            <a:ext cx="2393400" cy="2328300"/>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51" name="Google Shape;151;gc83f645b0a_1_1241"/>
          <p:cNvSpPr/>
          <p:nvPr/>
        </p:nvSpPr>
        <p:spPr>
          <a:xfrm flipH="1">
            <a:off x="0" y="2949740"/>
            <a:ext cx="1186451" cy="1771650"/>
          </a:xfrm>
          <a:custGeom>
            <a:rect b="b" l="l" r="r" t="t"/>
            <a:pathLst>
              <a:path extrusionOk="0" h="1771650" w="1186451">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52" name="Google Shape;152;gc83f645b0a_1_1241"/>
          <p:cNvSpPr/>
          <p:nvPr/>
        </p:nvSpPr>
        <p:spPr>
          <a:xfrm rot="-5400000">
            <a:off x="1539683" y="4203560"/>
            <a:ext cx="4083300" cy="4083300"/>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53" name="Google Shape;153;gc83f645b0a_1_1241"/>
          <p:cNvSpPr txBox="1"/>
          <p:nvPr>
            <p:ph type="ctrTitle"/>
          </p:nvPr>
        </p:nvSpPr>
        <p:spPr>
          <a:xfrm>
            <a:off x="5093208" y="2743200"/>
            <a:ext cx="6592800" cy="2386500"/>
          </a:xfrm>
          <a:prstGeom prst="rect">
            <a:avLst/>
          </a:prstGeom>
          <a:noFill/>
          <a:ln>
            <a:noFill/>
          </a:ln>
        </p:spPr>
        <p:txBody>
          <a:bodyPr anchorCtr="0" anchor="b" bIns="45700" lIns="91425" spcFirstLastPara="1" rIns="91425" wrap="square" tIns="45700">
            <a:noAutofit/>
          </a:bodyPr>
          <a:lstStyle>
            <a:lvl1pPr lvl="0" rtl="0" algn="r">
              <a:lnSpc>
                <a:spcPct val="90000"/>
              </a:lnSpc>
              <a:spcBef>
                <a:spcPts val="0"/>
              </a:spcBef>
              <a:spcAft>
                <a:spcPts val="0"/>
              </a:spcAft>
              <a:buClr>
                <a:schemeClr val="lt1"/>
              </a:buClr>
              <a:buSzPts val="6000"/>
              <a:buFont typeface="Twentieth Century"/>
              <a:buNone/>
              <a:defRPr sz="60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4" name="Google Shape;154;gc83f645b0a_1_1241"/>
          <p:cNvSpPr txBox="1"/>
          <p:nvPr>
            <p:ph idx="1" type="subTitle"/>
          </p:nvPr>
        </p:nvSpPr>
        <p:spPr>
          <a:xfrm>
            <a:off x="5093208" y="5221224"/>
            <a:ext cx="6592800" cy="996600"/>
          </a:xfrm>
          <a:prstGeom prst="rect">
            <a:avLst/>
          </a:prstGeom>
          <a:noFill/>
          <a:ln>
            <a:noFill/>
          </a:ln>
        </p:spPr>
        <p:txBody>
          <a:bodyPr anchorCtr="0" anchor="t" bIns="45700" lIns="91425" spcFirstLastPara="1" rIns="91425" wrap="square" tIns="45700">
            <a:noAutofit/>
          </a:bodyPr>
          <a:lstStyle>
            <a:lvl1pPr lvl="0" rtl="0" algn="r">
              <a:lnSpc>
                <a:spcPct val="90000"/>
              </a:lnSpc>
              <a:spcBef>
                <a:spcPts val="1000"/>
              </a:spcBef>
              <a:spcAft>
                <a:spcPts val="0"/>
              </a:spcAft>
              <a:buClr>
                <a:schemeClr val="lt1"/>
              </a:buClr>
              <a:buSzPts val="2400"/>
              <a:buNone/>
              <a:defRPr sz="2400">
                <a:solidFill>
                  <a:schemeClr val="lt1"/>
                </a:solidFill>
              </a:defRPr>
            </a:lvl1pPr>
            <a:lvl2pPr lvl="1" rtl="0" algn="ctr">
              <a:lnSpc>
                <a:spcPct val="90000"/>
              </a:lnSpc>
              <a:spcBef>
                <a:spcPts val="500"/>
              </a:spcBef>
              <a:spcAft>
                <a:spcPts val="0"/>
              </a:spcAft>
              <a:buClr>
                <a:schemeClr val="dk1"/>
              </a:buClr>
              <a:buSzPts val="2000"/>
              <a:buNone/>
              <a:defRPr sz="2000"/>
            </a:lvl2pPr>
            <a:lvl3pPr lvl="2" rtl="0" algn="ctr">
              <a:lnSpc>
                <a:spcPct val="90000"/>
              </a:lnSpc>
              <a:spcBef>
                <a:spcPts val="500"/>
              </a:spcBef>
              <a:spcAft>
                <a:spcPts val="0"/>
              </a:spcAft>
              <a:buClr>
                <a:schemeClr val="dk1"/>
              </a:buClr>
              <a:buSzPts val="1800"/>
              <a:buNone/>
              <a:defRPr sz="1800"/>
            </a:lvl3pPr>
            <a:lvl4pPr lvl="3" rtl="0" algn="ctr">
              <a:lnSpc>
                <a:spcPct val="90000"/>
              </a:lnSpc>
              <a:spcBef>
                <a:spcPts val="500"/>
              </a:spcBef>
              <a:spcAft>
                <a:spcPts val="0"/>
              </a:spcAft>
              <a:buClr>
                <a:schemeClr val="dk1"/>
              </a:buClr>
              <a:buSzPts val="1600"/>
              <a:buNone/>
              <a:defRPr sz="1600"/>
            </a:lvl4pPr>
            <a:lvl5pPr lvl="4" rtl="0" algn="ctr">
              <a:lnSpc>
                <a:spcPct val="90000"/>
              </a:lnSpc>
              <a:spcBef>
                <a:spcPts val="500"/>
              </a:spcBef>
              <a:spcAft>
                <a:spcPts val="0"/>
              </a:spcAft>
              <a:buClr>
                <a:schemeClr val="dk1"/>
              </a:buClr>
              <a:buSzPts val="1600"/>
              <a:buNone/>
              <a:defRPr sz="1600"/>
            </a:lvl5pPr>
            <a:lvl6pPr lvl="5" rtl="0" algn="ctr">
              <a:lnSpc>
                <a:spcPct val="90000"/>
              </a:lnSpc>
              <a:spcBef>
                <a:spcPts val="500"/>
              </a:spcBef>
              <a:spcAft>
                <a:spcPts val="0"/>
              </a:spcAft>
              <a:buClr>
                <a:schemeClr val="dk1"/>
              </a:buClr>
              <a:buSzPts val="1600"/>
              <a:buNone/>
              <a:defRPr sz="1600"/>
            </a:lvl6pPr>
            <a:lvl7pPr lvl="6" rtl="0" algn="ctr">
              <a:lnSpc>
                <a:spcPct val="90000"/>
              </a:lnSpc>
              <a:spcBef>
                <a:spcPts val="500"/>
              </a:spcBef>
              <a:spcAft>
                <a:spcPts val="0"/>
              </a:spcAft>
              <a:buClr>
                <a:schemeClr val="dk1"/>
              </a:buClr>
              <a:buSzPts val="1600"/>
              <a:buNone/>
              <a:defRPr sz="1600"/>
            </a:lvl7pPr>
            <a:lvl8pPr lvl="7" rtl="0" algn="ctr">
              <a:lnSpc>
                <a:spcPct val="90000"/>
              </a:lnSpc>
              <a:spcBef>
                <a:spcPts val="500"/>
              </a:spcBef>
              <a:spcAft>
                <a:spcPts val="0"/>
              </a:spcAft>
              <a:buClr>
                <a:schemeClr val="dk1"/>
              </a:buClr>
              <a:buSzPts val="1600"/>
              <a:buNone/>
              <a:defRPr sz="1600"/>
            </a:lvl8pPr>
            <a:lvl9pPr lvl="8" rtl="0" algn="ctr">
              <a:lnSpc>
                <a:spcPct val="90000"/>
              </a:lnSpc>
              <a:spcBef>
                <a:spcPts val="500"/>
              </a:spcBef>
              <a:spcAft>
                <a:spcPts val="0"/>
              </a:spcAft>
              <a:buClr>
                <a:schemeClr val="dk1"/>
              </a:buClr>
              <a:buSzPts val="1600"/>
              <a:buNone/>
              <a:defRPr sz="1600"/>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type="obj">
  <p:cSld name="OBJECT">
    <p:spTree>
      <p:nvGrpSpPr>
        <p:cNvPr id="155" name="Shape 155"/>
        <p:cNvGrpSpPr/>
        <p:nvPr/>
      </p:nvGrpSpPr>
      <p:grpSpPr>
        <a:xfrm>
          <a:off x="0" y="0"/>
          <a:ext cx="0" cy="0"/>
          <a:chOff x="0" y="0"/>
          <a:chExt cx="0" cy="0"/>
        </a:xfrm>
      </p:grpSpPr>
      <p:sp>
        <p:nvSpPr>
          <p:cNvPr id="156" name="Google Shape;156;gc83f645b0a_1_1251"/>
          <p:cNvSpPr/>
          <p:nvPr/>
        </p:nvSpPr>
        <p:spPr>
          <a:xfrm>
            <a:off x="489189" y="1119031"/>
            <a:ext cx="4620000" cy="462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57" name="Google Shape;157;gc83f645b0a_1_1251"/>
          <p:cNvSpPr/>
          <p:nvPr/>
        </p:nvSpPr>
        <p:spPr>
          <a:xfrm rot="-1790987">
            <a:off x="8683714" y="941128"/>
            <a:ext cx="2987779" cy="2987779"/>
          </a:xfrm>
          <a:prstGeom prst="arc">
            <a:avLst>
              <a:gd fmla="val 15817365" name="adj1"/>
              <a:gd fmla="val 178138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58" name="Google Shape;158;gc83f645b0a_1_1251"/>
          <p:cNvSpPr/>
          <p:nvPr/>
        </p:nvSpPr>
        <p:spPr>
          <a:xfrm>
            <a:off x="910048" y="4780992"/>
            <a:ext cx="546000" cy="546000"/>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59" name="Google Shape;159;gc83f645b0a_1_1251"/>
          <p:cNvSpPr txBox="1"/>
          <p:nvPr>
            <p:ph type="title"/>
          </p:nvPr>
        </p:nvSpPr>
        <p:spPr>
          <a:xfrm>
            <a:off x="1170432" y="1399032"/>
            <a:ext cx="3237000" cy="4069200"/>
          </a:xfrm>
          <a:prstGeom prst="rect">
            <a:avLst/>
          </a:prstGeom>
          <a:noFill/>
          <a:ln>
            <a:noFill/>
          </a:ln>
        </p:spPr>
        <p:txBody>
          <a:bodyPr anchorCtr="0" anchor="ctr" bIns="45700" lIns="91425" spcFirstLastPara="1" rIns="91425" wrap="square" tIns="45700">
            <a:noAutofit/>
          </a:bodyPr>
          <a:lstStyle>
            <a:lvl1pPr lvl="0" rtl="0" algn="ctr">
              <a:lnSpc>
                <a:spcPct val="90000"/>
              </a:lnSpc>
              <a:spcBef>
                <a:spcPts val="0"/>
              </a:spcBef>
              <a:spcAft>
                <a:spcPts val="0"/>
              </a:spcAft>
              <a:buClr>
                <a:schemeClr val="lt1"/>
              </a:buClr>
              <a:buSzPts val="4400"/>
              <a:buFont typeface="Twentieth Century"/>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60" name="Google Shape;160;gc83f645b0a_1_1251"/>
          <p:cNvSpPr txBox="1"/>
          <p:nvPr>
            <p:ph idx="1" type="body"/>
          </p:nvPr>
        </p:nvSpPr>
        <p:spPr>
          <a:xfrm>
            <a:off x="5788152" y="1527048"/>
            <a:ext cx="5111400" cy="3931800"/>
          </a:xfrm>
          <a:prstGeom prst="rect">
            <a:avLst/>
          </a:prstGeom>
          <a:noFill/>
          <a:ln>
            <a:noFill/>
          </a:ln>
        </p:spPr>
        <p:txBody>
          <a:bodyPr anchorCtr="0" anchor="ctr" bIns="45700" lIns="91425" spcFirstLastPara="1" rIns="91425" wrap="square" tIns="45700">
            <a:noAutofit/>
          </a:bodyPr>
          <a:lstStyle>
            <a:lvl1pPr indent="-228600" lvl="0" marL="457200" rtl="0" algn="l">
              <a:lnSpc>
                <a:spcPct val="90000"/>
              </a:lnSpc>
              <a:spcBef>
                <a:spcPts val="1000"/>
              </a:spcBef>
              <a:spcAft>
                <a:spcPts val="0"/>
              </a:spcAft>
              <a:buClr>
                <a:schemeClr val="dk1"/>
              </a:buClr>
              <a:buSzPts val="2800"/>
              <a:buNone/>
              <a:defRPr/>
            </a:lvl1pPr>
            <a:lvl2pPr indent="-381000" lvl="1" marL="914400" rtl="0" algn="l">
              <a:lnSpc>
                <a:spcPct val="90000"/>
              </a:lnSpc>
              <a:spcBef>
                <a:spcPts val="500"/>
              </a:spcBef>
              <a:spcAft>
                <a:spcPts val="0"/>
              </a:spcAft>
              <a:buClr>
                <a:schemeClr val="dk1"/>
              </a:buClr>
              <a:buSzPts val="2400"/>
              <a:buChar char="•"/>
              <a:defRPr/>
            </a:lvl2pPr>
            <a:lvl3pPr indent="-355600" lvl="2" marL="1371600" rtl="0" algn="l">
              <a:lnSpc>
                <a:spcPct val="90000"/>
              </a:lnSpc>
              <a:spcBef>
                <a:spcPts val="500"/>
              </a:spcBef>
              <a:spcAft>
                <a:spcPts val="0"/>
              </a:spcAft>
              <a:buClr>
                <a:schemeClr val="dk1"/>
              </a:buClr>
              <a:buSzPts val="2000"/>
              <a:buChar char="•"/>
              <a:defRPr/>
            </a:lvl3pPr>
            <a:lvl4pPr indent="-228600" lvl="3" marL="1828800" rtl="0" algn="l">
              <a:lnSpc>
                <a:spcPct val="90000"/>
              </a:lnSpc>
              <a:spcBef>
                <a:spcPts val="500"/>
              </a:spcBef>
              <a:spcAft>
                <a:spcPts val="0"/>
              </a:spcAft>
              <a:buClr>
                <a:schemeClr val="dk1"/>
              </a:buClr>
              <a:buSzPts val="1800"/>
              <a:buNone/>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161" name="Google Shape;161;gc83f645b0a_1_125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62" name="Google Shape;162;gc83f645b0a_1_125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63" name="Google Shape;163;gc83f645b0a_1_125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venir"/>
                <a:ea typeface="Avenir"/>
                <a:cs typeface="Avenir"/>
                <a:sym typeface="Avenir"/>
              </a:defRPr>
            </a:lvl1pPr>
            <a:lvl2pPr indent="0" lvl="1" marL="0" marR="0" rtl="0" algn="r">
              <a:spcBef>
                <a:spcPts val="0"/>
              </a:spcBef>
              <a:buNone/>
              <a:defRPr b="0" i="0" sz="1200" u="none" cap="none" strike="noStrike">
                <a:solidFill>
                  <a:srgbClr val="888888"/>
                </a:solidFill>
                <a:latin typeface="Avenir"/>
                <a:ea typeface="Avenir"/>
                <a:cs typeface="Avenir"/>
                <a:sym typeface="Avenir"/>
              </a:defRPr>
            </a:lvl2pPr>
            <a:lvl3pPr indent="0" lvl="2" marL="0" marR="0" rtl="0" algn="r">
              <a:spcBef>
                <a:spcPts val="0"/>
              </a:spcBef>
              <a:buNone/>
              <a:defRPr b="0" i="0" sz="1200" u="none" cap="none" strike="noStrike">
                <a:solidFill>
                  <a:srgbClr val="888888"/>
                </a:solidFill>
                <a:latin typeface="Avenir"/>
                <a:ea typeface="Avenir"/>
                <a:cs typeface="Avenir"/>
                <a:sym typeface="Avenir"/>
              </a:defRPr>
            </a:lvl3pPr>
            <a:lvl4pPr indent="0" lvl="3" marL="0" marR="0" rtl="0" algn="r">
              <a:spcBef>
                <a:spcPts val="0"/>
              </a:spcBef>
              <a:buNone/>
              <a:defRPr b="0" i="0" sz="1200" u="none" cap="none" strike="noStrike">
                <a:solidFill>
                  <a:srgbClr val="888888"/>
                </a:solidFill>
                <a:latin typeface="Avenir"/>
                <a:ea typeface="Avenir"/>
                <a:cs typeface="Avenir"/>
                <a:sym typeface="Avenir"/>
              </a:defRPr>
            </a:lvl4pPr>
            <a:lvl5pPr indent="0" lvl="4" marL="0" marR="0" rtl="0" algn="r">
              <a:spcBef>
                <a:spcPts val="0"/>
              </a:spcBef>
              <a:buNone/>
              <a:defRPr b="0" i="0" sz="1200" u="none" cap="none" strike="noStrike">
                <a:solidFill>
                  <a:srgbClr val="888888"/>
                </a:solidFill>
                <a:latin typeface="Avenir"/>
                <a:ea typeface="Avenir"/>
                <a:cs typeface="Avenir"/>
                <a:sym typeface="Avenir"/>
              </a:defRPr>
            </a:lvl5pPr>
            <a:lvl6pPr indent="0" lvl="5" marL="0" marR="0" rtl="0" algn="r">
              <a:spcBef>
                <a:spcPts val="0"/>
              </a:spcBef>
              <a:buNone/>
              <a:defRPr b="0" i="0" sz="1200" u="none" cap="none" strike="noStrike">
                <a:solidFill>
                  <a:srgbClr val="888888"/>
                </a:solidFill>
                <a:latin typeface="Avenir"/>
                <a:ea typeface="Avenir"/>
                <a:cs typeface="Avenir"/>
                <a:sym typeface="Avenir"/>
              </a:defRPr>
            </a:lvl6pPr>
            <a:lvl7pPr indent="0" lvl="6" marL="0" marR="0" rtl="0" algn="r">
              <a:spcBef>
                <a:spcPts val="0"/>
              </a:spcBef>
              <a:buNone/>
              <a:defRPr b="0" i="0" sz="1200" u="none" cap="none" strike="noStrike">
                <a:solidFill>
                  <a:srgbClr val="888888"/>
                </a:solidFill>
                <a:latin typeface="Avenir"/>
                <a:ea typeface="Avenir"/>
                <a:cs typeface="Avenir"/>
                <a:sym typeface="Avenir"/>
              </a:defRPr>
            </a:lvl7pPr>
            <a:lvl8pPr indent="0" lvl="7" marL="0" marR="0" rtl="0" algn="r">
              <a:spcBef>
                <a:spcPts val="0"/>
              </a:spcBef>
              <a:buNone/>
              <a:defRPr b="0" i="0" sz="1200" u="none" cap="none" strike="noStrike">
                <a:solidFill>
                  <a:srgbClr val="888888"/>
                </a:solidFill>
                <a:latin typeface="Avenir"/>
                <a:ea typeface="Avenir"/>
                <a:cs typeface="Avenir"/>
                <a:sym typeface="Avenir"/>
              </a:defRPr>
            </a:lvl8pPr>
            <a:lvl9pPr indent="0" lvl="8" marL="0" marR="0" rtl="0" algn="r">
              <a:spcBef>
                <a:spcPts val="0"/>
              </a:spcBef>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2 small pictures">
  <p:cSld name="Title and Content 2 small pictures">
    <p:spTree>
      <p:nvGrpSpPr>
        <p:cNvPr id="164" name="Shape 164"/>
        <p:cNvGrpSpPr/>
        <p:nvPr/>
      </p:nvGrpSpPr>
      <p:grpSpPr>
        <a:xfrm>
          <a:off x="0" y="0"/>
          <a:ext cx="0" cy="0"/>
          <a:chOff x="0" y="0"/>
          <a:chExt cx="0" cy="0"/>
        </a:xfrm>
      </p:grpSpPr>
      <p:sp>
        <p:nvSpPr>
          <p:cNvPr id="165" name="Google Shape;165;gc83f645b0a_1_1260"/>
          <p:cNvSpPr/>
          <p:nvPr>
            <p:ph idx="2" type="pic"/>
          </p:nvPr>
        </p:nvSpPr>
        <p:spPr>
          <a:xfrm>
            <a:off x="7200479" y="1150210"/>
            <a:ext cx="2207100" cy="220410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800"/>
              <a:buFont typeface="Arial"/>
              <a:buNone/>
              <a:defRPr b="0" i="0" sz="1800" u="none" cap="none" strike="noStrike">
                <a:solidFill>
                  <a:schemeClr val="dk1"/>
                </a:solidFill>
                <a:latin typeface="Avenir"/>
                <a:ea typeface="Avenir"/>
                <a:cs typeface="Avenir"/>
                <a:sym typeface="Avenir"/>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venir"/>
                <a:ea typeface="Avenir"/>
                <a:cs typeface="Avenir"/>
                <a:sym typeface="Avenir"/>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venir"/>
                <a:ea typeface="Avenir"/>
                <a:cs typeface="Avenir"/>
                <a:sym typeface="Avenir"/>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9pPr>
          </a:lstStyle>
          <a:p/>
        </p:txBody>
      </p:sp>
      <p:sp>
        <p:nvSpPr>
          <p:cNvPr id="166" name="Google Shape;166;gc83f645b0a_1_1260"/>
          <p:cNvSpPr/>
          <p:nvPr>
            <p:ph idx="3" type="pic"/>
          </p:nvPr>
        </p:nvSpPr>
        <p:spPr>
          <a:xfrm>
            <a:off x="8444632" y="2579683"/>
            <a:ext cx="3096900" cy="309690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800"/>
              <a:buFont typeface="Arial"/>
              <a:buNone/>
              <a:defRPr b="0" i="0" sz="1800" u="none" cap="none" strike="noStrike">
                <a:solidFill>
                  <a:schemeClr val="dk1"/>
                </a:solidFill>
                <a:latin typeface="Avenir"/>
                <a:ea typeface="Avenir"/>
                <a:cs typeface="Avenir"/>
                <a:sym typeface="Avenir"/>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venir"/>
                <a:ea typeface="Avenir"/>
                <a:cs typeface="Avenir"/>
                <a:sym typeface="Avenir"/>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venir"/>
                <a:ea typeface="Avenir"/>
                <a:cs typeface="Avenir"/>
                <a:sym typeface="Avenir"/>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9pPr>
          </a:lstStyle>
          <a:p/>
        </p:txBody>
      </p:sp>
      <p:sp>
        <p:nvSpPr>
          <p:cNvPr id="167" name="Google Shape;167;gc83f645b0a_1_1260"/>
          <p:cNvSpPr txBox="1"/>
          <p:nvPr>
            <p:ph type="title"/>
          </p:nvPr>
        </p:nvSpPr>
        <p:spPr>
          <a:xfrm>
            <a:off x="539496" y="365124"/>
            <a:ext cx="5806500" cy="1326000"/>
          </a:xfrm>
          <a:prstGeom prst="rect">
            <a:avLst/>
          </a:prstGeom>
          <a:noFill/>
          <a:ln>
            <a:noFill/>
          </a:ln>
        </p:spPr>
        <p:txBody>
          <a:bodyPr anchorCtr="0" anchor="ctr" bIns="45700" lIns="91425" spcFirstLastPara="1" rIns="91425" wrap="square" tIns="45700">
            <a:no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68" name="Google Shape;168;gc83f645b0a_1_1260"/>
          <p:cNvSpPr txBox="1"/>
          <p:nvPr>
            <p:ph idx="1" type="body"/>
          </p:nvPr>
        </p:nvSpPr>
        <p:spPr>
          <a:xfrm>
            <a:off x="539496" y="1825625"/>
            <a:ext cx="5806500" cy="4352400"/>
          </a:xfrm>
          <a:prstGeom prst="rect">
            <a:avLst/>
          </a:prstGeom>
          <a:noFill/>
          <a:ln>
            <a:noFill/>
          </a:ln>
        </p:spPr>
        <p:txBody>
          <a:bodyPr anchorCtr="0" anchor="t" bIns="45700" lIns="91425" spcFirstLastPara="1" rIns="91425" wrap="square" tIns="45700">
            <a:noAutofit/>
          </a:bodyPr>
          <a:lstStyle>
            <a:lvl1pPr indent="-228600" lvl="0" marL="457200" rtl="0" algn="l">
              <a:lnSpc>
                <a:spcPct val="110000"/>
              </a:lnSpc>
              <a:spcBef>
                <a:spcPts val="1000"/>
              </a:spcBef>
              <a:spcAft>
                <a:spcPts val="0"/>
              </a:spcAft>
              <a:buClr>
                <a:schemeClr val="dk1"/>
              </a:buClr>
              <a:buSzPts val="2400"/>
              <a:buNone/>
              <a:defRPr sz="2400"/>
            </a:lvl1pPr>
            <a:lvl2pPr indent="-355600" lvl="1" marL="914400" rtl="0" algn="l">
              <a:lnSpc>
                <a:spcPct val="110000"/>
              </a:lnSpc>
              <a:spcBef>
                <a:spcPts val="500"/>
              </a:spcBef>
              <a:spcAft>
                <a:spcPts val="0"/>
              </a:spcAft>
              <a:buClr>
                <a:schemeClr val="dk1"/>
              </a:buClr>
              <a:buSzPts val="2000"/>
              <a:buChar char="•"/>
              <a:defRPr sz="2000"/>
            </a:lvl2pPr>
            <a:lvl3pPr indent="-342900" lvl="2" marL="1371600" rtl="0" algn="l">
              <a:lnSpc>
                <a:spcPct val="110000"/>
              </a:lnSpc>
              <a:spcBef>
                <a:spcPts val="500"/>
              </a:spcBef>
              <a:spcAft>
                <a:spcPts val="0"/>
              </a:spcAft>
              <a:buClr>
                <a:schemeClr val="dk1"/>
              </a:buClr>
              <a:buSzPts val="1800"/>
              <a:buChar char="•"/>
              <a:defRPr sz="1800"/>
            </a:lvl3pPr>
            <a:lvl4pPr indent="-330200" lvl="3" marL="1828800" rtl="0" algn="l">
              <a:lnSpc>
                <a:spcPct val="110000"/>
              </a:lnSpc>
              <a:spcBef>
                <a:spcPts val="500"/>
              </a:spcBef>
              <a:spcAft>
                <a:spcPts val="0"/>
              </a:spcAft>
              <a:buClr>
                <a:schemeClr val="dk1"/>
              </a:buClr>
              <a:buSzPts val="1600"/>
              <a:buChar char="•"/>
              <a:defRPr sz="1600"/>
            </a:lvl4pPr>
            <a:lvl5pPr indent="-342900" lvl="4" marL="2286000" rtl="0" algn="l">
              <a:lnSpc>
                <a:spcPct val="11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169" name="Google Shape;169;gc83f645b0a_1_1260"/>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70" name="Google Shape;170;gc83f645b0a_1_1260"/>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71" name="Google Shape;171;gc83f645b0a_1_126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venir"/>
                <a:ea typeface="Avenir"/>
                <a:cs typeface="Avenir"/>
                <a:sym typeface="Avenir"/>
              </a:defRPr>
            </a:lvl1pPr>
            <a:lvl2pPr indent="0" lvl="1" marL="0" marR="0" rtl="0" algn="r">
              <a:spcBef>
                <a:spcPts val="0"/>
              </a:spcBef>
              <a:buNone/>
              <a:defRPr b="0" i="0" sz="1200" u="none" cap="none" strike="noStrike">
                <a:solidFill>
                  <a:srgbClr val="888888"/>
                </a:solidFill>
                <a:latin typeface="Avenir"/>
                <a:ea typeface="Avenir"/>
                <a:cs typeface="Avenir"/>
                <a:sym typeface="Avenir"/>
              </a:defRPr>
            </a:lvl2pPr>
            <a:lvl3pPr indent="0" lvl="2" marL="0" marR="0" rtl="0" algn="r">
              <a:spcBef>
                <a:spcPts val="0"/>
              </a:spcBef>
              <a:buNone/>
              <a:defRPr b="0" i="0" sz="1200" u="none" cap="none" strike="noStrike">
                <a:solidFill>
                  <a:srgbClr val="888888"/>
                </a:solidFill>
                <a:latin typeface="Avenir"/>
                <a:ea typeface="Avenir"/>
                <a:cs typeface="Avenir"/>
                <a:sym typeface="Avenir"/>
              </a:defRPr>
            </a:lvl3pPr>
            <a:lvl4pPr indent="0" lvl="3" marL="0" marR="0" rtl="0" algn="r">
              <a:spcBef>
                <a:spcPts val="0"/>
              </a:spcBef>
              <a:buNone/>
              <a:defRPr b="0" i="0" sz="1200" u="none" cap="none" strike="noStrike">
                <a:solidFill>
                  <a:srgbClr val="888888"/>
                </a:solidFill>
                <a:latin typeface="Avenir"/>
                <a:ea typeface="Avenir"/>
                <a:cs typeface="Avenir"/>
                <a:sym typeface="Avenir"/>
              </a:defRPr>
            </a:lvl4pPr>
            <a:lvl5pPr indent="0" lvl="4" marL="0" marR="0" rtl="0" algn="r">
              <a:spcBef>
                <a:spcPts val="0"/>
              </a:spcBef>
              <a:buNone/>
              <a:defRPr b="0" i="0" sz="1200" u="none" cap="none" strike="noStrike">
                <a:solidFill>
                  <a:srgbClr val="888888"/>
                </a:solidFill>
                <a:latin typeface="Avenir"/>
                <a:ea typeface="Avenir"/>
                <a:cs typeface="Avenir"/>
                <a:sym typeface="Avenir"/>
              </a:defRPr>
            </a:lvl5pPr>
            <a:lvl6pPr indent="0" lvl="5" marL="0" marR="0" rtl="0" algn="r">
              <a:spcBef>
                <a:spcPts val="0"/>
              </a:spcBef>
              <a:buNone/>
              <a:defRPr b="0" i="0" sz="1200" u="none" cap="none" strike="noStrike">
                <a:solidFill>
                  <a:srgbClr val="888888"/>
                </a:solidFill>
                <a:latin typeface="Avenir"/>
                <a:ea typeface="Avenir"/>
                <a:cs typeface="Avenir"/>
                <a:sym typeface="Avenir"/>
              </a:defRPr>
            </a:lvl6pPr>
            <a:lvl7pPr indent="0" lvl="6" marL="0" marR="0" rtl="0" algn="r">
              <a:spcBef>
                <a:spcPts val="0"/>
              </a:spcBef>
              <a:buNone/>
              <a:defRPr b="0" i="0" sz="1200" u="none" cap="none" strike="noStrike">
                <a:solidFill>
                  <a:srgbClr val="888888"/>
                </a:solidFill>
                <a:latin typeface="Avenir"/>
                <a:ea typeface="Avenir"/>
                <a:cs typeface="Avenir"/>
                <a:sym typeface="Avenir"/>
              </a:defRPr>
            </a:lvl7pPr>
            <a:lvl8pPr indent="0" lvl="7" marL="0" marR="0" rtl="0" algn="r">
              <a:spcBef>
                <a:spcPts val="0"/>
              </a:spcBef>
              <a:buNone/>
              <a:defRPr b="0" i="0" sz="1200" u="none" cap="none" strike="noStrike">
                <a:solidFill>
                  <a:srgbClr val="888888"/>
                </a:solidFill>
                <a:latin typeface="Avenir"/>
                <a:ea typeface="Avenir"/>
                <a:cs typeface="Avenir"/>
                <a:sym typeface="Avenir"/>
              </a:defRPr>
            </a:lvl8pPr>
            <a:lvl9pPr indent="0" lvl="8" marL="0" marR="0" rtl="0" algn="r">
              <a:spcBef>
                <a:spcPts val="0"/>
              </a:spcBef>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172" name="Google Shape;172;gc83f645b0a_1_1260"/>
          <p:cNvSpPr/>
          <p:nvPr/>
        </p:nvSpPr>
        <p:spPr>
          <a:xfrm>
            <a:off x="10249620" y="1555068"/>
            <a:ext cx="819300" cy="7971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73" name="Google Shape;173;gc83f645b0a_1_1260"/>
          <p:cNvSpPr/>
          <p:nvPr/>
        </p:nvSpPr>
        <p:spPr>
          <a:xfrm>
            <a:off x="7590089" y="4034393"/>
            <a:ext cx="876600" cy="876600"/>
          </a:xfrm>
          <a:prstGeom prst="rect">
            <a:avLst/>
          </a:prstGeom>
          <a:noFill/>
          <a:ln cap="flat" cmpd="sng" w="1270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9" name="Shape 39"/>
        <p:cNvGrpSpPr/>
        <p:nvPr/>
      </p:nvGrpSpPr>
      <p:grpSpPr>
        <a:xfrm>
          <a:off x="0" y="0"/>
          <a:ext cx="0" cy="0"/>
          <a:chOff x="0" y="0"/>
          <a:chExt cx="0" cy="0"/>
        </a:xfrm>
      </p:grpSpPr>
      <p:sp>
        <p:nvSpPr>
          <p:cNvPr id="40" name="Google Shape;40;p9"/>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9"/>
          <p:cNvSpPr txBox="1"/>
          <p:nvPr>
            <p:ph idx="1" type="body"/>
          </p:nvPr>
        </p:nvSpPr>
        <p:spPr>
          <a:xfrm>
            <a:off x="677334" y="2160589"/>
            <a:ext cx="8596668" cy="3880773"/>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42" name="Google Shape;42;p9"/>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9"/>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9"/>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4" name="Shape 174"/>
        <p:cNvGrpSpPr/>
        <p:nvPr/>
      </p:nvGrpSpPr>
      <p:grpSpPr>
        <a:xfrm>
          <a:off x="0" y="0"/>
          <a:ext cx="0" cy="0"/>
          <a:chOff x="0" y="0"/>
          <a:chExt cx="0" cy="0"/>
        </a:xfrm>
      </p:grpSpPr>
      <p:sp>
        <p:nvSpPr>
          <p:cNvPr id="175" name="Google Shape;175;gc83f645b0a_1_1270"/>
          <p:cNvSpPr/>
          <p:nvPr/>
        </p:nvSpPr>
        <p:spPr>
          <a:xfrm>
            <a:off x="2815929" y="148929"/>
            <a:ext cx="6560100" cy="65601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76" name="Google Shape;176;gc83f645b0a_1_1270"/>
          <p:cNvSpPr/>
          <p:nvPr/>
        </p:nvSpPr>
        <p:spPr>
          <a:xfrm flipH="1" rot="-1577528">
            <a:off x="2494143" y="-28541"/>
            <a:ext cx="6816149" cy="6816149"/>
          </a:xfrm>
          <a:prstGeom prst="arc">
            <a:avLst>
              <a:gd fmla="val 16200000" name="adj1"/>
              <a:gd fmla="val 20093138" name="adj2"/>
            </a:avLst>
          </a:prstGeom>
          <a:noFill/>
          <a:ln cap="rnd" cmpd="sng" w="127000">
            <a:solidFill>
              <a:schemeClr val="accent4">
                <a:alpha val="94900"/>
              </a:schemeClr>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77" name="Google Shape;177;gc83f645b0a_1_1270"/>
          <p:cNvSpPr/>
          <p:nvPr/>
        </p:nvSpPr>
        <p:spPr>
          <a:xfrm>
            <a:off x="8165417" y="5241988"/>
            <a:ext cx="759300" cy="738900"/>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78" name="Google Shape;178;gc83f645b0a_1_1270"/>
          <p:cNvSpPr txBox="1"/>
          <p:nvPr>
            <p:ph type="title"/>
          </p:nvPr>
        </p:nvSpPr>
        <p:spPr>
          <a:xfrm>
            <a:off x="3319272" y="1380744"/>
            <a:ext cx="5559600" cy="2514600"/>
          </a:xfrm>
          <a:prstGeom prst="rect">
            <a:avLst/>
          </a:prstGeom>
          <a:noFill/>
          <a:ln>
            <a:noFill/>
          </a:ln>
        </p:spPr>
        <p:txBody>
          <a:bodyPr anchorCtr="0" anchor="b" bIns="45700" lIns="91425" spcFirstLastPara="1" rIns="91425" wrap="square" tIns="45700">
            <a:noAutofit/>
          </a:bodyPr>
          <a:lstStyle>
            <a:lvl1pPr lvl="0" rtl="0" algn="ctr">
              <a:lnSpc>
                <a:spcPct val="90000"/>
              </a:lnSpc>
              <a:spcBef>
                <a:spcPts val="0"/>
              </a:spcBef>
              <a:spcAft>
                <a:spcPts val="0"/>
              </a:spcAft>
              <a:buClr>
                <a:schemeClr val="lt1"/>
              </a:buClr>
              <a:buSzPts val="6000"/>
              <a:buFont typeface="Twentieth Century"/>
              <a:buNone/>
              <a:defRPr sz="60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79" name="Google Shape;179;gc83f645b0a_1_1270"/>
          <p:cNvSpPr txBox="1"/>
          <p:nvPr>
            <p:ph idx="1" type="body"/>
          </p:nvPr>
        </p:nvSpPr>
        <p:spPr>
          <a:xfrm>
            <a:off x="3319272" y="4078224"/>
            <a:ext cx="5559600" cy="1536300"/>
          </a:xfrm>
          <a:prstGeom prst="rect">
            <a:avLst/>
          </a:prstGeom>
          <a:noFill/>
          <a:ln>
            <a:noFill/>
          </a:ln>
        </p:spPr>
        <p:txBody>
          <a:bodyPr anchorCtr="0" anchor="t" bIns="45700" lIns="91425" spcFirstLastPara="1" rIns="91425" wrap="square" tIns="45700">
            <a:noAutofit/>
          </a:bodyPr>
          <a:lstStyle>
            <a:lvl1pPr indent="-228600" lvl="0" marL="457200" rtl="0" algn="ctr">
              <a:lnSpc>
                <a:spcPct val="90000"/>
              </a:lnSpc>
              <a:spcBef>
                <a:spcPts val="1000"/>
              </a:spcBef>
              <a:spcAft>
                <a:spcPts val="0"/>
              </a:spcAft>
              <a:buClr>
                <a:schemeClr val="lt1"/>
              </a:buClr>
              <a:buSzPts val="2400"/>
              <a:buNone/>
              <a:defRPr sz="2400">
                <a:solidFill>
                  <a:schemeClr val="lt1"/>
                </a:solidFill>
              </a:defRPr>
            </a:lvl1pPr>
            <a:lvl2pPr indent="-228600" lvl="1" marL="914400" rtl="0" algn="l">
              <a:lnSpc>
                <a:spcPct val="90000"/>
              </a:lnSpc>
              <a:spcBef>
                <a:spcPts val="500"/>
              </a:spcBef>
              <a:spcAft>
                <a:spcPts val="0"/>
              </a:spcAft>
              <a:buClr>
                <a:srgbClr val="888888"/>
              </a:buClr>
              <a:buSzPts val="2000"/>
              <a:buNone/>
              <a:defRPr sz="2000">
                <a:solidFill>
                  <a:srgbClr val="888888"/>
                </a:solidFill>
              </a:defRPr>
            </a:lvl2pPr>
            <a:lvl3pPr indent="-228600" lvl="2" marL="1371600" rtl="0" algn="l">
              <a:lnSpc>
                <a:spcPct val="90000"/>
              </a:lnSpc>
              <a:spcBef>
                <a:spcPts val="500"/>
              </a:spcBef>
              <a:spcAft>
                <a:spcPts val="0"/>
              </a:spcAft>
              <a:buClr>
                <a:srgbClr val="888888"/>
              </a:buClr>
              <a:buSzPts val="1800"/>
              <a:buNone/>
              <a:defRPr sz="1800">
                <a:solidFill>
                  <a:srgbClr val="888888"/>
                </a:solidFill>
              </a:defRPr>
            </a:lvl3pPr>
            <a:lvl4pPr indent="-228600" lvl="3" marL="1828800" rtl="0" algn="l">
              <a:lnSpc>
                <a:spcPct val="90000"/>
              </a:lnSpc>
              <a:spcBef>
                <a:spcPts val="500"/>
              </a:spcBef>
              <a:spcAft>
                <a:spcPts val="0"/>
              </a:spcAft>
              <a:buClr>
                <a:srgbClr val="888888"/>
              </a:buClr>
              <a:buSzPts val="1600"/>
              <a:buNone/>
              <a:defRPr sz="1600">
                <a:solidFill>
                  <a:srgbClr val="888888"/>
                </a:solidFill>
              </a:defRPr>
            </a:lvl4pPr>
            <a:lvl5pPr indent="-228600" lvl="4" marL="2286000" rtl="0" algn="l">
              <a:lnSpc>
                <a:spcPct val="90000"/>
              </a:lnSpc>
              <a:spcBef>
                <a:spcPts val="500"/>
              </a:spcBef>
              <a:spcAft>
                <a:spcPts val="0"/>
              </a:spcAft>
              <a:buClr>
                <a:srgbClr val="888888"/>
              </a:buClr>
              <a:buSzPts val="1600"/>
              <a:buNone/>
              <a:defRPr sz="1600">
                <a:solidFill>
                  <a:srgbClr val="888888"/>
                </a:solidFill>
              </a:defRPr>
            </a:lvl5pPr>
            <a:lvl6pPr indent="-228600" lvl="5" marL="2743200" rtl="0" algn="l">
              <a:lnSpc>
                <a:spcPct val="90000"/>
              </a:lnSpc>
              <a:spcBef>
                <a:spcPts val="500"/>
              </a:spcBef>
              <a:spcAft>
                <a:spcPts val="0"/>
              </a:spcAft>
              <a:buClr>
                <a:srgbClr val="888888"/>
              </a:buClr>
              <a:buSzPts val="1600"/>
              <a:buNone/>
              <a:defRPr sz="1600">
                <a:solidFill>
                  <a:srgbClr val="888888"/>
                </a:solidFill>
              </a:defRPr>
            </a:lvl6pPr>
            <a:lvl7pPr indent="-228600" lvl="6" marL="3200400" rtl="0" algn="l">
              <a:lnSpc>
                <a:spcPct val="90000"/>
              </a:lnSpc>
              <a:spcBef>
                <a:spcPts val="500"/>
              </a:spcBef>
              <a:spcAft>
                <a:spcPts val="0"/>
              </a:spcAft>
              <a:buClr>
                <a:srgbClr val="888888"/>
              </a:buClr>
              <a:buSzPts val="1600"/>
              <a:buNone/>
              <a:defRPr sz="1600">
                <a:solidFill>
                  <a:srgbClr val="888888"/>
                </a:solidFill>
              </a:defRPr>
            </a:lvl7pPr>
            <a:lvl8pPr indent="-228600" lvl="7" marL="3657600" rtl="0" algn="l">
              <a:lnSpc>
                <a:spcPct val="90000"/>
              </a:lnSpc>
              <a:spcBef>
                <a:spcPts val="500"/>
              </a:spcBef>
              <a:spcAft>
                <a:spcPts val="0"/>
              </a:spcAft>
              <a:buClr>
                <a:srgbClr val="888888"/>
              </a:buClr>
              <a:buSzPts val="1600"/>
              <a:buNone/>
              <a:defRPr sz="1600">
                <a:solidFill>
                  <a:srgbClr val="888888"/>
                </a:solidFill>
              </a:defRPr>
            </a:lvl8pPr>
            <a:lvl9pPr indent="-228600" lvl="8" marL="4114800" rtl="0" algn="l">
              <a:lnSpc>
                <a:spcPct val="90000"/>
              </a:lnSpc>
              <a:spcBef>
                <a:spcPts val="500"/>
              </a:spcBef>
              <a:spcAft>
                <a:spcPts val="0"/>
              </a:spcAft>
              <a:buClr>
                <a:srgbClr val="888888"/>
              </a:buClr>
              <a:buSzPts val="1600"/>
              <a:buNone/>
              <a:defRPr sz="1600">
                <a:solidFill>
                  <a:srgbClr val="888888"/>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180" name="Shape 180"/>
        <p:cNvGrpSpPr/>
        <p:nvPr/>
      </p:nvGrpSpPr>
      <p:grpSpPr>
        <a:xfrm>
          <a:off x="0" y="0"/>
          <a:ext cx="0" cy="0"/>
          <a:chOff x="0" y="0"/>
          <a:chExt cx="0" cy="0"/>
        </a:xfrm>
      </p:grpSpPr>
      <p:sp>
        <p:nvSpPr>
          <p:cNvPr id="181" name="Google Shape;181;gc83f645b0a_1_1276"/>
          <p:cNvSpPr txBox="1"/>
          <p:nvPr>
            <p:ph type="title"/>
          </p:nvPr>
        </p:nvSpPr>
        <p:spPr>
          <a:xfrm>
            <a:off x="539496" y="365125"/>
            <a:ext cx="10515600" cy="1325700"/>
          </a:xfrm>
          <a:prstGeom prst="rect">
            <a:avLst/>
          </a:prstGeom>
          <a:noFill/>
          <a:ln>
            <a:noFill/>
          </a:ln>
        </p:spPr>
        <p:txBody>
          <a:bodyPr anchorCtr="0" anchor="ctr" bIns="45700" lIns="91425" spcFirstLastPara="1" rIns="91425" wrap="square" tIns="45700">
            <a:no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82" name="Google Shape;182;gc83f645b0a_1_1276"/>
          <p:cNvSpPr txBox="1"/>
          <p:nvPr>
            <p:ph idx="1" type="body"/>
          </p:nvPr>
        </p:nvSpPr>
        <p:spPr>
          <a:xfrm>
            <a:off x="1179576" y="1911096"/>
            <a:ext cx="9829800" cy="3859800"/>
          </a:xfrm>
          <a:prstGeom prst="rect">
            <a:avLst/>
          </a:prstGeom>
          <a:noFill/>
          <a:ln>
            <a:noFill/>
          </a:ln>
        </p:spPr>
        <p:txBody>
          <a:bodyPr anchorCtr="0" anchor="t" bIns="45700" lIns="91425" spcFirstLastPara="1" rIns="91425" wrap="square" tIns="45700">
            <a:noAutofit/>
          </a:bodyPr>
          <a:lstStyle>
            <a:lvl1pPr indent="-342900" lvl="0" marL="457200" rtl="0" algn="l">
              <a:lnSpc>
                <a:spcPct val="90000"/>
              </a:lnSpc>
              <a:spcBef>
                <a:spcPts val="1000"/>
              </a:spcBef>
              <a:spcAft>
                <a:spcPts val="0"/>
              </a:spcAft>
              <a:buClr>
                <a:schemeClr val="dk1"/>
              </a:buClr>
              <a:buSzPts val="1800"/>
              <a:buChar char="•"/>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183" name="Google Shape;183;gc83f645b0a_1_1276"/>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84" name="Google Shape;184;gc83f645b0a_1_1276"/>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85" name="Google Shape;185;gc83f645b0a_1_1276"/>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venir"/>
                <a:ea typeface="Avenir"/>
                <a:cs typeface="Avenir"/>
                <a:sym typeface="Avenir"/>
              </a:defRPr>
            </a:lvl1pPr>
            <a:lvl2pPr indent="0" lvl="1" marL="0" marR="0" rtl="0" algn="r">
              <a:spcBef>
                <a:spcPts val="0"/>
              </a:spcBef>
              <a:buNone/>
              <a:defRPr b="0" i="0" sz="1200" u="none" cap="none" strike="noStrike">
                <a:solidFill>
                  <a:srgbClr val="888888"/>
                </a:solidFill>
                <a:latin typeface="Avenir"/>
                <a:ea typeface="Avenir"/>
                <a:cs typeface="Avenir"/>
                <a:sym typeface="Avenir"/>
              </a:defRPr>
            </a:lvl2pPr>
            <a:lvl3pPr indent="0" lvl="2" marL="0" marR="0" rtl="0" algn="r">
              <a:spcBef>
                <a:spcPts val="0"/>
              </a:spcBef>
              <a:buNone/>
              <a:defRPr b="0" i="0" sz="1200" u="none" cap="none" strike="noStrike">
                <a:solidFill>
                  <a:srgbClr val="888888"/>
                </a:solidFill>
                <a:latin typeface="Avenir"/>
                <a:ea typeface="Avenir"/>
                <a:cs typeface="Avenir"/>
                <a:sym typeface="Avenir"/>
              </a:defRPr>
            </a:lvl3pPr>
            <a:lvl4pPr indent="0" lvl="3" marL="0" marR="0" rtl="0" algn="r">
              <a:spcBef>
                <a:spcPts val="0"/>
              </a:spcBef>
              <a:buNone/>
              <a:defRPr b="0" i="0" sz="1200" u="none" cap="none" strike="noStrike">
                <a:solidFill>
                  <a:srgbClr val="888888"/>
                </a:solidFill>
                <a:latin typeface="Avenir"/>
                <a:ea typeface="Avenir"/>
                <a:cs typeface="Avenir"/>
                <a:sym typeface="Avenir"/>
              </a:defRPr>
            </a:lvl4pPr>
            <a:lvl5pPr indent="0" lvl="4" marL="0" marR="0" rtl="0" algn="r">
              <a:spcBef>
                <a:spcPts val="0"/>
              </a:spcBef>
              <a:buNone/>
              <a:defRPr b="0" i="0" sz="1200" u="none" cap="none" strike="noStrike">
                <a:solidFill>
                  <a:srgbClr val="888888"/>
                </a:solidFill>
                <a:latin typeface="Avenir"/>
                <a:ea typeface="Avenir"/>
                <a:cs typeface="Avenir"/>
                <a:sym typeface="Avenir"/>
              </a:defRPr>
            </a:lvl5pPr>
            <a:lvl6pPr indent="0" lvl="5" marL="0" marR="0" rtl="0" algn="r">
              <a:spcBef>
                <a:spcPts val="0"/>
              </a:spcBef>
              <a:buNone/>
              <a:defRPr b="0" i="0" sz="1200" u="none" cap="none" strike="noStrike">
                <a:solidFill>
                  <a:srgbClr val="888888"/>
                </a:solidFill>
                <a:latin typeface="Avenir"/>
                <a:ea typeface="Avenir"/>
                <a:cs typeface="Avenir"/>
                <a:sym typeface="Avenir"/>
              </a:defRPr>
            </a:lvl6pPr>
            <a:lvl7pPr indent="0" lvl="6" marL="0" marR="0" rtl="0" algn="r">
              <a:spcBef>
                <a:spcPts val="0"/>
              </a:spcBef>
              <a:buNone/>
              <a:defRPr b="0" i="0" sz="1200" u="none" cap="none" strike="noStrike">
                <a:solidFill>
                  <a:srgbClr val="888888"/>
                </a:solidFill>
                <a:latin typeface="Avenir"/>
                <a:ea typeface="Avenir"/>
                <a:cs typeface="Avenir"/>
                <a:sym typeface="Avenir"/>
              </a:defRPr>
            </a:lvl7pPr>
            <a:lvl8pPr indent="0" lvl="7" marL="0" marR="0" rtl="0" algn="r">
              <a:spcBef>
                <a:spcPts val="0"/>
              </a:spcBef>
              <a:buNone/>
              <a:defRPr b="0" i="0" sz="1200" u="none" cap="none" strike="noStrike">
                <a:solidFill>
                  <a:srgbClr val="888888"/>
                </a:solidFill>
                <a:latin typeface="Avenir"/>
                <a:ea typeface="Avenir"/>
                <a:cs typeface="Avenir"/>
                <a:sym typeface="Avenir"/>
              </a:defRPr>
            </a:lvl8pPr>
            <a:lvl9pPr indent="0" lvl="8" marL="0" marR="0" rtl="0" algn="r">
              <a:spcBef>
                <a:spcPts val="0"/>
              </a:spcBef>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186" name="Google Shape;186;gc83f645b0a_1_1276"/>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87" name="Google Shape;187;gc83f645b0a_1_1276"/>
          <p:cNvSpPr/>
          <p:nvPr/>
        </p:nvSpPr>
        <p:spPr>
          <a:xfrm flipH="1">
            <a:off x="123536" y="5717905"/>
            <a:ext cx="1771609" cy="1140095"/>
          </a:xfrm>
          <a:custGeom>
            <a:rect b="b" l="l" r="r" t="t"/>
            <a:pathLst>
              <a:path extrusionOk="0" h="1140095" w="1771609">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8" name="Shape 188"/>
        <p:cNvGrpSpPr/>
        <p:nvPr/>
      </p:nvGrpSpPr>
      <p:grpSpPr>
        <a:xfrm>
          <a:off x="0" y="0"/>
          <a:ext cx="0" cy="0"/>
          <a:chOff x="0" y="0"/>
          <a:chExt cx="0" cy="0"/>
        </a:xfrm>
      </p:grpSpPr>
      <p:sp>
        <p:nvSpPr>
          <p:cNvPr id="189" name="Google Shape;189;gc83f645b0a_1_1284"/>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90" name="Google Shape;190;gc83f645b0a_1_1284"/>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91" name="Google Shape;191;gc83f645b0a_1_1284"/>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venir"/>
                <a:ea typeface="Avenir"/>
                <a:cs typeface="Avenir"/>
                <a:sym typeface="Avenir"/>
              </a:defRPr>
            </a:lvl1pPr>
            <a:lvl2pPr indent="0" lvl="1" marL="0" marR="0" rtl="0" algn="r">
              <a:spcBef>
                <a:spcPts val="0"/>
              </a:spcBef>
              <a:buNone/>
              <a:defRPr b="0" i="0" sz="1200" u="none" cap="none" strike="noStrike">
                <a:solidFill>
                  <a:srgbClr val="888888"/>
                </a:solidFill>
                <a:latin typeface="Avenir"/>
                <a:ea typeface="Avenir"/>
                <a:cs typeface="Avenir"/>
                <a:sym typeface="Avenir"/>
              </a:defRPr>
            </a:lvl2pPr>
            <a:lvl3pPr indent="0" lvl="2" marL="0" marR="0" rtl="0" algn="r">
              <a:spcBef>
                <a:spcPts val="0"/>
              </a:spcBef>
              <a:buNone/>
              <a:defRPr b="0" i="0" sz="1200" u="none" cap="none" strike="noStrike">
                <a:solidFill>
                  <a:srgbClr val="888888"/>
                </a:solidFill>
                <a:latin typeface="Avenir"/>
                <a:ea typeface="Avenir"/>
                <a:cs typeface="Avenir"/>
                <a:sym typeface="Avenir"/>
              </a:defRPr>
            </a:lvl3pPr>
            <a:lvl4pPr indent="0" lvl="3" marL="0" marR="0" rtl="0" algn="r">
              <a:spcBef>
                <a:spcPts val="0"/>
              </a:spcBef>
              <a:buNone/>
              <a:defRPr b="0" i="0" sz="1200" u="none" cap="none" strike="noStrike">
                <a:solidFill>
                  <a:srgbClr val="888888"/>
                </a:solidFill>
                <a:latin typeface="Avenir"/>
                <a:ea typeface="Avenir"/>
                <a:cs typeface="Avenir"/>
                <a:sym typeface="Avenir"/>
              </a:defRPr>
            </a:lvl4pPr>
            <a:lvl5pPr indent="0" lvl="4" marL="0" marR="0" rtl="0" algn="r">
              <a:spcBef>
                <a:spcPts val="0"/>
              </a:spcBef>
              <a:buNone/>
              <a:defRPr b="0" i="0" sz="1200" u="none" cap="none" strike="noStrike">
                <a:solidFill>
                  <a:srgbClr val="888888"/>
                </a:solidFill>
                <a:latin typeface="Avenir"/>
                <a:ea typeface="Avenir"/>
                <a:cs typeface="Avenir"/>
                <a:sym typeface="Avenir"/>
              </a:defRPr>
            </a:lvl5pPr>
            <a:lvl6pPr indent="0" lvl="5" marL="0" marR="0" rtl="0" algn="r">
              <a:spcBef>
                <a:spcPts val="0"/>
              </a:spcBef>
              <a:buNone/>
              <a:defRPr b="0" i="0" sz="1200" u="none" cap="none" strike="noStrike">
                <a:solidFill>
                  <a:srgbClr val="888888"/>
                </a:solidFill>
                <a:latin typeface="Avenir"/>
                <a:ea typeface="Avenir"/>
                <a:cs typeface="Avenir"/>
                <a:sym typeface="Avenir"/>
              </a:defRPr>
            </a:lvl6pPr>
            <a:lvl7pPr indent="0" lvl="6" marL="0" marR="0" rtl="0" algn="r">
              <a:spcBef>
                <a:spcPts val="0"/>
              </a:spcBef>
              <a:buNone/>
              <a:defRPr b="0" i="0" sz="1200" u="none" cap="none" strike="noStrike">
                <a:solidFill>
                  <a:srgbClr val="888888"/>
                </a:solidFill>
                <a:latin typeface="Avenir"/>
                <a:ea typeface="Avenir"/>
                <a:cs typeface="Avenir"/>
                <a:sym typeface="Avenir"/>
              </a:defRPr>
            </a:lvl7pPr>
            <a:lvl8pPr indent="0" lvl="7" marL="0" marR="0" rtl="0" algn="r">
              <a:spcBef>
                <a:spcPts val="0"/>
              </a:spcBef>
              <a:buNone/>
              <a:defRPr b="0" i="0" sz="1200" u="none" cap="none" strike="noStrike">
                <a:solidFill>
                  <a:srgbClr val="888888"/>
                </a:solidFill>
                <a:latin typeface="Avenir"/>
                <a:ea typeface="Avenir"/>
                <a:cs typeface="Avenir"/>
                <a:sym typeface="Avenir"/>
              </a:defRPr>
            </a:lvl8pPr>
            <a:lvl9pPr indent="0" lvl="8" marL="0" marR="0" rtl="0" algn="r">
              <a:spcBef>
                <a:spcPts val="0"/>
              </a:spcBef>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192" name="Google Shape;192;gc83f645b0a_1_1284"/>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93" name="Google Shape;193;gc83f645b0a_1_1284"/>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p:cSld name="Closing">
    <p:spTree>
      <p:nvGrpSpPr>
        <p:cNvPr id="194" name="Shape 194"/>
        <p:cNvGrpSpPr/>
        <p:nvPr/>
      </p:nvGrpSpPr>
      <p:grpSpPr>
        <a:xfrm>
          <a:off x="0" y="0"/>
          <a:ext cx="0" cy="0"/>
          <a:chOff x="0" y="0"/>
          <a:chExt cx="0" cy="0"/>
        </a:xfrm>
      </p:grpSpPr>
      <p:sp>
        <p:nvSpPr>
          <p:cNvPr id="195" name="Google Shape;195;gc83f645b0a_1_1290"/>
          <p:cNvSpPr/>
          <p:nvPr/>
        </p:nvSpPr>
        <p:spPr>
          <a:xfrm>
            <a:off x="707393" y="847600"/>
            <a:ext cx="4620000" cy="462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96" name="Google Shape;196;gc83f645b0a_1_1290"/>
          <p:cNvSpPr/>
          <p:nvPr/>
        </p:nvSpPr>
        <p:spPr>
          <a:xfrm flipH="1">
            <a:off x="530529" y="0"/>
            <a:ext cx="1155142" cy="591009"/>
          </a:xfrm>
          <a:custGeom>
            <a:rect b="b" l="l" r="r" t="t"/>
            <a:pathLst>
              <a:path extrusionOk="0" h="591009" w="1155142">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97" name="Google Shape;197;gc83f645b0a_1_1290"/>
          <p:cNvSpPr/>
          <p:nvPr/>
        </p:nvSpPr>
        <p:spPr>
          <a:xfrm flipH="1">
            <a:off x="3961511" y="-1"/>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98" name="Google Shape;198;gc83f645b0a_1_1290"/>
          <p:cNvSpPr/>
          <p:nvPr/>
        </p:nvSpPr>
        <p:spPr>
          <a:xfrm flipH="1">
            <a:off x="0" y="2936831"/>
            <a:ext cx="159741" cy="552996"/>
          </a:xfrm>
          <a:custGeom>
            <a:rect b="b" l="l" r="r" t="t"/>
            <a:pathLst>
              <a:path extrusionOk="0" h="552996" w="159741">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99" name="Google Shape;199;gc83f645b0a_1_1290"/>
          <p:cNvSpPr/>
          <p:nvPr/>
        </p:nvSpPr>
        <p:spPr>
          <a:xfrm flipH="1">
            <a:off x="0" y="5835649"/>
            <a:ext cx="1548180" cy="1022351"/>
          </a:xfrm>
          <a:custGeom>
            <a:rect b="b" l="l" r="r" t="t"/>
            <a:pathLst>
              <a:path extrusionOk="0" h="1022351" w="1548180">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200" name="Google Shape;200;gc83f645b0a_1_1290"/>
          <p:cNvSpPr/>
          <p:nvPr/>
        </p:nvSpPr>
        <p:spPr>
          <a:xfrm flipH="1">
            <a:off x="3405056" y="5717905"/>
            <a:ext cx="1771609" cy="1140095"/>
          </a:xfrm>
          <a:custGeom>
            <a:rect b="b" l="l" r="r" t="t"/>
            <a:pathLst>
              <a:path extrusionOk="0" h="1140095" w="1771609">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201" name="Google Shape;201;gc83f645b0a_1_1290"/>
          <p:cNvSpPr/>
          <p:nvPr/>
        </p:nvSpPr>
        <p:spPr>
          <a:xfrm flipH="1">
            <a:off x="4132972" y="6258755"/>
            <a:ext cx="1565940" cy="599245"/>
          </a:xfrm>
          <a:custGeom>
            <a:rect b="b" l="l" r="r" t="t"/>
            <a:pathLst>
              <a:path extrusionOk="0" h="599245" w="1565940">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202" name="Google Shape;202;gc83f645b0a_1_1290"/>
          <p:cNvSpPr txBox="1"/>
          <p:nvPr>
            <p:ph type="title"/>
          </p:nvPr>
        </p:nvSpPr>
        <p:spPr>
          <a:xfrm>
            <a:off x="1389888" y="1234440"/>
            <a:ext cx="3237000" cy="4069200"/>
          </a:xfrm>
          <a:prstGeom prst="rect">
            <a:avLst/>
          </a:prstGeom>
          <a:noFill/>
          <a:ln>
            <a:noFill/>
          </a:ln>
        </p:spPr>
        <p:txBody>
          <a:bodyPr anchorCtr="0" anchor="ctr" bIns="45700" lIns="91425" spcFirstLastPara="1" rIns="91425" wrap="square" tIns="45700">
            <a:noAutofit/>
          </a:bodyPr>
          <a:lstStyle>
            <a:lvl1pPr lvl="0" rtl="0" algn="ctr">
              <a:lnSpc>
                <a:spcPct val="90000"/>
              </a:lnSpc>
              <a:spcBef>
                <a:spcPts val="0"/>
              </a:spcBef>
              <a:spcAft>
                <a:spcPts val="0"/>
              </a:spcAft>
              <a:buClr>
                <a:schemeClr val="lt1"/>
              </a:buClr>
              <a:buSzPts val="4400"/>
              <a:buFont typeface="Twentieth Century"/>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03" name="Google Shape;203;gc83f645b0a_1_1290"/>
          <p:cNvSpPr txBox="1"/>
          <p:nvPr>
            <p:ph idx="10" type="dt"/>
          </p:nvPr>
        </p:nvSpPr>
        <p:spPr>
          <a:xfrm>
            <a:off x="1682496" y="6356350"/>
            <a:ext cx="15453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04" name="Google Shape;204;gc83f645b0a_1_1290"/>
          <p:cNvSpPr txBox="1"/>
          <p:nvPr>
            <p:ph idx="11" type="ftr"/>
          </p:nvPr>
        </p:nvSpPr>
        <p:spPr>
          <a:xfrm>
            <a:off x="6099048" y="6356350"/>
            <a:ext cx="41148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05" name="Google Shape;205;gc83f645b0a_1_1290"/>
          <p:cNvSpPr txBox="1"/>
          <p:nvPr>
            <p:ph idx="12" type="sldNum"/>
          </p:nvPr>
        </p:nvSpPr>
        <p:spPr>
          <a:xfrm>
            <a:off x="10506456" y="6356350"/>
            <a:ext cx="8505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venir"/>
                <a:ea typeface="Avenir"/>
                <a:cs typeface="Avenir"/>
                <a:sym typeface="Avenir"/>
              </a:defRPr>
            </a:lvl1pPr>
            <a:lvl2pPr indent="0" lvl="1" marL="0" marR="0" rtl="0" algn="r">
              <a:spcBef>
                <a:spcPts val="0"/>
              </a:spcBef>
              <a:buNone/>
              <a:defRPr b="0" i="0" sz="1200" u="none" cap="none" strike="noStrike">
                <a:solidFill>
                  <a:srgbClr val="888888"/>
                </a:solidFill>
                <a:latin typeface="Avenir"/>
                <a:ea typeface="Avenir"/>
                <a:cs typeface="Avenir"/>
                <a:sym typeface="Avenir"/>
              </a:defRPr>
            </a:lvl2pPr>
            <a:lvl3pPr indent="0" lvl="2" marL="0" marR="0" rtl="0" algn="r">
              <a:spcBef>
                <a:spcPts val="0"/>
              </a:spcBef>
              <a:buNone/>
              <a:defRPr b="0" i="0" sz="1200" u="none" cap="none" strike="noStrike">
                <a:solidFill>
                  <a:srgbClr val="888888"/>
                </a:solidFill>
                <a:latin typeface="Avenir"/>
                <a:ea typeface="Avenir"/>
                <a:cs typeface="Avenir"/>
                <a:sym typeface="Avenir"/>
              </a:defRPr>
            </a:lvl3pPr>
            <a:lvl4pPr indent="0" lvl="3" marL="0" marR="0" rtl="0" algn="r">
              <a:spcBef>
                <a:spcPts val="0"/>
              </a:spcBef>
              <a:buNone/>
              <a:defRPr b="0" i="0" sz="1200" u="none" cap="none" strike="noStrike">
                <a:solidFill>
                  <a:srgbClr val="888888"/>
                </a:solidFill>
                <a:latin typeface="Avenir"/>
                <a:ea typeface="Avenir"/>
                <a:cs typeface="Avenir"/>
                <a:sym typeface="Avenir"/>
              </a:defRPr>
            </a:lvl4pPr>
            <a:lvl5pPr indent="0" lvl="4" marL="0" marR="0" rtl="0" algn="r">
              <a:spcBef>
                <a:spcPts val="0"/>
              </a:spcBef>
              <a:buNone/>
              <a:defRPr b="0" i="0" sz="1200" u="none" cap="none" strike="noStrike">
                <a:solidFill>
                  <a:srgbClr val="888888"/>
                </a:solidFill>
                <a:latin typeface="Avenir"/>
                <a:ea typeface="Avenir"/>
                <a:cs typeface="Avenir"/>
                <a:sym typeface="Avenir"/>
              </a:defRPr>
            </a:lvl5pPr>
            <a:lvl6pPr indent="0" lvl="5" marL="0" marR="0" rtl="0" algn="r">
              <a:spcBef>
                <a:spcPts val="0"/>
              </a:spcBef>
              <a:buNone/>
              <a:defRPr b="0" i="0" sz="1200" u="none" cap="none" strike="noStrike">
                <a:solidFill>
                  <a:srgbClr val="888888"/>
                </a:solidFill>
                <a:latin typeface="Avenir"/>
                <a:ea typeface="Avenir"/>
                <a:cs typeface="Avenir"/>
                <a:sym typeface="Avenir"/>
              </a:defRPr>
            </a:lvl6pPr>
            <a:lvl7pPr indent="0" lvl="6" marL="0" marR="0" rtl="0" algn="r">
              <a:spcBef>
                <a:spcPts val="0"/>
              </a:spcBef>
              <a:buNone/>
              <a:defRPr b="0" i="0" sz="1200" u="none" cap="none" strike="noStrike">
                <a:solidFill>
                  <a:srgbClr val="888888"/>
                </a:solidFill>
                <a:latin typeface="Avenir"/>
                <a:ea typeface="Avenir"/>
                <a:cs typeface="Avenir"/>
                <a:sym typeface="Avenir"/>
              </a:defRPr>
            </a:lvl7pPr>
            <a:lvl8pPr indent="0" lvl="7" marL="0" marR="0" rtl="0" algn="r">
              <a:spcBef>
                <a:spcPts val="0"/>
              </a:spcBef>
              <a:buNone/>
              <a:defRPr b="0" i="0" sz="1200" u="none" cap="none" strike="noStrike">
                <a:solidFill>
                  <a:srgbClr val="888888"/>
                </a:solidFill>
                <a:latin typeface="Avenir"/>
                <a:ea typeface="Avenir"/>
                <a:cs typeface="Avenir"/>
                <a:sym typeface="Avenir"/>
              </a:defRPr>
            </a:lvl8pPr>
            <a:lvl9pPr indent="0" lvl="8" marL="0" marR="0" rtl="0" algn="r">
              <a:spcBef>
                <a:spcPts val="0"/>
              </a:spcBef>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206" name="Google Shape;206;gc83f645b0a_1_1290"/>
          <p:cNvSpPr txBox="1"/>
          <p:nvPr>
            <p:ph idx="1" type="body"/>
          </p:nvPr>
        </p:nvSpPr>
        <p:spPr>
          <a:xfrm>
            <a:off x="6665976" y="2551176"/>
            <a:ext cx="4709100" cy="1755600"/>
          </a:xfrm>
          <a:prstGeom prst="rect">
            <a:avLst/>
          </a:prstGeom>
          <a:noFill/>
          <a:ln>
            <a:noFill/>
          </a:ln>
        </p:spPr>
        <p:txBody>
          <a:bodyPr anchorCtr="0" anchor="t" bIns="45700" lIns="91425" spcFirstLastPara="1" rIns="91425" wrap="square" tIns="45700">
            <a:noAutofit/>
          </a:bodyPr>
          <a:lstStyle>
            <a:lvl1pPr indent="-228600" lvl="0" marL="457200" rtl="0" algn="l">
              <a:lnSpc>
                <a:spcPct val="90000"/>
              </a:lnSpc>
              <a:spcBef>
                <a:spcPts val="1000"/>
              </a:spcBef>
              <a:spcAft>
                <a:spcPts val="0"/>
              </a:spcAft>
              <a:buClr>
                <a:schemeClr val="dk1"/>
              </a:buClr>
              <a:buSzPts val="2400"/>
              <a:buNone/>
              <a:defRPr sz="2400"/>
            </a:lvl1pPr>
            <a:lvl2pPr indent="-342900" lvl="1" marL="914400" rtl="0" algn="l">
              <a:lnSpc>
                <a:spcPct val="90000"/>
              </a:lnSpc>
              <a:spcBef>
                <a:spcPts val="500"/>
              </a:spcBef>
              <a:spcAft>
                <a:spcPts val="0"/>
              </a:spcAft>
              <a:buClr>
                <a:schemeClr val="dk1"/>
              </a:buClr>
              <a:buSzPts val="1800"/>
              <a:buChar char="•"/>
              <a:defRPr sz="1800"/>
            </a:lvl2pPr>
            <a:lvl3pPr indent="-342900" lvl="2" marL="1371600" rtl="0" algn="l">
              <a:lnSpc>
                <a:spcPct val="90000"/>
              </a:lnSpc>
              <a:spcBef>
                <a:spcPts val="500"/>
              </a:spcBef>
              <a:spcAft>
                <a:spcPts val="0"/>
              </a:spcAft>
              <a:buClr>
                <a:schemeClr val="dk1"/>
              </a:buClr>
              <a:buSzPts val="1800"/>
              <a:buChar char="•"/>
              <a:defRPr sz="1800"/>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2">
  <p:cSld name="Title and Content 2">
    <p:spTree>
      <p:nvGrpSpPr>
        <p:cNvPr id="207" name="Shape 207"/>
        <p:cNvGrpSpPr/>
        <p:nvPr/>
      </p:nvGrpSpPr>
      <p:grpSpPr>
        <a:xfrm>
          <a:off x="0" y="0"/>
          <a:ext cx="0" cy="0"/>
          <a:chOff x="0" y="0"/>
          <a:chExt cx="0" cy="0"/>
        </a:xfrm>
      </p:grpSpPr>
      <p:sp>
        <p:nvSpPr>
          <p:cNvPr id="208" name="Google Shape;208;gc83f645b0a_1_1303"/>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09" name="Google Shape;209;gc83f645b0a_1_130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10" name="Google Shape;210;gc83f645b0a_1_130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11" name="Google Shape;211;gc83f645b0a_1_130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venir"/>
                <a:ea typeface="Avenir"/>
                <a:cs typeface="Avenir"/>
                <a:sym typeface="Avenir"/>
              </a:defRPr>
            </a:lvl1pPr>
            <a:lvl2pPr indent="0" lvl="1" marL="0" marR="0" rtl="0" algn="r">
              <a:spcBef>
                <a:spcPts val="0"/>
              </a:spcBef>
              <a:buNone/>
              <a:defRPr b="0" i="0" sz="1200" u="none" cap="none" strike="noStrike">
                <a:solidFill>
                  <a:srgbClr val="888888"/>
                </a:solidFill>
                <a:latin typeface="Avenir"/>
                <a:ea typeface="Avenir"/>
                <a:cs typeface="Avenir"/>
                <a:sym typeface="Avenir"/>
              </a:defRPr>
            </a:lvl2pPr>
            <a:lvl3pPr indent="0" lvl="2" marL="0" marR="0" rtl="0" algn="r">
              <a:spcBef>
                <a:spcPts val="0"/>
              </a:spcBef>
              <a:buNone/>
              <a:defRPr b="0" i="0" sz="1200" u="none" cap="none" strike="noStrike">
                <a:solidFill>
                  <a:srgbClr val="888888"/>
                </a:solidFill>
                <a:latin typeface="Avenir"/>
                <a:ea typeface="Avenir"/>
                <a:cs typeface="Avenir"/>
                <a:sym typeface="Avenir"/>
              </a:defRPr>
            </a:lvl3pPr>
            <a:lvl4pPr indent="0" lvl="3" marL="0" marR="0" rtl="0" algn="r">
              <a:spcBef>
                <a:spcPts val="0"/>
              </a:spcBef>
              <a:buNone/>
              <a:defRPr b="0" i="0" sz="1200" u="none" cap="none" strike="noStrike">
                <a:solidFill>
                  <a:srgbClr val="888888"/>
                </a:solidFill>
                <a:latin typeface="Avenir"/>
                <a:ea typeface="Avenir"/>
                <a:cs typeface="Avenir"/>
                <a:sym typeface="Avenir"/>
              </a:defRPr>
            </a:lvl4pPr>
            <a:lvl5pPr indent="0" lvl="4" marL="0" marR="0" rtl="0" algn="r">
              <a:spcBef>
                <a:spcPts val="0"/>
              </a:spcBef>
              <a:buNone/>
              <a:defRPr b="0" i="0" sz="1200" u="none" cap="none" strike="noStrike">
                <a:solidFill>
                  <a:srgbClr val="888888"/>
                </a:solidFill>
                <a:latin typeface="Avenir"/>
                <a:ea typeface="Avenir"/>
                <a:cs typeface="Avenir"/>
                <a:sym typeface="Avenir"/>
              </a:defRPr>
            </a:lvl5pPr>
            <a:lvl6pPr indent="0" lvl="5" marL="0" marR="0" rtl="0" algn="r">
              <a:spcBef>
                <a:spcPts val="0"/>
              </a:spcBef>
              <a:buNone/>
              <a:defRPr b="0" i="0" sz="1200" u="none" cap="none" strike="noStrike">
                <a:solidFill>
                  <a:srgbClr val="888888"/>
                </a:solidFill>
                <a:latin typeface="Avenir"/>
                <a:ea typeface="Avenir"/>
                <a:cs typeface="Avenir"/>
                <a:sym typeface="Avenir"/>
              </a:defRPr>
            </a:lvl6pPr>
            <a:lvl7pPr indent="0" lvl="6" marL="0" marR="0" rtl="0" algn="r">
              <a:spcBef>
                <a:spcPts val="0"/>
              </a:spcBef>
              <a:buNone/>
              <a:defRPr b="0" i="0" sz="1200" u="none" cap="none" strike="noStrike">
                <a:solidFill>
                  <a:srgbClr val="888888"/>
                </a:solidFill>
                <a:latin typeface="Avenir"/>
                <a:ea typeface="Avenir"/>
                <a:cs typeface="Avenir"/>
                <a:sym typeface="Avenir"/>
              </a:defRPr>
            </a:lvl7pPr>
            <a:lvl8pPr indent="0" lvl="7" marL="0" marR="0" rtl="0" algn="r">
              <a:spcBef>
                <a:spcPts val="0"/>
              </a:spcBef>
              <a:buNone/>
              <a:defRPr b="0" i="0" sz="1200" u="none" cap="none" strike="noStrike">
                <a:solidFill>
                  <a:srgbClr val="888888"/>
                </a:solidFill>
                <a:latin typeface="Avenir"/>
                <a:ea typeface="Avenir"/>
                <a:cs typeface="Avenir"/>
                <a:sym typeface="Avenir"/>
              </a:defRPr>
            </a:lvl8pPr>
            <a:lvl9pPr indent="0" lvl="8" marL="0" marR="0" rtl="0" algn="r">
              <a:spcBef>
                <a:spcPts val="0"/>
              </a:spcBef>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212" name="Google Shape;212;gc83f645b0a_1_1303"/>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213" name="Google Shape;213;gc83f645b0a_1_1303"/>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214" name="Google Shape;214;gc83f645b0a_1_1303"/>
          <p:cNvSpPr txBox="1"/>
          <p:nvPr>
            <p:ph idx="1" type="body"/>
          </p:nvPr>
        </p:nvSpPr>
        <p:spPr>
          <a:xfrm>
            <a:off x="838200" y="1911096"/>
            <a:ext cx="10515600" cy="3859800"/>
          </a:xfrm>
          <a:prstGeom prst="rect">
            <a:avLst/>
          </a:prstGeom>
          <a:noFill/>
          <a:ln>
            <a:noFill/>
          </a:ln>
        </p:spPr>
        <p:txBody>
          <a:bodyPr anchorCtr="0" anchor="t" bIns="45700" lIns="91425" spcFirstLastPara="1" rIns="91425" wrap="square" tIns="45700">
            <a:noAutofit/>
          </a:bodyPr>
          <a:lstStyle>
            <a:lvl1pPr indent="-342900" lvl="0" marL="457200" rtl="0" algn="l">
              <a:lnSpc>
                <a:spcPct val="90000"/>
              </a:lnSpc>
              <a:spcBef>
                <a:spcPts val="1000"/>
              </a:spcBef>
              <a:spcAft>
                <a:spcPts val="0"/>
              </a:spcAft>
              <a:buClr>
                <a:schemeClr val="dk1"/>
              </a:buClr>
              <a:buSzPts val="1800"/>
              <a:buChar char="•"/>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slide with picture">
  <p:cSld name="Quote slide with picture">
    <p:bg>
      <p:bgPr>
        <a:solidFill>
          <a:schemeClr val="dk1"/>
        </a:solidFill>
      </p:bgPr>
    </p:bg>
    <p:spTree>
      <p:nvGrpSpPr>
        <p:cNvPr id="215" name="Shape 215"/>
        <p:cNvGrpSpPr/>
        <p:nvPr/>
      </p:nvGrpSpPr>
      <p:grpSpPr>
        <a:xfrm>
          <a:off x="0" y="0"/>
          <a:ext cx="0" cy="0"/>
          <a:chOff x="0" y="0"/>
          <a:chExt cx="0" cy="0"/>
        </a:xfrm>
      </p:grpSpPr>
      <p:sp>
        <p:nvSpPr>
          <p:cNvPr id="216" name="Google Shape;216;gc83f645b0a_1_1311"/>
          <p:cNvSpPr/>
          <p:nvPr>
            <p:ph idx="2" type="pic"/>
          </p:nvPr>
        </p:nvSpPr>
        <p:spPr>
          <a:xfrm>
            <a:off x="0" y="1"/>
            <a:ext cx="12192000" cy="685800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lt1"/>
              </a:buClr>
              <a:buSzPts val="2800"/>
              <a:buFont typeface="Arial"/>
              <a:buNone/>
              <a:defRPr b="0" i="0" sz="2800" u="none" cap="none" strike="noStrike">
                <a:solidFill>
                  <a:schemeClr val="lt1"/>
                </a:solidFill>
                <a:latin typeface="Avenir"/>
                <a:ea typeface="Avenir"/>
                <a:cs typeface="Avenir"/>
                <a:sym typeface="Avenir"/>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venir"/>
                <a:ea typeface="Avenir"/>
                <a:cs typeface="Avenir"/>
                <a:sym typeface="Avenir"/>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venir"/>
                <a:ea typeface="Avenir"/>
                <a:cs typeface="Avenir"/>
                <a:sym typeface="Avenir"/>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9pPr>
          </a:lstStyle>
          <a:p/>
        </p:txBody>
      </p:sp>
      <p:sp>
        <p:nvSpPr>
          <p:cNvPr id="217" name="Google Shape;217;gc83f645b0a_1_1311"/>
          <p:cNvSpPr txBox="1"/>
          <p:nvPr>
            <p:ph type="title"/>
          </p:nvPr>
        </p:nvSpPr>
        <p:spPr>
          <a:xfrm>
            <a:off x="3111500" y="370600"/>
            <a:ext cx="5923800" cy="5923800"/>
          </a:xfrm>
          <a:prstGeom prst="rect">
            <a:avLst/>
          </a:prstGeom>
          <a:solidFill>
            <a:schemeClr val="lt1">
              <a:alpha val="94900"/>
            </a:schemeClr>
          </a:solidFill>
          <a:ln>
            <a:noFill/>
          </a:ln>
        </p:spPr>
        <p:txBody>
          <a:bodyPr anchorCtr="0" anchor="b" bIns="2331700" lIns="457200" spcFirstLastPara="1" rIns="457200" wrap="square" tIns="45700">
            <a:noAutofit/>
          </a:bodyPr>
          <a:lstStyle>
            <a:lvl1pPr lvl="0" rtl="0" algn="ctr">
              <a:lnSpc>
                <a:spcPct val="90000"/>
              </a:lnSpc>
              <a:spcBef>
                <a:spcPts val="0"/>
              </a:spcBef>
              <a:spcAft>
                <a:spcPts val="0"/>
              </a:spcAft>
              <a:buClr>
                <a:schemeClr val="dk1"/>
              </a:buClr>
              <a:buSzPts val="4000"/>
              <a:buFont typeface="Twentieth Century"/>
              <a:buNone/>
              <a:defRPr sz="4000">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18" name="Google Shape;218;gc83f645b0a_1_1311"/>
          <p:cNvSpPr txBox="1"/>
          <p:nvPr>
            <p:ph idx="1" type="body"/>
          </p:nvPr>
        </p:nvSpPr>
        <p:spPr>
          <a:xfrm>
            <a:off x="3575304" y="4379976"/>
            <a:ext cx="5038200" cy="713100"/>
          </a:xfrm>
          <a:prstGeom prst="rect">
            <a:avLst/>
          </a:prstGeom>
          <a:noFill/>
          <a:ln>
            <a:noFill/>
          </a:ln>
        </p:spPr>
        <p:txBody>
          <a:bodyPr anchorCtr="0" anchor="t" bIns="45700" lIns="91425" spcFirstLastPara="1" rIns="91425" wrap="square" tIns="45700">
            <a:noAutofit/>
          </a:bodyPr>
          <a:lstStyle>
            <a:lvl1pPr indent="-228600" lvl="0" marL="457200" rtl="0" algn="ctr">
              <a:lnSpc>
                <a:spcPct val="90000"/>
              </a:lnSpc>
              <a:spcBef>
                <a:spcPts val="1000"/>
              </a:spcBef>
              <a:spcAft>
                <a:spcPts val="0"/>
              </a:spcAft>
              <a:buClr>
                <a:schemeClr val="dk1"/>
              </a:buClr>
              <a:buSzPts val="2400"/>
              <a:buNone/>
              <a:defRPr sz="2400">
                <a:solidFill>
                  <a:schemeClr val="dk1"/>
                </a:solidFill>
              </a:defRPr>
            </a:lvl1pPr>
            <a:lvl2pPr indent="-228600" lvl="1" marL="914400" rtl="0" algn="l">
              <a:lnSpc>
                <a:spcPct val="90000"/>
              </a:lnSpc>
              <a:spcBef>
                <a:spcPts val="500"/>
              </a:spcBef>
              <a:spcAft>
                <a:spcPts val="0"/>
              </a:spcAft>
              <a:buClr>
                <a:srgbClr val="888888"/>
              </a:buClr>
              <a:buSzPts val="2000"/>
              <a:buNone/>
              <a:defRPr sz="2000">
                <a:solidFill>
                  <a:srgbClr val="888888"/>
                </a:solidFill>
              </a:defRPr>
            </a:lvl2pPr>
            <a:lvl3pPr indent="-228600" lvl="2" marL="1371600" rtl="0" algn="l">
              <a:lnSpc>
                <a:spcPct val="90000"/>
              </a:lnSpc>
              <a:spcBef>
                <a:spcPts val="500"/>
              </a:spcBef>
              <a:spcAft>
                <a:spcPts val="0"/>
              </a:spcAft>
              <a:buClr>
                <a:srgbClr val="888888"/>
              </a:buClr>
              <a:buSzPts val="1800"/>
              <a:buNone/>
              <a:defRPr sz="1800">
                <a:solidFill>
                  <a:srgbClr val="888888"/>
                </a:solidFill>
              </a:defRPr>
            </a:lvl3pPr>
            <a:lvl4pPr indent="-228600" lvl="3" marL="1828800" rtl="0" algn="l">
              <a:lnSpc>
                <a:spcPct val="90000"/>
              </a:lnSpc>
              <a:spcBef>
                <a:spcPts val="500"/>
              </a:spcBef>
              <a:spcAft>
                <a:spcPts val="0"/>
              </a:spcAft>
              <a:buClr>
                <a:srgbClr val="888888"/>
              </a:buClr>
              <a:buSzPts val="1600"/>
              <a:buNone/>
              <a:defRPr sz="1600">
                <a:solidFill>
                  <a:srgbClr val="888888"/>
                </a:solidFill>
              </a:defRPr>
            </a:lvl4pPr>
            <a:lvl5pPr indent="-228600" lvl="4" marL="2286000" rtl="0" algn="l">
              <a:lnSpc>
                <a:spcPct val="90000"/>
              </a:lnSpc>
              <a:spcBef>
                <a:spcPts val="500"/>
              </a:spcBef>
              <a:spcAft>
                <a:spcPts val="0"/>
              </a:spcAft>
              <a:buClr>
                <a:srgbClr val="888888"/>
              </a:buClr>
              <a:buSzPts val="1600"/>
              <a:buNone/>
              <a:defRPr sz="1600">
                <a:solidFill>
                  <a:srgbClr val="888888"/>
                </a:solidFill>
              </a:defRPr>
            </a:lvl5pPr>
            <a:lvl6pPr indent="-228600" lvl="5" marL="2743200" rtl="0" algn="l">
              <a:lnSpc>
                <a:spcPct val="90000"/>
              </a:lnSpc>
              <a:spcBef>
                <a:spcPts val="500"/>
              </a:spcBef>
              <a:spcAft>
                <a:spcPts val="0"/>
              </a:spcAft>
              <a:buClr>
                <a:srgbClr val="888888"/>
              </a:buClr>
              <a:buSzPts val="1600"/>
              <a:buNone/>
              <a:defRPr sz="1600">
                <a:solidFill>
                  <a:srgbClr val="888888"/>
                </a:solidFill>
              </a:defRPr>
            </a:lvl6pPr>
            <a:lvl7pPr indent="-228600" lvl="6" marL="3200400" rtl="0" algn="l">
              <a:lnSpc>
                <a:spcPct val="90000"/>
              </a:lnSpc>
              <a:spcBef>
                <a:spcPts val="500"/>
              </a:spcBef>
              <a:spcAft>
                <a:spcPts val="0"/>
              </a:spcAft>
              <a:buClr>
                <a:srgbClr val="888888"/>
              </a:buClr>
              <a:buSzPts val="1600"/>
              <a:buNone/>
              <a:defRPr sz="1600">
                <a:solidFill>
                  <a:srgbClr val="888888"/>
                </a:solidFill>
              </a:defRPr>
            </a:lvl7pPr>
            <a:lvl8pPr indent="-228600" lvl="7" marL="3657600" rtl="0" algn="l">
              <a:lnSpc>
                <a:spcPct val="90000"/>
              </a:lnSpc>
              <a:spcBef>
                <a:spcPts val="500"/>
              </a:spcBef>
              <a:spcAft>
                <a:spcPts val="0"/>
              </a:spcAft>
              <a:buClr>
                <a:srgbClr val="888888"/>
              </a:buClr>
              <a:buSzPts val="1600"/>
              <a:buNone/>
              <a:defRPr sz="1600">
                <a:solidFill>
                  <a:srgbClr val="888888"/>
                </a:solidFill>
              </a:defRPr>
            </a:lvl8pPr>
            <a:lvl9pPr indent="-228600" lvl="8" marL="4114800" rtl="0" algn="l">
              <a:lnSpc>
                <a:spcPct val="90000"/>
              </a:lnSpc>
              <a:spcBef>
                <a:spcPts val="500"/>
              </a:spcBef>
              <a:spcAft>
                <a:spcPts val="0"/>
              </a:spcAft>
              <a:buClr>
                <a:srgbClr val="888888"/>
              </a:buClr>
              <a:buSzPts val="1600"/>
              <a:buNone/>
              <a:defRPr sz="1600">
                <a:solidFill>
                  <a:srgbClr val="888888"/>
                </a:solidFill>
              </a:defRPr>
            </a:lvl9pPr>
          </a:lstStyle>
          <a:p/>
        </p:txBody>
      </p:sp>
      <p:sp>
        <p:nvSpPr>
          <p:cNvPr id="219" name="Google Shape;219;gc83f645b0a_1_131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solidFill>
                  <a:schemeClr val="lt1"/>
                </a:solidFill>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20" name="Google Shape;220;gc83f645b0a_1_131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solidFill>
                  <a:schemeClr val="lt1"/>
                </a:solidFill>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21" name="Google Shape;221;gc83f645b0a_1_131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lt1"/>
                </a:solidFill>
                <a:latin typeface="Avenir"/>
                <a:ea typeface="Avenir"/>
                <a:cs typeface="Avenir"/>
                <a:sym typeface="Avenir"/>
              </a:defRPr>
            </a:lvl1pPr>
            <a:lvl2pPr indent="0" lvl="1" marL="0" marR="0" rtl="0" algn="r">
              <a:spcBef>
                <a:spcPts val="0"/>
              </a:spcBef>
              <a:buNone/>
              <a:defRPr b="0" i="0" sz="1200" u="none" cap="none" strike="noStrike">
                <a:solidFill>
                  <a:schemeClr val="lt1"/>
                </a:solidFill>
                <a:latin typeface="Avenir"/>
                <a:ea typeface="Avenir"/>
                <a:cs typeface="Avenir"/>
                <a:sym typeface="Avenir"/>
              </a:defRPr>
            </a:lvl2pPr>
            <a:lvl3pPr indent="0" lvl="2" marL="0" marR="0" rtl="0" algn="r">
              <a:spcBef>
                <a:spcPts val="0"/>
              </a:spcBef>
              <a:buNone/>
              <a:defRPr b="0" i="0" sz="1200" u="none" cap="none" strike="noStrike">
                <a:solidFill>
                  <a:schemeClr val="lt1"/>
                </a:solidFill>
                <a:latin typeface="Avenir"/>
                <a:ea typeface="Avenir"/>
                <a:cs typeface="Avenir"/>
                <a:sym typeface="Avenir"/>
              </a:defRPr>
            </a:lvl3pPr>
            <a:lvl4pPr indent="0" lvl="3" marL="0" marR="0" rtl="0" algn="r">
              <a:spcBef>
                <a:spcPts val="0"/>
              </a:spcBef>
              <a:buNone/>
              <a:defRPr b="0" i="0" sz="1200" u="none" cap="none" strike="noStrike">
                <a:solidFill>
                  <a:schemeClr val="lt1"/>
                </a:solidFill>
                <a:latin typeface="Avenir"/>
                <a:ea typeface="Avenir"/>
                <a:cs typeface="Avenir"/>
                <a:sym typeface="Avenir"/>
              </a:defRPr>
            </a:lvl4pPr>
            <a:lvl5pPr indent="0" lvl="4" marL="0" marR="0" rtl="0" algn="r">
              <a:spcBef>
                <a:spcPts val="0"/>
              </a:spcBef>
              <a:buNone/>
              <a:defRPr b="0" i="0" sz="1200" u="none" cap="none" strike="noStrike">
                <a:solidFill>
                  <a:schemeClr val="lt1"/>
                </a:solidFill>
                <a:latin typeface="Avenir"/>
                <a:ea typeface="Avenir"/>
                <a:cs typeface="Avenir"/>
                <a:sym typeface="Avenir"/>
              </a:defRPr>
            </a:lvl5pPr>
            <a:lvl6pPr indent="0" lvl="5" marL="0" marR="0" rtl="0" algn="r">
              <a:spcBef>
                <a:spcPts val="0"/>
              </a:spcBef>
              <a:buNone/>
              <a:defRPr b="0" i="0" sz="1200" u="none" cap="none" strike="noStrike">
                <a:solidFill>
                  <a:schemeClr val="lt1"/>
                </a:solidFill>
                <a:latin typeface="Avenir"/>
                <a:ea typeface="Avenir"/>
                <a:cs typeface="Avenir"/>
                <a:sym typeface="Avenir"/>
              </a:defRPr>
            </a:lvl6pPr>
            <a:lvl7pPr indent="0" lvl="6" marL="0" marR="0" rtl="0" algn="r">
              <a:spcBef>
                <a:spcPts val="0"/>
              </a:spcBef>
              <a:buNone/>
              <a:defRPr b="0" i="0" sz="1200" u="none" cap="none" strike="noStrike">
                <a:solidFill>
                  <a:schemeClr val="lt1"/>
                </a:solidFill>
                <a:latin typeface="Avenir"/>
                <a:ea typeface="Avenir"/>
                <a:cs typeface="Avenir"/>
                <a:sym typeface="Avenir"/>
              </a:defRPr>
            </a:lvl7pPr>
            <a:lvl8pPr indent="0" lvl="7" marL="0" marR="0" rtl="0" algn="r">
              <a:spcBef>
                <a:spcPts val="0"/>
              </a:spcBef>
              <a:buNone/>
              <a:defRPr b="0" i="0" sz="1200" u="none" cap="none" strike="noStrike">
                <a:solidFill>
                  <a:schemeClr val="lt1"/>
                </a:solidFill>
                <a:latin typeface="Avenir"/>
                <a:ea typeface="Avenir"/>
                <a:cs typeface="Avenir"/>
                <a:sym typeface="Avenir"/>
              </a:defRPr>
            </a:lvl8pPr>
            <a:lvl9pPr indent="0" lvl="8" marL="0" marR="0" rtl="0" algn="r">
              <a:spcBef>
                <a:spcPts val="0"/>
              </a:spcBef>
              <a:buNone/>
              <a:defRPr b="0" i="0" sz="1200" u="none" cap="none" strike="noStrike">
                <a:solidFill>
                  <a:schemeClr val="lt1"/>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22" name="Shape 222"/>
        <p:cNvGrpSpPr/>
        <p:nvPr/>
      </p:nvGrpSpPr>
      <p:grpSpPr>
        <a:xfrm>
          <a:off x="0" y="0"/>
          <a:ext cx="0" cy="0"/>
          <a:chOff x="0" y="0"/>
          <a:chExt cx="0" cy="0"/>
        </a:xfrm>
      </p:grpSpPr>
      <p:sp>
        <p:nvSpPr>
          <p:cNvPr id="223" name="Google Shape;223;gc83f645b0a_1_1318"/>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24" name="Google Shape;224;gc83f645b0a_1_1318"/>
          <p:cNvSpPr txBox="1"/>
          <p:nvPr>
            <p:ph idx="1" type="body"/>
          </p:nvPr>
        </p:nvSpPr>
        <p:spPr>
          <a:xfrm>
            <a:off x="838200" y="1825625"/>
            <a:ext cx="5181600" cy="4351200"/>
          </a:xfrm>
          <a:prstGeom prst="rect">
            <a:avLst/>
          </a:prstGeom>
          <a:noFill/>
          <a:ln>
            <a:noFill/>
          </a:ln>
        </p:spPr>
        <p:txBody>
          <a:bodyPr anchorCtr="0" anchor="t" bIns="45700" lIns="91425" spcFirstLastPara="1" rIns="91425" wrap="square" tIns="45700">
            <a:noAutofit/>
          </a:bodyPr>
          <a:lstStyle>
            <a:lvl1pPr indent="-342900" lvl="0" marL="457200" rtl="0" algn="l">
              <a:lnSpc>
                <a:spcPct val="90000"/>
              </a:lnSpc>
              <a:spcBef>
                <a:spcPts val="1000"/>
              </a:spcBef>
              <a:spcAft>
                <a:spcPts val="0"/>
              </a:spcAft>
              <a:buClr>
                <a:schemeClr val="dk1"/>
              </a:buClr>
              <a:buSzPts val="1800"/>
              <a:buChar char="•"/>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225" name="Google Shape;225;gc83f645b0a_1_1318"/>
          <p:cNvSpPr txBox="1"/>
          <p:nvPr>
            <p:ph idx="2" type="body"/>
          </p:nvPr>
        </p:nvSpPr>
        <p:spPr>
          <a:xfrm>
            <a:off x="6172200" y="1825625"/>
            <a:ext cx="5181600" cy="4351200"/>
          </a:xfrm>
          <a:prstGeom prst="rect">
            <a:avLst/>
          </a:prstGeom>
          <a:noFill/>
          <a:ln>
            <a:noFill/>
          </a:ln>
        </p:spPr>
        <p:txBody>
          <a:bodyPr anchorCtr="0" anchor="t" bIns="45700" lIns="91425" spcFirstLastPara="1" rIns="91425" wrap="square" tIns="45700">
            <a:noAutofit/>
          </a:bodyPr>
          <a:lstStyle>
            <a:lvl1pPr indent="-342900" lvl="0" marL="457200" rtl="0" algn="l">
              <a:lnSpc>
                <a:spcPct val="90000"/>
              </a:lnSpc>
              <a:spcBef>
                <a:spcPts val="1000"/>
              </a:spcBef>
              <a:spcAft>
                <a:spcPts val="0"/>
              </a:spcAft>
              <a:buClr>
                <a:schemeClr val="dk1"/>
              </a:buClr>
              <a:buSzPts val="1800"/>
              <a:buChar char="•"/>
              <a:defRPr/>
            </a:lvl1pPr>
            <a:lvl2pPr indent="-342900" lvl="1" marL="914400" rtl="0" algn="l">
              <a:lnSpc>
                <a:spcPct val="90000"/>
              </a:lnSpc>
              <a:spcBef>
                <a:spcPts val="500"/>
              </a:spcBef>
              <a:spcAft>
                <a:spcPts val="0"/>
              </a:spcAft>
              <a:buClr>
                <a:schemeClr val="dk1"/>
              </a:buClr>
              <a:buSzPts val="1800"/>
              <a:buChar char="•"/>
              <a:defRPr/>
            </a:lvl2pPr>
            <a:lvl3pPr indent="-342900" lvl="2" marL="1371600" rtl="0" algn="l">
              <a:lnSpc>
                <a:spcPct val="90000"/>
              </a:lnSpc>
              <a:spcBef>
                <a:spcPts val="500"/>
              </a:spcBef>
              <a:spcAft>
                <a:spcPts val="0"/>
              </a:spcAft>
              <a:buClr>
                <a:schemeClr val="dk1"/>
              </a:buClr>
              <a:buSzPts val="18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226" name="Google Shape;226;gc83f645b0a_1_1318"/>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27" name="Google Shape;227;gc83f645b0a_1_1318"/>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28" name="Google Shape;228;gc83f645b0a_1_1318"/>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venir"/>
                <a:ea typeface="Avenir"/>
                <a:cs typeface="Avenir"/>
                <a:sym typeface="Avenir"/>
              </a:defRPr>
            </a:lvl1pPr>
            <a:lvl2pPr indent="0" lvl="1" marL="0" marR="0" rtl="0" algn="r">
              <a:spcBef>
                <a:spcPts val="0"/>
              </a:spcBef>
              <a:buNone/>
              <a:defRPr b="0" i="0" sz="1200" u="none" cap="none" strike="noStrike">
                <a:solidFill>
                  <a:srgbClr val="888888"/>
                </a:solidFill>
                <a:latin typeface="Avenir"/>
                <a:ea typeface="Avenir"/>
                <a:cs typeface="Avenir"/>
                <a:sym typeface="Avenir"/>
              </a:defRPr>
            </a:lvl2pPr>
            <a:lvl3pPr indent="0" lvl="2" marL="0" marR="0" rtl="0" algn="r">
              <a:spcBef>
                <a:spcPts val="0"/>
              </a:spcBef>
              <a:buNone/>
              <a:defRPr b="0" i="0" sz="1200" u="none" cap="none" strike="noStrike">
                <a:solidFill>
                  <a:srgbClr val="888888"/>
                </a:solidFill>
                <a:latin typeface="Avenir"/>
                <a:ea typeface="Avenir"/>
                <a:cs typeface="Avenir"/>
                <a:sym typeface="Avenir"/>
              </a:defRPr>
            </a:lvl3pPr>
            <a:lvl4pPr indent="0" lvl="3" marL="0" marR="0" rtl="0" algn="r">
              <a:spcBef>
                <a:spcPts val="0"/>
              </a:spcBef>
              <a:buNone/>
              <a:defRPr b="0" i="0" sz="1200" u="none" cap="none" strike="noStrike">
                <a:solidFill>
                  <a:srgbClr val="888888"/>
                </a:solidFill>
                <a:latin typeface="Avenir"/>
                <a:ea typeface="Avenir"/>
                <a:cs typeface="Avenir"/>
                <a:sym typeface="Avenir"/>
              </a:defRPr>
            </a:lvl4pPr>
            <a:lvl5pPr indent="0" lvl="4" marL="0" marR="0" rtl="0" algn="r">
              <a:spcBef>
                <a:spcPts val="0"/>
              </a:spcBef>
              <a:buNone/>
              <a:defRPr b="0" i="0" sz="1200" u="none" cap="none" strike="noStrike">
                <a:solidFill>
                  <a:srgbClr val="888888"/>
                </a:solidFill>
                <a:latin typeface="Avenir"/>
                <a:ea typeface="Avenir"/>
                <a:cs typeface="Avenir"/>
                <a:sym typeface="Avenir"/>
              </a:defRPr>
            </a:lvl5pPr>
            <a:lvl6pPr indent="0" lvl="5" marL="0" marR="0" rtl="0" algn="r">
              <a:spcBef>
                <a:spcPts val="0"/>
              </a:spcBef>
              <a:buNone/>
              <a:defRPr b="0" i="0" sz="1200" u="none" cap="none" strike="noStrike">
                <a:solidFill>
                  <a:srgbClr val="888888"/>
                </a:solidFill>
                <a:latin typeface="Avenir"/>
                <a:ea typeface="Avenir"/>
                <a:cs typeface="Avenir"/>
                <a:sym typeface="Avenir"/>
              </a:defRPr>
            </a:lvl6pPr>
            <a:lvl7pPr indent="0" lvl="6" marL="0" marR="0" rtl="0" algn="r">
              <a:spcBef>
                <a:spcPts val="0"/>
              </a:spcBef>
              <a:buNone/>
              <a:defRPr b="0" i="0" sz="1200" u="none" cap="none" strike="noStrike">
                <a:solidFill>
                  <a:srgbClr val="888888"/>
                </a:solidFill>
                <a:latin typeface="Avenir"/>
                <a:ea typeface="Avenir"/>
                <a:cs typeface="Avenir"/>
                <a:sym typeface="Avenir"/>
              </a:defRPr>
            </a:lvl7pPr>
            <a:lvl8pPr indent="0" lvl="7" marL="0" marR="0" rtl="0" algn="r">
              <a:spcBef>
                <a:spcPts val="0"/>
              </a:spcBef>
              <a:buNone/>
              <a:defRPr b="0" i="0" sz="1200" u="none" cap="none" strike="noStrike">
                <a:solidFill>
                  <a:srgbClr val="888888"/>
                </a:solidFill>
                <a:latin typeface="Avenir"/>
                <a:ea typeface="Avenir"/>
                <a:cs typeface="Avenir"/>
                <a:sym typeface="Avenir"/>
              </a:defRPr>
            </a:lvl8pPr>
            <a:lvl9pPr indent="0" lvl="8" marL="0" marR="0" rtl="0" algn="r">
              <a:spcBef>
                <a:spcPts val="0"/>
              </a:spcBef>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229" name="Google Shape;229;gc83f645b0a_1_1318"/>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230" name="Google Shape;230;gc83f645b0a_1_1318"/>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31" name="Shape 231"/>
        <p:cNvGrpSpPr/>
        <p:nvPr/>
      </p:nvGrpSpPr>
      <p:grpSpPr>
        <a:xfrm>
          <a:off x="0" y="0"/>
          <a:ext cx="0" cy="0"/>
          <a:chOff x="0" y="0"/>
          <a:chExt cx="0" cy="0"/>
        </a:xfrm>
      </p:grpSpPr>
      <p:sp>
        <p:nvSpPr>
          <p:cNvPr id="232" name="Google Shape;232;gc83f645b0a_1_1327"/>
          <p:cNvSpPr txBox="1"/>
          <p:nvPr>
            <p:ph type="title"/>
          </p:nvPr>
        </p:nvSpPr>
        <p:spPr>
          <a:xfrm>
            <a:off x="839788" y="365125"/>
            <a:ext cx="10515600" cy="1325700"/>
          </a:xfrm>
          <a:prstGeom prst="rect">
            <a:avLst/>
          </a:prstGeom>
          <a:noFill/>
          <a:ln>
            <a:noFill/>
          </a:ln>
        </p:spPr>
        <p:txBody>
          <a:bodyPr anchorCtr="0" anchor="ctr" bIns="45700" lIns="91425" spcFirstLastPara="1" rIns="91425" wrap="square" tIns="45700">
            <a:no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33" name="Google Shape;233;gc83f645b0a_1_1327"/>
          <p:cNvSpPr txBox="1"/>
          <p:nvPr>
            <p:ph idx="1" type="body"/>
          </p:nvPr>
        </p:nvSpPr>
        <p:spPr>
          <a:xfrm>
            <a:off x="839788" y="1681163"/>
            <a:ext cx="5157900" cy="823800"/>
          </a:xfrm>
          <a:prstGeom prst="rect">
            <a:avLst/>
          </a:prstGeom>
          <a:noFill/>
          <a:ln>
            <a:noFill/>
          </a:ln>
        </p:spPr>
        <p:txBody>
          <a:bodyPr anchorCtr="0" anchor="b" bIns="45700" lIns="91425" spcFirstLastPara="1" rIns="91425" wrap="square" tIns="45700">
            <a:noAutofit/>
          </a:bodyPr>
          <a:lstStyle>
            <a:lvl1pPr indent="-228600" lvl="0" marL="457200" rtl="0" algn="l">
              <a:lnSpc>
                <a:spcPct val="90000"/>
              </a:lnSpc>
              <a:spcBef>
                <a:spcPts val="1000"/>
              </a:spcBef>
              <a:spcAft>
                <a:spcPts val="0"/>
              </a:spcAft>
              <a:buClr>
                <a:schemeClr val="dk1"/>
              </a:buClr>
              <a:buSzPts val="2400"/>
              <a:buNone/>
              <a:defRPr b="1" sz="2400"/>
            </a:lvl1pPr>
            <a:lvl2pPr indent="-228600" lvl="1" marL="914400" rtl="0" algn="l">
              <a:lnSpc>
                <a:spcPct val="90000"/>
              </a:lnSpc>
              <a:spcBef>
                <a:spcPts val="500"/>
              </a:spcBef>
              <a:spcAft>
                <a:spcPts val="0"/>
              </a:spcAft>
              <a:buClr>
                <a:schemeClr val="dk1"/>
              </a:buClr>
              <a:buSzPts val="2000"/>
              <a:buNone/>
              <a:defRPr b="1" sz="2000"/>
            </a:lvl2pPr>
            <a:lvl3pPr indent="-228600" lvl="2" marL="1371600" rtl="0" algn="l">
              <a:lnSpc>
                <a:spcPct val="90000"/>
              </a:lnSpc>
              <a:spcBef>
                <a:spcPts val="500"/>
              </a:spcBef>
              <a:spcAft>
                <a:spcPts val="0"/>
              </a:spcAft>
              <a:buClr>
                <a:schemeClr val="dk1"/>
              </a:buClr>
              <a:buSzPts val="1800"/>
              <a:buNone/>
              <a:defRPr b="1" sz="1800"/>
            </a:lvl3pPr>
            <a:lvl4pPr indent="-228600" lvl="3" marL="1828800" rtl="0" algn="l">
              <a:lnSpc>
                <a:spcPct val="90000"/>
              </a:lnSpc>
              <a:spcBef>
                <a:spcPts val="500"/>
              </a:spcBef>
              <a:spcAft>
                <a:spcPts val="0"/>
              </a:spcAft>
              <a:buClr>
                <a:schemeClr val="dk1"/>
              </a:buClr>
              <a:buSzPts val="1600"/>
              <a:buNone/>
              <a:defRPr b="1" sz="1600"/>
            </a:lvl4pPr>
            <a:lvl5pPr indent="-228600" lvl="4" marL="2286000" rtl="0" algn="l">
              <a:lnSpc>
                <a:spcPct val="90000"/>
              </a:lnSpc>
              <a:spcBef>
                <a:spcPts val="500"/>
              </a:spcBef>
              <a:spcAft>
                <a:spcPts val="0"/>
              </a:spcAft>
              <a:buClr>
                <a:schemeClr val="dk1"/>
              </a:buClr>
              <a:buSzPts val="1600"/>
              <a:buNone/>
              <a:defRPr b="1" sz="1600"/>
            </a:lvl5pPr>
            <a:lvl6pPr indent="-228600" lvl="5" marL="2743200" rtl="0" algn="l">
              <a:lnSpc>
                <a:spcPct val="90000"/>
              </a:lnSpc>
              <a:spcBef>
                <a:spcPts val="500"/>
              </a:spcBef>
              <a:spcAft>
                <a:spcPts val="0"/>
              </a:spcAft>
              <a:buClr>
                <a:schemeClr val="dk1"/>
              </a:buClr>
              <a:buSzPts val="1600"/>
              <a:buNone/>
              <a:defRPr b="1" sz="1600"/>
            </a:lvl6pPr>
            <a:lvl7pPr indent="-228600" lvl="6" marL="3200400" rtl="0" algn="l">
              <a:lnSpc>
                <a:spcPct val="90000"/>
              </a:lnSpc>
              <a:spcBef>
                <a:spcPts val="500"/>
              </a:spcBef>
              <a:spcAft>
                <a:spcPts val="0"/>
              </a:spcAft>
              <a:buClr>
                <a:schemeClr val="dk1"/>
              </a:buClr>
              <a:buSzPts val="1600"/>
              <a:buNone/>
              <a:defRPr b="1" sz="1600"/>
            </a:lvl7pPr>
            <a:lvl8pPr indent="-228600" lvl="7" marL="3657600" rtl="0" algn="l">
              <a:lnSpc>
                <a:spcPct val="90000"/>
              </a:lnSpc>
              <a:spcBef>
                <a:spcPts val="500"/>
              </a:spcBef>
              <a:spcAft>
                <a:spcPts val="0"/>
              </a:spcAft>
              <a:buClr>
                <a:schemeClr val="dk1"/>
              </a:buClr>
              <a:buSzPts val="1600"/>
              <a:buNone/>
              <a:defRPr b="1" sz="1600"/>
            </a:lvl8pPr>
            <a:lvl9pPr indent="-228600" lvl="8" marL="4114800" rtl="0" algn="l">
              <a:lnSpc>
                <a:spcPct val="90000"/>
              </a:lnSpc>
              <a:spcBef>
                <a:spcPts val="500"/>
              </a:spcBef>
              <a:spcAft>
                <a:spcPts val="0"/>
              </a:spcAft>
              <a:buClr>
                <a:schemeClr val="dk1"/>
              </a:buClr>
              <a:buSzPts val="1600"/>
              <a:buNone/>
              <a:defRPr b="1" sz="1600"/>
            </a:lvl9pPr>
          </a:lstStyle>
          <a:p/>
        </p:txBody>
      </p:sp>
      <p:sp>
        <p:nvSpPr>
          <p:cNvPr id="234" name="Google Shape;234;gc83f645b0a_1_1327"/>
          <p:cNvSpPr txBox="1"/>
          <p:nvPr>
            <p:ph idx="2" type="body"/>
          </p:nvPr>
        </p:nvSpPr>
        <p:spPr>
          <a:xfrm>
            <a:off x="839788" y="2505075"/>
            <a:ext cx="5157900" cy="3684600"/>
          </a:xfrm>
          <a:prstGeom prst="rect">
            <a:avLst/>
          </a:prstGeom>
          <a:noFill/>
          <a:ln>
            <a:noFill/>
          </a:ln>
        </p:spPr>
        <p:txBody>
          <a:bodyPr anchorCtr="0" anchor="t" bIns="45700" lIns="91425" spcFirstLastPara="1" rIns="91425" wrap="square" tIns="45700">
            <a:noAutofit/>
          </a:bodyPr>
          <a:lstStyle>
            <a:lvl1pPr indent="-381000" lvl="0" marL="457200" rtl="0" algn="l">
              <a:lnSpc>
                <a:spcPct val="90000"/>
              </a:lnSpc>
              <a:spcBef>
                <a:spcPts val="1000"/>
              </a:spcBef>
              <a:spcAft>
                <a:spcPts val="0"/>
              </a:spcAft>
              <a:buClr>
                <a:schemeClr val="dk1"/>
              </a:buClr>
              <a:buSzPts val="2400"/>
              <a:buChar char="•"/>
              <a:defRPr sz="2400"/>
            </a:lvl1pPr>
            <a:lvl2pPr indent="-355600" lvl="1" marL="914400" rtl="0" algn="l">
              <a:lnSpc>
                <a:spcPct val="90000"/>
              </a:lnSpc>
              <a:spcBef>
                <a:spcPts val="500"/>
              </a:spcBef>
              <a:spcAft>
                <a:spcPts val="0"/>
              </a:spcAft>
              <a:buClr>
                <a:schemeClr val="dk1"/>
              </a:buClr>
              <a:buSzPts val="2000"/>
              <a:buChar char="•"/>
              <a:defRPr sz="2000"/>
            </a:lvl2pPr>
            <a:lvl3pPr indent="-342900" lvl="2" marL="1371600" rtl="0" algn="l">
              <a:lnSpc>
                <a:spcPct val="90000"/>
              </a:lnSpc>
              <a:spcBef>
                <a:spcPts val="500"/>
              </a:spcBef>
              <a:spcAft>
                <a:spcPts val="0"/>
              </a:spcAft>
              <a:buClr>
                <a:schemeClr val="dk1"/>
              </a:buClr>
              <a:buSzPts val="1800"/>
              <a:buChar char="•"/>
              <a:defRPr sz="1800"/>
            </a:lvl3pPr>
            <a:lvl4pPr indent="-330200" lvl="3" marL="1828800" rtl="0" algn="l">
              <a:lnSpc>
                <a:spcPct val="90000"/>
              </a:lnSpc>
              <a:spcBef>
                <a:spcPts val="500"/>
              </a:spcBef>
              <a:spcAft>
                <a:spcPts val="0"/>
              </a:spcAft>
              <a:buClr>
                <a:schemeClr val="dk1"/>
              </a:buClr>
              <a:buSzPts val="1600"/>
              <a:buChar char="•"/>
              <a:defRPr sz="1600"/>
            </a:lvl4pPr>
            <a:lvl5pPr indent="-330200" lvl="4" marL="2286000" rtl="0" algn="l">
              <a:lnSpc>
                <a:spcPct val="90000"/>
              </a:lnSpc>
              <a:spcBef>
                <a:spcPts val="500"/>
              </a:spcBef>
              <a:spcAft>
                <a:spcPts val="0"/>
              </a:spcAft>
              <a:buClr>
                <a:schemeClr val="dk1"/>
              </a:buClr>
              <a:buSzPts val="1600"/>
              <a:buChar char="•"/>
              <a:defRPr sz="1600"/>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235" name="Google Shape;235;gc83f645b0a_1_1327"/>
          <p:cNvSpPr txBox="1"/>
          <p:nvPr>
            <p:ph idx="3" type="body"/>
          </p:nvPr>
        </p:nvSpPr>
        <p:spPr>
          <a:xfrm>
            <a:off x="6172200" y="1681163"/>
            <a:ext cx="5183100" cy="823800"/>
          </a:xfrm>
          <a:prstGeom prst="rect">
            <a:avLst/>
          </a:prstGeom>
          <a:noFill/>
          <a:ln>
            <a:noFill/>
          </a:ln>
        </p:spPr>
        <p:txBody>
          <a:bodyPr anchorCtr="0" anchor="b" bIns="45700" lIns="91425" spcFirstLastPara="1" rIns="91425" wrap="square" tIns="45700">
            <a:noAutofit/>
          </a:bodyPr>
          <a:lstStyle>
            <a:lvl1pPr indent="-228600" lvl="0" marL="457200" rtl="0" algn="l">
              <a:lnSpc>
                <a:spcPct val="90000"/>
              </a:lnSpc>
              <a:spcBef>
                <a:spcPts val="1000"/>
              </a:spcBef>
              <a:spcAft>
                <a:spcPts val="0"/>
              </a:spcAft>
              <a:buClr>
                <a:schemeClr val="dk1"/>
              </a:buClr>
              <a:buSzPts val="2400"/>
              <a:buNone/>
              <a:defRPr b="1" sz="2400"/>
            </a:lvl1pPr>
            <a:lvl2pPr indent="-228600" lvl="1" marL="914400" rtl="0" algn="l">
              <a:lnSpc>
                <a:spcPct val="90000"/>
              </a:lnSpc>
              <a:spcBef>
                <a:spcPts val="500"/>
              </a:spcBef>
              <a:spcAft>
                <a:spcPts val="0"/>
              </a:spcAft>
              <a:buClr>
                <a:schemeClr val="dk1"/>
              </a:buClr>
              <a:buSzPts val="2000"/>
              <a:buNone/>
              <a:defRPr b="1" sz="2000"/>
            </a:lvl2pPr>
            <a:lvl3pPr indent="-228600" lvl="2" marL="1371600" rtl="0" algn="l">
              <a:lnSpc>
                <a:spcPct val="90000"/>
              </a:lnSpc>
              <a:spcBef>
                <a:spcPts val="500"/>
              </a:spcBef>
              <a:spcAft>
                <a:spcPts val="0"/>
              </a:spcAft>
              <a:buClr>
                <a:schemeClr val="dk1"/>
              </a:buClr>
              <a:buSzPts val="1800"/>
              <a:buNone/>
              <a:defRPr b="1" sz="1800"/>
            </a:lvl3pPr>
            <a:lvl4pPr indent="-228600" lvl="3" marL="1828800" rtl="0" algn="l">
              <a:lnSpc>
                <a:spcPct val="90000"/>
              </a:lnSpc>
              <a:spcBef>
                <a:spcPts val="500"/>
              </a:spcBef>
              <a:spcAft>
                <a:spcPts val="0"/>
              </a:spcAft>
              <a:buClr>
                <a:schemeClr val="dk1"/>
              </a:buClr>
              <a:buSzPts val="1600"/>
              <a:buNone/>
              <a:defRPr b="1" sz="1600"/>
            </a:lvl4pPr>
            <a:lvl5pPr indent="-228600" lvl="4" marL="2286000" rtl="0" algn="l">
              <a:lnSpc>
                <a:spcPct val="90000"/>
              </a:lnSpc>
              <a:spcBef>
                <a:spcPts val="500"/>
              </a:spcBef>
              <a:spcAft>
                <a:spcPts val="0"/>
              </a:spcAft>
              <a:buClr>
                <a:schemeClr val="dk1"/>
              </a:buClr>
              <a:buSzPts val="1600"/>
              <a:buNone/>
              <a:defRPr b="1" sz="1600"/>
            </a:lvl5pPr>
            <a:lvl6pPr indent="-228600" lvl="5" marL="2743200" rtl="0" algn="l">
              <a:lnSpc>
                <a:spcPct val="90000"/>
              </a:lnSpc>
              <a:spcBef>
                <a:spcPts val="500"/>
              </a:spcBef>
              <a:spcAft>
                <a:spcPts val="0"/>
              </a:spcAft>
              <a:buClr>
                <a:schemeClr val="dk1"/>
              </a:buClr>
              <a:buSzPts val="1600"/>
              <a:buNone/>
              <a:defRPr b="1" sz="1600"/>
            </a:lvl6pPr>
            <a:lvl7pPr indent="-228600" lvl="6" marL="3200400" rtl="0" algn="l">
              <a:lnSpc>
                <a:spcPct val="90000"/>
              </a:lnSpc>
              <a:spcBef>
                <a:spcPts val="500"/>
              </a:spcBef>
              <a:spcAft>
                <a:spcPts val="0"/>
              </a:spcAft>
              <a:buClr>
                <a:schemeClr val="dk1"/>
              </a:buClr>
              <a:buSzPts val="1600"/>
              <a:buNone/>
              <a:defRPr b="1" sz="1600"/>
            </a:lvl7pPr>
            <a:lvl8pPr indent="-228600" lvl="7" marL="3657600" rtl="0" algn="l">
              <a:lnSpc>
                <a:spcPct val="90000"/>
              </a:lnSpc>
              <a:spcBef>
                <a:spcPts val="500"/>
              </a:spcBef>
              <a:spcAft>
                <a:spcPts val="0"/>
              </a:spcAft>
              <a:buClr>
                <a:schemeClr val="dk1"/>
              </a:buClr>
              <a:buSzPts val="1600"/>
              <a:buNone/>
              <a:defRPr b="1" sz="1600"/>
            </a:lvl8pPr>
            <a:lvl9pPr indent="-228600" lvl="8" marL="4114800" rtl="0" algn="l">
              <a:lnSpc>
                <a:spcPct val="90000"/>
              </a:lnSpc>
              <a:spcBef>
                <a:spcPts val="500"/>
              </a:spcBef>
              <a:spcAft>
                <a:spcPts val="0"/>
              </a:spcAft>
              <a:buClr>
                <a:schemeClr val="dk1"/>
              </a:buClr>
              <a:buSzPts val="1600"/>
              <a:buNone/>
              <a:defRPr b="1" sz="1600"/>
            </a:lvl9pPr>
          </a:lstStyle>
          <a:p/>
        </p:txBody>
      </p:sp>
      <p:sp>
        <p:nvSpPr>
          <p:cNvPr id="236" name="Google Shape;236;gc83f645b0a_1_1327"/>
          <p:cNvSpPr txBox="1"/>
          <p:nvPr>
            <p:ph idx="4" type="body"/>
          </p:nvPr>
        </p:nvSpPr>
        <p:spPr>
          <a:xfrm>
            <a:off x="6172200" y="2505075"/>
            <a:ext cx="5183100" cy="3684600"/>
          </a:xfrm>
          <a:prstGeom prst="rect">
            <a:avLst/>
          </a:prstGeom>
          <a:noFill/>
          <a:ln>
            <a:noFill/>
          </a:ln>
        </p:spPr>
        <p:txBody>
          <a:bodyPr anchorCtr="0" anchor="t" bIns="45700" lIns="91425" spcFirstLastPara="1" rIns="91425" wrap="square" tIns="45700">
            <a:noAutofit/>
          </a:bodyPr>
          <a:lstStyle>
            <a:lvl1pPr indent="-381000" lvl="0" marL="457200" rtl="0" algn="l">
              <a:lnSpc>
                <a:spcPct val="90000"/>
              </a:lnSpc>
              <a:spcBef>
                <a:spcPts val="1000"/>
              </a:spcBef>
              <a:spcAft>
                <a:spcPts val="0"/>
              </a:spcAft>
              <a:buClr>
                <a:schemeClr val="dk1"/>
              </a:buClr>
              <a:buSzPts val="2400"/>
              <a:buChar char="•"/>
              <a:defRPr sz="2400"/>
            </a:lvl1pPr>
            <a:lvl2pPr indent="-355600" lvl="1" marL="914400" rtl="0" algn="l">
              <a:lnSpc>
                <a:spcPct val="90000"/>
              </a:lnSpc>
              <a:spcBef>
                <a:spcPts val="500"/>
              </a:spcBef>
              <a:spcAft>
                <a:spcPts val="0"/>
              </a:spcAft>
              <a:buClr>
                <a:schemeClr val="dk1"/>
              </a:buClr>
              <a:buSzPts val="2000"/>
              <a:buChar char="•"/>
              <a:defRPr sz="2000"/>
            </a:lvl2pPr>
            <a:lvl3pPr indent="-342900" lvl="2" marL="1371600" rtl="0" algn="l">
              <a:lnSpc>
                <a:spcPct val="90000"/>
              </a:lnSpc>
              <a:spcBef>
                <a:spcPts val="500"/>
              </a:spcBef>
              <a:spcAft>
                <a:spcPts val="0"/>
              </a:spcAft>
              <a:buClr>
                <a:schemeClr val="dk1"/>
              </a:buClr>
              <a:buSzPts val="1800"/>
              <a:buChar char="•"/>
              <a:defRPr sz="1800"/>
            </a:lvl3pPr>
            <a:lvl4pPr indent="-330200" lvl="3" marL="1828800" rtl="0" algn="l">
              <a:lnSpc>
                <a:spcPct val="90000"/>
              </a:lnSpc>
              <a:spcBef>
                <a:spcPts val="500"/>
              </a:spcBef>
              <a:spcAft>
                <a:spcPts val="0"/>
              </a:spcAft>
              <a:buClr>
                <a:schemeClr val="dk1"/>
              </a:buClr>
              <a:buSzPts val="1600"/>
              <a:buChar char="•"/>
              <a:defRPr sz="1600"/>
            </a:lvl4pPr>
            <a:lvl5pPr indent="-330200" lvl="4" marL="2286000" rtl="0" algn="l">
              <a:lnSpc>
                <a:spcPct val="90000"/>
              </a:lnSpc>
              <a:spcBef>
                <a:spcPts val="500"/>
              </a:spcBef>
              <a:spcAft>
                <a:spcPts val="0"/>
              </a:spcAft>
              <a:buClr>
                <a:schemeClr val="dk1"/>
              </a:buClr>
              <a:buSzPts val="1600"/>
              <a:buChar char="•"/>
              <a:defRPr sz="1600"/>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237" name="Google Shape;237;gc83f645b0a_1_1327"/>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38" name="Google Shape;238;gc83f645b0a_1_1327"/>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39" name="Google Shape;239;gc83f645b0a_1_132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venir"/>
                <a:ea typeface="Avenir"/>
                <a:cs typeface="Avenir"/>
                <a:sym typeface="Avenir"/>
              </a:defRPr>
            </a:lvl1pPr>
            <a:lvl2pPr indent="0" lvl="1" marL="0" marR="0" rtl="0" algn="r">
              <a:spcBef>
                <a:spcPts val="0"/>
              </a:spcBef>
              <a:buNone/>
              <a:defRPr b="0" i="0" sz="1200" u="none" cap="none" strike="noStrike">
                <a:solidFill>
                  <a:srgbClr val="888888"/>
                </a:solidFill>
                <a:latin typeface="Avenir"/>
                <a:ea typeface="Avenir"/>
                <a:cs typeface="Avenir"/>
                <a:sym typeface="Avenir"/>
              </a:defRPr>
            </a:lvl2pPr>
            <a:lvl3pPr indent="0" lvl="2" marL="0" marR="0" rtl="0" algn="r">
              <a:spcBef>
                <a:spcPts val="0"/>
              </a:spcBef>
              <a:buNone/>
              <a:defRPr b="0" i="0" sz="1200" u="none" cap="none" strike="noStrike">
                <a:solidFill>
                  <a:srgbClr val="888888"/>
                </a:solidFill>
                <a:latin typeface="Avenir"/>
                <a:ea typeface="Avenir"/>
                <a:cs typeface="Avenir"/>
                <a:sym typeface="Avenir"/>
              </a:defRPr>
            </a:lvl3pPr>
            <a:lvl4pPr indent="0" lvl="3" marL="0" marR="0" rtl="0" algn="r">
              <a:spcBef>
                <a:spcPts val="0"/>
              </a:spcBef>
              <a:buNone/>
              <a:defRPr b="0" i="0" sz="1200" u="none" cap="none" strike="noStrike">
                <a:solidFill>
                  <a:srgbClr val="888888"/>
                </a:solidFill>
                <a:latin typeface="Avenir"/>
                <a:ea typeface="Avenir"/>
                <a:cs typeface="Avenir"/>
                <a:sym typeface="Avenir"/>
              </a:defRPr>
            </a:lvl4pPr>
            <a:lvl5pPr indent="0" lvl="4" marL="0" marR="0" rtl="0" algn="r">
              <a:spcBef>
                <a:spcPts val="0"/>
              </a:spcBef>
              <a:buNone/>
              <a:defRPr b="0" i="0" sz="1200" u="none" cap="none" strike="noStrike">
                <a:solidFill>
                  <a:srgbClr val="888888"/>
                </a:solidFill>
                <a:latin typeface="Avenir"/>
                <a:ea typeface="Avenir"/>
                <a:cs typeface="Avenir"/>
                <a:sym typeface="Avenir"/>
              </a:defRPr>
            </a:lvl5pPr>
            <a:lvl6pPr indent="0" lvl="5" marL="0" marR="0" rtl="0" algn="r">
              <a:spcBef>
                <a:spcPts val="0"/>
              </a:spcBef>
              <a:buNone/>
              <a:defRPr b="0" i="0" sz="1200" u="none" cap="none" strike="noStrike">
                <a:solidFill>
                  <a:srgbClr val="888888"/>
                </a:solidFill>
                <a:latin typeface="Avenir"/>
                <a:ea typeface="Avenir"/>
                <a:cs typeface="Avenir"/>
                <a:sym typeface="Avenir"/>
              </a:defRPr>
            </a:lvl6pPr>
            <a:lvl7pPr indent="0" lvl="6" marL="0" marR="0" rtl="0" algn="r">
              <a:spcBef>
                <a:spcPts val="0"/>
              </a:spcBef>
              <a:buNone/>
              <a:defRPr b="0" i="0" sz="1200" u="none" cap="none" strike="noStrike">
                <a:solidFill>
                  <a:srgbClr val="888888"/>
                </a:solidFill>
                <a:latin typeface="Avenir"/>
                <a:ea typeface="Avenir"/>
                <a:cs typeface="Avenir"/>
                <a:sym typeface="Avenir"/>
              </a:defRPr>
            </a:lvl7pPr>
            <a:lvl8pPr indent="0" lvl="7" marL="0" marR="0" rtl="0" algn="r">
              <a:spcBef>
                <a:spcPts val="0"/>
              </a:spcBef>
              <a:buNone/>
              <a:defRPr b="0" i="0" sz="1200" u="none" cap="none" strike="noStrike">
                <a:solidFill>
                  <a:srgbClr val="888888"/>
                </a:solidFill>
                <a:latin typeface="Avenir"/>
                <a:ea typeface="Avenir"/>
                <a:cs typeface="Avenir"/>
                <a:sym typeface="Avenir"/>
              </a:defRPr>
            </a:lvl8pPr>
            <a:lvl9pPr indent="0" lvl="8" marL="0" marR="0" rtl="0" algn="r">
              <a:spcBef>
                <a:spcPts val="0"/>
              </a:spcBef>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240" name="Google Shape;240;gc83f645b0a_1_1327"/>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241" name="Google Shape;241;gc83f645b0a_1_1327"/>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3 column">
  <p:cSld name="Comparison 3 column">
    <p:spTree>
      <p:nvGrpSpPr>
        <p:cNvPr id="242" name="Shape 242"/>
        <p:cNvGrpSpPr/>
        <p:nvPr/>
      </p:nvGrpSpPr>
      <p:grpSpPr>
        <a:xfrm>
          <a:off x="0" y="0"/>
          <a:ext cx="0" cy="0"/>
          <a:chOff x="0" y="0"/>
          <a:chExt cx="0" cy="0"/>
        </a:xfrm>
      </p:grpSpPr>
      <p:sp>
        <p:nvSpPr>
          <p:cNvPr id="243" name="Google Shape;243;gc83f645b0a_1_1338"/>
          <p:cNvSpPr txBox="1"/>
          <p:nvPr>
            <p:ph type="title"/>
          </p:nvPr>
        </p:nvSpPr>
        <p:spPr>
          <a:xfrm>
            <a:off x="839788" y="365125"/>
            <a:ext cx="10515600" cy="1325700"/>
          </a:xfrm>
          <a:prstGeom prst="rect">
            <a:avLst/>
          </a:prstGeom>
          <a:noFill/>
          <a:ln>
            <a:noFill/>
          </a:ln>
        </p:spPr>
        <p:txBody>
          <a:bodyPr anchorCtr="0" anchor="ctr" bIns="45700" lIns="91425" spcFirstLastPara="1" rIns="91425" wrap="square" tIns="45700">
            <a:no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44" name="Google Shape;244;gc83f645b0a_1_1338"/>
          <p:cNvSpPr txBox="1"/>
          <p:nvPr>
            <p:ph idx="1" type="body"/>
          </p:nvPr>
        </p:nvSpPr>
        <p:spPr>
          <a:xfrm>
            <a:off x="839788" y="1681163"/>
            <a:ext cx="3291900" cy="823800"/>
          </a:xfrm>
          <a:prstGeom prst="rect">
            <a:avLst/>
          </a:prstGeom>
          <a:noFill/>
          <a:ln>
            <a:noFill/>
          </a:ln>
        </p:spPr>
        <p:txBody>
          <a:bodyPr anchorCtr="0" anchor="b" bIns="45700" lIns="91425" spcFirstLastPara="1" rIns="91425" wrap="square" tIns="45700">
            <a:noAutofit/>
          </a:bodyPr>
          <a:lstStyle>
            <a:lvl1pPr indent="-228600" lvl="0" marL="457200" rtl="0" algn="l">
              <a:lnSpc>
                <a:spcPct val="90000"/>
              </a:lnSpc>
              <a:spcBef>
                <a:spcPts val="1000"/>
              </a:spcBef>
              <a:spcAft>
                <a:spcPts val="0"/>
              </a:spcAft>
              <a:buClr>
                <a:schemeClr val="dk1"/>
              </a:buClr>
              <a:buSzPts val="2400"/>
              <a:buNone/>
              <a:defRPr b="1" sz="2400"/>
            </a:lvl1pPr>
            <a:lvl2pPr indent="-228600" lvl="1" marL="914400" rtl="0" algn="l">
              <a:lnSpc>
                <a:spcPct val="90000"/>
              </a:lnSpc>
              <a:spcBef>
                <a:spcPts val="500"/>
              </a:spcBef>
              <a:spcAft>
                <a:spcPts val="0"/>
              </a:spcAft>
              <a:buClr>
                <a:schemeClr val="dk1"/>
              </a:buClr>
              <a:buSzPts val="2000"/>
              <a:buNone/>
              <a:defRPr b="1" sz="2000"/>
            </a:lvl2pPr>
            <a:lvl3pPr indent="-228600" lvl="2" marL="1371600" rtl="0" algn="l">
              <a:lnSpc>
                <a:spcPct val="90000"/>
              </a:lnSpc>
              <a:spcBef>
                <a:spcPts val="500"/>
              </a:spcBef>
              <a:spcAft>
                <a:spcPts val="0"/>
              </a:spcAft>
              <a:buClr>
                <a:schemeClr val="dk1"/>
              </a:buClr>
              <a:buSzPts val="1800"/>
              <a:buNone/>
              <a:defRPr b="1" sz="1800"/>
            </a:lvl3pPr>
            <a:lvl4pPr indent="-228600" lvl="3" marL="1828800" rtl="0" algn="l">
              <a:lnSpc>
                <a:spcPct val="90000"/>
              </a:lnSpc>
              <a:spcBef>
                <a:spcPts val="500"/>
              </a:spcBef>
              <a:spcAft>
                <a:spcPts val="0"/>
              </a:spcAft>
              <a:buClr>
                <a:schemeClr val="dk1"/>
              </a:buClr>
              <a:buSzPts val="1600"/>
              <a:buNone/>
              <a:defRPr b="1" sz="1600"/>
            </a:lvl4pPr>
            <a:lvl5pPr indent="-228600" lvl="4" marL="2286000" rtl="0" algn="l">
              <a:lnSpc>
                <a:spcPct val="90000"/>
              </a:lnSpc>
              <a:spcBef>
                <a:spcPts val="500"/>
              </a:spcBef>
              <a:spcAft>
                <a:spcPts val="0"/>
              </a:spcAft>
              <a:buClr>
                <a:schemeClr val="dk1"/>
              </a:buClr>
              <a:buSzPts val="1600"/>
              <a:buNone/>
              <a:defRPr b="1" sz="1600"/>
            </a:lvl5pPr>
            <a:lvl6pPr indent="-228600" lvl="5" marL="2743200" rtl="0" algn="l">
              <a:lnSpc>
                <a:spcPct val="90000"/>
              </a:lnSpc>
              <a:spcBef>
                <a:spcPts val="500"/>
              </a:spcBef>
              <a:spcAft>
                <a:spcPts val="0"/>
              </a:spcAft>
              <a:buClr>
                <a:schemeClr val="dk1"/>
              </a:buClr>
              <a:buSzPts val="1600"/>
              <a:buNone/>
              <a:defRPr b="1" sz="1600"/>
            </a:lvl6pPr>
            <a:lvl7pPr indent="-228600" lvl="6" marL="3200400" rtl="0" algn="l">
              <a:lnSpc>
                <a:spcPct val="90000"/>
              </a:lnSpc>
              <a:spcBef>
                <a:spcPts val="500"/>
              </a:spcBef>
              <a:spcAft>
                <a:spcPts val="0"/>
              </a:spcAft>
              <a:buClr>
                <a:schemeClr val="dk1"/>
              </a:buClr>
              <a:buSzPts val="1600"/>
              <a:buNone/>
              <a:defRPr b="1" sz="1600"/>
            </a:lvl7pPr>
            <a:lvl8pPr indent="-228600" lvl="7" marL="3657600" rtl="0" algn="l">
              <a:lnSpc>
                <a:spcPct val="90000"/>
              </a:lnSpc>
              <a:spcBef>
                <a:spcPts val="500"/>
              </a:spcBef>
              <a:spcAft>
                <a:spcPts val="0"/>
              </a:spcAft>
              <a:buClr>
                <a:schemeClr val="dk1"/>
              </a:buClr>
              <a:buSzPts val="1600"/>
              <a:buNone/>
              <a:defRPr b="1" sz="1600"/>
            </a:lvl8pPr>
            <a:lvl9pPr indent="-228600" lvl="8" marL="4114800" rtl="0" algn="l">
              <a:lnSpc>
                <a:spcPct val="90000"/>
              </a:lnSpc>
              <a:spcBef>
                <a:spcPts val="500"/>
              </a:spcBef>
              <a:spcAft>
                <a:spcPts val="0"/>
              </a:spcAft>
              <a:buClr>
                <a:schemeClr val="dk1"/>
              </a:buClr>
              <a:buSzPts val="1600"/>
              <a:buNone/>
              <a:defRPr b="1" sz="1600"/>
            </a:lvl9pPr>
          </a:lstStyle>
          <a:p/>
        </p:txBody>
      </p:sp>
      <p:sp>
        <p:nvSpPr>
          <p:cNvPr id="245" name="Google Shape;245;gc83f645b0a_1_1338"/>
          <p:cNvSpPr txBox="1"/>
          <p:nvPr>
            <p:ph idx="2" type="body"/>
          </p:nvPr>
        </p:nvSpPr>
        <p:spPr>
          <a:xfrm>
            <a:off x="839788" y="2505075"/>
            <a:ext cx="3291900" cy="3684600"/>
          </a:xfrm>
          <a:prstGeom prst="rect">
            <a:avLst/>
          </a:prstGeom>
          <a:noFill/>
          <a:ln>
            <a:noFill/>
          </a:ln>
        </p:spPr>
        <p:txBody>
          <a:bodyPr anchorCtr="0" anchor="t" bIns="45700" lIns="91425" spcFirstLastPara="1" rIns="91425" wrap="square" tIns="45700">
            <a:noAutofit/>
          </a:bodyPr>
          <a:lstStyle>
            <a:lvl1pPr indent="-355600" lvl="0" marL="457200" rtl="0" algn="l">
              <a:lnSpc>
                <a:spcPct val="90000"/>
              </a:lnSpc>
              <a:spcBef>
                <a:spcPts val="1000"/>
              </a:spcBef>
              <a:spcAft>
                <a:spcPts val="0"/>
              </a:spcAft>
              <a:buClr>
                <a:schemeClr val="dk1"/>
              </a:buClr>
              <a:buSzPts val="2000"/>
              <a:buChar char="•"/>
              <a:defRPr sz="2000"/>
            </a:lvl1pPr>
            <a:lvl2pPr indent="-342900" lvl="1" marL="914400" rtl="0" algn="l">
              <a:lnSpc>
                <a:spcPct val="90000"/>
              </a:lnSpc>
              <a:spcBef>
                <a:spcPts val="500"/>
              </a:spcBef>
              <a:spcAft>
                <a:spcPts val="0"/>
              </a:spcAft>
              <a:buClr>
                <a:schemeClr val="dk1"/>
              </a:buClr>
              <a:buSzPts val="1800"/>
              <a:buChar char="•"/>
              <a:defRPr sz="1800"/>
            </a:lvl2pPr>
            <a:lvl3pPr indent="-330200" lvl="2" marL="1371600" rtl="0" algn="l">
              <a:lnSpc>
                <a:spcPct val="90000"/>
              </a:lnSpc>
              <a:spcBef>
                <a:spcPts val="500"/>
              </a:spcBef>
              <a:spcAft>
                <a:spcPts val="0"/>
              </a:spcAft>
              <a:buClr>
                <a:schemeClr val="dk1"/>
              </a:buClr>
              <a:buSzPts val="1600"/>
              <a:buChar char="•"/>
              <a:defRPr sz="1600"/>
            </a:lvl3pPr>
            <a:lvl4pPr indent="-317500" lvl="3" marL="1828800" rtl="0" algn="l">
              <a:lnSpc>
                <a:spcPct val="90000"/>
              </a:lnSpc>
              <a:spcBef>
                <a:spcPts val="500"/>
              </a:spcBef>
              <a:spcAft>
                <a:spcPts val="0"/>
              </a:spcAft>
              <a:buClr>
                <a:schemeClr val="dk1"/>
              </a:buClr>
              <a:buSzPts val="1400"/>
              <a:buChar char="•"/>
              <a:defRPr sz="1400"/>
            </a:lvl4pPr>
            <a:lvl5pPr indent="-317500" lvl="4" marL="2286000" rtl="0" algn="l">
              <a:lnSpc>
                <a:spcPct val="90000"/>
              </a:lnSpc>
              <a:spcBef>
                <a:spcPts val="500"/>
              </a:spcBef>
              <a:spcAft>
                <a:spcPts val="0"/>
              </a:spcAft>
              <a:buClr>
                <a:schemeClr val="dk1"/>
              </a:buClr>
              <a:buSzPts val="1400"/>
              <a:buChar char="•"/>
              <a:defRPr sz="1400"/>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246" name="Google Shape;246;gc83f645b0a_1_1338"/>
          <p:cNvSpPr txBox="1"/>
          <p:nvPr>
            <p:ph idx="3" type="body"/>
          </p:nvPr>
        </p:nvSpPr>
        <p:spPr>
          <a:xfrm>
            <a:off x="4453128" y="1681163"/>
            <a:ext cx="3291900" cy="823800"/>
          </a:xfrm>
          <a:prstGeom prst="rect">
            <a:avLst/>
          </a:prstGeom>
          <a:noFill/>
          <a:ln>
            <a:noFill/>
          </a:ln>
        </p:spPr>
        <p:txBody>
          <a:bodyPr anchorCtr="0" anchor="b" bIns="45700" lIns="91425" spcFirstLastPara="1" rIns="91425" wrap="square" tIns="45700">
            <a:noAutofit/>
          </a:bodyPr>
          <a:lstStyle>
            <a:lvl1pPr indent="-228600" lvl="0" marL="457200" rtl="0" algn="l">
              <a:lnSpc>
                <a:spcPct val="90000"/>
              </a:lnSpc>
              <a:spcBef>
                <a:spcPts val="1000"/>
              </a:spcBef>
              <a:spcAft>
                <a:spcPts val="0"/>
              </a:spcAft>
              <a:buClr>
                <a:schemeClr val="dk1"/>
              </a:buClr>
              <a:buSzPts val="2400"/>
              <a:buNone/>
              <a:defRPr b="1" sz="2400"/>
            </a:lvl1pPr>
            <a:lvl2pPr indent="-228600" lvl="1" marL="914400" rtl="0" algn="l">
              <a:lnSpc>
                <a:spcPct val="90000"/>
              </a:lnSpc>
              <a:spcBef>
                <a:spcPts val="500"/>
              </a:spcBef>
              <a:spcAft>
                <a:spcPts val="0"/>
              </a:spcAft>
              <a:buClr>
                <a:schemeClr val="dk1"/>
              </a:buClr>
              <a:buSzPts val="2000"/>
              <a:buNone/>
              <a:defRPr b="1" sz="2000"/>
            </a:lvl2pPr>
            <a:lvl3pPr indent="-228600" lvl="2" marL="1371600" rtl="0" algn="l">
              <a:lnSpc>
                <a:spcPct val="90000"/>
              </a:lnSpc>
              <a:spcBef>
                <a:spcPts val="500"/>
              </a:spcBef>
              <a:spcAft>
                <a:spcPts val="0"/>
              </a:spcAft>
              <a:buClr>
                <a:schemeClr val="dk1"/>
              </a:buClr>
              <a:buSzPts val="1800"/>
              <a:buNone/>
              <a:defRPr b="1" sz="1800"/>
            </a:lvl3pPr>
            <a:lvl4pPr indent="-228600" lvl="3" marL="1828800" rtl="0" algn="l">
              <a:lnSpc>
                <a:spcPct val="90000"/>
              </a:lnSpc>
              <a:spcBef>
                <a:spcPts val="500"/>
              </a:spcBef>
              <a:spcAft>
                <a:spcPts val="0"/>
              </a:spcAft>
              <a:buClr>
                <a:schemeClr val="dk1"/>
              </a:buClr>
              <a:buSzPts val="1600"/>
              <a:buNone/>
              <a:defRPr b="1" sz="1600"/>
            </a:lvl4pPr>
            <a:lvl5pPr indent="-228600" lvl="4" marL="2286000" rtl="0" algn="l">
              <a:lnSpc>
                <a:spcPct val="90000"/>
              </a:lnSpc>
              <a:spcBef>
                <a:spcPts val="500"/>
              </a:spcBef>
              <a:spcAft>
                <a:spcPts val="0"/>
              </a:spcAft>
              <a:buClr>
                <a:schemeClr val="dk1"/>
              </a:buClr>
              <a:buSzPts val="1600"/>
              <a:buNone/>
              <a:defRPr b="1" sz="1600"/>
            </a:lvl5pPr>
            <a:lvl6pPr indent="-228600" lvl="5" marL="2743200" rtl="0" algn="l">
              <a:lnSpc>
                <a:spcPct val="90000"/>
              </a:lnSpc>
              <a:spcBef>
                <a:spcPts val="500"/>
              </a:spcBef>
              <a:spcAft>
                <a:spcPts val="0"/>
              </a:spcAft>
              <a:buClr>
                <a:schemeClr val="dk1"/>
              </a:buClr>
              <a:buSzPts val="1600"/>
              <a:buNone/>
              <a:defRPr b="1" sz="1600"/>
            </a:lvl6pPr>
            <a:lvl7pPr indent="-228600" lvl="6" marL="3200400" rtl="0" algn="l">
              <a:lnSpc>
                <a:spcPct val="90000"/>
              </a:lnSpc>
              <a:spcBef>
                <a:spcPts val="500"/>
              </a:spcBef>
              <a:spcAft>
                <a:spcPts val="0"/>
              </a:spcAft>
              <a:buClr>
                <a:schemeClr val="dk1"/>
              </a:buClr>
              <a:buSzPts val="1600"/>
              <a:buNone/>
              <a:defRPr b="1" sz="1600"/>
            </a:lvl7pPr>
            <a:lvl8pPr indent="-228600" lvl="7" marL="3657600" rtl="0" algn="l">
              <a:lnSpc>
                <a:spcPct val="90000"/>
              </a:lnSpc>
              <a:spcBef>
                <a:spcPts val="500"/>
              </a:spcBef>
              <a:spcAft>
                <a:spcPts val="0"/>
              </a:spcAft>
              <a:buClr>
                <a:schemeClr val="dk1"/>
              </a:buClr>
              <a:buSzPts val="1600"/>
              <a:buNone/>
              <a:defRPr b="1" sz="1600"/>
            </a:lvl8pPr>
            <a:lvl9pPr indent="-228600" lvl="8" marL="4114800" rtl="0" algn="l">
              <a:lnSpc>
                <a:spcPct val="90000"/>
              </a:lnSpc>
              <a:spcBef>
                <a:spcPts val="500"/>
              </a:spcBef>
              <a:spcAft>
                <a:spcPts val="0"/>
              </a:spcAft>
              <a:buClr>
                <a:schemeClr val="dk1"/>
              </a:buClr>
              <a:buSzPts val="1600"/>
              <a:buNone/>
              <a:defRPr b="1" sz="1600"/>
            </a:lvl9pPr>
          </a:lstStyle>
          <a:p/>
        </p:txBody>
      </p:sp>
      <p:sp>
        <p:nvSpPr>
          <p:cNvPr id="247" name="Google Shape;247;gc83f645b0a_1_1338"/>
          <p:cNvSpPr txBox="1"/>
          <p:nvPr>
            <p:ph idx="4" type="body"/>
          </p:nvPr>
        </p:nvSpPr>
        <p:spPr>
          <a:xfrm>
            <a:off x="4453128" y="2505075"/>
            <a:ext cx="3291900" cy="3684600"/>
          </a:xfrm>
          <a:prstGeom prst="rect">
            <a:avLst/>
          </a:prstGeom>
          <a:noFill/>
          <a:ln>
            <a:noFill/>
          </a:ln>
        </p:spPr>
        <p:txBody>
          <a:bodyPr anchorCtr="0" anchor="t" bIns="45700" lIns="91425" spcFirstLastPara="1" rIns="91425" wrap="square" tIns="45700">
            <a:noAutofit/>
          </a:bodyPr>
          <a:lstStyle>
            <a:lvl1pPr indent="-355600" lvl="0" marL="457200" rtl="0" algn="l">
              <a:lnSpc>
                <a:spcPct val="90000"/>
              </a:lnSpc>
              <a:spcBef>
                <a:spcPts val="1000"/>
              </a:spcBef>
              <a:spcAft>
                <a:spcPts val="0"/>
              </a:spcAft>
              <a:buClr>
                <a:schemeClr val="dk1"/>
              </a:buClr>
              <a:buSzPts val="2000"/>
              <a:buChar char="•"/>
              <a:defRPr sz="2000"/>
            </a:lvl1pPr>
            <a:lvl2pPr indent="-342900" lvl="1" marL="914400" rtl="0" algn="l">
              <a:lnSpc>
                <a:spcPct val="90000"/>
              </a:lnSpc>
              <a:spcBef>
                <a:spcPts val="500"/>
              </a:spcBef>
              <a:spcAft>
                <a:spcPts val="0"/>
              </a:spcAft>
              <a:buClr>
                <a:schemeClr val="dk1"/>
              </a:buClr>
              <a:buSzPts val="1800"/>
              <a:buChar char="•"/>
              <a:defRPr sz="1800"/>
            </a:lvl2pPr>
            <a:lvl3pPr indent="-330200" lvl="2" marL="1371600" rtl="0" algn="l">
              <a:lnSpc>
                <a:spcPct val="90000"/>
              </a:lnSpc>
              <a:spcBef>
                <a:spcPts val="500"/>
              </a:spcBef>
              <a:spcAft>
                <a:spcPts val="0"/>
              </a:spcAft>
              <a:buClr>
                <a:schemeClr val="dk1"/>
              </a:buClr>
              <a:buSzPts val="1600"/>
              <a:buChar char="•"/>
              <a:defRPr sz="1600"/>
            </a:lvl3pPr>
            <a:lvl4pPr indent="-317500" lvl="3" marL="1828800" rtl="0" algn="l">
              <a:lnSpc>
                <a:spcPct val="90000"/>
              </a:lnSpc>
              <a:spcBef>
                <a:spcPts val="500"/>
              </a:spcBef>
              <a:spcAft>
                <a:spcPts val="0"/>
              </a:spcAft>
              <a:buClr>
                <a:schemeClr val="dk1"/>
              </a:buClr>
              <a:buSzPts val="1400"/>
              <a:buChar char="•"/>
              <a:defRPr sz="1400"/>
            </a:lvl4pPr>
            <a:lvl5pPr indent="-317500" lvl="4" marL="2286000" rtl="0" algn="l">
              <a:lnSpc>
                <a:spcPct val="90000"/>
              </a:lnSpc>
              <a:spcBef>
                <a:spcPts val="500"/>
              </a:spcBef>
              <a:spcAft>
                <a:spcPts val="0"/>
              </a:spcAft>
              <a:buClr>
                <a:schemeClr val="dk1"/>
              </a:buClr>
              <a:buSzPts val="1400"/>
              <a:buChar char="•"/>
              <a:defRPr sz="1400"/>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248" name="Google Shape;248;gc83f645b0a_1_1338"/>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49" name="Google Shape;249;gc83f645b0a_1_1338"/>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50" name="Google Shape;250;gc83f645b0a_1_1338"/>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venir"/>
                <a:ea typeface="Avenir"/>
                <a:cs typeface="Avenir"/>
                <a:sym typeface="Avenir"/>
              </a:defRPr>
            </a:lvl1pPr>
            <a:lvl2pPr indent="0" lvl="1" marL="0" marR="0" rtl="0" algn="r">
              <a:spcBef>
                <a:spcPts val="0"/>
              </a:spcBef>
              <a:buNone/>
              <a:defRPr b="0" i="0" sz="1200" u="none" cap="none" strike="noStrike">
                <a:solidFill>
                  <a:srgbClr val="888888"/>
                </a:solidFill>
                <a:latin typeface="Avenir"/>
                <a:ea typeface="Avenir"/>
                <a:cs typeface="Avenir"/>
                <a:sym typeface="Avenir"/>
              </a:defRPr>
            </a:lvl2pPr>
            <a:lvl3pPr indent="0" lvl="2" marL="0" marR="0" rtl="0" algn="r">
              <a:spcBef>
                <a:spcPts val="0"/>
              </a:spcBef>
              <a:buNone/>
              <a:defRPr b="0" i="0" sz="1200" u="none" cap="none" strike="noStrike">
                <a:solidFill>
                  <a:srgbClr val="888888"/>
                </a:solidFill>
                <a:latin typeface="Avenir"/>
                <a:ea typeface="Avenir"/>
                <a:cs typeface="Avenir"/>
                <a:sym typeface="Avenir"/>
              </a:defRPr>
            </a:lvl3pPr>
            <a:lvl4pPr indent="0" lvl="3" marL="0" marR="0" rtl="0" algn="r">
              <a:spcBef>
                <a:spcPts val="0"/>
              </a:spcBef>
              <a:buNone/>
              <a:defRPr b="0" i="0" sz="1200" u="none" cap="none" strike="noStrike">
                <a:solidFill>
                  <a:srgbClr val="888888"/>
                </a:solidFill>
                <a:latin typeface="Avenir"/>
                <a:ea typeface="Avenir"/>
                <a:cs typeface="Avenir"/>
                <a:sym typeface="Avenir"/>
              </a:defRPr>
            </a:lvl4pPr>
            <a:lvl5pPr indent="0" lvl="4" marL="0" marR="0" rtl="0" algn="r">
              <a:spcBef>
                <a:spcPts val="0"/>
              </a:spcBef>
              <a:buNone/>
              <a:defRPr b="0" i="0" sz="1200" u="none" cap="none" strike="noStrike">
                <a:solidFill>
                  <a:srgbClr val="888888"/>
                </a:solidFill>
                <a:latin typeface="Avenir"/>
                <a:ea typeface="Avenir"/>
                <a:cs typeface="Avenir"/>
                <a:sym typeface="Avenir"/>
              </a:defRPr>
            </a:lvl5pPr>
            <a:lvl6pPr indent="0" lvl="5" marL="0" marR="0" rtl="0" algn="r">
              <a:spcBef>
                <a:spcPts val="0"/>
              </a:spcBef>
              <a:buNone/>
              <a:defRPr b="0" i="0" sz="1200" u="none" cap="none" strike="noStrike">
                <a:solidFill>
                  <a:srgbClr val="888888"/>
                </a:solidFill>
                <a:latin typeface="Avenir"/>
                <a:ea typeface="Avenir"/>
                <a:cs typeface="Avenir"/>
                <a:sym typeface="Avenir"/>
              </a:defRPr>
            </a:lvl6pPr>
            <a:lvl7pPr indent="0" lvl="6" marL="0" marR="0" rtl="0" algn="r">
              <a:spcBef>
                <a:spcPts val="0"/>
              </a:spcBef>
              <a:buNone/>
              <a:defRPr b="0" i="0" sz="1200" u="none" cap="none" strike="noStrike">
                <a:solidFill>
                  <a:srgbClr val="888888"/>
                </a:solidFill>
                <a:latin typeface="Avenir"/>
                <a:ea typeface="Avenir"/>
                <a:cs typeface="Avenir"/>
                <a:sym typeface="Avenir"/>
              </a:defRPr>
            </a:lvl7pPr>
            <a:lvl8pPr indent="0" lvl="7" marL="0" marR="0" rtl="0" algn="r">
              <a:spcBef>
                <a:spcPts val="0"/>
              </a:spcBef>
              <a:buNone/>
              <a:defRPr b="0" i="0" sz="1200" u="none" cap="none" strike="noStrike">
                <a:solidFill>
                  <a:srgbClr val="888888"/>
                </a:solidFill>
                <a:latin typeface="Avenir"/>
                <a:ea typeface="Avenir"/>
                <a:cs typeface="Avenir"/>
                <a:sym typeface="Avenir"/>
              </a:defRPr>
            </a:lvl8pPr>
            <a:lvl9pPr indent="0" lvl="8" marL="0" marR="0" rtl="0" algn="r">
              <a:spcBef>
                <a:spcPts val="0"/>
              </a:spcBef>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251" name="Google Shape;251;gc83f645b0a_1_1338"/>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252" name="Google Shape;252;gc83f645b0a_1_1338"/>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253" name="Google Shape;253;gc83f645b0a_1_1338"/>
          <p:cNvSpPr txBox="1"/>
          <p:nvPr>
            <p:ph idx="5" type="body"/>
          </p:nvPr>
        </p:nvSpPr>
        <p:spPr>
          <a:xfrm>
            <a:off x="8065008" y="1681163"/>
            <a:ext cx="3291900" cy="823800"/>
          </a:xfrm>
          <a:prstGeom prst="rect">
            <a:avLst/>
          </a:prstGeom>
          <a:noFill/>
          <a:ln>
            <a:noFill/>
          </a:ln>
        </p:spPr>
        <p:txBody>
          <a:bodyPr anchorCtr="0" anchor="b" bIns="45700" lIns="91425" spcFirstLastPara="1" rIns="91425" wrap="square" tIns="45700">
            <a:noAutofit/>
          </a:bodyPr>
          <a:lstStyle>
            <a:lvl1pPr indent="-228600" lvl="0" marL="457200" rtl="0" algn="l">
              <a:lnSpc>
                <a:spcPct val="90000"/>
              </a:lnSpc>
              <a:spcBef>
                <a:spcPts val="1000"/>
              </a:spcBef>
              <a:spcAft>
                <a:spcPts val="0"/>
              </a:spcAft>
              <a:buClr>
                <a:schemeClr val="dk1"/>
              </a:buClr>
              <a:buSzPts val="2400"/>
              <a:buNone/>
              <a:defRPr b="1" sz="2400"/>
            </a:lvl1pPr>
            <a:lvl2pPr indent="-228600" lvl="1" marL="914400" rtl="0" algn="l">
              <a:lnSpc>
                <a:spcPct val="90000"/>
              </a:lnSpc>
              <a:spcBef>
                <a:spcPts val="500"/>
              </a:spcBef>
              <a:spcAft>
                <a:spcPts val="0"/>
              </a:spcAft>
              <a:buClr>
                <a:schemeClr val="dk1"/>
              </a:buClr>
              <a:buSzPts val="2000"/>
              <a:buNone/>
              <a:defRPr b="1" sz="2000"/>
            </a:lvl2pPr>
            <a:lvl3pPr indent="-228600" lvl="2" marL="1371600" rtl="0" algn="l">
              <a:lnSpc>
                <a:spcPct val="90000"/>
              </a:lnSpc>
              <a:spcBef>
                <a:spcPts val="500"/>
              </a:spcBef>
              <a:spcAft>
                <a:spcPts val="0"/>
              </a:spcAft>
              <a:buClr>
                <a:schemeClr val="dk1"/>
              </a:buClr>
              <a:buSzPts val="1800"/>
              <a:buNone/>
              <a:defRPr b="1" sz="1800"/>
            </a:lvl3pPr>
            <a:lvl4pPr indent="-228600" lvl="3" marL="1828800" rtl="0" algn="l">
              <a:lnSpc>
                <a:spcPct val="90000"/>
              </a:lnSpc>
              <a:spcBef>
                <a:spcPts val="500"/>
              </a:spcBef>
              <a:spcAft>
                <a:spcPts val="0"/>
              </a:spcAft>
              <a:buClr>
                <a:schemeClr val="dk1"/>
              </a:buClr>
              <a:buSzPts val="1600"/>
              <a:buNone/>
              <a:defRPr b="1" sz="1600"/>
            </a:lvl4pPr>
            <a:lvl5pPr indent="-228600" lvl="4" marL="2286000" rtl="0" algn="l">
              <a:lnSpc>
                <a:spcPct val="90000"/>
              </a:lnSpc>
              <a:spcBef>
                <a:spcPts val="500"/>
              </a:spcBef>
              <a:spcAft>
                <a:spcPts val="0"/>
              </a:spcAft>
              <a:buClr>
                <a:schemeClr val="dk1"/>
              </a:buClr>
              <a:buSzPts val="1600"/>
              <a:buNone/>
              <a:defRPr b="1" sz="1600"/>
            </a:lvl5pPr>
            <a:lvl6pPr indent="-228600" lvl="5" marL="2743200" rtl="0" algn="l">
              <a:lnSpc>
                <a:spcPct val="90000"/>
              </a:lnSpc>
              <a:spcBef>
                <a:spcPts val="500"/>
              </a:spcBef>
              <a:spcAft>
                <a:spcPts val="0"/>
              </a:spcAft>
              <a:buClr>
                <a:schemeClr val="dk1"/>
              </a:buClr>
              <a:buSzPts val="1600"/>
              <a:buNone/>
              <a:defRPr b="1" sz="1600"/>
            </a:lvl6pPr>
            <a:lvl7pPr indent="-228600" lvl="6" marL="3200400" rtl="0" algn="l">
              <a:lnSpc>
                <a:spcPct val="90000"/>
              </a:lnSpc>
              <a:spcBef>
                <a:spcPts val="500"/>
              </a:spcBef>
              <a:spcAft>
                <a:spcPts val="0"/>
              </a:spcAft>
              <a:buClr>
                <a:schemeClr val="dk1"/>
              </a:buClr>
              <a:buSzPts val="1600"/>
              <a:buNone/>
              <a:defRPr b="1" sz="1600"/>
            </a:lvl7pPr>
            <a:lvl8pPr indent="-228600" lvl="7" marL="3657600" rtl="0" algn="l">
              <a:lnSpc>
                <a:spcPct val="90000"/>
              </a:lnSpc>
              <a:spcBef>
                <a:spcPts val="500"/>
              </a:spcBef>
              <a:spcAft>
                <a:spcPts val="0"/>
              </a:spcAft>
              <a:buClr>
                <a:schemeClr val="dk1"/>
              </a:buClr>
              <a:buSzPts val="1600"/>
              <a:buNone/>
              <a:defRPr b="1" sz="1600"/>
            </a:lvl8pPr>
            <a:lvl9pPr indent="-228600" lvl="8" marL="4114800" rtl="0" algn="l">
              <a:lnSpc>
                <a:spcPct val="90000"/>
              </a:lnSpc>
              <a:spcBef>
                <a:spcPts val="500"/>
              </a:spcBef>
              <a:spcAft>
                <a:spcPts val="0"/>
              </a:spcAft>
              <a:buClr>
                <a:schemeClr val="dk1"/>
              </a:buClr>
              <a:buSzPts val="1600"/>
              <a:buNone/>
              <a:defRPr b="1" sz="1600"/>
            </a:lvl9pPr>
          </a:lstStyle>
          <a:p/>
        </p:txBody>
      </p:sp>
      <p:sp>
        <p:nvSpPr>
          <p:cNvPr id="254" name="Google Shape;254;gc83f645b0a_1_1338"/>
          <p:cNvSpPr txBox="1"/>
          <p:nvPr>
            <p:ph idx="6" type="body"/>
          </p:nvPr>
        </p:nvSpPr>
        <p:spPr>
          <a:xfrm>
            <a:off x="8065008" y="2505075"/>
            <a:ext cx="3291900" cy="3684600"/>
          </a:xfrm>
          <a:prstGeom prst="rect">
            <a:avLst/>
          </a:prstGeom>
          <a:noFill/>
          <a:ln>
            <a:noFill/>
          </a:ln>
        </p:spPr>
        <p:txBody>
          <a:bodyPr anchorCtr="0" anchor="t" bIns="45700" lIns="91425" spcFirstLastPara="1" rIns="91425" wrap="square" tIns="45700">
            <a:noAutofit/>
          </a:bodyPr>
          <a:lstStyle>
            <a:lvl1pPr indent="-355600" lvl="0" marL="457200" rtl="0" algn="l">
              <a:lnSpc>
                <a:spcPct val="90000"/>
              </a:lnSpc>
              <a:spcBef>
                <a:spcPts val="1000"/>
              </a:spcBef>
              <a:spcAft>
                <a:spcPts val="0"/>
              </a:spcAft>
              <a:buClr>
                <a:schemeClr val="dk1"/>
              </a:buClr>
              <a:buSzPts val="2000"/>
              <a:buChar char="•"/>
              <a:defRPr sz="2000"/>
            </a:lvl1pPr>
            <a:lvl2pPr indent="-342900" lvl="1" marL="914400" rtl="0" algn="l">
              <a:lnSpc>
                <a:spcPct val="90000"/>
              </a:lnSpc>
              <a:spcBef>
                <a:spcPts val="500"/>
              </a:spcBef>
              <a:spcAft>
                <a:spcPts val="0"/>
              </a:spcAft>
              <a:buClr>
                <a:schemeClr val="dk1"/>
              </a:buClr>
              <a:buSzPts val="1800"/>
              <a:buChar char="•"/>
              <a:defRPr sz="1800"/>
            </a:lvl2pPr>
            <a:lvl3pPr indent="-330200" lvl="2" marL="1371600" rtl="0" algn="l">
              <a:lnSpc>
                <a:spcPct val="90000"/>
              </a:lnSpc>
              <a:spcBef>
                <a:spcPts val="500"/>
              </a:spcBef>
              <a:spcAft>
                <a:spcPts val="0"/>
              </a:spcAft>
              <a:buClr>
                <a:schemeClr val="dk1"/>
              </a:buClr>
              <a:buSzPts val="1600"/>
              <a:buChar char="•"/>
              <a:defRPr sz="1600"/>
            </a:lvl3pPr>
            <a:lvl4pPr indent="-317500" lvl="3" marL="1828800" rtl="0" algn="l">
              <a:lnSpc>
                <a:spcPct val="90000"/>
              </a:lnSpc>
              <a:spcBef>
                <a:spcPts val="500"/>
              </a:spcBef>
              <a:spcAft>
                <a:spcPts val="0"/>
              </a:spcAft>
              <a:buClr>
                <a:schemeClr val="dk1"/>
              </a:buClr>
              <a:buSzPts val="1400"/>
              <a:buChar char="•"/>
              <a:defRPr sz="1400"/>
            </a:lvl4pPr>
            <a:lvl5pPr indent="-317500" lvl="4" marL="2286000" rtl="0" algn="l">
              <a:lnSpc>
                <a:spcPct val="90000"/>
              </a:lnSpc>
              <a:spcBef>
                <a:spcPts val="500"/>
              </a:spcBef>
              <a:spcAft>
                <a:spcPts val="0"/>
              </a:spcAft>
              <a:buClr>
                <a:schemeClr val="dk1"/>
              </a:buClr>
              <a:buSzPts val="1400"/>
              <a:buChar char="•"/>
              <a:defRPr sz="1400"/>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with 2 medium pictures">
  <p:cSld name="Title and Content with 2 medium pictures">
    <p:spTree>
      <p:nvGrpSpPr>
        <p:cNvPr id="255" name="Shape 255"/>
        <p:cNvGrpSpPr/>
        <p:nvPr/>
      </p:nvGrpSpPr>
      <p:grpSpPr>
        <a:xfrm>
          <a:off x="0" y="0"/>
          <a:ext cx="0" cy="0"/>
          <a:chOff x="0" y="0"/>
          <a:chExt cx="0" cy="0"/>
        </a:xfrm>
      </p:grpSpPr>
      <p:sp>
        <p:nvSpPr>
          <p:cNvPr id="256" name="Google Shape;256;gc83f645b0a_1_1351"/>
          <p:cNvSpPr/>
          <p:nvPr>
            <p:ph idx="2" type="pic"/>
          </p:nvPr>
        </p:nvSpPr>
        <p:spPr>
          <a:xfrm>
            <a:off x="7901259" y="2727729"/>
            <a:ext cx="4290600" cy="413040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800"/>
              <a:buFont typeface="Arial"/>
              <a:buNone/>
              <a:defRPr b="0" i="0" sz="1800" u="none" cap="none" strike="noStrike">
                <a:solidFill>
                  <a:schemeClr val="dk1"/>
                </a:solidFill>
                <a:latin typeface="Avenir"/>
                <a:ea typeface="Avenir"/>
                <a:cs typeface="Avenir"/>
                <a:sym typeface="Avenir"/>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venir"/>
                <a:ea typeface="Avenir"/>
                <a:cs typeface="Avenir"/>
                <a:sym typeface="Avenir"/>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venir"/>
                <a:ea typeface="Avenir"/>
                <a:cs typeface="Avenir"/>
                <a:sym typeface="Avenir"/>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9pPr>
          </a:lstStyle>
          <a:p/>
        </p:txBody>
      </p:sp>
      <p:sp>
        <p:nvSpPr>
          <p:cNvPr id="257" name="Google Shape;257;gc83f645b0a_1_1351"/>
          <p:cNvSpPr/>
          <p:nvPr>
            <p:ph idx="3" type="pic"/>
          </p:nvPr>
        </p:nvSpPr>
        <p:spPr>
          <a:xfrm>
            <a:off x="6261609" y="0"/>
            <a:ext cx="3519300" cy="300780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800"/>
              <a:buFont typeface="Arial"/>
              <a:buNone/>
              <a:defRPr b="0" i="0" sz="1800" u="none" cap="none" strike="noStrike">
                <a:solidFill>
                  <a:schemeClr val="dk1"/>
                </a:solidFill>
                <a:latin typeface="Avenir"/>
                <a:ea typeface="Avenir"/>
                <a:cs typeface="Avenir"/>
                <a:sym typeface="Avenir"/>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venir"/>
                <a:ea typeface="Avenir"/>
                <a:cs typeface="Avenir"/>
                <a:sym typeface="Avenir"/>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venir"/>
                <a:ea typeface="Avenir"/>
                <a:cs typeface="Avenir"/>
                <a:sym typeface="Avenir"/>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9pPr>
          </a:lstStyle>
          <a:p/>
        </p:txBody>
      </p:sp>
      <p:sp>
        <p:nvSpPr>
          <p:cNvPr id="258" name="Google Shape;258;gc83f645b0a_1_1351"/>
          <p:cNvSpPr/>
          <p:nvPr/>
        </p:nvSpPr>
        <p:spPr>
          <a:xfrm>
            <a:off x="10420569" y="1364732"/>
            <a:ext cx="947400" cy="9219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259" name="Google Shape;259;gc83f645b0a_1_1351"/>
          <p:cNvSpPr/>
          <p:nvPr/>
        </p:nvSpPr>
        <p:spPr>
          <a:xfrm flipH="1" rot="-6041023">
            <a:off x="6034191" y="-673215"/>
            <a:ext cx="4021307" cy="4021307"/>
          </a:xfrm>
          <a:prstGeom prst="arc">
            <a:avLst>
              <a:gd fmla="val 16200000" name="adj1"/>
              <a:gd fmla="val 20093138"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260" name="Google Shape;260;gc83f645b0a_1_1351"/>
          <p:cNvSpPr txBox="1"/>
          <p:nvPr>
            <p:ph type="title"/>
          </p:nvPr>
        </p:nvSpPr>
        <p:spPr>
          <a:xfrm>
            <a:off x="841248" y="365760"/>
            <a:ext cx="5120700" cy="1326000"/>
          </a:xfrm>
          <a:prstGeom prst="rect">
            <a:avLst/>
          </a:prstGeom>
          <a:noFill/>
          <a:ln>
            <a:noFill/>
          </a:ln>
        </p:spPr>
        <p:txBody>
          <a:bodyPr anchorCtr="0" anchor="ctr" bIns="45700" lIns="91425" spcFirstLastPara="1" rIns="91425" wrap="square" tIns="45700">
            <a:no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61" name="Google Shape;261;gc83f645b0a_1_135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62" name="Google Shape;262;gc83f645b0a_1_135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63" name="Google Shape;263;gc83f645b0a_1_135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venir"/>
                <a:ea typeface="Avenir"/>
                <a:cs typeface="Avenir"/>
                <a:sym typeface="Avenir"/>
              </a:defRPr>
            </a:lvl1pPr>
            <a:lvl2pPr indent="0" lvl="1" marL="0" marR="0" rtl="0" algn="r">
              <a:spcBef>
                <a:spcPts val="0"/>
              </a:spcBef>
              <a:buNone/>
              <a:defRPr b="0" i="0" sz="1200" u="none" cap="none" strike="noStrike">
                <a:solidFill>
                  <a:srgbClr val="888888"/>
                </a:solidFill>
                <a:latin typeface="Avenir"/>
                <a:ea typeface="Avenir"/>
                <a:cs typeface="Avenir"/>
                <a:sym typeface="Avenir"/>
              </a:defRPr>
            </a:lvl2pPr>
            <a:lvl3pPr indent="0" lvl="2" marL="0" marR="0" rtl="0" algn="r">
              <a:spcBef>
                <a:spcPts val="0"/>
              </a:spcBef>
              <a:buNone/>
              <a:defRPr b="0" i="0" sz="1200" u="none" cap="none" strike="noStrike">
                <a:solidFill>
                  <a:srgbClr val="888888"/>
                </a:solidFill>
                <a:latin typeface="Avenir"/>
                <a:ea typeface="Avenir"/>
                <a:cs typeface="Avenir"/>
                <a:sym typeface="Avenir"/>
              </a:defRPr>
            </a:lvl3pPr>
            <a:lvl4pPr indent="0" lvl="3" marL="0" marR="0" rtl="0" algn="r">
              <a:spcBef>
                <a:spcPts val="0"/>
              </a:spcBef>
              <a:buNone/>
              <a:defRPr b="0" i="0" sz="1200" u="none" cap="none" strike="noStrike">
                <a:solidFill>
                  <a:srgbClr val="888888"/>
                </a:solidFill>
                <a:latin typeface="Avenir"/>
                <a:ea typeface="Avenir"/>
                <a:cs typeface="Avenir"/>
                <a:sym typeface="Avenir"/>
              </a:defRPr>
            </a:lvl4pPr>
            <a:lvl5pPr indent="0" lvl="4" marL="0" marR="0" rtl="0" algn="r">
              <a:spcBef>
                <a:spcPts val="0"/>
              </a:spcBef>
              <a:buNone/>
              <a:defRPr b="0" i="0" sz="1200" u="none" cap="none" strike="noStrike">
                <a:solidFill>
                  <a:srgbClr val="888888"/>
                </a:solidFill>
                <a:latin typeface="Avenir"/>
                <a:ea typeface="Avenir"/>
                <a:cs typeface="Avenir"/>
                <a:sym typeface="Avenir"/>
              </a:defRPr>
            </a:lvl5pPr>
            <a:lvl6pPr indent="0" lvl="5" marL="0" marR="0" rtl="0" algn="r">
              <a:spcBef>
                <a:spcPts val="0"/>
              </a:spcBef>
              <a:buNone/>
              <a:defRPr b="0" i="0" sz="1200" u="none" cap="none" strike="noStrike">
                <a:solidFill>
                  <a:srgbClr val="888888"/>
                </a:solidFill>
                <a:latin typeface="Avenir"/>
                <a:ea typeface="Avenir"/>
                <a:cs typeface="Avenir"/>
                <a:sym typeface="Avenir"/>
              </a:defRPr>
            </a:lvl6pPr>
            <a:lvl7pPr indent="0" lvl="6" marL="0" marR="0" rtl="0" algn="r">
              <a:spcBef>
                <a:spcPts val="0"/>
              </a:spcBef>
              <a:buNone/>
              <a:defRPr b="0" i="0" sz="1200" u="none" cap="none" strike="noStrike">
                <a:solidFill>
                  <a:srgbClr val="888888"/>
                </a:solidFill>
                <a:latin typeface="Avenir"/>
                <a:ea typeface="Avenir"/>
                <a:cs typeface="Avenir"/>
                <a:sym typeface="Avenir"/>
              </a:defRPr>
            </a:lvl7pPr>
            <a:lvl8pPr indent="0" lvl="7" marL="0" marR="0" rtl="0" algn="r">
              <a:spcBef>
                <a:spcPts val="0"/>
              </a:spcBef>
              <a:buNone/>
              <a:defRPr b="0" i="0" sz="1200" u="none" cap="none" strike="noStrike">
                <a:solidFill>
                  <a:srgbClr val="888888"/>
                </a:solidFill>
                <a:latin typeface="Avenir"/>
                <a:ea typeface="Avenir"/>
                <a:cs typeface="Avenir"/>
                <a:sym typeface="Avenir"/>
              </a:defRPr>
            </a:lvl8pPr>
            <a:lvl9pPr indent="0" lvl="8" marL="0" marR="0" rtl="0" algn="r">
              <a:spcBef>
                <a:spcPts val="0"/>
              </a:spcBef>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264" name="Google Shape;264;gc83f645b0a_1_1351"/>
          <p:cNvSpPr txBox="1"/>
          <p:nvPr>
            <p:ph idx="1" type="body"/>
          </p:nvPr>
        </p:nvSpPr>
        <p:spPr>
          <a:xfrm>
            <a:off x="841248" y="1828800"/>
            <a:ext cx="5093100" cy="4352400"/>
          </a:xfrm>
          <a:prstGeom prst="rect">
            <a:avLst/>
          </a:prstGeom>
          <a:noFill/>
          <a:ln>
            <a:noFill/>
          </a:ln>
        </p:spPr>
        <p:txBody>
          <a:bodyPr anchorCtr="0" anchor="t" bIns="45700" lIns="91425" spcFirstLastPara="1" rIns="91425" wrap="square" tIns="45700">
            <a:noAutofit/>
          </a:bodyPr>
          <a:lstStyle>
            <a:lvl1pPr indent="-228600" lvl="0" marL="457200" rtl="0" algn="l">
              <a:lnSpc>
                <a:spcPct val="90000"/>
              </a:lnSpc>
              <a:spcBef>
                <a:spcPts val="1000"/>
              </a:spcBef>
              <a:spcAft>
                <a:spcPts val="0"/>
              </a:spcAft>
              <a:buClr>
                <a:schemeClr val="dk1"/>
              </a:buClr>
              <a:buSzPts val="2400"/>
              <a:buNone/>
              <a:defRPr sz="2400"/>
            </a:lvl1pPr>
            <a:lvl2pPr indent="-381000" lvl="1" marL="914400" rtl="0" algn="l">
              <a:lnSpc>
                <a:spcPct val="90000"/>
              </a:lnSpc>
              <a:spcBef>
                <a:spcPts val="500"/>
              </a:spcBef>
              <a:spcAft>
                <a:spcPts val="0"/>
              </a:spcAft>
              <a:buClr>
                <a:schemeClr val="dk1"/>
              </a:buClr>
              <a:buSzPts val="2400"/>
              <a:buChar char="•"/>
              <a:defRPr/>
            </a:lvl2pPr>
            <a:lvl3pPr indent="-355600" lvl="2" marL="1371600" rtl="0" algn="l">
              <a:lnSpc>
                <a:spcPct val="90000"/>
              </a:lnSpc>
              <a:spcBef>
                <a:spcPts val="500"/>
              </a:spcBef>
              <a:spcAft>
                <a:spcPts val="0"/>
              </a:spcAft>
              <a:buClr>
                <a:schemeClr val="dk1"/>
              </a:buClr>
              <a:buSzPts val="2000"/>
              <a:buChar char="•"/>
              <a:defRPr/>
            </a:lvl3pPr>
            <a:lvl4pPr indent="-342900" lvl="3" marL="1828800" rtl="0" algn="l">
              <a:lnSpc>
                <a:spcPct val="90000"/>
              </a:lnSpc>
              <a:spcBef>
                <a:spcPts val="500"/>
              </a:spcBef>
              <a:spcAft>
                <a:spcPts val="0"/>
              </a:spcAft>
              <a:buClr>
                <a:schemeClr val="dk1"/>
              </a:buClr>
              <a:buSzPts val="1800"/>
              <a:buChar char="•"/>
              <a:defRPr/>
            </a:lvl4pPr>
            <a:lvl5pPr indent="-342900" lvl="4" marL="2286000" rtl="0" algn="l">
              <a:lnSpc>
                <a:spcPct val="90000"/>
              </a:lnSpc>
              <a:spcBef>
                <a:spcPts val="500"/>
              </a:spcBef>
              <a:spcAft>
                <a:spcPts val="0"/>
              </a:spcAft>
              <a:buClr>
                <a:schemeClr val="dk1"/>
              </a:buClr>
              <a:buSzPts val="1800"/>
              <a:buChar char="•"/>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5" name="Shape 45"/>
        <p:cNvGrpSpPr/>
        <p:nvPr/>
      </p:nvGrpSpPr>
      <p:grpSpPr>
        <a:xfrm>
          <a:off x="0" y="0"/>
          <a:ext cx="0" cy="0"/>
          <a:chOff x="0" y="0"/>
          <a:chExt cx="0" cy="0"/>
        </a:xfrm>
      </p:grpSpPr>
      <p:sp>
        <p:nvSpPr>
          <p:cNvPr id="46" name="Google Shape;46;p10"/>
          <p:cNvSpPr txBox="1"/>
          <p:nvPr>
            <p:ph type="title"/>
          </p:nvPr>
        </p:nvSpPr>
        <p:spPr>
          <a:xfrm>
            <a:off x="677335" y="2700867"/>
            <a:ext cx="8596668" cy="1826581"/>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accent1"/>
              </a:buClr>
              <a:buSzPts val="4000"/>
              <a:buFont typeface="Trebuchet MS"/>
              <a:buNone/>
              <a:defRPr b="0" sz="40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0"/>
          <p:cNvSpPr txBox="1"/>
          <p:nvPr>
            <p:ph idx="1" type="body"/>
          </p:nvPr>
        </p:nvSpPr>
        <p:spPr>
          <a:xfrm>
            <a:off x="677335" y="4527448"/>
            <a:ext cx="8596668" cy="860400"/>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600"/>
              <a:buNone/>
              <a:defRPr sz="2000">
                <a:solidFill>
                  <a:srgbClr val="7F7F7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48" name="Google Shape;48;p10"/>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0"/>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0"/>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265" name="Shape 265"/>
        <p:cNvGrpSpPr/>
        <p:nvPr/>
      </p:nvGrpSpPr>
      <p:grpSpPr>
        <a:xfrm>
          <a:off x="0" y="0"/>
          <a:ext cx="0" cy="0"/>
          <a:chOff x="0" y="0"/>
          <a:chExt cx="0" cy="0"/>
        </a:xfrm>
      </p:grpSpPr>
      <p:sp>
        <p:nvSpPr>
          <p:cNvPr id="266" name="Google Shape;266;gc83f645b0a_1_136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67" name="Google Shape;267;gc83f645b0a_1_136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68" name="Google Shape;268;gc83f645b0a_1_136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venir"/>
                <a:ea typeface="Avenir"/>
                <a:cs typeface="Avenir"/>
                <a:sym typeface="Avenir"/>
              </a:defRPr>
            </a:lvl1pPr>
            <a:lvl2pPr indent="0" lvl="1" marL="0" marR="0" rtl="0" algn="r">
              <a:spcBef>
                <a:spcPts val="0"/>
              </a:spcBef>
              <a:buNone/>
              <a:defRPr b="0" i="0" sz="1200" u="none" cap="none" strike="noStrike">
                <a:solidFill>
                  <a:srgbClr val="888888"/>
                </a:solidFill>
                <a:latin typeface="Avenir"/>
                <a:ea typeface="Avenir"/>
                <a:cs typeface="Avenir"/>
                <a:sym typeface="Avenir"/>
              </a:defRPr>
            </a:lvl2pPr>
            <a:lvl3pPr indent="0" lvl="2" marL="0" marR="0" rtl="0" algn="r">
              <a:spcBef>
                <a:spcPts val="0"/>
              </a:spcBef>
              <a:buNone/>
              <a:defRPr b="0" i="0" sz="1200" u="none" cap="none" strike="noStrike">
                <a:solidFill>
                  <a:srgbClr val="888888"/>
                </a:solidFill>
                <a:latin typeface="Avenir"/>
                <a:ea typeface="Avenir"/>
                <a:cs typeface="Avenir"/>
                <a:sym typeface="Avenir"/>
              </a:defRPr>
            </a:lvl3pPr>
            <a:lvl4pPr indent="0" lvl="3" marL="0" marR="0" rtl="0" algn="r">
              <a:spcBef>
                <a:spcPts val="0"/>
              </a:spcBef>
              <a:buNone/>
              <a:defRPr b="0" i="0" sz="1200" u="none" cap="none" strike="noStrike">
                <a:solidFill>
                  <a:srgbClr val="888888"/>
                </a:solidFill>
                <a:latin typeface="Avenir"/>
                <a:ea typeface="Avenir"/>
                <a:cs typeface="Avenir"/>
                <a:sym typeface="Avenir"/>
              </a:defRPr>
            </a:lvl4pPr>
            <a:lvl5pPr indent="0" lvl="4" marL="0" marR="0" rtl="0" algn="r">
              <a:spcBef>
                <a:spcPts val="0"/>
              </a:spcBef>
              <a:buNone/>
              <a:defRPr b="0" i="0" sz="1200" u="none" cap="none" strike="noStrike">
                <a:solidFill>
                  <a:srgbClr val="888888"/>
                </a:solidFill>
                <a:latin typeface="Avenir"/>
                <a:ea typeface="Avenir"/>
                <a:cs typeface="Avenir"/>
                <a:sym typeface="Avenir"/>
              </a:defRPr>
            </a:lvl5pPr>
            <a:lvl6pPr indent="0" lvl="5" marL="0" marR="0" rtl="0" algn="r">
              <a:spcBef>
                <a:spcPts val="0"/>
              </a:spcBef>
              <a:buNone/>
              <a:defRPr b="0" i="0" sz="1200" u="none" cap="none" strike="noStrike">
                <a:solidFill>
                  <a:srgbClr val="888888"/>
                </a:solidFill>
                <a:latin typeface="Avenir"/>
                <a:ea typeface="Avenir"/>
                <a:cs typeface="Avenir"/>
                <a:sym typeface="Avenir"/>
              </a:defRPr>
            </a:lvl6pPr>
            <a:lvl7pPr indent="0" lvl="6" marL="0" marR="0" rtl="0" algn="r">
              <a:spcBef>
                <a:spcPts val="0"/>
              </a:spcBef>
              <a:buNone/>
              <a:defRPr b="0" i="0" sz="1200" u="none" cap="none" strike="noStrike">
                <a:solidFill>
                  <a:srgbClr val="888888"/>
                </a:solidFill>
                <a:latin typeface="Avenir"/>
                <a:ea typeface="Avenir"/>
                <a:cs typeface="Avenir"/>
                <a:sym typeface="Avenir"/>
              </a:defRPr>
            </a:lvl7pPr>
            <a:lvl8pPr indent="0" lvl="7" marL="0" marR="0" rtl="0" algn="r">
              <a:spcBef>
                <a:spcPts val="0"/>
              </a:spcBef>
              <a:buNone/>
              <a:defRPr b="0" i="0" sz="1200" u="none" cap="none" strike="noStrike">
                <a:solidFill>
                  <a:srgbClr val="888888"/>
                </a:solidFill>
                <a:latin typeface="Avenir"/>
                <a:ea typeface="Avenir"/>
                <a:cs typeface="Avenir"/>
                <a:sym typeface="Avenir"/>
              </a:defRPr>
            </a:lvl8pPr>
            <a:lvl9pPr indent="0" lvl="8" marL="0" marR="0" rtl="0" algn="r">
              <a:spcBef>
                <a:spcPts val="0"/>
              </a:spcBef>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269" name="Google Shape;269;gc83f645b0a_1_1361"/>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270" name="Google Shape;270;gc83f645b0a_1_1361"/>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271" name="Google Shape;271;gc83f645b0a_1_1361"/>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lvl1pPr lvl="0" rtl="0" algn="l">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72" name="Shape 272"/>
        <p:cNvGrpSpPr/>
        <p:nvPr/>
      </p:nvGrpSpPr>
      <p:grpSpPr>
        <a:xfrm>
          <a:off x="0" y="0"/>
          <a:ext cx="0" cy="0"/>
          <a:chOff x="0" y="0"/>
          <a:chExt cx="0" cy="0"/>
        </a:xfrm>
      </p:grpSpPr>
      <p:sp>
        <p:nvSpPr>
          <p:cNvPr id="273" name="Google Shape;273;gc83f645b0a_1_1368"/>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Autofit/>
          </a:bodyPr>
          <a:lstStyle>
            <a:lvl1pPr lvl="0" rtl="0" algn="l">
              <a:lnSpc>
                <a:spcPct val="90000"/>
              </a:lnSpc>
              <a:spcBef>
                <a:spcPts val="0"/>
              </a:spcBef>
              <a:spcAft>
                <a:spcPts val="0"/>
              </a:spcAft>
              <a:buClr>
                <a:schemeClr val="dk1"/>
              </a:buClr>
              <a:buSzPts val="3200"/>
              <a:buFont typeface="Twentieth Century"/>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74" name="Google Shape;274;gc83f645b0a_1_1368"/>
          <p:cNvSpPr txBox="1"/>
          <p:nvPr>
            <p:ph idx="1" type="body"/>
          </p:nvPr>
        </p:nvSpPr>
        <p:spPr>
          <a:xfrm>
            <a:off x="5183188" y="987425"/>
            <a:ext cx="6172200" cy="4873500"/>
          </a:xfrm>
          <a:prstGeom prst="rect">
            <a:avLst/>
          </a:prstGeom>
          <a:noFill/>
          <a:ln>
            <a:noFill/>
          </a:ln>
        </p:spPr>
        <p:txBody>
          <a:bodyPr anchorCtr="0" anchor="t" bIns="45700" lIns="91425" spcFirstLastPara="1" rIns="91425" wrap="square" tIns="45700">
            <a:noAutofit/>
          </a:bodyPr>
          <a:lstStyle>
            <a:lvl1pPr indent="-431800" lvl="0" marL="457200" rtl="0" algn="l">
              <a:lnSpc>
                <a:spcPct val="90000"/>
              </a:lnSpc>
              <a:spcBef>
                <a:spcPts val="1000"/>
              </a:spcBef>
              <a:spcAft>
                <a:spcPts val="0"/>
              </a:spcAft>
              <a:buClr>
                <a:schemeClr val="dk1"/>
              </a:buClr>
              <a:buSzPts val="3200"/>
              <a:buChar char="•"/>
              <a:defRPr sz="3200"/>
            </a:lvl1pPr>
            <a:lvl2pPr indent="-406400" lvl="1" marL="914400" rtl="0" algn="l">
              <a:lnSpc>
                <a:spcPct val="90000"/>
              </a:lnSpc>
              <a:spcBef>
                <a:spcPts val="500"/>
              </a:spcBef>
              <a:spcAft>
                <a:spcPts val="0"/>
              </a:spcAft>
              <a:buClr>
                <a:schemeClr val="dk1"/>
              </a:buClr>
              <a:buSzPts val="2800"/>
              <a:buChar char="•"/>
              <a:defRPr sz="2800"/>
            </a:lvl2pPr>
            <a:lvl3pPr indent="-381000" lvl="2" marL="1371600" rtl="0" algn="l">
              <a:lnSpc>
                <a:spcPct val="90000"/>
              </a:lnSpc>
              <a:spcBef>
                <a:spcPts val="500"/>
              </a:spcBef>
              <a:spcAft>
                <a:spcPts val="0"/>
              </a:spcAft>
              <a:buClr>
                <a:schemeClr val="dk1"/>
              </a:buClr>
              <a:buSzPts val="2400"/>
              <a:buChar char="•"/>
              <a:defRPr sz="2400"/>
            </a:lvl3pPr>
            <a:lvl4pPr indent="-355600" lvl="3" marL="1828800" rtl="0" algn="l">
              <a:lnSpc>
                <a:spcPct val="90000"/>
              </a:lnSpc>
              <a:spcBef>
                <a:spcPts val="500"/>
              </a:spcBef>
              <a:spcAft>
                <a:spcPts val="0"/>
              </a:spcAft>
              <a:buClr>
                <a:schemeClr val="dk1"/>
              </a:buClr>
              <a:buSzPts val="2000"/>
              <a:buChar char="•"/>
              <a:defRPr sz="2000"/>
            </a:lvl4pPr>
            <a:lvl5pPr indent="-355600" lvl="4" marL="2286000" rtl="0" algn="l">
              <a:lnSpc>
                <a:spcPct val="90000"/>
              </a:lnSpc>
              <a:spcBef>
                <a:spcPts val="500"/>
              </a:spcBef>
              <a:spcAft>
                <a:spcPts val="0"/>
              </a:spcAft>
              <a:buClr>
                <a:schemeClr val="dk1"/>
              </a:buClr>
              <a:buSzPts val="2000"/>
              <a:buChar char="•"/>
              <a:defRPr sz="2000"/>
            </a:lvl5pPr>
            <a:lvl6pPr indent="-355600" lvl="5" marL="2743200" rtl="0" algn="l">
              <a:lnSpc>
                <a:spcPct val="90000"/>
              </a:lnSpc>
              <a:spcBef>
                <a:spcPts val="500"/>
              </a:spcBef>
              <a:spcAft>
                <a:spcPts val="0"/>
              </a:spcAft>
              <a:buClr>
                <a:schemeClr val="dk1"/>
              </a:buClr>
              <a:buSzPts val="2000"/>
              <a:buChar char="•"/>
              <a:defRPr sz="2000"/>
            </a:lvl6pPr>
            <a:lvl7pPr indent="-355600" lvl="6" marL="3200400" rtl="0" algn="l">
              <a:lnSpc>
                <a:spcPct val="90000"/>
              </a:lnSpc>
              <a:spcBef>
                <a:spcPts val="500"/>
              </a:spcBef>
              <a:spcAft>
                <a:spcPts val="0"/>
              </a:spcAft>
              <a:buClr>
                <a:schemeClr val="dk1"/>
              </a:buClr>
              <a:buSzPts val="2000"/>
              <a:buChar char="•"/>
              <a:defRPr sz="2000"/>
            </a:lvl7pPr>
            <a:lvl8pPr indent="-355600" lvl="7" marL="3657600" rtl="0" algn="l">
              <a:lnSpc>
                <a:spcPct val="90000"/>
              </a:lnSpc>
              <a:spcBef>
                <a:spcPts val="500"/>
              </a:spcBef>
              <a:spcAft>
                <a:spcPts val="0"/>
              </a:spcAft>
              <a:buClr>
                <a:schemeClr val="dk1"/>
              </a:buClr>
              <a:buSzPts val="2000"/>
              <a:buChar char="•"/>
              <a:defRPr sz="2000"/>
            </a:lvl8pPr>
            <a:lvl9pPr indent="-355600" lvl="8" marL="4114800" rtl="0" algn="l">
              <a:lnSpc>
                <a:spcPct val="90000"/>
              </a:lnSpc>
              <a:spcBef>
                <a:spcPts val="500"/>
              </a:spcBef>
              <a:spcAft>
                <a:spcPts val="0"/>
              </a:spcAft>
              <a:buClr>
                <a:schemeClr val="dk1"/>
              </a:buClr>
              <a:buSzPts val="2000"/>
              <a:buChar char="•"/>
              <a:defRPr sz="2000"/>
            </a:lvl9pPr>
          </a:lstStyle>
          <a:p/>
        </p:txBody>
      </p:sp>
      <p:sp>
        <p:nvSpPr>
          <p:cNvPr id="275" name="Google Shape;275;gc83f645b0a_1_1368"/>
          <p:cNvSpPr txBox="1"/>
          <p:nvPr>
            <p:ph idx="2" type="body"/>
          </p:nvPr>
        </p:nvSpPr>
        <p:spPr>
          <a:xfrm>
            <a:off x="839788" y="2057400"/>
            <a:ext cx="3932100" cy="3811500"/>
          </a:xfrm>
          <a:prstGeom prst="rect">
            <a:avLst/>
          </a:prstGeom>
          <a:noFill/>
          <a:ln>
            <a:noFill/>
          </a:ln>
        </p:spPr>
        <p:txBody>
          <a:bodyPr anchorCtr="0" anchor="t" bIns="45700" lIns="91425" spcFirstLastPara="1" rIns="91425" wrap="square" tIns="45700">
            <a:noAutofit/>
          </a:bodyPr>
          <a:lstStyle>
            <a:lvl1pPr indent="-228600" lvl="0" marL="457200" rtl="0" algn="l">
              <a:lnSpc>
                <a:spcPct val="90000"/>
              </a:lnSpc>
              <a:spcBef>
                <a:spcPts val="1000"/>
              </a:spcBef>
              <a:spcAft>
                <a:spcPts val="0"/>
              </a:spcAft>
              <a:buClr>
                <a:schemeClr val="dk1"/>
              </a:buClr>
              <a:buSzPts val="1600"/>
              <a:buNone/>
              <a:defRPr sz="1600"/>
            </a:lvl1pPr>
            <a:lvl2pPr indent="-228600" lvl="1" marL="914400" rtl="0" algn="l">
              <a:lnSpc>
                <a:spcPct val="90000"/>
              </a:lnSpc>
              <a:spcBef>
                <a:spcPts val="500"/>
              </a:spcBef>
              <a:spcAft>
                <a:spcPts val="0"/>
              </a:spcAft>
              <a:buClr>
                <a:schemeClr val="dk1"/>
              </a:buClr>
              <a:buSzPts val="1400"/>
              <a:buNone/>
              <a:defRPr sz="1400"/>
            </a:lvl2pPr>
            <a:lvl3pPr indent="-228600" lvl="2" marL="1371600" rtl="0" algn="l">
              <a:lnSpc>
                <a:spcPct val="90000"/>
              </a:lnSpc>
              <a:spcBef>
                <a:spcPts val="500"/>
              </a:spcBef>
              <a:spcAft>
                <a:spcPts val="0"/>
              </a:spcAft>
              <a:buClr>
                <a:schemeClr val="dk1"/>
              </a:buClr>
              <a:buSzPts val="1200"/>
              <a:buNone/>
              <a:defRPr sz="1200"/>
            </a:lvl3pPr>
            <a:lvl4pPr indent="-228600" lvl="3" marL="1828800" rtl="0" algn="l">
              <a:lnSpc>
                <a:spcPct val="90000"/>
              </a:lnSpc>
              <a:spcBef>
                <a:spcPts val="500"/>
              </a:spcBef>
              <a:spcAft>
                <a:spcPts val="0"/>
              </a:spcAft>
              <a:buClr>
                <a:schemeClr val="dk1"/>
              </a:buClr>
              <a:buSzPts val="1000"/>
              <a:buNone/>
              <a:defRPr sz="1000"/>
            </a:lvl4pPr>
            <a:lvl5pPr indent="-228600" lvl="4" marL="2286000" rtl="0" algn="l">
              <a:lnSpc>
                <a:spcPct val="90000"/>
              </a:lnSpc>
              <a:spcBef>
                <a:spcPts val="500"/>
              </a:spcBef>
              <a:spcAft>
                <a:spcPts val="0"/>
              </a:spcAft>
              <a:buClr>
                <a:schemeClr val="dk1"/>
              </a:buClr>
              <a:buSzPts val="1000"/>
              <a:buNone/>
              <a:defRPr sz="1000"/>
            </a:lvl5pPr>
            <a:lvl6pPr indent="-228600" lvl="5" marL="2743200" rtl="0" algn="l">
              <a:lnSpc>
                <a:spcPct val="90000"/>
              </a:lnSpc>
              <a:spcBef>
                <a:spcPts val="500"/>
              </a:spcBef>
              <a:spcAft>
                <a:spcPts val="0"/>
              </a:spcAft>
              <a:buClr>
                <a:schemeClr val="dk1"/>
              </a:buClr>
              <a:buSzPts val="1000"/>
              <a:buNone/>
              <a:defRPr sz="1000"/>
            </a:lvl6pPr>
            <a:lvl7pPr indent="-228600" lvl="6" marL="3200400" rtl="0" algn="l">
              <a:lnSpc>
                <a:spcPct val="90000"/>
              </a:lnSpc>
              <a:spcBef>
                <a:spcPts val="500"/>
              </a:spcBef>
              <a:spcAft>
                <a:spcPts val="0"/>
              </a:spcAft>
              <a:buClr>
                <a:schemeClr val="dk1"/>
              </a:buClr>
              <a:buSzPts val="1000"/>
              <a:buNone/>
              <a:defRPr sz="1000"/>
            </a:lvl7pPr>
            <a:lvl8pPr indent="-228600" lvl="7" marL="3657600" rtl="0" algn="l">
              <a:lnSpc>
                <a:spcPct val="90000"/>
              </a:lnSpc>
              <a:spcBef>
                <a:spcPts val="500"/>
              </a:spcBef>
              <a:spcAft>
                <a:spcPts val="0"/>
              </a:spcAft>
              <a:buClr>
                <a:schemeClr val="dk1"/>
              </a:buClr>
              <a:buSzPts val="1000"/>
              <a:buNone/>
              <a:defRPr sz="1000"/>
            </a:lvl8pPr>
            <a:lvl9pPr indent="-228600" lvl="8" marL="4114800" rtl="0" algn="l">
              <a:lnSpc>
                <a:spcPct val="90000"/>
              </a:lnSpc>
              <a:spcBef>
                <a:spcPts val="500"/>
              </a:spcBef>
              <a:spcAft>
                <a:spcPts val="0"/>
              </a:spcAft>
              <a:buClr>
                <a:schemeClr val="dk1"/>
              </a:buClr>
              <a:buSzPts val="1000"/>
              <a:buNone/>
              <a:defRPr sz="1000"/>
            </a:lvl9pPr>
          </a:lstStyle>
          <a:p/>
        </p:txBody>
      </p:sp>
      <p:sp>
        <p:nvSpPr>
          <p:cNvPr id="276" name="Google Shape;276;gc83f645b0a_1_1368"/>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77" name="Google Shape;277;gc83f645b0a_1_1368"/>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78" name="Google Shape;278;gc83f645b0a_1_1368"/>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venir"/>
                <a:ea typeface="Avenir"/>
                <a:cs typeface="Avenir"/>
                <a:sym typeface="Avenir"/>
              </a:defRPr>
            </a:lvl1pPr>
            <a:lvl2pPr indent="0" lvl="1" marL="0" marR="0" rtl="0" algn="r">
              <a:spcBef>
                <a:spcPts val="0"/>
              </a:spcBef>
              <a:buNone/>
              <a:defRPr b="0" i="0" sz="1200" u="none" cap="none" strike="noStrike">
                <a:solidFill>
                  <a:srgbClr val="888888"/>
                </a:solidFill>
                <a:latin typeface="Avenir"/>
                <a:ea typeface="Avenir"/>
                <a:cs typeface="Avenir"/>
                <a:sym typeface="Avenir"/>
              </a:defRPr>
            </a:lvl2pPr>
            <a:lvl3pPr indent="0" lvl="2" marL="0" marR="0" rtl="0" algn="r">
              <a:spcBef>
                <a:spcPts val="0"/>
              </a:spcBef>
              <a:buNone/>
              <a:defRPr b="0" i="0" sz="1200" u="none" cap="none" strike="noStrike">
                <a:solidFill>
                  <a:srgbClr val="888888"/>
                </a:solidFill>
                <a:latin typeface="Avenir"/>
                <a:ea typeface="Avenir"/>
                <a:cs typeface="Avenir"/>
                <a:sym typeface="Avenir"/>
              </a:defRPr>
            </a:lvl3pPr>
            <a:lvl4pPr indent="0" lvl="3" marL="0" marR="0" rtl="0" algn="r">
              <a:spcBef>
                <a:spcPts val="0"/>
              </a:spcBef>
              <a:buNone/>
              <a:defRPr b="0" i="0" sz="1200" u="none" cap="none" strike="noStrike">
                <a:solidFill>
                  <a:srgbClr val="888888"/>
                </a:solidFill>
                <a:latin typeface="Avenir"/>
                <a:ea typeface="Avenir"/>
                <a:cs typeface="Avenir"/>
                <a:sym typeface="Avenir"/>
              </a:defRPr>
            </a:lvl4pPr>
            <a:lvl5pPr indent="0" lvl="4" marL="0" marR="0" rtl="0" algn="r">
              <a:spcBef>
                <a:spcPts val="0"/>
              </a:spcBef>
              <a:buNone/>
              <a:defRPr b="0" i="0" sz="1200" u="none" cap="none" strike="noStrike">
                <a:solidFill>
                  <a:srgbClr val="888888"/>
                </a:solidFill>
                <a:latin typeface="Avenir"/>
                <a:ea typeface="Avenir"/>
                <a:cs typeface="Avenir"/>
                <a:sym typeface="Avenir"/>
              </a:defRPr>
            </a:lvl5pPr>
            <a:lvl6pPr indent="0" lvl="5" marL="0" marR="0" rtl="0" algn="r">
              <a:spcBef>
                <a:spcPts val="0"/>
              </a:spcBef>
              <a:buNone/>
              <a:defRPr b="0" i="0" sz="1200" u="none" cap="none" strike="noStrike">
                <a:solidFill>
                  <a:srgbClr val="888888"/>
                </a:solidFill>
                <a:latin typeface="Avenir"/>
                <a:ea typeface="Avenir"/>
                <a:cs typeface="Avenir"/>
                <a:sym typeface="Avenir"/>
              </a:defRPr>
            </a:lvl6pPr>
            <a:lvl7pPr indent="0" lvl="6" marL="0" marR="0" rtl="0" algn="r">
              <a:spcBef>
                <a:spcPts val="0"/>
              </a:spcBef>
              <a:buNone/>
              <a:defRPr b="0" i="0" sz="1200" u="none" cap="none" strike="noStrike">
                <a:solidFill>
                  <a:srgbClr val="888888"/>
                </a:solidFill>
                <a:latin typeface="Avenir"/>
                <a:ea typeface="Avenir"/>
                <a:cs typeface="Avenir"/>
                <a:sym typeface="Avenir"/>
              </a:defRPr>
            </a:lvl7pPr>
            <a:lvl8pPr indent="0" lvl="7" marL="0" marR="0" rtl="0" algn="r">
              <a:spcBef>
                <a:spcPts val="0"/>
              </a:spcBef>
              <a:buNone/>
              <a:defRPr b="0" i="0" sz="1200" u="none" cap="none" strike="noStrike">
                <a:solidFill>
                  <a:srgbClr val="888888"/>
                </a:solidFill>
                <a:latin typeface="Avenir"/>
                <a:ea typeface="Avenir"/>
                <a:cs typeface="Avenir"/>
                <a:sym typeface="Avenir"/>
              </a:defRPr>
            </a:lvl8pPr>
            <a:lvl9pPr indent="0" lvl="8" marL="0" marR="0" rtl="0" algn="r">
              <a:spcBef>
                <a:spcPts val="0"/>
              </a:spcBef>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279" name="Google Shape;279;gc83f645b0a_1_1368"/>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280" name="Google Shape;280;gc83f645b0a_1_1368"/>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81" name="Shape 281"/>
        <p:cNvGrpSpPr/>
        <p:nvPr/>
      </p:nvGrpSpPr>
      <p:grpSpPr>
        <a:xfrm>
          <a:off x="0" y="0"/>
          <a:ext cx="0" cy="0"/>
          <a:chOff x="0" y="0"/>
          <a:chExt cx="0" cy="0"/>
        </a:xfrm>
      </p:grpSpPr>
      <p:sp>
        <p:nvSpPr>
          <p:cNvPr id="282" name="Google Shape;282;gc83f645b0a_1_1377"/>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Autofit/>
          </a:bodyPr>
          <a:lstStyle>
            <a:lvl1pPr lvl="0" rtl="0" algn="l">
              <a:lnSpc>
                <a:spcPct val="90000"/>
              </a:lnSpc>
              <a:spcBef>
                <a:spcPts val="0"/>
              </a:spcBef>
              <a:spcAft>
                <a:spcPts val="0"/>
              </a:spcAft>
              <a:buClr>
                <a:schemeClr val="dk1"/>
              </a:buClr>
              <a:buSzPts val="3200"/>
              <a:buFont typeface="Twentieth Century"/>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83" name="Google Shape;283;gc83f645b0a_1_1377"/>
          <p:cNvSpPr/>
          <p:nvPr>
            <p:ph idx="2" type="pic"/>
          </p:nvPr>
        </p:nvSpPr>
        <p:spPr>
          <a:xfrm>
            <a:off x="5183188" y="987425"/>
            <a:ext cx="6172200" cy="487350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Avenir"/>
                <a:ea typeface="Avenir"/>
                <a:cs typeface="Avenir"/>
                <a:sym typeface="Avenir"/>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Avenir"/>
                <a:ea typeface="Avenir"/>
                <a:cs typeface="Avenir"/>
                <a:sym typeface="Avenir"/>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Avenir"/>
                <a:ea typeface="Avenir"/>
                <a:cs typeface="Avenir"/>
                <a:sym typeface="Avenir"/>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Avenir"/>
                <a:ea typeface="Avenir"/>
                <a:cs typeface="Avenir"/>
                <a:sym typeface="Avenir"/>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Avenir"/>
                <a:ea typeface="Avenir"/>
                <a:cs typeface="Avenir"/>
                <a:sym typeface="Avenir"/>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Avenir"/>
                <a:ea typeface="Avenir"/>
                <a:cs typeface="Avenir"/>
                <a:sym typeface="Avenir"/>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Avenir"/>
                <a:ea typeface="Avenir"/>
                <a:cs typeface="Avenir"/>
                <a:sym typeface="Avenir"/>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Avenir"/>
                <a:ea typeface="Avenir"/>
                <a:cs typeface="Avenir"/>
                <a:sym typeface="Avenir"/>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Avenir"/>
                <a:ea typeface="Avenir"/>
                <a:cs typeface="Avenir"/>
                <a:sym typeface="Avenir"/>
              </a:defRPr>
            </a:lvl9pPr>
          </a:lstStyle>
          <a:p/>
        </p:txBody>
      </p:sp>
      <p:sp>
        <p:nvSpPr>
          <p:cNvPr id="284" name="Google Shape;284;gc83f645b0a_1_1377"/>
          <p:cNvSpPr txBox="1"/>
          <p:nvPr>
            <p:ph idx="1" type="body"/>
          </p:nvPr>
        </p:nvSpPr>
        <p:spPr>
          <a:xfrm>
            <a:off x="839788" y="2057400"/>
            <a:ext cx="3932100" cy="3811500"/>
          </a:xfrm>
          <a:prstGeom prst="rect">
            <a:avLst/>
          </a:prstGeom>
          <a:noFill/>
          <a:ln>
            <a:noFill/>
          </a:ln>
        </p:spPr>
        <p:txBody>
          <a:bodyPr anchorCtr="0" anchor="t" bIns="45700" lIns="91425" spcFirstLastPara="1" rIns="91425" wrap="square" tIns="45700">
            <a:noAutofit/>
          </a:bodyPr>
          <a:lstStyle>
            <a:lvl1pPr indent="-228600" lvl="0" marL="457200" rtl="0" algn="l">
              <a:lnSpc>
                <a:spcPct val="90000"/>
              </a:lnSpc>
              <a:spcBef>
                <a:spcPts val="1000"/>
              </a:spcBef>
              <a:spcAft>
                <a:spcPts val="0"/>
              </a:spcAft>
              <a:buClr>
                <a:schemeClr val="dk1"/>
              </a:buClr>
              <a:buSzPts val="1600"/>
              <a:buNone/>
              <a:defRPr sz="1600"/>
            </a:lvl1pPr>
            <a:lvl2pPr indent="-228600" lvl="1" marL="914400" rtl="0" algn="l">
              <a:lnSpc>
                <a:spcPct val="90000"/>
              </a:lnSpc>
              <a:spcBef>
                <a:spcPts val="500"/>
              </a:spcBef>
              <a:spcAft>
                <a:spcPts val="0"/>
              </a:spcAft>
              <a:buClr>
                <a:schemeClr val="dk1"/>
              </a:buClr>
              <a:buSzPts val="1400"/>
              <a:buNone/>
              <a:defRPr sz="1400"/>
            </a:lvl2pPr>
            <a:lvl3pPr indent="-228600" lvl="2" marL="1371600" rtl="0" algn="l">
              <a:lnSpc>
                <a:spcPct val="90000"/>
              </a:lnSpc>
              <a:spcBef>
                <a:spcPts val="500"/>
              </a:spcBef>
              <a:spcAft>
                <a:spcPts val="0"/>
              </a:spcAft>
              <a:buClr>
                <a:schemeClr val="dk1"/>
              </a:buClr>
              <a:buSzPts val="1200"/>
              <a:buNone/>
              <a:defRPr sz="1200"/>
            </a:lvl3pPr>
            <a:lvl4pPr indent="-228600" lvl="3" marL="1828800" rtl="0" algn="l">
              <a:lnSpc>
                <a:spcPct val="90000"/>
              </a:lnSpc>
              <a:spcBef>
                <a:spcPts val="500"/>
              </a:spcBef>
              <a:spcAft>
                <a:spcPts val="0"/>
              </a:spcAft>
              <a:buClr>
                <a:schemeClr val="dk1"/>
              </a:buClr>
              <a:buSzPts val="1000"/>
              <a:buNone/>
              <a:defRPr sz="1000"/>
            </a:lvl4pPr>
            <a:lvl5pPr indent="-228600" lvl="4" marL="2286000" rtl="0" algn="l">
              <a:lnSpc>
                <a:spcPct val="90000"/>
              </a:lnSpc>
              <a:spcBef>
                <a:spcPts val="500"/>
              </a:spcBef>
              <a:spcAft>
                <a:spcPts val="0"/>
              </a:spcAft>
              <a:buClr>
                <a:schemeClr val="dk1"/>
              </a:buClr>
              <a:buSzPts val="1000"/>
              <a:buNone/>
              <a:defRPr sz="1000"/>
            </a:lvl5pPr>
            <a:lvl6pPr indent="-228600" lvl="5" marL="2743200" rtl="0" algn="l">
              <a:lnSpc>
                <a:spcPct val="90000"/>
              </a:lnSpc>
              <a:spcBef>
                <a:spcPts val="500"/>
              </a:spcBef>
              <a:spcAft>
                <a:spcPts val="0"/>
              </a:spcAft>
              <a:buClr>
                <a:schemeClr val="dk1"/>
              </a:buClr>
              <a:buSzPts val="1000"/>
              <a:buNone/>
              <a:defRPr sz="1000"/>
            </a:lvl6pPr>
            <a:lvl7pPr indent="-228600" lvl="6" marL="3200400" rtl="0" algn="l">
              <a:lnSpc>
                <a:spcPct val="90000"/>
              </a:lnSpc>
              <a:spcBef>
                <a:spcPts val="500"/>
              </a:spcBef>
              <a:spcAft>
                <a:spcPts val="0"/>
              </a:spcAft>
              <a:buClr>
                <a:schemeClr val="dk1"/>
              </a:buClr>
              <a:buSzPts val="1000"/>
              <a:buNone/>
              <a:defRPr sz="1000"/>
            </a:lvl7pPr>
            <a:lvl8pPr indent="-228600" lvl="7" marL="3657600" rtl="0" algn="l">
              <a:lnSpc>
                <a:spcPct val="90000"/>
              </a:lnSpc>
              <a:spcBef>
                <a:spcPts val="500"/>
              </a:spcBef>
              <a:spcAft>
                <a:spcPts val="0"/>
              </a:spcAft>
              <a:buClr>
                <a:schemeClr val="dk1"/>
              </a:buClr>
              <a:buSzPts val="1000"/>
              <a:buNone/>
              <a:defRPr sz="1000"/>
            </a:lvl8pPr>
            <a:lvl9pPr indent="-228600" lvl="8" marL="4114800" rtl="0" algn="l">
              <a:lnSpc>
                <a:spcPct val="90000"/>
              </a:lnSpc>
              <a:spcBef>
                <a:spcPts val="500"/>
              </a:spcBef>
              <a:spcAft>
                <a:spcPts val="0"/>
              </a:spcAft>
              <a:buClr>
                <a:schemeClr val="dk1"/>
              </a:buClr>
              <a:buSzPts val="1000"/>
              <a:buNone/>
              <a:defRPr sz="1000"/>
            </a:lvl9pPr>
          </a:lstStyle>
          <a:p/>
        </p:txBody>
      </p:sp>
      <p:sp>
        <p:nvSpPr>
          <p:cNvPr id="285" name="Google Shape;285;gc83f645b0a_1_1377"/>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86" name="Google Shape;286;gc83f645b0a_1_1377"/>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atin typeface="Avenir"/>
                <a:ea typeface="Avenir"/>
                <a:cs typeface="Avenir"/>
                <a:sym typeface="Avenir"/>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87" name="Google Shape;287;gc83f645b0a_1_137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venir"/>
                <a:ea typeface="Avenir"/>
                <a:cs typeface="Avenir"/>
                <a:sym typeface="Avenir"/>
              </a:defRPr>
            </a:lvl1pPr>
            <a:lvl2pPr indent="0" lvl="1" marL="0" marR="0" rtl="0" algn="r">
              <a:spcBef>
                <a:spcPts val="0"/>
              </a:spcBef>
              <a:buNone/>
              <a:defRPr b="0" i="0" sz="1200" u="none" cap="none" strike="noStrike">
                <a:solidFill>
                  <a:srgbClr val="888888"/>
                </a:solidFill>
                <a:latin typeface="Avenir"/>
                <a:ea typeface="Avenir"/>
                <a:cs typeface="Avenir"/>
                <a:sym typeface="Avenir"/>
              </a:defRPr>
            </a:lvl2pPr>
            <a:lvl3pPr indent="0" lvl="2" marL="0" marR="0" rtl="0" algn="r">
              <a:spcBef>
                <a:spcPts val="0"/>
              </a:spcBef>
              <a:buNone/>
              <a:defRPr b="0" i="0" sz="1200" u="none" cap="none" strike="noStrike">
                <a:solidFill>
                  <a:srgbClr val="888888"/>
                </a:solidFill>
                <a:latin typeface="Avenir"/>
                <a:ea typeface="Avenir"/>
                <a:cs typeface="Avenir"/>
                <a:sym typeface="Avenir"/>
              </a:defRPr>
            </a:lvl3pPr>
            <a:lvl4pPr indent="0" lvl="3" marL="0" marR="0" rtl="0" algn="r">
              <a:spcBef>
                <a:spcPts val="0"/>
              </a:spcBef>
              <a:buNone/>
              <a:defRPr b="0" i="0" sz="1200" u="none" cap="none" strike="noStrike">
                <a:solidFill>
                  <a:srgbClr val="888888"/>
                </a:solidFill>
                <a:latin typeface="Avenir"/>
                <a:ea typeface="Avenir"/>
                <a:cs typeface="Avenir"/>
                <a:sym typeface="Avenir"/>
              </a:defRPr>
            </a:lvl4pPr>
            <a:lvl5pPr indent="0" lvl="4" marL="0" marR="0" rtl="0" algn="r">
              <a:spcBef>
                <a:spcPts val="0"/>
              </a:spcBef>
              <a:buNone/>
              <a:defRPr b="0" i="0" sz="1200" u="none" cap="none" strike="noStrike">
                <a:solidFill>
                  <a:srgbClr val="888888"/>
                </a:solidFill>
                <a:latin typeface="Avenir"/>
                <a:ea typeface="Avenir"/>
                <a:cs typeface="Avenir"/>
                <a:sym typeface="Avenir"/>
              </a:defRPr>
            </a:lvl5pPr>
            <a:lvl6pPr indent="0" lvl="5" marL="0" marR="0" rtl="0" algn="r">
              <a:spcBef>
                <a:spcPts val="0"/>
              </a:spcBef>
              <a:buNone/>
              <a:defRPr b="0" i="0" sz="1200" u="none" cap="none" strike="noStrike">
                <a:solidFill>
                  <a:srgbClr val="888888"/>
                </a:solidFill>
                <a:latin typeface="Avenir"/>
                <a:ea typeface="Avenir"/>
                <a:cs typeface="Avenir"/>
                <a:sym typeface="Avenir"/>
              </a:defRPr>
            </a:lvl6pPr>
            <a:lvl7pPr indent="0" lvl="6" marL="0" marR="0" rtl="0" algn="r">
              <a:spcBef>
                <a:spcPts val="0"/>
              </a:spcBef>
              <a:buNone/>
              <a:defRPr b="0" i="0" sz="1200" u="none" cap="none" strike="noStrike">
                <a:solidFill>
                  <a:srgbClr val="888888"/>
                </a:solidFill>
                <a:latin typeface="Avenir"/>
                <a:ea typeface="Avenir"/>
                <a:cs typeface="Avenir"/>
                <a:sym typeface="Avenir"/>
              </a:defRPr>
            </a:lvl7pPr>
            <a:lvl8pPr indent="0" lvl="7" marL="0" marR="0" rtl="0" algn="r">
              <a:spcBef>
                <a:spcPts val="0"/>
              </a:spcBef>
              <a:buNone/>
              <a:defRPr b="0" i="0" sz="1200" u="none" cap="none" strike="noStrike">
                <a:solidFill>
                  <a:srgbClr val="888888"/>
                </a:solidFill>
                <a:latin typeface="Avenir"/>
                <a:ea typeface="Avenir"/>
                <a:cs typeface="Avenir"/>
                <a:sym typeface="Avenir"/>
              </a:defRPr>
            </a:lvl8pPr>
            <a:lvl9pPr indent="0" lvl="8" marL="0" marR="0" rtl="0" algn="r">
              <a:spcBef>
                <a:spcPts val="0"/>
              </a:spcBef>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288" name="Google Shape;288;gc83f645b0a_1_1377"/>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289" name="Google Shape;289;gc83f645b0a_1_1377"/>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 Text 1">
  <p:cSld name="Title + 2 Column Text 1">
    <p:spTree>
      <p:nvGrpSpPr>
        <p:cNvPr id="290" name="Shape 290"/>
        <p:cNvGrpSpPr/>
        <p:nvPr/>
      </p:nvGrpSpPr>
      <p:grpSpPr>
        <a:xfrm>
          <a:off x="0" y="0"/>
          <a:ext cx="0" cy="0"/>
          <a:chOff x="0" y="0"/>
          <a:chExt cx="0" cy="0"/>
        </a:xfrm>
      </p:grpSpPr>
      <p:sp>
        <p:nvSpPr>
          <p:cNvPr id="291" name="Google Shape;291;gc83f645b0a_1_1446"/>
          <p:cNvSpPr txBox="1"/>
          <p:nvPr>
            <p:ph type="title"/>
          </p:nvPr>
        </p:nvSpPr>
        <p:spPr>
          <a:xfrm>
            <a:off x="1674424" y="514738"/>
            <a:ext cx="9663300" cy="1325700"/>
          </a:xfrm>
          <a:prstGeom prst="rect">
            <a:avLst/>
          </a:prstGeom>
          <a:noFill/>
          <a:ln>
            <a:noFill/>
          </a:ln>
        </p:spPr>
        <p:txBody>
          <a:bodyPr anchorCtr="0" anchor="b" bIns="45700" lIns="91425" spcFirstLastPara="1" rIns="91425" wrap="square" tIns="45700">
            <a:noAutofit/>
          </a:bodyPr>
          <a:lstStyle>
            <a:lvl1pPr lvl="0" rtl="0" algn="l">
              <a:lnSpc>
                <a:spcPct val="90000"/>
              </a:lnSpc>
              <a:spcBef>
                <a:spcPts val="0"/>
              </a:spcBef>
              <a:spcAft>
                <a:spcPts val="0"/>
              </a:spcAft>
              <a:buClr>
                <a:schemeClr val="accent3"/>
              </a:buClr>
              <a:buSzPts val="4000"/>
              <a:buFont typeface="Arial"/>
              <a:buNone/>
              <a:defRPr sz="4000"/>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292" name="Google Shape;292;gc83f645b0a_1_1446"/>
          <p:cNvSpPr txBox="1"/>
          <p:nvPr>
            <p:ph idx="1" type="body"/>
          </p:nvPr>
        </p:nvSpPr>
        <p:spPr>
          <a:xfrm>
            <a:off x="1674424" y="2073075"/>
            <a:ext cx="4647300" cy="4044600"/>
          </a:xfrm>
          <a:prstGeom prst="rect">
            <a:avLst/>
          </a:prstGeom>
          <a:noFill/>
          <a:ln>
            <a:noFill/>
          </a:ln>
        </p:spPr>
        <p:txBody>
          <a:bodyPr anchorCtr="0" anchor="t" bIns="45700" lIns="91425" spcFirstLastPara="1" rIns="91425" wrap="square" tIns="45700">
            <a:noAutofit/>
          </a:bodyPr>
          <a:lstStyle>
            <a:lvl1pPr indent="-369570" lvl="0" marL="457200" rtl="0" algn="l">
              <a:lnSpc>
                <a:spcPct val="126126"/>
              </a:lnSpc>
              <a:spcBef>
                <a:spcPts val="1200"/>
              </a:spcBef>
              <a:spcAft>
                <a:spcPts val="0"/>
              </a:spcAft>
              <a:buClr>
                <a:schemeClr val="accent3"/>
              </a:buClr>
              <a:buSzPts val="2220"/>
              <a:buFont typeface="Arial"/>
              <a:buChar char="–"/>
              <a:defRPr sz="2220"/>
            </a:lvl1pPr>
            <a:lvl2pPr indent="-369569" lvl="1" marL="914400" rtl="0" algn="l">
              <a:lnSpc>
                <a:spcPct val="90000"/>
              </a:lnSpc>
              <a:spcBef>
                <a:spcPts val="500"/>
              </a:spcBef>
              <a:spcAft>
                <a:spcPts val="0"/>
              </a:spcAft>
              <a:buClr>
                <a:schemeClr val="accent3"/>
              </a:buClr>
              <a:buSzPts val="2220"/>
              <a:buFont typeface="Arial"/>
              <a:buChar char="–"/>
              <a:defRPr sz="2220"/>
            </a:lvl2pPr>
            <a:lvl3pPr indent="-369569" lvl="2" marL="1371600" rtl="0" algn="l">
              <a:lnSpc>
                <a:spcPct val="90000"/>
              </a:lnSpc>
              <a:spcBef>
                <a:spcPts val="500"/>
              </a:spcBef>
              <a:spcAft>
                <a:spcPts val="0"/>
              </a:spcAft>
              <a:buClr>
                <a:schemeClr val="accent3"/>
              </a:buClr>
              <a:buSzPts val="2220"/>
              <a:buFont typeface="Arial"/>
              <a:buChar char="–"/>
              <a:defRPr sz="2220"/>
            </a:lvl3pPr>
            <a:lvl4pPr indent="-369569" lvl="3" marL="1828800" rtl="0" algn="l">
              <a:lnSpc>
                <a:spcPct val="90000"/>
              </a:lnSpc>
              <a:spcBef>
                <a:spcPts val="500"/>
              </a:spcBef>
              <a:spcAft>
                <a:spcPts val="0"/>
              </a:spcAft>
              <a:buClr>
                <a:schemeClr val="accent3"/>
              </a:buClr>
              <a:buSzPts val="2220"/>
              <a:buFont typeface="Arial"/>
              <a:buChar char="–"/>
              <a:defRPr sz="2220"/>
            </a:lvl4pPr>
            <a:lvl5pPr indent="-369570" lvl="4" marL="2286000" rtl="0" algn="l">
              <a:lnSpc>
                <a:spcPct val="90000"/>
              </a:lnSpc>
              <a:spcBef>
                <a:spcPts val="500"/>
              </a:spcBef>
              <a:spcAft>
                <a:spcPts val="0"/>
              </a:spcAft>
              <a:buClr>
                <a:schemeClr val="accent3"/>
              </a:buClr>
              <a:buSzPts val="2220"/>
              <a:buFont typeface="Arial"/>
              <a:buChar char="–"/>
              <a:defRPr sz="2220"/>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293" name="Google Shape;293;gc83f645b0a_1_1446"/>
          <p:cNvSpPr/>
          <p:nvPr/>
        </p:nvSpPr>
        <p:spPr>
          <a:xfrm>
            <a:off x="0" y="0"/>
            <a:ext cx="1036800"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id="294" name="Google Shape;294;gc83f645b0a_1_1446"/>
          <p:cNvPicPr preferRelativeResize="0"/>
          <p:nvPr/>
        </p:nvPicPr>
        <p:blipFill rotWithShape="1">
          <a:blip r:embed="rId2">
            <a:alphaModFix/>
          </a:blip>
          <a:srcRect b="0" l="0" r="0" t="0"/>
          <a:stretch/>
        </p:blipFill>
        <p:spPr>
          <a:xfrm>
            <a:off x="230747" y="6167242"/>
            <a:ext cx="571281" cy="406753"/>
          </a:xfrm>
          <a:prstGeom prst="rect">
            <a:avLst/>
          </a:prstGeom>
          <a:noFill/>
          <a:ln>
            <a:noFill/>
          </a:ln>
        </p:spPr>
      </p:pic>
      <p:sp>
        <p:nvSpPr>
          <p:cNvPr id="295" name="Google Shape;295;gc83f645b0a_1_1446"/>
          <p:cNvSpPr txBox="1"/>
          <p:nvPr>
            <p:ph idx="12" type="sldNum"/>
          </p:nvPr>
        </p:nvSpPr>
        <p:spPr>
          <a:xfrm>
            <a:off x="250391" y="238838"/>
            <a:ext cx="526200" cy="3651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1pPr>
            <a:lvl2pPr indent="0" lvl="1" marL="0" marR="0" rtl="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2pPr>
            <a:lvl3pPr indent="0" lvl="2" marL="0" marR="0" rtl="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3pPr>
            <a:lvl4pPr indent="0" lvl="3" marL="0" marR="0" rtl="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4pPr>
            <a:lvl5pPr indent="0" lvl="4" marL="0" marR="0" rtl="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5pPr>
            <a:lvl6pPr indent="0" lvl="5" marL="0" marR="0" rtl="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6pPr>
            <a:lvl7pPr indent="0" lvl="6" marL="0" marR="0" rtl="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7pPr>
            <a:lvl8pPr indent="0" lvl="7" marL="0" marR="0" rtl="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8pPr>
            <a:lvl9pPr indent="0" lvl="8" marL="0" marR="0" rtl="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id="296" name="Google Shape;296;gc83f645b0a_1_1446"/>
          <p:cNvSpPr txBox="1"/>
          <p:nvPr>
            <p:ph idx="2" type="body"/>
          </p:nvPr>
        </p:nvSpPr>
        <p:spPr>
          <a:xfrm>
            <a:off x="6712200" y="2073075"/>
            <a:ext cx="4647300" cy="4044600"/>
          </a:xfrm>
          <a:prstGeom prst="rect">
            <a:avLst/>
          </a:prstGeom>
          <a:noFill/>
          <a:ln>
            <a:noFill/>
          </a:ln>
        </p:spPr>
        <p:txBody>
          <a:bodyPr anchorCtr="0" anchor="t" bIns="45700" lIns="91425" spcFirstLastPara="1" rIns="91425" wrap="square" tIns="45700">
            <a:noAutofit/>
          </a:bodyPr>
          <a:lstStyle>
            <a:lvl1pPr indent="-369570" lvl="0" marL="457200" rtl="0" algn="l">
              <a:lnSpc>
                <a:spcPct val="126126"/>
              </a:lnSpc>
              <a:spcBef>
                <a:spcPts val="1200"/>
              </a:spcBef>
              <a:spcAft>
                <a:spcPts val="0"/>
              </a:spcAft>
              <a:buClr>
                <a:schemeClr val="accent3"/>
              </a:buClr>
              <a:buSzPts val="2220"/>
              <a:buFont typeface="Arial"/>
              <a:buChar char="–"/>
              <a:defRPr sz="2220"/>
            </a:lvl1pPr>
            <a:lvl2pPr indent="-369569" lvl="1" marL="914400" rtl="0" algn="l">
              <a:lnSpc>
                <a:spcPct val="90000"/>
              </a:lnSpc>
              <a:spcBef>
                <a:spcPts val="500"/>
              </a:spcBef>
              <a:spcAft>
                <a:spcPts val="0"/>
              </a:spcAft>
              <a:buClr>
                <a:schemeClr val="accent3"/>
              </a:buClr>
              <a:buSzPts val="2220"/>
              <a:buFont typeface="Arial"/>
              <a:buChar char="–"/>
              <a:defRPr sz="2220"/>
            </a:lvl2pPr>
            <a:lvl3pPr indent="-369569" lvl="2" marL="1371600" rtl="0" algn="l">
              <a:lnSpc>
                <a:spcPct val="90000"/>
              </a:lnSpc>
              <a:spcBef>
                <a:spcPts val="500"/>
              </a:spcBef>
              <a:spcAft>
                <a:spcPts val="0"/>
              </a:spcAft>
              <a:buClr>
                <a:schemeClr val="accent3"/>
              </a:buClr>
              <a:buSzPts val="2220"/>
              <a:buFont typeface="Arial"/>
              <a:buChar char="–"/>
              <a:defRPr sz="2220"/>
            </a:lvl3pPr>
            <a:lvl4pPr indent="-369569" lvl="3" marL="1828800" rtl="0" algn="l">
              <a:lnSpc>
                <a:spcPct val="90000"/>
              </a:lnSpc>
              <a:spcBef>
                <a:spcPts val="500"/>
              </a:spcBef>
              <a:spcAft>
                <a:spcPts val="0"/>
              </a:spcAft>
              <a:buClr>
                <a:schemeClr val="accent3"/>
              </a:buClr>
              <a:buSzPts val="2220"/>
              <a:buFont typeface="Arial"/>
              <a:buChar char="–"/>
              <a:defRPr sz="2220"/>
            </a:lvl4pPr>
            <a:lvl5pPr indent="-369570" lvl="4" marL="2286000" rtl="0" algn="l">
              <a:lnSpc>
                <a:spcPct val="90000"/>
              </a:lnSpc>
              <a:spcBef>
                <a:spcPts val="500"/>
              </a:spcBef>
              <a:spcAft>
                <a:spcPts val="0"/>
              </a:spcAft>
              <a:buClr>
                <a:schemeClr val="accent3"/>
              </a:buClr>
              <a:buSzPts val="2220"/>
              <a:buFont typeface="Arial"/>
              <a:buChar char="–"/>
              <a:defRPr sz="2220"/>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1" name="Shape 51"/>
        <p:cNvGrpSpPr/>
        <p:nvPr/>
      </p:nvGrpSpPr>
      <p:grpSpPr>
        <a:xfrm>
          <a:off x="0" y="0"/>
          <a:ext cx="0" cy="0"/>
          <a:chOff x="0" y="0"/>
          <a:chExt cx="0" cy="0"/>
        </a:xfrm>
      </p:grpSpPr>
      <p:sp>
        <p:nvSpPr>
          <p:cNvPr id="52" name="Google Shape;52;p11"/>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1"/>
          <p:cNvSpPr txBox="1"/>
          <p:nvPr>
            <p:ph idx="1" type="body"/>
          </p:nvPr>
        </p:nvSpPr>
        <p:spPr>
          <a:xfrm>
            <a:off x="677334" y="2160589"/>
            <a:ext cx="4184035" cy="3880772"/>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54" name="Google Shape;54;p11"/>
          <p:cNvSpPr txBox="1"/>
          <p:nvPr>
            <p:ph idx="2" type="body"/>
          </p:nvPr>
        </p:nvSpPr>
        <p:spPr>
          <a:xfrm>
            <a:off x="5089970" y="2160589"/>
            <a:ext cx="4184034" cy="3880773"/>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55" name="Google Shape;55;p11"/>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11"/>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1"/>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8" name="Shape 58"/>
        <p:cNvGrpSpPr/>
        <p:nvPr/>
      </p:nvGrpSpPr>
      <p:grpSpPr>
        <a:xfrm>
          <a:off x="0" y="0"/>
          <a:ext cx="0" cy="0"/>
          <a:chOff x="0" y="0"/>
          <a:chExt cx="0" cy="0"/>
        </a:xfrm>
      </p:grpSpPr>
      <p:sp>
        <p:nvSpPr>
          <p:cNvPr id="59" name="Google Shape;59;p12"/>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accent1"/>
              </a:buClr>
              <a:buSzPts val="3600"/>
              <a:buFont typeface="Trebuchet MS"/>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2"/>
          <p:cNvSpPr txBox="1"/>
          <p:nvPr>
            <p:ph idx="1" type="body"/>
          </p:nvPr>
        </p:nvSpPr>
        <p:spPr>
          <a:xfrm>
            <a:off x="675745" y="2160983"/>
            <a:ext cx="4185623"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61" name="Google Shape;61;p12"/>
          <p:cNvSpPr txBox="1"/>
          <p:nvPr>
            <p:ph idx="2" type="body"/>
          </p:nvPr>
        </p:nvSpPr>
        <p:spPr>
          <a:xfrm>
            <a:off x="675745" y="2737245"/>
            <a:ext cx="4185623" cy="3304117"/>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62" name="Google Shape;62;p12"/>
          <p:cNvSpPr txBox="1"/>
          <p:nvPr>
            <p:ph idx="3" type="body"/>
          </p:nvPr>
        </p:nvSpPr>
        <p:spPr>
          <a:xfrm>
            <a:off x="5088383" y="2160983"/>
            <a:ext cx="4185618"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63" name="Google Shape;63;p12"/>
          <p:cNvSpPr txBox="1"/>
          <p:nvPr>
            <p:ph idx="4" type="body"/>
          </p:nvPr>
        </p:nvSpPr>
        <p:spPr>
          <a:xfrm>
            <a:off x="5088384" y="2737245"/>
            <a:ext cx="4185617" cy="3304117"/>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64" name="Google Shape;64;p12"/>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2"/>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2"/>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7" name="Shape 67"/>
        <p:cNvGrpSpPr/>
        <p:nvPr/>
      </p:nvGrpSpPr>
      <p:grpSpPr>
        <a:xfrm>
          <a:off x="0" y="0"/>
          <a:ext cx="0" cy="0"/>
          <a:chOff x="0" y="0"/>
          <a:chExt cx="0" cy="0"/>
        </a:xfrm>
      </p:grpSpPr>
      <p:sp>
        <p:nvSpPr>
          <p:cNvPr id="68" name="Google Shape;68;p13"/>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3"/>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3"/>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3"/>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2" name="Shape 72"/>
        <p:cNvGrpSpPr/>
        <p:nvPr/>
      </p:nvGrpSpPr>
      <p:grpSpPr>
        <a:xfrm>
          <a:off x="0" y="0"/>
          <a:ext cx="0" cy="0"/>
          <a:chOff x="0" y="0"/>
          <a:chExt cx="0" cy="0"/>
        </a:xfrm>
      </p:grpSpPr>
      <p:sp>
        <p:nvSpPr>
          <p:cNvPr id="73" name="Google Shape;73;p14"/>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4"/>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4"/>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6" name="Shape 76"/>
        <p:cNvGrpSpPr/>
        <p:nvPr/>
      </p:nvGrpSpPr>
      <p:grpSpPr>
        <a:xfrm>
          <a:off x="0" y="0"/>
          <a:ext cx="0" cy="0"/>
          <a:chOff x="0" y="0"/>
          <a:chExt cx="0" cy="0"/>
        </a:xfrm>
      </p:grpSpPr>
      <p:sp>
        <p:nvSpPr>
          <p:cNvPr id="77" name="Google Shape;77;p15"/>
          <p:cNvSpPr txBox="1"/>
          <p:nvPr>
            <p:ph type="title"/>
          </p:nvPr>
        </p:nvSpPr>
        <p:spPr>
          <a:xfrm>
            <a:off x="677334" y="1498604"/>
            <a:ext cx="3854528" cy="1278466"/>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accent1"/>
              </a:buClr>
              <a:buSzPts val="2000"/>
              <a:buFont typeface="Trebuchet MS"/>
              <a:buNone/>
              <a:defRPr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5"/>
          <p:cNvSpPr txBox="1"/>
          <p:nvPr>
            <p:ph idx="1" type="body"/>
          </p:nvPr>
        </p:nvSpPr>
        <p:spPr>
          <a:xfrm>
            <a:off x="4760461" y="514924"/>
            <a:ext cx="4513541" cy="5526437"/>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79" name="Google Shape;79;p15"/>
          <p:cNvSpPr txBox="1"/>
          <p:nvPr>
            <p:ph idx="2" type="body"/>
          </p:nvPr>
        </p:nvSpPr>
        <p:spPr>
          <a:xfrm>
            <a:off x="677334" y="2777069"/>
            <a:ext cx="3854528" cy="2584449"/>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1120"/>
              <a:buNone/>
              <a:defRPr sz="1400"/>
            </a:lvl2pPr>
            <a:lvl3pPr indent="-228600" lvl="2" marL="1371600" algn="l">
              <a:spcBef>
                <a:spcPts val="1000"/>
              </a:spcBef>
              <a:spcAft>
                <a:spcPts val="0"/>
              </a:spcAft>
              <a:buSzPts val="960"/>
              <a:buNone/>
              <a:defRPr sz="1200"/>
            </a:lvl3pPr>
            <a:lvl4pPr indent="-228600" lvl="3" marL="1828800" algn="l">
              <a:spcBef>
                <a:spcPts val="1000"/>
              </a:spcBef>
              <a:spcAft>
                <a:spcPts val="0"/>
              </a:spcAft>
              <a:buSzPts val="800"/>
              <a:buNone/>
              <a:defRPr sz="1000"/>
            </a:lvl4pPr>
            <a:lvl5pPr indent="-228600" lvl="4" marL="2286000" algn="l">
              <a:spcBef>
                <a:spcPts val="1000"/>
              </a:spcBef>
              <a:spcAft>
                <a:spcPts val="0"/>
              </a:spcAft>
              <a:buSzPts val="800"/>
              <a:buNone/>
              <a:defRPr sz="1000"/>
            </a:lvl5pPr>
            <a:lvl6pPr indent="-228600" lvl="5" marL="2743200" algn="l">
              <a:spcBef>
                <a:spcPts val="1000"/>
              </a:spcBef>
              <a:spcAft>
                <a:spcPts val="0"/>
              </a:spcAft>
              <a:buSzPts val="800"/>
              <a:buNone/>
              <a:defRPr sz="1000"/>
            </a:lvl6pPr>
            <a:lvl7pPr indent="-228600" lvl="6" marL="3200400" algn="l">
              <a:spcBef>
                <a:spcPts val="1000"/>
              </a:spcBef>
              <a:spcAft>
                <a:spcPts val="0"/>
              </a:spcAft>
              <a:buSzPts val="800"/>
              <a:buNone/>
              <a:defRPr sz="1000"/>
            </a:lvl7pPr>
            <a:lvl8pPr indent="-228600" lvl="7" marL="3657600" algn="l">
              <a:spcBef>
                <a:spcPts val="1000"/>
              </a:spcBef>
              <a:spcAft>
                <a:spcPts val="0"/>
              </a:spcAft>
              <a:buSzPts val="800"/>
              <a:buNone/>
              <a:defRPr sz="1000"/>
            </a:lvl8pPr>
            <a:lvl9pPr indent="-228600" lvl="8" marL="4114800" algn="l">
              <a:spcBef>
                <a:spcPts val="1000"/>
              </a:spcBef>
              <a:spcAft>
                <a:spcPts val="0"/>
              </a:spcAft>
              <a:buSzPts val="800"/>
              <a:buNone/>
              <a:defRPr sz="1000"/>
            </a:lvl9pPr>
          </a:lstStyle>
          <a:p/>
        </p:txBody>
      </p:sp>
      <p:sp>
        <p:nvSpPr>
          <p:cNvPr id="80" name="Google Shape;80;p15"/>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5"/>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5"/>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3" name="Shape 83"/>
        <p:cNvGrpSpPr/>
        <p:nvPr/>
      </p:nvGrpSpPr>
      <p:grpSpPr>
        <a:xfrm>
          <a:off x="0" y="0"/>
          <a:ext cx="0" cy="0"/>
          <a:chOff x="0" y="0"/>
          <a:chExt cx="0" cy="0"/>
        </a:xfrm>
      </p:grpSpPr>
      <p:sp>
        <p:nvSpPr>
          <p:cNvPr id="84" name="Google Shape;84;p16"/>
          <p:cNvSpPr txBox="1"/>
          <p:nvPr>
            <p:ph type="title"/>
          </p:nvPr>
        </p:nvSpPr>
        <p:spPr>
          <a:xfrm>
            <a:off x="677334" y="4800600"/>
            <a:ext cx="8596667"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accent1"/>
              </a:buClr>
              <a:buSzPts val="2400"/>
              <a:buFont typeface="Trebuchet MS"/>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16"/>
          <p:cNvSpPr/>
          <p:nvPr>
            <p:ph idx="2" type="pic"/>
          </p:nvPr>
        </p:nvSpPr>
        <p:spPr>
          <a:xfrm>
            <a:off x="677334" y="609600"/>
            <a:ext cx="8596668" cy="3845718"/>
          </a:xfrm>
          <a:prstGeom prst="rect">
            <a:avLst/>
          </a:prstGeom>
          <a:noFill/>
          <a:ln>
            <a:noFill/>
          </a:ln>
        </p:spPr>
        <p:txBody>
          <a:bodyPr anchorCtr="0" anchor="t" bIns="45700" lIns="91425" spcFirstLastPara="1" rIns="91425" wrap="square" tIns="45700">
            <a:normAutofit/>
          </a:bodyPr>
          <a:lstStyle>
            <a:lvl1pPr lvl="0" marR="0" rtl="0" algn="ctr">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1pPr>
            <a:lvl2pPr lvl="1"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2pPr>
            <a:lvl3pPr lvl="2"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3pPr>
            <a:lvl4pPr lvl="3"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4pPr>
            <a:lvl5pPr lvl="4"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5pPr>
            <a:lvl6pPr lvl="5"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6pPr>
            <a:lvl7pPr lvl="6"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7pPr>
            <a:lvl8pPr lvl="7"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8pPr>
            <a:lvl9pPr lvl="8" marR="0" rtl="0" algn="l">
              <a:spcBef>
                <a:spcPts val="1000"/>
              </a:spcBef>
              <a:spcAft>
                <a:spcPts val="0"/>
              </a:spcAft>
              <a:buClr>
                <a:schemeClr val="accent1"/>
              </a:buClr>
              <a:buSzPts val="1280"/>
              <a:buFont typeface="Noto Sans Symbols"/>
              <a:buNone/>
              <a:defRPr b="0" i="0" sz="1600" u="none" cap="none" strike="noStrike">
                <a:solidFill>
                  <a:srgbClr val="3F3F3F"/>
                </a:solidFill>
                <a:latin typeface="Trebuchet MS"/>
                <a:ea typeface="Trebuchet MS"/>
                <a:cs typeface="Trebuchet MS"/>
                <a:sym typeface="Trebuchet MS"/>
              </a:defRPr>
            </a:lvl9pPr>
          </a:lstStyle>
          <a:p/>
        </p:txBody>
      </p:sp>
      <p:sp>
        <p:nvSpPr>
          <p:cNvPr id="86" name="Google Shape;86;p16"/>
          <p:cNvSpPr txBox="1"/>
          <p:nvPr>
            <p:ph idx="1" type="body"/>
          </p:nvPr>
        </p:nvSpPr>
        <p:spPr>
          <a:xfrm>
            <a:off x="677334" y="5367338"/>
            <a:ext cx="8596667" cy="67402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960"/>
              <a:buNone/>
              <a:defRPr sz="12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87" name="Google Shape;87;p16"/>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16"/>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89" name="Google Shape;89;p16"/>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2.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7.xml"/><Relationship Id="rId10" Type="http://schemas.openxmlformats.org/officeDocument/2006/relationships/slideLayout" Target="../slideLayouts/slideLayout26.xml"/><Relationship Id="rId13" Type="http://schemas.openxmlformats.org/officeDocument/2006/relationships/slideLayout" Target="../slideLayouts/slideLayout29.xml"/><Relationship Id="rId12" Type="http://schemas.openxmlformats.org/officeDocument/2006/relationships/slideLayout" Target="../slideLayouts/slideLayout28.xml"/><Relationship Id="rId1" Type="http://schemas.openxmlformats.org/officeDocument/2006/relationships/slideLayout" Target="../slideLayouts/slideLayout17.xml"/><Relationship Id="rId2" Type="http://schemas.openxmlformats.org/officeDocument/2006/relationships/slideLayout" Target="../slideLayouts/slideLayout18.xml"/><Relationship Id="rId3" Type="http://schemas.openxmlformats.org/officeDocument/2006/relationships/slideLayout" Target="../slideLayouts/slideLayout19.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5" Type="http://schemas.openxmlformats.org/officeDocument/2006/relationships/slideLayout" Target="../slideLayouts/slideLayout31.xml"/><Relationship Id="rId14" Type="http://schemas.openxmlformats.org/officeDocument/2006/relationships/slideLayout" Target="../slideLayouts/slideLayout30.xml"/><Relationship Id="rId17" Type="http://schemas.openxmlformats.org/officeDocument/2006/relationships/slideLayout" Target="../slideLayouts/slideLayout33.xml"/><Relationship Id="rId16" Type="http://schemas.openxmlformats.org/officeDocument/2006/relationships/slideLayout" Target="../slideLayouts/slideLayout32.xml"/><Relationship Id="rId5" Type="http://schemas.openxmlformats.org/officeDocument/2006/relationships/slideLayout" Target="../slideLayouts/slideLayout21.xml"/><Relationship Id="rId6" Type="http://schemas.openxmlformats.org/officeDocument/2006/relationships/slideLayout" Target="../slideLayouts/slideLayout22.xml"/><Relationship Id="rId18" Type="http://schemas.openxmlformats.org/officeDocument/2006/relationships/theme" Target="../theme/theme3.xml"/><Relationship Id="rId7" Type="http://schemas.openxmlformats.org/officeDocument/2006/relationships/slideLayout" Target="../slideLayouts/slideLayout23.xml"/><Relationship Id="rId8"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grpSp>
        <p:nvGrpSpPr>
          <p:cNvPr id="6" name="Google Shape;6;p7"/>
          <p:cNvGrpSpPr/>
          <p:nvPr/>
        </p:nvGrpSpPr>
        <p:grpSpPr>
          <a:xfrm>
            <a:off x="0" y="-8467"/>
            <a:ext cx="12192000" cy="6866467"/>
            <a:chOff x="0" y="-8467"/>
            <a:chExt cx="12192000" cy="6866467"/>
          </a:xfrm>
        </p:grpSpPr>
        <p:cxnSp>
          <p:nvCxnSpPr>
            <p:cNvPr id="7" name="Google Shape;7;p7"/>
            <p:cNvCxnSpPr/>
            <p:nvPr/>
          </p:nvCxnSpPr>
          <p:spPr>
            <a:xfrm>
              <a:off x="9371012" y="0"/>
              <a:ext cx="1219200" cy="6858000"/>
            </a:xfrm>
            <a:prstGeom prst="straightConnector1">
              <a:avLst/>
            </a:prstGeom>
            <a:noFill/>
            <a:ln cap="flat" cmpd="sng" w="9525">
              <a:solidFill>
                <a:schemeClr val="accent1">
                  <a:alpha val="69803"/>
                </a:schemeClr>
              </a:solidFill>
              <a:prstDash val="solid"/>
              <a:round/>
              <a:headEnd len="sm" w="sm" type="none"/>
              <a:tailEnd len="sm" w="sm" type="none"/>
            </a:ln>
          </p:spPr>
        </p:cxnSp>
        <p:cxnSp>
          <p:nvCxnSpPr>
            <p:cNvPr id="8" name="Google Shape;8;p7"/>
            <p:cNvCxnSpPr/>
            <p:nvPr/>
          </p:nvCxnSpPr>
          <p:spPr>
            <a:xfrm flipH="1">
              <a:off x="7425267" y="3681413"/>
              <a:ext cx="4763558" cy="3176587"/>
            </a:xfrm>
            <a:prstGeom prst="straightConnector1">
              <a:avLst/>
            </a:prstGeom>
            <a:noFill/>
            <a:ln cap="flat" cmpd="sng" w="9525">
              <a:solidFill>
                <a:schemeClr val="accent1">
                  <a:alpha val="69803"/>
                </a:schemeClr>
              </a:solidFill>
              <a:prstDash val="solid"/>
              <a:round/>
              <a:headEnd len="sm" w="sm" type="none"/>
              <a:tailEnd len="sm" w="sm" type="none"/>
            </a:ln>
          </p:spPr>
        </p:cxnSp>
        <p:sp>
          <p:nvSpPr>
            <p:cNvPr id="9" name="Google Shape;9;p7"/>
            <p:cNvSpPr/>
            <p:nvPr/>
          </p:nvSpPr>
          <p:spPr>
            <a:xfrm>
              <a:off x="9181476" y="-8467"/>
              <a:ext cx="3007349"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35686"/>
              </a:schemeClr>
            </a:solidFill>
            <a:ln>
              <a:noFill/>
            </a:ln>
          </p:spPr>
        </p:sp>
        <p:sp>
          <p:nvSpPr>
            <p:cNvPr id="10" name="Google Shape;10;p7"/>
            <p:cNvSpPr/>
            <p:nvPr/>
          </p:nvSpPr>
          <p:spPr>
            <a:xfrm>
              <a:off x="9603442" y="-8467"/>
              <a:ext cx="2588558"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1" name="Google Shape;11;p7"/>
            <p:cNvSpPr/>
            <p:nvPr/>
          </p:nvSpPr>
          <p:spPr>
            <a:xfrm>
              <a:off x="8932333" y="3048000"/>
              <a:ext cx="3259667" cy="3810000"/>
            </a:xfrm>
            <a:prstGeom prst="triangle">
              <a:avLst>
                <a:gd fmla="val 100000" name="adj"/>
              </a:avLst>
            </a:prstGeom>
            <a:solidFill>
              <a:srgbClr val="16B0E3">
                <a:alpha val="6588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7"/>
            <p:cNvSpPr/>
            <p:nvPr/>
          </p:nvSpPr>
          <p:spPr>
            <a:xfrm>
              <a:off x="9334500" y="-8467"/>
              <a:ext cx="2854326"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16B0E3">
                <a:alpha val="49803"/>
              </a:srgbClr>
            </a:solidFill>
            <a:ln>
              <a:noFill/>
            </a:ln>
          </p:spPr>
        </p:sp>
        <p:sp>
          <p:nvSpPr>
            <p:cNvPr id="13" name="Google Shape;13;p7"/>
            <p:cNvSpPr/>
            <p:nvPr/>
          </p:nvSpPr>
          <p:spPr>
            <a:xfrm>
              <a:off x="10898730" y="-8467"/>
              <a:ext cx="1290094"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chemeClr val="accent2">
                <a:alpha val="69803"/>
              </a:schemeClr>
            </a:solidFill>
            <a:ln>
              <a:noFill/>
            </a:ln>
          </p:spPr>
        </p:sp>
        <p:sp>
          <p:nvSpPr>
            <p:cNvPr id="14" name="Google Shape;14;p7"/>
            <p:cNvSpPr/>
            <p:nvPr/>
          </p:nvSpPr>
          <p:spPr>
            <a:xfrm>
              <a:off x="10938999" y="-8467"/>
              <a:ext cx="1249825"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rgbClr val="226292">
                <a:alpha val="80000"/>
              </a:srgbClr>
            </a:solidFill>
            <a:ln>
              <a:noFill/>
            </a:ln>
          </p:spPr>
        </p:sp>
        <p:sp>
          <p:nvSpPr>
            <p:cNvPr id="15" name="Google Shape;15;p7"/>
            <p:cNvSpPr/>
            <p:nvPr/>
          </p:nvSpPr>
          <p:spPr>
            <a:xfrm>
              <a:off x="10371666" y="3589867"/>
              <a:ext cx="1817159" cy="3268133"/>
            </a:xfrm>
            <a:prstGeom prst="triangle">
              <a:avLst>
                <a:gd fmla="val 100000" name="adj"/>
              </a:avLst>
            </a:prstGeom>
            <a:solidFill>
              <a:srgbClr val="16B0E3">
                <a:alpha val="6588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7"/>
            <p:cNvSpPr/>
            <p:nvPr/>
          </p:nvSpPr>
          <p:spPr>
            <a:xfrm>
              <a:off x="0" y="4013200"/>
              <a:ext cx="448733" cy="2844800"/>
            </a:xfrm>
            <a:prstGeom prst="triangle">
              <a:avLst>
                <a:gd fmla="val 0" name="adj"/>
              </a:avLst>
            </a:prstGeom>
            <a:solidFill>
              <a:schemeClr val="accent1">
                <a:alpha val="69803"/>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7" name="Google Shape;17;p7"/>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marR="0" rtl="0" algn="l">
              <a:spcBef>
                <a:spcPts val="0"/>
              </a:spcBef>
              <a:spcAft>
                <a:spcPts val="0"/>
              </a:spcAft>
              <a:buClr>
                <a:schemeClr val="accent1"/>
              </a:buClr>
              <a:buSzPts val="3600"/>
              <a:buFont typeface="Trebuchet MS"/>
              <a:buNone/>
              <a:defRPr b="0" i="0" sz="3600" u="none" cap="none" strike="noStrike">
                <a:solidFill>
                  <a:schemeClr val="accent1"/>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2"/>
                </a:solidFill>
              </a:defRPr>
            </a:lvl2pPr>
            <a:lvl3pPr lvl="2" marR="0" rtl="0" algn="l">
              <a:spcBef>
                <a:spcPts val="0"/>
              </a:spcBef>
              <a:spcAft>
                <a:spcPts val="0"/>
              </a:spcAft>
              <a:buSzPts val="1400"/>
              <a:buNone/>
              <a:defRPr b="0" i="0" sz="1800" u="none" cap="none" strike="noStrike">
                <a:solidFill>
                  <a:schemeClr val="dk2"/>
                </a:solidFill>
              </a:defRPr>
            </a:lvl3pPr>
            <a:lvl4pPr lvl="3" marR="0" rtl="0" algn="l">
              <a:spcBef>
                <a:spcPts val="0"/>
              </a:spcBef>
              <a:spcAft>
                <a:spcPts val="0"/>
              </a:spcAft>
              <a:buSzPts val="1400"/>
              <a:buNone/>
              <a:defRPr b="0" i="0" sz="1800" u="none" cap="none" strike="noStrike">
                <a:solidFill>
                  <a:schemeClr val="dk2"/>
                </a:solidFill>
              </a:defRPr>
            </a:lvl4pPr>
            <a:lvl5pPr lvl="4" marR="0" rtl="0" algn="l">
              <a:spcBef>
                <a:spcPts val="0"/>
              </a:spcBef>
              <a:spcAft>
                <a:spcPts val="0"/>
              </a:spcAft>
              <a:buSzPts val="1400"/>
              <a:buNone/>
              <a:defRPr b="0" i="0" sz="1800" u="none" cap="none" strike="noStrike">
                <a:solidFill>
                  <a:schemeClr val="dk2"/>
                </a:solidFill>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18" name="Google Shape;18;p7"/>
          <p:cNvSpPr txBox="1"/>
          <p:nvPr>
            <p:ph idx="1" type="body"/>
          </p:nvPr>
        </p:nvSpPr>
        <p:spPr>
          <a:xfrm>
            <a:off x="677334" y="2160589"/>
            <a:ext cx="8596668" cy="3880773"/>
          </a:xfrm>
          <a:prstGeom prst="rect">
            <a:avLst/>
          </a:prstGeom>
          <a:noFill/>
          <a:ln>
            <a:noFill/>
          </a:ln>
        </p:spPr>
        <p:txBody>
          <a:bodyPr anchorCtr="0" anchor="t" bIns="45700" lIns="91425" spcFirstLastPara="1" rIns="91425" wrap="square" tIns="45700">
            <a:normAutofit/>
          </a:bodyPr>
          <a:lstStyle>
            <a:lvl1pPr indent="-320040" lvl="0" marL="457200" marR="0" rtl="0" algn="l">
              <a:spcBef>
                <a:spcPts val="1000"/>
              </a:spcBef>
              <a:spcAft>
                <a:spcPts val="0"/>
              </a:spcAft>
              <a:buClr>
                <a:schemeClr val="accent1"/>
              </a:buClr>
              <a:buSzPts val="1440"/>
              <a:buFont typeface="Noto Sans Symbols"/>
              <a:buChar char="►"/>
              <a:defRPr b="0" i="0" sz="1800" u="none" cap="none" strike="noStrike">
                <a:solidFill>
                  <a:srgbClr val="3F3F3F"/>
                </a:solidFill>
                <a:latin typeface="Trebuchet MS"/>
                <a:ea typeface="Trebuchet MS"/>
                <a:cs typeface="Trebuchet MS"/>
                <a:sym typeface="Trebuchet MS"/>
              </a:defRPr>
            </a:lvl1pPr>
            <a:lvl2pPr indent="-309880" lvl="1" marL="914400" marR="0" rtl="0" algn="l">
              <a:spcBef>
                <a:spcPts val="1000"/>
              </a:spcBef>
              <a:spcAft>
                <a:spcPts val="0"/>
              </a:spcAft>
              <a:buClr>
                <a:schemeClr val="accent1"/>
              </a:buClr>
              <a:buSzPts val="1280"/>
              <a:buFont typeface="Noto Sans Symbols"/>
              <a:buChar char="►"/>
              <a:defRPr b="0" i="0" sz="1600" u="none" cap="none" strike="noStrike">
                <a:solidFill>
                  <a:srgbClr val="3F3F3F"/>
                </a:solidFill>
                <a:latin typeface="Trebuchet MS"/>
                <a:ea typeface="Trebuchet MS"/>
                <a:cs typeface="Trebuchet MS"/>
                <a:sym typeface="Trebuchet MS"/>
              </a:defRPr>
            </a:lvl2pPr>
            <a:lvl3pPr indent="-299719" lvl="2" marL="1371600" marR="0" rtl="0" algn="l">
              <a:spcBef>
                <a:spcPts val="1000"/>
              </a:spcBef>
              <a:spcAft>
                <a:spcPts val="0"/>
              </a:spcAft>
              <a:buClr>
                <a:schemeClr val="accent1"/>
              </a:buClr>
              <a:buSzPts val="1120"/>
              <a:buFont typeface="Noto Sans Symbols"/>
              <a:buChar char="►"/>
              <a:defRPr b="0" i="0" sz="1400" u="none" cap="none" strike="noStrike">
                <a:solidFill>
                  <a:srgbClr val="3F3F3F"/>
                </a:solidFill>
                <a:latin typeface="Trebuchet MS"/>
                <a:ea typeface="Trebuchet MS"/>
                <a:cs typeface="Trebuchet MS"/>
                <a:sym typeface="Trebuchet MS"/>
              </a:defRPr>
            </a:lvl3pPr>
            <a:lvl4pPr indent="-289560" lvl="3" marL="18288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4pPr>
            <a:lvl5pPr indent="-289560" lvl="4" marL="22860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5pPr>
            <a:lvl6pPr indent="-289560" lvl="5" marL="27432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6pPr>
            <a:lvl7pPr indent="-289560" lvl="6" marL="32004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7pPr>
            <a:lvl8pPr indent="-289559" lvl="7" marL="36576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8pPr>
            <a:lvl9pPr indent="-289559" lvl="8" marL="4114800" marR="0" rtl="0" algn="l">
              <a:spcBef>
                <a:spcPts val="1000"/>
              </a:spcBef>
              <a:spcAft>
                <a:spcPts val="0"/>
              </a:spcAft>
              <a:buClr>
                <a:schemeClr val="accent1"/>
              </a:buClr>
              <a:buSzPts val="960"/>
              <a:buFont typeface="Noto Sans Symbols"/>
              <a:buChar char="►"/>
              <a:defRPr b="0" i="0" sz="1200" u="none" cap="none" strike="noStrike">
                <a:solidFill>
                  <a:srgbClr val="3F3F3F"/>
                </a:solidFill>
                <a:latin typeface="Trebuchet MS"/>
                <a:ea typeface="Trebuchet MS"/>
                <a:cs typeface="Trebuchet MS"/>
                <a:sym typeface="Trebuchet MS"/>
              </a:defRPr>
            </a:lvl9pPr>
          </a:lstStyle>
          <a:p/>
        </p:txBody>
      </p:sp>
      <p:sp>
        <p:nvSpPr>
          <p:cNvPr id="19" name="Google Shape;19;p7"/>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900" u="none" cap="none" strike="noStrike">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20" name="Google Shape;20;p7"/>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21" name="Google Shape;21;p7"/>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900" u="none" cap="none" strike="noStrike">
                <a:solidFill>
                  <a:schemeClr val="accent1"/>
                </a:solidFill>
                <a:latin typeface="Trebuchet MS"/>
                <a:ea typeface="Trebuchet MS"/>
                <a:cs typeface="Trebuchet MS"/>
                <a:sym typeface="Trebuchet MS"/>
              </a:defRPr>
            </a:lvl1pPr>
            <a:lvl2pPr indent="0" lvl="1" marL="0" marR="0" rtl="0" algn="r">
              <a:spcBef>
                <a:spcPts val="0"/>
              </a:spcBef>
              <a:buNone/>
              <a:defRPr b="0" i="0" sz="900" u="none" cap="none" strike="noStrike">
                <a:solidFill>
                  <a:schemeClr val="accent1"/>
                </a:solidFill>
                <a:latin typeface="Trebuchet MS"/>
                <a:ea typeface="Trebuchet MS"/>
                <a:cs typeface="Trebuchet MS"/>
                <a:sym typeface="Trebuchet MS"/>
              </a:defRPr>
            </a:lvl2pPr>
            <a:lvl3pPr indent="0" lvl="2" marL="0" marR="0" rtl="0" algn="r">
              <a:spcBef>
                <a:spcPts val="0"/>
              </a:spcBef>
              <a:buNone/>
              <a:defRPr b="0" i="0" sz="900" u="none" cap="none" strike="noStrike">
                <a:solidFill>
                  <a:schemeClr val="accent1"/>
                </a:solidFill>
                <a:latin typeface="Trebuchet MS"/>
                <a:ea typeface="Trebuchet MS"/>
                <a:cs typeface="Trebuchet MS"/>
                <a:sym typeface="Trebuchet MS"/>
              </a:defRPr>
            </a:lvl3pPr>
            <a:lvl4pPr indent="0" lvl="3" marL="0" marR="0" rtl="0" algn="r">
              <a:spcBef>
                <a:spcPts val="0"/>
              </a:spcBef>
              <a:buNone/>
              <a:defRPr b="0" i="0" sz="900" u="none" cap="none" strike="noStrike">
                <a:solidFill>
                  <a:schemeClr val="accent1"/>
                </a:solidFill>
                <a:latin typeface="Trebuchet MS"/>
                <a:ea typeface="Trebuchet MS"/>
                <a:cs typeface="Trebuchet MS"/>
                <a:sym typeface="Trebuchet MS"/>
              </a:defRPr>
            </a:lvl4pPr>
            <a:lvl5pPr indent="0" lvl="4" marL="0" marR="0" rtl="0" algn="r">
              <a:spcBef>
                <a:spcPts val="0"/>
              </a:spcBef>
              <a:buNone/>
              <a:defRPr b="0" i="0" sz="900" u="none" cap="none" strike="noStrike">
                <a:solidFill>
                  <a:schemeClr val="accent1"/>
                </a:solidFill>
                <a:latin typeface="Trebuchet MS"/>
                <a:ea typeface="Trebuchet MS"/>
                <a:cs typeface="Trebuchet MS"/>
                <a:sym typeface="Trebuchet MS"/>
              </a:defRPr>
            </a:lvl5pPr>
            <a:lvl6pPr indent="0" lvl="5" marL="0" marR="0" rtl="0" algn="r">
              <a:spcBef>
                <a:spcPts val="0"/>
              </a:spcBef>
              <a:buNone/>
              <a:defRPr b="0" i="0" sz="900" u="none" cap="none" strike="noStrike">
                <a:solidFill>
                  <a:schemeClr val="accent1"/>
                </a:solidFill>
                <a:latin typeface="Trebuchet MS"/>
                <a:ea typeface="Trebuchet MS"/>
                <a:cs typeface="Trebuchet MS"/>
                <a:sym typeface="Trebuchet MS"/>
              </a:defRPr>
            </a:lvl6pPr>
            <a:lvl7pPr indent="0" lvl="6" marL="0" marR="0" rtl="0" algn="r">
              <a:spcBef>
                <a:spcPts val="0"/>
              </a:spcBef>
              <a:buNone/>
              <a:defRPr b="0" i="0" sz="900" u="none" cap="none" strike="noStrike">
                <a:solidFill>
                  <a:schemeClr val="accent1"/>
                </a:solidFill>
                <a:latin typeface="Trebuchet MS"/>
                <a:ea typeface="Trebuchet MS"/>
                <a:cs typeface="Trebuchet MS"/>
                <a:sym typeface="Trebuchet MS"/>
              </a:defRPr>
            </a:lvl7pPr>
            <a:lvl8pPr indent="0" lvl="7" marL="0" marR="0" rtl="0" algn="r">
              <a:spcBef>
                <a:spcPts val="0"/>
              </a:spcBef>
              <a:buNone/>
              <a:defRPr b="0" i="0" sz="900" u="none" cap="none" strike="noStrike">
                <a:solidFill>
                  <a:schemeClr val="accent1"/>
                </a:solidFill>
                <a:latin typeface="Trebuchet MS"/>
                <a:ea typeface="Trebuchet MS"/>
                <a:cs typeface="Trebuchet MS"/>
                <a:sym typeface="Trebuchet MS"/>
              </a:defRPr>
            </a:lvl8pPr>
            <a:lvl9pPr indent="0" lvl="8" marL="0" marR="0" rtl="0" algn="r">
              <a:spcBef>
                <a:spcPts val="0"/>
              </a:spcBef>
              <a:buNone/>
              <a:defRPr b="0" i="0" sz="900" u="none" cap="none" strike="noStrike">
                <a:solidFill>
                  <a:schemeClr val="accent1"/>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9" name="Shape 139"/>
        <p:cNvGrpSpPr/>
        <p:nvPr/>
      </p:nvGrpSpPr>
      <p:grpSpPr>
        <a:xfrm>
          <a:off x="0" y="0"/>
          <a:ext cx="0" cy="0"/>
          <a:chOff x="0" y="0"/>
          <a:chExt cx="0" cy="0"/>
        </a:xfrm>
      </p:grpSpPr>
      <p:sp>
        <p:nvSpPr>
          <p:cNvPr id="140" name="Google Shape;140;gc83f645b0a_1_1235"/>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Twentieth Century"/>
              <a:buNone/>
              <a:defRPr b="0" i="0" sz="4400" u="none" cap="none" strike="noStrike">
                <a:solidFill>
                  <a:schemeClr val="dk1"/>
                </a:solidFill>
                <a:latin typeface="Twentieth Century"/>
                <a:ea typeface="Twentieth Century"/>
                <a:cs typeface="Twentieth Century"/>
                <a:sym typeface="Twentieth Century"/>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141" name="Google Shape;141;gc83f645b0a_1_123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venir"/>
                <a:ea typeface="Avenir"/>
                <a:cs typeface="Avenir"/>
                <a:sym typeface="Avenir"/>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venir"/>
                <a:ea typeface="Avenir"/>
                <a:cs typeface="Avenir"/>
                <a:sym typeface="Avenir"/>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venir"/>
                <a:ea typeface="Avenir"/>
                <a:cs typeface="Avenir"/>
                <a:sym typeface="Avenir"/>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9pPr>
          </a:lstStyle>
          <a:p/>
        </p:txBody>
      </p:sp>
      <p:sp>
        <p:nvSpPr>
          <p:cNvPr id="142" name="Google Shape;142;gc83f645b0a_1_1235"/>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Avenir"/>
                <a:ea typeface="Avenir"/>
                <a:cs typeface="Avenir"/>
                <a:sym typeface="Avenir"/>
              </a:defRPr>
            </a:lvl1pPr>
            <a:lvl2pPr lvl="1"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2pPr>
            <a:lvl3pPr lvl="2"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3pPr>
            <a:lvl4pPr lvl="3"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4pPr>
            <a:lvl5pPr lvl="4"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5pPr>
            <a:lvl6pPr lvl="5"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6pPr>
            <a:lvl7pPr lvl="6"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7pPr>
            <a:lvl8pPr lvl="7"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8pPr>
            <a:lvl9pPr lvl="8"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9pPr>
          </a:lstStyle>
          <a:p/>
        </p:txBody>
      </p:sp>
      <p:sp>
        <p:nvSpPr>
          <p:cNvPr id="143" name="Google Shape;143;gc83f645b0a_1_1235"/>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Avenir"/>
                <a:ea typeface="Avenir"/>
                <a:cs typeface="Avenir"/>
                <a:sym typeface="Avenir"/>
              </a:defRPr>
            </a:lvl1pPr>
            <a:lvl2pPr lvl="1"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2pPr>
            <a:lvl3pPr lvl="2"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3pPr>
            <a:lvl4pPr lvl="3"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4pPr>
            <a:lvl5pPr lvl="4"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5pPr>
            <a:lvl6pPr lvl="5"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6pPr>
            <a:lvl7pPr lvl="6"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7pPr>
            <a:lvl8pPr lvl="7"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8pPr>
            <a:lvl9pPr lvl="8" marR="0" rtl="0" algn="l">
              <a:spcBef>
                <a:spcPts val="0"/>
              </a:spcBef>
              <a:spcAft>
                <a:spcPts val="0"/>
              </a:spcAft>
              <a:buSzPts val="1400"/>
              <a:buNone/>
              <a:defRPr b="0" i="0" sz="1800" u="none" cap="none" strike="noStrike">
                <a:solidFill>
                  <a:schemeClr val="dk1"/>
                </a:solidFill>
                <a:latin typeface="Avenir"/>
                <a:ea typeface="Avenir"/>
                <a:cs typeface="Avenir"/>
                <a:sym typeface="Avenir"/>
              </a:defRPr>
            </a:lvl9pPr>
          </a:lstStyle>
          <a:p/>
        </p:txBody>
      </p:sp>
      <p:sp>
        <p:nvSpPr>
          <p:cNvPr id="144" name="Google Shape;144;gc83f645b0a_1_123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venir"/>
                <a:ea typeface="Avenir"/>
                <a:cs typeface="Avenir"/>
                <a:sym typeface="Avenir"/>
              </a:defRPr>
            </a:lvl1pPr>
            <a:lvl2pPr indent="0" lvl="1" marL="0" marR="0" rtl="0" algn="r">
              <a:spcBef>
                <a:spcPts val="0"/>
              </a:spcBef>
              <a:buNone/>
              <a:defRPr b="0" i="0" sz="1200" u="none" cap="none" strike="noStrike">
                <a:solidFill>
                  <a:srgbClr val="888888"/>
                </a:solidFill>
                <a:latin typeface="Avenir"/>
                <a:ea typeface="Avenir"/>
                <a:cs typeface="Avenir"/>
                <a:sym typeface="Avenir"/>
              </a:defRPr>
            </a:lvl2pPr>
            <a:lvl3pPr indent="0" lvl="2" marL="0" marR="0" rtl="0" algn="r">
              <a:spcBef>
                <a:spcPts val="0"/>
              </a:spcBef>
              <a:buNone/>
              <a:defRPr b="0" i="0" sz="1200" u="none" cap="none" strike="noStrike">
                <a:solidFill>
                  <a:srgbClr val="888888"/>
                </a:solidFill>
                <a:latin typeface="Avenir"/>
                <a:ea typeface="Avenir"/>
                <a:cs typeface="Avenir"/>
                <a:sym typeface="Avenir"/>
              </a:defRPr>
            </a:lvl3pPr>
            <a:lvl4pPr indent="0" lvl="3" marL="0" marR="0" rtl="0" algn="r">
              <a:spcBef>
                <a:spcPts val="0"/>
              </a:spcBef>
              <a:buNone/>
              <a:defRPr b="0" i="0" sz="1200" u="none" cap="none" strike="noStrike">
                <a:solidFill>
                  <a:srgbClr val="888888"/>
                </a:solidFill>
                <a:latin typeface="Avenir"/>
                <a:ea typeface="Avenir"/>
                <a:cs typeface="Avenir"/>
                <a:sym typeface="Avenir"/>
              </a:defRPr>
            </a:lvl4pPr>
            <a:lvl5pPr indent="0" lvl="4" marL="0" marR="0" rtl="0" algn="r">
              <a:spcBef>
                <a:spcPts val="0"/>
              </a:spcBef>
              <a:buNone/>
              <a:defRPr b="0" i="0" sz="1200" u="none" cap="none" strike="noStrike">
                <a:solidFill>
                  <a:srgbClr val="888888"/>
                </a:solidFill>
                <a:latin typeface="Avenir"/>
                <a:ea typeface="Avenir"/>
                <a:cs typeface="Avenir"/>
                <a:sym typeface="Avenir"/>
              </a:defRPr>
            </a:lvl5pPr>
            <a:lvl6pPr indent="0" lvl="5" marL="0" marR="0" rtl="0" algn="r">
              <a:spcBef>
                <a:spcPts val="0"/>
              </a:spcBef>
              <a:buNone/>
              <a:defRPr b="0" i="0" sz="1200" u="none" cap="none" strike="noStrike">
                <a:solidFill>
                  <a:srgbClr val="888888"/>
                </a:solidFill>
                <a:latin typeface="Avenir"/>
                <a:ea typeface="Avenir"/>
                <a:cs typeface="Avenir"/>
                <a:sym typeface="Avenir"/>
              </a:defRPr>
            </a:lvl6pPr>
            <a:lvl7pPr indent="0" lvl="6" marL="0" marR="0" rtl="0" algn="r">
              <a:spcBef>
                <a:spcPts val="0"/>
              </a:spcBef>
              <a:buNone/>
              <a:defRPr b="0" i="0" sz="1200" u="none" cap="none" strike="noStrike">
                <a:solidFill>
                  <a:srgbClr val="888888"/>
                </a:solidFill>
                <a:latin typeface="Avenir"/>
                <a:ea typeface="Avenir"/>
                <a:cs typeface="Avenir"/>
                <a:sym typeface="Avenir"/>
              </a:defRPr>
            </a:lvl7pPr>
            <a:lvl8pPr indent="0" lvl="7" marL="0" marR="0" rtl="0" algn="r">
              <a:spcBef>
                <a:spcPts val="0"/>
              </a:spcBef>
              <a:buNone/>
              <a:defRPr b="0" i="0" sz="1200" u="none" cap="none" strike="noStrike">
                <a:solidFill>
                  <a:srgbClr val="888888"/>
                </a:solidFill>
                <a:latin typeface="Avenir"/>
                <a:ea typeface="Avenir"/>
                <a:cs typeface="Avenir"/>
                <a:sym typeface="Avenir"/>
              </a:defRPr>
            </a:lvl8pPr>
            <a:lvl9pPr indent="0" lvl="8" marL="0" marR="0" rtl="0" algn="r">
              <a:spcBef>
                <a:spcPts val="0"/>
              </a:spcBef>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 id="2147483682"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6.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7.xml"/><Relationship Id="rId3" Type="http://schemas.openxmlformats.org/officeDocument/2006/relationships/image" Target="../media/image9.png"/><Relationship Id="rId4" Type="http://schemas.openxmlformats.org/officeDocument/2006/relationships/hyperlink" Target="https://en.wikipedia.org/wiki/Taiichi_Ohno" TargetMode="External"/><Relationship Id="rId5"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9.xml"/><Relationship Id="rId3" Type="http://schemas.openxmlformats.org/officeDocument/2006/relationships/image" Target="../media/image1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6.xml"/><Relationship Id="rId3" Type="http://schemas.openxmlformats.org/officeDocument/2006/relationships/image" Target="../media/image4.jpg"/><Relationship Id="rId4" Type="http://schemas.openxmlformats.org/officeDocument/2006/relationships/image" Target="../media/image5.jpg"/><Relationship Id="rId5"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7.xml"/><Relationship Id="rId3" Type="http://schemas.openxmlformats.org/officeDocument/2006/relationships/image" Target="../media/image1.jpg"/><Relationship Id="rId4" Type="http://schemas.openxmlformats.org/officeDocument/2006/relationships/hyperlink" Target="https://en.wikipedia.org/wiki/Air_France_Flight_4590" TargetMode="External"/><Relationship Id="rId5" Type="http://schemas.openxmlformats.org/officeDocument/2006/relationships/hyperlink" Target="https://en.wikipedia.org/wiki/US_Airways_Flight_1549"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00" name="Shape 300"/>
        <p:cNvGrpSpPr/>
        <p:nvPr/>
      </p:nvGrpSpPr>
      <p:grpSpPr>
        <a:xfrm>
          <a:off x="0" y="0"/>
          <a:ext cx="0" cy="0"/>
          <a:chOff x="0" y="0"/>
          <a:chExt cx="0" cy="0"/>
        </a:xfrm>
      </p:grpSpPr>
      <p:pic>
        <p:nvPicPr>
          <p:cNvPr id="301" name="Google Shape;301;p1"/>
          <p:cNvPicPr preferRelativeResize="0"/>
          <p:nvPr/>
        </p:nvPicPr>
        <p:blipFill rotWithShape="1">
          <a:blip r:embed="rId3">
            <a:alphaModFix/>
          </a:blip>
          <a:srcRect b="285" l="0" r="1" t="0"/>
          <a:stretch/>
        </p:blipFill>
        <p:spPr>
          <a:xfrm>
            <a:off x="-3047" y="10"/>
            <a:ext cx="12191999" cy="6857990"/>
          </a:xfrm>
          <a:prstGeom prst="rect">
            <a:avLst/>
          </a:prstGeom>
          <a:noFill/>
          <a:ln>
            <a:noFill/>
          </a:ln>
        </p:spPr>
      </p:pic>
      <p:sp>
        <p:nvSpPr>
          <p:cNvPr id="302" name="Google Shape;302;p1"/>
          <p:cNvSpPr txBox="1"/>
          <p:nvPr>
            <p:ph type="ctrTitle"/>
          </p:nvPr>
        </p:nvSpPr>
        <p:spPr>
          <a:xfrm>
            <a:off x="643466" y="643467"/>
            <a:ext cx="10905059" cy="3330353"/>
          </a:xfrm>
          <a:prstGeom prst="rect">
            <a:avLst/>
          </a:prstGeom>
          <a:noFill/>
          <a:ln>
            <a:noFill/>
          </a:ln>
          <a:effectLst>
            <a:outerShdw blurRad="50800" rotWithShape="0" algn="tl" dir="2700000" dist="38100">
              <a:srgbClr val="000000">
                <a:alpha val="40000"/>
              </a:srgbClr>
            </a:outerShdw>
          </a:effectLst>
        </p:spPr>
        <p:txBody>
          <a:bodyPr anchorCtr="0" anchor="b" bIns="45700" lIns="91425" spcFirstLastPara="1" rIns="91425" wrap="square" tIns="45700">
            <a:normAutofit/>
          </a:bodyPr>
          <a:lstStyle/>
          <a:p>
            <a:pPr indent="0" lvl="0" marL="0" rtl="0" algn="ctr">
              <a:spcBef>
                <a:spcPts val="0"/>
              </a:spcBef>
              <a:spcAft>
                <a:spcPts val="0"/>
              </a:spcAft>
              <a:buClr>
                <a:schemeClr val="lt1"/>
              </a:buClr>
              <a:buSzPts val="5400"/>
              <a:buFont typeface="Trebuchet MS"/>
              <a:buNone/>
            </a:pPr>
            <a:r>
              <a:rPr lang="en-US">
                <a:solidFill>
                  <a:schemeClr val="lt1"/>
                </a:solidFill>
              </a:rPr>
              <a:t>Fearless FOD Detectives</a:t>
            </a:r>
            <a:endParaRPr/>
          </a:p>
        </p:txBody>
      </p:sp>
      <p:sp>
        <p:nvSpPr>
          <p:cNvPr id="303" name="Google Shape;303;p1"/>
          <p:cNvSpPr txBox="1"/>
          <p:nvPr>
            <p:ph idx="1" type="subTitle"/>
          </p:nvPr>
        </p:nvSpPr>
        <p:spPr>
          <a:xfrm>
            <a:off x="2135716" y="4514851"/>
            <a:ext cx="8532284" cy="854898"/>
          </a:xfrm>
          <a:prstGeom prst="rect">
            <a:avLst/>
          </a:prstGeom>
          <a:noFill/>
          <a:ln>
            <a:noFill/>
          </a:ln>
          <a:effectLst>
            <a:outerShdw blurRad="50800" rotWithShape="0" algn="tl" dir="2700000" dist="38100">
              <a:srgbClr val="000000">
                <a:alpha val="40000"/>
              </a:srgbClr>
            </a:outerShdw>
          </a:effectLst>
        </p:spPr>
        <p:txBody>
          <a:bodyPr anchorCtr="0" anchor="t" bIns="45700" lIns="91425" spcFirstLastPara="1" rIns="91425" wrap="square" tIns="45700">
            <a:normAutofit/>
          </a:bodyPr>
          <a:lstStyle/>
          <a:p>
            <a:pPr indent="0" lvl="0" marL="0" rtl="0" algn="ctr">
              <a:spcBef>
                <a:spcPts val="0"/>
              </a:spcBef>
              <a:spcAft>
                <a:spcPts val="0"/>
              </a:spcAft>
              <a:buSzPts val="1440"/>
              <a:buNone/>
            </a:pPr>
            <a:r>
              <a:rPr lang="en-US" sz="1800">
                <a:solidFill>
                  <a:schemeClr val="lt1"/>
                </a:solidFill>
              </a:rPr>
              <a:t>Flying FOD free since 2021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01"/>
                                        </p:tgtEl>
                                        <p:attrNameLst>
                                          <p:attrName>style.visibility</p:attrName>
                                        </p:attrNameLst>
                                      </p:cBhvr>
                                      <p:to>
                                        <p:strVal val="visible"/>
                                      </p:to>
                                    </p:set>
                                    <p:animEffect filter="fade" transition="in">
                                      <p:cBhvr>
                                        <p:cTn dur="5000"/>
                                        <p:tgtEl>
                                          <p:spTgt spid="30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gccca9883f8_0_0"/>
          <p:cNvSpPr txBox="1"/>
          <p:nvPr>
            <p:ph type="ctrTitle"/>
          </p:nvPr>
        </p:nvSpPr>
        <p:spPr>
          <a:xfrm>
            <a:off x="817650" y="687005"/>
            <a:ext cx="7767000" cy="813300"/>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rgbClr val="002060"/>
              </a:buClr>
              <a:buSzPct val="66666"/>
              <a:buFont typeface="Trebuchet MS"/>
              <a:buNone/>
            </a:pPr>
            <a:r>
              <a:rPr i="1" lang="en-US">
                <a:solidFill>
                  <a:srgbClr val="002060"/>
                </a:solidFill>
              </a:rPr>
              <a:t>Clankless in Seattle</a:t>
            </a:r>
            <a:endParaRPr i="1">
              <a:solidFill>
                <a:srgbClr val="002060"/>
              </a:solidFill>
            </a:endParaRPr>
          </a:p>
          <a:p>
            <a:pPr indent="0" lvl="0" marL="0" rtl="0" algn="l">
              <a:spcBef>
                <a:spcPts val="0"/>
              </a:spcBef>
              <a:spcAft>
                <a:spcPts val="0"/>
              </a:spcAft>
              <a:buClr>
                <a:srgbClr val="002060"/>
              </a:buClr>
              <a:buSzPct val="66666"/>
              <a:buFont typeface="Trebuchet MS"/>
              <a:buNone/>
            </a:pPr>
            <a:r>
              <a:t/>
            </a:r>
            <a:endParaRPr i="1">
              <a:solidFill>
                <a:srgbClr val="002060"/>
              </a:solidFill>
            </a:endParaRPr>
          </a:p>
        </p:txBody>
      </p:sp>
      <p:sp>
        <p:nvSpPr>
          <p:cNvPr id="414" name="Google Shape;414;gccca9883f8_0_0"/>
          <p:cNvSpPr txBox="1"/>
          <p:nvPr/>
        </p:nvSpPr>
        <p:spPr>
          <a:xfrm>
            <a:off x="1028250" y="5515850"/>
            <a:ext cx="6906300" cy="53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2060"/>
              </a:buClr>
              <a:buSzPts val="3600"/>
              <a:buFont typeface="Trebuchet MS"/>
              <a:buNone/>
            </a:pPr>
            <a:r>
              <a:rPr i="1" lang="en-US" sz="2300">
                <a:solidFill>
                  <a:srgbClr val="002060"/>
                </a:solidFill>
                <a:latin typeface="Trebuchet MS"/>
                <a:ea typeface="Trebuchet MS"/>
                <a:cs typeface="Trebuchet MS"/>
                <a:sym typeface="Trebuchet MS"/>
              </a:rPr>
              <a:t>Lesson #3: Defining the ‘Production Process’</a:t>
            </a:r>
            <a:endParaRPr sz="2300">
              <a:latin typeface="Trebuchet MS"/>
              <a:ea typeface="Trebuchet MS"/>
              <a:cs typeface="Trebuchet MS"/>
              <a:sym typeface="Trebuchet M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6"/>
          <p:cNvSpPr txBox="1"/>
          <p:nvPr>
            <p:ph type="title"/>
          </p:nvPr>
        </p:nvSpPr>
        <p:spPr>
          <a:xfrm>
            <a:off x="328012" y="311651"/>
            <a:ext cx="4644679" cy="82878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2060"/>
              </a:buClr>
              <a:buSzPts val="3600"/>
              <a:buFont typeface="Trebuchet MS"/>
              <a:buNone/>
            </a:pPr>
            <a:r>
              <a:rPr i="1" lang="en-US">
                <a:solidFill>
                  <a:srgbClr val="002060"/>
                </a:solidFill>
              </a:rPr>
              <a:t>Clankless in Seattle</a:t>
            </a:r>
            <a:endParaRPr/>
          </a:p>
        </p:txBody>
      </p:sp>
      <p:sp>
        <p:nvSpPr>
          <p:cNvPr id="420" name="Google Shape;420;p6"/>
          <p:cNvSpPr txBox="1"/>
          <p:nvPr>
            <p:ph idx="1" type="body"/>
          </p:nvPr>
        </p:nvSpPr>
        <p:spPr>
          <a:xfrm>
            <a:off x="328012" y="1582220"/>
            <a:ext cx="8769754" cy="45720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240"/>
              <a:buNone/>
            </a:pPr>
            <a:r>
              <a:rPr b="1" lang="en-US" sz="2800">
                <a:solidFill>
                  <a:srgbClr val="002060"/>
                </a:solidFill>
                <a:latin typeface="Times New Roman"/>
                <a:ea typeface="Times New Roman"/>
                <a:cs typeface="Times New Roman"/>
                <a:sym typeface="Times New Roman"/>
              </a:rPr>
              <a:t>Introduction ~Problem Statement:</a:t>
            </a:r>
            <a:endParaRPr/>
          </a:p>
          <a:p>
            <a:pPr indent="0" lvl="0" marL="0" rtl="0" algn="l">
              <a:spcBef>
                <a:spcPts val="0"/>
              </a:spcBef>
              <a:spcAft>
                <a:spcPts val="0"/>
              </a:spcAft>
              <a:buSzPts val="2240"/>
              <a:buNone/>
            </a:pPr>
            <a:r>
              <a:t/>
            </a:r>
            <a:endParaRPr b="1" i="1" sz="2800">
              <a:solidFill>
                <a:srgbClr val="002060"/>
              </a:solidFill>
              <a:latin typeface="Times New Roman"/>
              <a:ea typeface="Times New Roman"/>
              <a:cs typeface="Times New Roman"/>
              <a:sym typeface="Times New Roman"/>
            </a:endParaRPr>
          </a:p>
          <a:p>
            <a:pPr indent="0" lvl="0" marL="0" rtl="0" algn="l">
              <a:spcBef>
                <a:spcPts val="0"/>
              </a:spcBef>
              <a:spcAft>
                <a:spcPts val="0"/>
              </a:spcAft>
              <a:buSzPts val="2240"/>
              <a:buNone/>
            </a:pPr>
            <a:r>
              <a:rPr b="1" i="1" lang="en-US" sz="2800">
                <a:solidFill>
                  <a:srgbClr val="226292"/>
                </a:solidFill>
                <a:latin typeface="Times New Roman"/>
                <a:ea typeface="Times New Roman"/>
                <a:cs typeface="Times New Roman"/>
                <a:sym typeface="Times New Roman"/>
              </a:rPr>
              <a:t>How can we improve the manufacturing production process so that we have less debris (foreign object debris or FOD) left on the airplane during the build stage and can deliver a clean, safe airplane?</a:t>
            </a:r>
            <a:endParaRPr sz="2800">
              <a:solidFill>
                <a:srgbClr val="226292"/>
              </a:solidFill>
              <a:latin typeface="Times New Roman"/>
              <a:ea typeface="Times New Roman"/>
              <a:cs typeface="Times New Roman"/>
              <a:sym typeface="Times New Roman"/>
            </a:endParaRPr>
          </a:p>
          <a:p>
            <a:pPr indent="0" lvl="0" marL="0" marR="0" rtl="0" algn="l">
              <a:spcBef>
                <a:spcPts val="0"/>
              </a:spcBef>
              <a:spcAft>
                <a:spcPts val="0"/>
              </a:spcAft>
              <a:buSzPts val="2240"/>
              <a:buNone/>
            </a:pPr>
            <a:r>
              <a:t/>
            </a:r>
            <a:endParaRPr sz="2800">
              <a:solidFill>
                <a:srgbClr val="002060"/>
              </a:solidFill>
              <a:latin typeface="Times New Roman"/>
              <a:ea typeface="Times New Roman"/>
              <a:cs typeface="Times New Roman"/>
              <a:sym typeface="Times New Roman"/>
            </a:endParaRPr>
          </a:p>
          <a:p>
            <a:pPr indent="0" lvl="0" marL="0" marR="0" rtl="0" algn="l">
              <a:spcBef>
                <a:spcPts val="0"/>
              </a:spcBef>
              <a:spcAft>
                <a:spcPts val="0"/>
              </a:spcAft>
              <a:buSzPts val="1440"/>
              <a:buNone/>
            </a:pPr>
            <a:r>
              <a:t/>
            </a:r>
            <a:endParaRPr sz="1800">
              <a:latin typeface="Times New Roman"/>
              <a:ea typeface="Times New Roman"/>
              <a:cs typeface="Times New Roman"/>
              <a:sym typeface="Times New Roman"/>
            </a:endParaRPr>
          </a:p>
        </p:txBody>
      </p:sp>
      <p:sp>
        <p:nvSpPr>
          <p:cNvPr id="421" name="Google Shape;421;p6"/>
          <p:cNvSpPr txBox="1"/>
          <p:nvPr/>
        </p:nvSpPr>
        <p:spPr>
          <a:xfrm>
            <a:off x="267128" y="1140433"/>
            <a:ext cx="88357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2000">
                <a:solidFill>
                  <a:srgbClr val="16B0E3"/>
                </a:solidFill>
                <a:latin typeface="Trebuchet MS"/>
                <a:ea typeface="Trebuchet MS"/>
                <a:cs typeface="Trebuchet MS"/>
                <a:sym typeface="Trebuchet MS"/>
              </a:rPr>
              <a:t>Ask:</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 name="Shape 425"/>
        <p:cNvGrpSpPr/>
        <p:nvPr/>
      </p:nvGrpSpPr>
      <p:grpSpPr>
        <a:xfrm>
          <a:off x="0" y="0"/>
          <a:ext cx="0" cy="0"/>
          <a:chOff x="0" y="0"/>
          <a:chExt cx="0" cy="0"/>
        </a:xfrm>
      </p:grpSpPr>
      <p:sp>
        <p:nvSpPr>
          <p:cNvPr id="426" name="Google Shape;426;p4"/>
          <p:cNvSpPr txBox="1"/>
          <p:nvPr>
            <p:ph type="title"/>
          </p:nvPr>
        </p:nvSpPr>
        <p:spPr>
          <a:xfrm>
            <a:off x="267128" y="211692"/>
            <a:ext cx="4781122" cy="702708"/>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2060"/>
              </a:buClr>
              <a:buSzPts val="3600"/>
              <a:buFont typeface="Trebuchet MS"/>
              <a:buNone/>
            </a:pPr>
            <a:r>
              <a:rPr i="1" lang="en-US">
                <a:solidFill>
                  <a:srgbClr val="002060"/>
                </a:solidFill>
              </a:rPr>
              <a:t>Clankless in Seattle</a:t>
            </a:r>
            <a:endParaRPr/>
          </a:p>
        </p:txBody>
      </p:sp>
      <p:sp>
        <p:nvSpPr>
          <p:cNvPr id="427" name="Google Shape;427;p4"/>
          <p:cNvSpPr txBox="1"/>
          <p:nvPr>
            <p:ph idx="1" type="body"/>
          </p:nvPr>
        </p:nvSpPr>
        <p:spPr>
          <a:xfrm>
            <a:off x="368300" y="1314510"/>
            <a:ext cx="8729466" cy="4839710"/>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SzPts val="1440"/>
              <a:buNone/>
            </a:pPr>
            <a:r>
              <a:rPr b="1" i="1" lang="en-US" sz="1800">
                <a:solidFill>
                  <a:srgbClr val="002060"/>
                </a:solidFill>
                <a:latin typeface="Times New Roman"/>
                <a:ea typeface="Times New Roman"/>
                <a:cs typeface="Times New Roman"/>
                <a:sym typeface="Times New Roman"/>
              </a:rPr>
              <a:t>What is a ‘production line’?  Glad you asked!</a:t>
            </a:r>
            <a:endParaRPr/>
          </a:p>
          <a:p>
            <a:pPr indent="0" lvl="0" marL="0" marR="0" rtl="0" algn="l">
              <a:spcBef>
                <a:spcPts val="0"/>
              </a:spcBef>
              <a:spcAft>
                <a:spcPts val="0"/>
              </a:spcAft>
              <a:buSzPts val="1440"/>
              <a:buNone/>
            </a:pPr>
            <a:r>
              <a:t/>
            </a:r>
            <a:endParaRPr sz="1800">
              <a:latin typeface="Times New Roman"/>
              <a:ea typeface="Times New Roman"/>
              <a:cs typeface="Times New Roman"/>
              <a:sym typeface="Times New Roman"/>
            </a:endParaRPr>
          </a:p>
          <a:p>
            <a:pPr indent="0" lvl="0" marL="0" rtl="0" algn="l">
              <a:spcBef>
                <a:spcPts val="1000"/>
              </a:spcBef>
              <a:spcAft>
                <a:spcPts val="0"/>
              </a:spcAft>
              <a:buSzPts val="1440"/>
              <a:buNone/>
            </a:pPr>
            <a:r>
              <a:t/>
            </a:r>
            <a:endParaRPr/>
          </a:p>
        </p:txBody>
      </p:sp>
      <p:sp>
        <p:nvSpPr>
          <p:cNvPr id="428" name="Google Shape;428;p4"/>
          <p:cNvSpPr txBox="1"/>
          <p:nvPr/>
        </p:nvSpPr>
        <p:spPr>
          <a:xfrm>
            <a:off x="267128" y="914400"/>
            <a:ext cx="88357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2000">
                <a:solidFill>
                  <a:srgbClr val="16B0E3"/>
                </a:solidFill>
                <a:latin typeface="Trebuchet MS"/>
                <a:ea typeface="Trebuchet MS"/>
                <a:cs typeface="Trebuchet MS"/>
                <a:sym typeface="Trebuchet MS"/>
              </a:rPr>
              <a:t>Ask:</a:t>
            </a:r>
            <a:endParaRPr/>
          </a:p>
        </p:txBody>
      </p:sp>
      <p:pic>
        <p:nvPicPr>
          <p:cNvPr id="429" name="Google Shape;429;p4" title="Time-lapse: Boeing 787-9 Dreamliner being assembled and painted"/>
          <p:cNvPicPr preferRelativeResize="0"/>
          <p:nvPr/>
        </p:nvPicPr>
        <p:blipFill rotWithShape="1">
          <a:blip r:embed="rId3">
            <a:alphaModFix/>
          </a:blip>
          <a:srcRect b="0" l="0" r="0" t="0"/>
          <a:stretch/>
        </p:blipFill>
        <p:spPr>
          <a:xfrm>
            <a:off x="667487" y="1784350"/>
            <a:ext cx="8318814" cy="470013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9"/>
                                        </p:tgtEl>
                                        <p:attrNameLst>
                                          <p:attrName>style.visibility</p:attrName>
                                        </p:attrNameLst>
                                      </p:cBhvr>
                                      <p:to>
                                        <p:strVal val="visible"/>
                                      </p:to>
                                    </p:set>
                                    <p:animEffect filter="fade" transition="in">
                                      <p:cBhvr>
                                        <p:cTn dur="1"/>
                                        <p:tgtEl>
                                          <p:spTgt spid="42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 name="Shape 433"/>
        <p:cNvGrpSpPr/>
        <p:nvPr/>
      </p:nvGrpSpPr>
      <p:grpSpPr>
        <a:xfrm>
          <a:off x="0" y="0"/>
          <a:ext cx="0" cy="0"/>
          <a:chOff x="0" y="0"/>
          <a:chExt cx="0" cy="0"/>
        </a:xfrm>
      </p:grpSpPr>
      <p:sp>
        <p:nvSpPr>
          <p:cNvPr id="434" name="Google Shape;434;p5"/>
          <p:cNvSpPr txBox="1"/>
          <p:nvPr>
            <p:ph type="title"/>
          </p:nvPr>
        </p:nvSpPr>
        <p:spPr>
          <a:xfrm>
            <a:off x="267128" y="211692"/>
            <a:ext cx="4781122" cy="702708"/>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2060"/>
              </a:buClr>
              <a:buSzPts val="3600"/>
              <a:buFont typeface="Trebuchet MS"/>
              <a:buNone/>
            </a:pPr>
            <a:r>
              <a:rPr i="1" lang="en-US">
                <a:solidFill>
                  <a:srgbClr val="002060"/>
                </a:solidFill>
              </a:rPr>
              <a:t>Clankless in Seattle</a:t>
            </a:r>
            <a:endParaRPr/>
          </a:p>
        </p:txBody>
      </p:sp>
      <p:sp>
        <p:nvSpPr>
          <p:cNvPr id="435" name="Google Shape;435;p5"/>
          <p:cNvSpPr txBox="1"/>
          <p:nvPr>
            <p:ph idx="1" type="body"/>
          </p:nvPr>
        </p:nvSpPr>
        <p:spPr>
          <a:xfrm>
            <a:off x="368300" y="1314510"/>
            <a:ext cx="8729466" cy="4839710"/>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SzPts val="1440"/>
              <a:buNone/>
            </a:pPr>
            <a:r>
              <a:rPr b="1" i="1" lang="en-US" sz="1800">
                <a:solidFill>
                  <a:srgbClr val="002060"/>
                </a:solidFill>
                <a:latin typeface="Times New Roman"/>
                <a:ea typeface="Times New Roman"/>
                <a:cs typeface="Times New Roman"/>
                <a:sym typeface="Times New Roman"/>
              </a:rPr>
              <a:t>What is a ‘production line’?  Glad you asked!</a:t>
            </a:r>
            <a:endParaRPr/>
          </a:p>
          <a:p>
            <a:pPr indent="0" lvl="0" marL="0" marR="0" rtl="0" algn="l">
              <a:spcBef>
                <a:spcPts val="0"/>
              </a:spcBef>
              <a:spcAft>
                <a:spcPts val="0"/>
              </a:spcAft>
              <a:buSzPts val="1440"/>
              <a:buNone/>
            </a:pPr>
            <a:r>
              <a:t/>
            </a:r>
            <a:endParaRPr sz="1800">
              <a:latin typeface="Times New Roman"/>
              <a:ea typeface="Times New Roman"/>
              <a:cs typeface="Times New Roman"/>
              <a:sym typeface="Times New Roman"/>
            </a:endParaRPr>
          </a:p>
          <a:p>
            <a:pPr indent="0" lvl="0" marL="0" rtl="0" algn="l">
              <a:spcBef>
                <a:spcPts val="1000"/>
              </a:spcBef>
              <a:spcAft>
                <a:spcPts val="0"/>
              </a:spcAft>
              <a:buSzPts val="1440"/>
              <a:buNone/>
            </a:pPr>
            <a:r>
              <a:t/>
            </a:r>
            <a:endParaRPr/>
          </a:p>
        </p:txBody>
      </p:sp>
      <p:sp>
        <p:nvSpPr>
          <p:cNvPr id="436" name="Google Shape;436;p5"/>
          <p:cNvSpPr txBox="1"/>
          <p:nvPr/>
        </p:nvSpPr>
        <p:spPr>
          <a:xfrm>
            <a:off x="267128" y="914400"/>
            <a:ext cx="88357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2000">
                <a:solidFill>
                  <a:srgbClr val="16B0E3"/>
                </a:solidFill>
                <a:latin typeface="Trebuchet MS"/>
                <a:ea typeface="Trebuchet MS"/>
                <a:cs typeface="Trebuchet MS"/>
                <a:sym typeface="Trebuchet MS"/>
              </a:rPr>
              <a:t>Ask:</a:t>
            </a:r>
            <a:endParaRPr/>
          </a:p>
        </p:txBody>
      </p:sp>
      <p:pic>
        <p:nvPicPr>
          <p:cNvPr id="437" name="Google Shape;437;p5" title="How Model 3 gets made"/>
          <p:cNvPicPr preferRelativeResize="0"/>
          <p:nvPr/>
        </p:nvPicPr>
        <p:blipFill rotWithShape="1">
          <a:blip r:embed="rId3">
            <a:alphaModFix/>
          </a:blip>
          <a:srcRect b="0" l="0" r="0" t="0"/>
          <a:stretch/>
        </p:blipFill>
        <p:spPr>
          <a:xfrm>
            <a:off x="654478" y="1803520"/>
            <a:ext cx="8285394" cy="468124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7"/>
                                        </p:tgtEl>
                                        <p:attrNameLst>
                                          <p:attrName>style.visibility</p:attrName>
                                        </p:attrNameLst>
                                      </p:cBhvr>
                                      <p:to>
                                        <p:strVal val="visible"/>
                                      </p:to>
                                    </p:set>
                                    <p:animEffect filter="fade" transition="in">
                                      <p:cBhvr>
                                        <p:cTn dur="1"/>
                                        <p:tgtEl>
                                          <p:spTgt spid="4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2" name="Shape 442"/>
        <p:cNvGrpSpPr/>
        <p:nvPr/>
      </p:nvGrpSpPr>
      <p:grpSpPr>
        <a:xfrm>
          <a:off x="0" y="0"/>
          <a:ext cx="0" cy="0"/>
          <a:chOff x="0" y="0"/>
          <a:chExt cx="0" cy="0"/>
        </a:xfrm>
      </p:grpSpPr>
      <p:sp>
        <p:nvSpPr>
          <p:cNvPr id="443" name="Google Shape;443;gc83f645b0a_1_1181"/>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
        <p:nvSpPr>
          <p:cNvPr id="444" name="Google Shape;444;gc83f645b0a_1_1181"/>
          <p:cNvSpPr txBox="1"/>
          <p:nvPr/>
        </p:nvSpPr>
        <p:spPr>
          <a:xfrm>
            <a:off x="2476875" y="325200"/>
            <a:ext cx="8115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Avenir"/>
              <a:ea typeface="Avenir"/>
              <a:cs typeface="Avenir"/>
              <a:sym typeface="Avenir"/>
            </a:endParaRPr>
          </a:p>
        </p:txBody>
      </p:sp>
      <p:sp>
        <p:nvSpPr>
          <p:cNvPr id="445" name="Google Shape;445;gc83f645b0a_1_1181"/>
          <p:cNvSpPr txBox="1"/>
          <p:nvPr/>
        </p:nvSpPr>
        <p:spPr>
          <a:xfrm>
            <a:off x="2057625" y="474600"/>
            <a:ext cx="10134300" cy="615600"/>
          </a:xfrm>
          <a:prstGeom prst="rect">
            <a:avLst/>
          </a:prstGeom>
          <a:solidFill>
            <a:srgbClr val="FCE5CD"/>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800">
                <a:latin typeface="Avenir"/>
                <a:ea typeface="Avenir"/>
                <a:cs typeface="Avenir"/>
                <a:sym typeface="Avenir"/>
              </a:rPr>
              <a:t>I often miss the school bus</a:t>
            </a:r>
            <a:endParaRPr sz="2800">
              <a:latin typeface="Avenir"/>
              <a:ea typeface="Avenir"/>
              <a:cs typeface="Avenir"/>
              <a:sym typeface="Avenir"/>
            </a:endParaRPr>
          </a:p>
        </p:txBody>
      </p:sp>
      <p:sp>
        <p:nvSpPr>
          <p:cNvPr id="446" name="Google Shape;446;gc83f645b0a_1_1181"/>
          <p:cNvSpPr txBox="1"/>
          <p:nvPr/>
        </p:nvSpPr>
        <p:spPr>
          <a:xfrm>
            <a:off x="2655450" y="1597200"/>
            <a:ext cx="9536400" cy="6156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800">
                <a:latin typeface="Avenir"/>
                <a:ea typeface="Avenir"/>
                <a:cs typeface="Avenir"/>
                <a:sym typeface="Avenir"/>
              </a:rPr>
              <a:t>I was running late.</a:t>
            </a:r>
            <a:endParaRPr sz="2800">
              <a:latin typeface="Avenir"/>
              <a:ea typeface="Avenir"/>
              <a:cs typeface="Avenir"/>
              <a:sym typeface="Avenir"/>
            </a:endParaRPr>
          </a:p>
        </p:txBody>
      </p:sp>
      <p:sp>
        <p:nvSpPr>
          <p:cNvPr id="447" name="Google Shape;447;gc83f645b0a_1_1181"/>
          <p:cNvSpPr txBox="1"/>
          <p:nvPr/>
        </p:nvSpPr>
        <p:spPr>
          <a:xfrm>
            <a:off x="3405900" y="2635425"/>
            <a:ext cx="8786100" cy="615600"/>
          </a:xfrm>
          <a:prstGeom prst="rect">
            <a:avLst/>
          </a:prstGeom>
          <a:solidFill>
            <a:srgbClr val="FFF2CC"/>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800">
                <a:latin typeface="Avenir"/>
                <a:ea typeface="Avenir"/>
                <a:cs typeface="Avenir"/>
                <a:sym typeface="Avenir"/>
              </a:rPr>
              <a:t>I wasn’t finished getting ready</a:t>
            </a:r>
            <a:endParaRPr sz="2800">
              <a:latin typeface="Avenir"/>
              <a:ea typeface="Avenir"/>
              <a:cs typeface="Avenir"/>
              <a:sym typeface="Avenir"/>
            </a:endParaRPr>
          </a:p>
        </p:txBody>
      </p:sp>
      <p:sp>
        <p:nvSpPr>
          <p:cNvPr id="448" name="Google Shape;448;gc83f645b0a_1_1181"/>
          <p:cNvSpPr txBox="1"/>
          <p:nvPr/>
        </p:nvSpPr>
        <p:spPr>
          <a:xfrm>
            <a:off x="4286475" y="3706175"/>
            <a:ext cx="7905600" cy="615600"/>
          </a:xfrm>
          <a:prstGeom prst="rect">
            <a:avLst/>
          </a:prstGeom>
          <a:solidFill>
            <a:srgbClr val="C9DAF8"/>
          </a:solid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US" sz="2800">
                <a:solidFill>
                  <a:schemeClr val="dk1"/>
                </a:solidFill>
                <a:latin typeface="Avenir"/>
                <a:ea typeface="Avenir"/>
                <a:cs typeface="Avenir"/>
                <a:sym typeface="Avenir"/>
              </a:rPr>
              <a:t>I pressed snooze on my alarm</a:t>
            </a:r>
            <a:endParaRPr sz="2800">
              <a:solidFill>
                <a:schemeClr val="dk1"/>
              </a:solidFill>
              <a:latin typeface="Avenir"/>
              <a:ea typeface="Avenir"/>
              <a:cs typeface="Avenir"/>
              <a:sym typeface="Avenir"/>
            </a:endParaRPr>
          </a:p>
        </p:txBody>
      </p:sp>
      <p:sp>
        <p:nvSpPr>
          <p:cNvPr id="449" name="Google Shape;449;gc83f645b0a_1_1181"/>
          <p:cNvSpPr txBox="1"/>
          <p:nvPr/>
        </p:nvSpPr>
        <p:spPr>
          <a:xfrm>
            <a:off x="4911000" y="4776900"/>
            <a:ext cx="7281000" cy="615600"/>
          </a:xfrm>
          <a:prstGeom prst="rect">
            <a:avLst/>
          </a:prstGeom>
          <a:solidFill>
            <a:srgbClr val="D9EAD3"/>
          </a:solid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US" sz="2800">
                <a:solidFill>
                  <a:schemeClr val="dk1"/>
                </a:solidFill>
                <a:latin typeface="Avenir"/>
                <a:ea typeface="Avenir"/>
                <a:cs typeface="Avenir"/>
                <a:sym typeface="Avenir"/>
              </a:rPr>
              <a:t>I was still tired</a:t>
            </a:r>
            <a:endParaRPr sz="2800">
              <a:solidFill>
                <a:schemeClr val="dk1"/>
              </a:solidFill>
              <a:latin typeface="Avenir"/>
              <a:ea typeface="Avenir"/>
              <a:cs typeface="Avenir"/>
              <a:sym typeface="Avenir"/>
            </a:endParaRPr>
          </a:p>
        </p:txBody>
      </p:sp>
      <p:sp>
        <p:nvSpPr>
          <p:cNvPr id="450" name="Google Shape;450;gc83f645b0a_1_1181"/>
          <p:cNvSpPr txBox="1"/>
          <p:nvPr/>
        </p:nvSpPr>
        <p:spPr>
          <a:xfrm>
            <a:off x="5689800" y="5953175"/>
            <a:ext cx="6502200" cy="615600"/>
          </a:xfrm>
          <a:prstGeom prst="rect">
            <a:avLst/>
          </a:prstGeom>
          <a:solidFill>
            <a:srgbClr val="D9D2E9"/>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800">
                <a:solidFill>
                  <a:schemeClr val="dk1"/>
                </a:solidFill>
                <a:latin typeface="Avenir"/>
                <a:ea typeface="Avenir"/>
                <a:cs typeface="Avenir"/>
                <a:sym typeface="Avenir"/>
              </a:rPr>
              <a:t>I went to bed late</a:t>
            </a:r>
            <a:endParaRPr sz="2800">
              <a:latin typeface="Avenir"/>
              <a:ea typeface="Avenir"/>
              <a:cs typeface="Avenir"/>
              <a:sym typeface="Avenir"/>
            </a:endParaRPr>
          </a:p>
        </p:txBody>
      </p:sp>
      <p:sp>
        <p:nvSpPr>
          <p:cNvPr id="451" name="Google Shape;451;gc83f645b0a_1_1181"/>
          <p:cNvSpPr/>
          <p:nvPr/>
        </p:nvSpPr>
        <p:spPr>
          <a:xfrm>
            <a:off x="133725" y="325200"/>
            <a:ext cx="1923900" cy="914400"/>
          </a:xfrm>
          <a:prstGeom prst="roundRect">
            <a:avLst>
              <a:gd fmla="val 16667" name="adj"/>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2500">
                <a:solidFill>
                  <a:srgbClr val="FFFFFF"/>
                </a:solidFill>
              </a:rPr>
              <a:t>Problem</a:t>
            </a:r>
            <a:endParaRPr b="1" sz="2500">
              <a:solidFill>
                <a:srgbClr val="FFFFFF"/>
              </a:solidFill>
            </a:endParaRPr>
          </a:p>
        </p:txBody>
      </p:sp>
      <p:sp>
        <p:nvSpPr>
          <p:cNvPr id="452" name="Google Shape;452;gc83f645b0a_1_1181"/>
          <p:cNvSpPr/>
          <p:nvPr/>
        </p:nvSpPr>
        <p:spPr>
          <a:xfrm>
            <a:off x="731550" y="1405613"/>
            <a:ext cx="1923900" cy="914400"/>
          </a:xfrm>
          <a:prstGeom prst="roundRect">
            <a:avLst>
              <a:gd fmla="val 16667" name="adj"/>
            </a:avLst>
          </a:prstGeom>
          <a:solidFill>
            <a:srgbClr val="B7B7B7"/>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2500">
                <a:solidFill>
                  <a:srgbClr val="FFFFFF"/>
                </a:solidFill>
              </a:rPr>
              <a:t>Why?</a:t>
            </a:r>
            <a:endParaRPr/>
          </a:p>
        </p:txBody>
      </p:sp>
      <p:sp>
        <p:nvSpPr>
          <p:cNvPr id="453" name="Google Shape;453;gc83f645b0a_1_1181"/>
          <p:cNvSpPr/>
          <p:nvPr/>
        </p:nvSpPr>
        <p:spPr>
          <a:xfrm>
            <a:off x="1482000" y="2464938"/>
            <a:ext cx="1923900" cy="914400"/>
          </a:xfrm>
          <a:prstGeom prst="roundRect">
            <a:avLst>
              <a:gd fmla="val 16667" name="adj"/>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2500">
                <a:solidFill>
                  <a:srgbClr val="FFFFFF"/>
                </a:solidFill>
              </a:rPr>
              <a:t>Why?</a:t>
            </a:r>
            <a:endParaRPr/>
          </a:p>
        </p:txBody>
      </p:sp>
      <p:sp>
        <p:nvSpPr>
          <p:cNvPr id="454" name="Google Shape;454;gc83f645b0a_1_1181"/>
          <p:cNvSpPr/>
          <p:nvPr/>
        </p:nvSpPr>
        <p:spPr>
          <a:xfrm>
            <a:off x="2362575" y="3577875"/>
            <a:ext cx="1923900" cy="914400"/>
          </a:xfrm>
          <a:prstGeom prst="roundRect">
            <a:avLst>
              <a:gd fmla="val 16667" name="adj"/>
            </a:avLst>
          </a:prstGeom>
          <a:solidFill>
            <a:srgbClr val="6FA8D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2500">
                <a:solidFill>
                  <a:srgbClr val="FFFFFF"/>
                </a:solidFill>
              </a:rPr>
              <a:t>Why?</a:t>
            </a:r>
            <a:endParaRPr/>
          </a:p>
        </p:txBody>
      </p:sp>
      <p:sp>
        <p:nvSpPr>
          <p:cNvPr id="455" name="Google Shape;455;gc83f645b0a_1_1181"/>
          <p:cNvSpPr/>
          <p:nvPr/>
        </p:nvSpPr>
        <p:spPr>
          <a:xfrm>
            <a:off x="2987100" y="4690825"/>
            <a:ext cx="1923900" cy="914400"/>
          </a:xfrm>
          <a:prstGeom prst="roundRect">
            <a:avLst>
              <a:gd fmla="val 16667" name="adj"/>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2500">
                <a:solidFill>
                  <a:srgbClr val="FFFFFF"/>
                </a:solidFill>
              </a:rPr>
              <a:t>Why?</a:t>
            </a:r>
            <a:endParaRPr/>
          </a:p>
        </p:txBody>
      </p:sp>
      <p:sp>
        <p:nvSpPr>
          <p:cNvPr id="456" name="Google Shape;456;gc83f645b0a_1_1181"/>
          <p:cNvSpPr/>
          <p:nvPr/>
        </p:nvSpPr>
        <p:spPr>
          <a:xfrm>
            <a:off x="3765900" y="5803775"/>
            <a:ext cx="1923900" cy="914400"/>
          </a:xfrm>
          <a:prstGeom prst="roundRect">
            <a:avLst>
              <a:gd fmla="val 16667" name="adj"/>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US" sz="2500">
                <a:solidFill>
                  <a:srgbClr val="FFFFFF"/>
                </a:solidFill>
              </a:rPr>
              <a:t>Why?</a:t>
            </a:r>
            <a:endParaRPr>
              <a:solidFill>
                <a:schemeClr val="dk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1" name="Shape 461"/>
        <p:cNvGrpSpPr/>
        <p:nvPr/>
      </p:nvGrpSpPr>
      <p:grpSpPr>
        <a:xfrm>
          <a:off x="0" y="0"/>
          <a:ext cx="0" cy="0"/>
          <a:chOff x="0" y="0"/>
          <a:chExt cx="0" cy="0"/>
        </a:xfrm>
      </p:grpSpPr>
      <p:sp>
        <p:nvSpPr>
          <p:cNvPr id="462" name="Google Shape;462;gc83f645b0a_1_1199"/>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463" name="Google Shape;463;gc83f645b0a_1_1199"/>
          <p:cNvSpPr txBox="1"/>
          <p:nvPr/>
        </p:nvSpPr>
        <p:spPr>
          <a:xfrm>
            <a:off x="2476875" y="325200"/>
            <a:ext cx="8115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Avenir"/>
              <a:ea typeface="Avenir"/>
              <a:cs typeface="Avenir"/>
              <a:sym typeface="Avenir"/>
            </a:endParaRPr>
          </a:p>
        </p:txBody>
      </p:sp>
      <p:sp>
        <p:nvSpPr>
          <p:cNvPr id="464" name="Google Shape;464;gc83f645b0a_1_1199"/>
          <p:cNvSpPr txBox="1"/>
          <p:nvPr/>
        </p:nvSpPr>
        <p:spPr>
          <a:xfrm>
            <a:off x="1482000" y="474600"/>
            <a:ext cx="10710000" cy="615600"/>
          </a:xfrm>
          <a:prstGeom prst="rect">
            <a:avLst/>
          </a:prstGeom>
          <a:solidFill>
            <a:srgbClr val="FCE5CD"/>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800">
              <a:latin typeface="Avenir"/>
              <a:ea typeface="Avenir"/>
              <a:cs typeface="Avenir"/>
              <a:sym typeface="Avenir"/>
            </a:endParaRPr>
          </a:p>
        </p:txBody>
      </p:sp>
      <p:sp>
        <p:nvSpPr>
          <p:cNvPr id="465" name="Google Shape;465;gc83f645b0a_1_1199"/>
          <p:cNvSpPr txBox="1"/>
          <p:nvPr/>
        </p:nvSpPr>
        <p:spPr>
          <a:xfrm>
            <a:off x="2655450" y="1597200"/>
            <a:ext cx="9536400" cy="6156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800">
              <a:latin typeface="Avenir"/>
              <a:ea typeface="Avenir"/>
              <a:cs typeface="Avenir"/>
              <a:sym typeface="Avenir"/>
            </a:endParaRPr>
          </a:p>
        </p:txBody>
      </p:sp>
      <p:sp>
        <p:nvSpPr>
          <p:cNvPr id="466" name="Google Shape;466;gc83f645b0a_1_1199"/>
          <p:cNvSpPr txBox="1"/>
          <p:nvPr/>
        </p:nvSpPr>
        <p:spPr>
          <a:xfrm>
            <a:off x="3405900" y="2635425"/>
            <a:ext cx="8786100" cy="615600"/>
          </a:xfrm>
          <a:prstGeom prst="rect">
            <a:avLst/>
          </a:prstGeom>
          <a:solidFill>
            <a:srgbClr val="FFF2CC"/>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800">
              <a:latin typeface="Avenir"/>
              <a:ea typeface="Avenir"/>
              <a:cs typeface="Avenir"/>
              <a:sym typeface="Avenir"/>
            </a:endParaRPr>
          </a:p>
        </p:txBody>
      </p:sp>
      <p:sp>
        <p:nvSpPr>
          <p:cNvPr id="467" name="Google Shape;467;gc83f645b0a_1_1199"/>
          <p:cNvSpPr txBox="1"/>
          <p:nvPr/>
        </p:nvSpPr>
        <p:spPr>
          <a:xfrm>
            <a:off x="4286475" y="3706175"/>
            <a:ext cx="7905600" cy="615600"/>
          </a:xfrm>
          <a:prstGeom prst="rect">
            <a:avLst/>
          </a:prstGeom>
          <a:solidFill>
            <a:srgbClr val="C9DAF8"/>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800">
              <a:latin typeface="Avenir"/>
              <a:ea typeface="Avenir"/>
              <a:cs typeface="Avenir"/>
              <a:sym typeface="Avenir"/>
            </a:endParaRPr>
          </a:p>
        </p:txBody>
      </p:sp>
      <p:sp>
        <p:nvSpPr>
          <p:cNvPr id="468" name="Google Shape;468;gc83f645b0a_1_1199"/>
          <p:cNvSpPr txBox="1"/>
          <p:nvPr/>
        </p:nvSpPr>
        <p:spPr>
          <a:xfrm>
            <a:off x="4911000" y="4776900"/>
            <a:ext cx="7281000" cy="615600"/>
          </a:xfrm>
          <a:prstGeom prst="rect">
            <a:avLst/>
          </a:prstGeom>
          <a:solidFill>
            <a:srgbClr val="D9EAD3"/>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800">
              <a:latin typeface="Avenir"/>
              <a:ea typeface="Avenir"/>
              <a:cs typeface="Avenir"/>
              <a:sym typeface="Avenir"/>
            </a:endParaRPr>
          </a:p>
        </p:txBody>
      </p:sp>
      <p:sp>
        <p:nvSpPr>
          <p:cNvPr id="469" name="Google Shape;469;gc83f645b0a_1_1199"/>
          <p:cNvSpPr txBox="1"/>
          <p:nvPr/>
        </p:nvSpPr>
        <p:spPr>
          <a:xfrm>
            <a:off x="5689800" y="5953175"/>
            <a:ext cx="6502200" cy="615600"/>
          </a:xfrm>
          <a:prstGeom prst="rect">
            <a:avLst/>
          </a:prstGeom>
          <a:solidFill>
            <a:srgbClr val="D9D2E9"/>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800">
              <a:latin typeface="Avenir"/>
              <a:ea typeface="Avenir"/>
              <a:cs typeface="Avenir"/>
              <a:sym typeface="Avenir"/>
            </a:endParaRPr>
          </a:p>
        </p:txBody>
      </p:sp>
      <p:sp>
        <p:nvSpPr>
          <p:cNvPr id="470" name="Google Shape;470;gc83f645b0a_1_1199"/>
          <p:cNvSpPr/>
          <p:nvPr/>
        </p:nvSpPr>
        <p:spPr>
          <a:xfrm>
            <a:off x="133725" y="325200"/>
            <a:ext cx="1923900" cy="914400"/>
          </a:xfrm>
          <a:prstGeom prst="roundRect">
            <a:avLst>
              <a:gd fmla="val 16667" name="adj"/>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2500">
                <a:solidFill>
                  <a:srgbClr val="FFFFFF"/>
                </a:solidFill>
              </a:rPr>
              <a:t>Problem</a:t>
            </a:r>
            <a:endParaRPr b="1" sz="2500">
              <a:solidFill>
                <a:srgbClr val="FFFFFF"/>
              </a:solidFill>
            </a:endParaRPr>
          </a:p>
        </p:txBody>
      </p:sp>
      <p:sp>
        <p:nvSpPr>
          <p:cNvPr id="471" name="Google Shape;471;gc83f645b0a_1_1199"/>
          <p:cNvSpPr/>
          <p:nvPr/>
        </p:nvSpPr>
        <p:spPr>
          <a:xfrm>
            <a:off x="731550" y="1405613"/>
            <a:ext cx="1923900" cy="914400"/>
          </a:xfrm>
          <a:prstGeom prst="roundRect">
            <a:avLst>
              <a:gd fmla="val 16667" name="adj"/>
            </a:avLst>
          </a:prstGeom>
          <a:solidFill>
            <a:srgbClr val="B7B7B7"/>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2500">
                <a:solidFill>
                  <a:srgbClr val="FFFFFF"/>
                </a:solidFill>
              </a:rPr>
              <a:t>Why?</a:t>
            </a:r>
            <a:endParaRPr/>
          </a:p>
        </p:txBody>
      </p:sp>
      <p:sp>
        <p:nvSpPr>
          <p:cNvPr id="472" name="Google Shape;472;gc83f645b0a_1_1199"/>
          <p:cNvSpPr/>
          <p:nvPr/>
        </p:nvSpPr>
        <p:spPr>
          <a:xfrm>
            <a:off x="1482000" y="2464938"/>
            <a:ext cx="1923900" cy="914400"/>
          </a:xfrm>
          <a:prstGeom prst="roundRect">
            <a:avLst>
              <a:gd fmla="val 16667" name="adj"/>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2500">
                <a:solidFill>
                  <a:srgbClr val="FFFFFF"/>
                </a:solidFill>
              </a:rPr>
              <a:t>Why?</a:t>
            </a:r>
            <a:endParaRPr/>
          </a:p>
        </p:txBody>
      </p:sp>
      <p:sp>
        <p:nvSpPr>
          <p:cNvPr id="473" name="Google Shape;473;gc83f645b0a_1_1199"/>
          <p:cNvSpPr/>
          <p:nvPr/>
        </p:nvSpPr>
        <p:spPr>
          <a:xfrm>
            <a:off x="2362575" y="3577875"/>
            <a:ext cx="1923900" cy="914400"/>
          </a:xfrm>
          <a:prstGeom prst="roundRect">
            <a:avLst>
              <a:gd fmla="val 16667" name="adj"/>
            </a:avLst>
          </a:prstGeom>
          <a:solidFill>
            <a:srgbClr val="6FA8D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2500">
                <a:solidFill>
                  <a:srgbClr val="FFFFFF"/>
                </a:solidFill>
              </a:rPr>
              <a:t>Why?</a:t>
            </a:r>
            <a:endParaRPr/>
          </a:p>
        </p:txBody>
      </p:sp>
      <p:sp>
        <p:nvSpPr>
          <p:cNvPr id="474" name="Google Shape;474;gc83f645b0a_1_1199"/>
          <p:cNvSpPr/>
          <p:nvPr/>
        </p:nvSpPr>
        <p:spPr>
          <a:xfrm>
            <a:off x="2987100" y="4690825"/>
            <a:ext cx="1923900" cy="914400"/>
          </a:xfrm>
          <a:prstGeom prst="roundRect">
            <a:avLst>
              <a:gd fmla="val 16667" name="adj"/>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2500">
                <a:solidFill>
                  <a:srgbClr val="FFFFFF"/>
                </a:solidFill>
              </a:rPr>
              <a:t>Why?</a:t>
            </a:r>
            <a:endParaRPr/>
          </a:p>
        </p:txBody>
      </p:sp>
      <p:sp>
        <p:nvSpPr>
          <p:cNvPr id="475" name="Google Shape;475;gc83f645b0a_1_1199"/>
          <p:cNvSpPr/>
          <p:nvPr/>
        </p:nvSpPr>
        <p:spPr>
          <a:xfrm>
            <a:off x="3765900" y="5803775"/>
            <a:ext cx="1923900" cy="914400"/>
          </a:xfrm>
          <a:prstGeom prst="roundRect">
            <a:avLst>
              <a:gd fmla="val 16667" name="adj"/>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US" sz="2500">
                <a:solidFill>
                  <a:srgbClr val="FFFFFF"/>
                </a:solidFill>
              </a:rPr>
              <a:t>Why?</a:t>
            </a:r>
            <a:endParaRPr>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sp>
        <p:nvSpPr>
          <p:cNvPr id="481" name="Google Shape;481;gc83f645b0a_1_1217"/>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pic>
        <p:nvPicPr>
          <p:cNvPr id="482" name="Google Shape;482;gc83f645b0a_1_1217"/>
          <p:cNvPicPr preferRelativeResize="0"/>
          <p:nvPr/>
        </p:nvPicPr>
        <p:blipFill>
          <a:blip r:embed="rId3">
            <a:alphaModFix/>
          </a:blip>
          <a:stretch>
            <a:fillRect/>
          </a:stretch>
        </p:blipFill>
        <p:spPr>
          <a:xfrm>
            <a:off x="323850" y="152400"/>
            <a:ext cx="4432512" cy="6553201"/>
          </a:xfrm>
          <a:prstGeom prst="rect">
            <a:avLst/>
          </a:prstGeom>
          <a:noFill/>
          <a:ln>
            <a:noFill/>
          </a:ln>
        </p:spPr>
      </p:pic>
      <p:sp>
        <p:nvSpPr>
          <p:cNvPr id="483" name="Google Shape;483;gc83f645b0a_1_1217"/>
          <p:cNvSpPr txBox="1"/>
          <p:nvPr/>
        </p:nvSpPr>
        <p:spPr>
          <a:xfrm>
            <a:off x="5004000" y="535200"/>
            <a:ext cx="7188000" cy="6341700"/>
          </a:xfrm>
          <a:prstGeom prst="rect">
            <a:avLst/>
          </a:prstGeom>
          <a:noFill/>
          <a:ln>
            <a:noFill/>
          </a:ln>
        </p:spPr>
        <p:txBody>
          <a:bodyPr anchorCtr="0" anchor="t" bIns="91425" lIns="91425" spcFirstLastPara="1" rIns="91425" wrap="square" tIns="91425">
            <a:spAutoFit/>
          </a:bodyPr>
          <a:lstStyle/>
          <a:p>
            <a:pPr indent="0" lvl="0" marL="0" rtl="0" algn="ctr">
              <a:lnSpc>
                <a:spcPct val="150000"/>
              </a:lnSpc>
              <a:spcBef>
                <a:spcPts val="0"/>
              </a:spcBef>
              <a:spcAft>
                <a:spcPts val="600"/>
              </a:spcAft>
              <a:buNone/>
            </a:pPr>
            <a:r>
              <a:rPr b="1" lang="en-US" sz="3800">
                <a:solidFill>
                  <a:schemeClr val="dk1"/>
                </a:solidFill>
                <a:latin typeface="Calibri"/>
                <a:ea typeface="Calibri"/>
                <a:cs typeface="Calibri"/>
                <a:sym typeface="Calibri"/>
              </a:rPr>
              <a:t>Sakichi Toyoda</a:t>
            </a:r>
            <a:r>
              <a:rPr lang="en-US" sz="2500">
                <a:solidFill>
                  <a:schemeClr val="dk1"/>
                </a:solidFill>
                <a:latin typeface="Calibri"/>
                <a:ea typeface="Calibri"/>
                <a:cs typeface="Calibri"/>
                <a:sym typeface="Calibri"/>
              </a:rPr>
              <a:t> (</a:t>
            </a:r>
            <a:r>
              <a:rPr lang="en-US" sz="2500">
                <a:solidFill>
                  <a:schemeClr val="dk1"/>
                </a:solidFill>
              </a:rPr>
              <a:t>豊田 佐吉</a:t>
            </a:r>
            <a:r>
              <a:rPr lang="en-US" sz="2500">
                <a:solidFill>
                  <a:schemeClr val="dk1"/>
                </a:solidFill>
                <a:latin typeface="Calibri"/>
                <a:ea typeface="Calibri"/>
                <a:cs typeface="Calibri"/>
                <a:sym typeface="Calibri"/>
              </a:rPr>
              <a:t>, </a:t>
            </a:r>
            <a:r>
              <a:rPr i="1" lang="en-US" sz="2500">
                <a:solidFill>
                  <a:schemeClr val="dk1"/>
                </a:solidFill>
                <a:latin typeface="Calibri"/>
                <a:ea typeface="Calibri"/>
                <a:cs typeface="Calibri"/>
                <a:sym typeface="Calibri"/>
              </a:rPr>
              <a:t>Toyoda Sakichi</a:t>
            </a:r>
            <a:r>
              <a:rPr lang="en-US" sz="2500">
                <a:solidFill>
                  <a:schemeClr val="dk1"/>
                </a:solidFill>
                <a:latin typeface="Calibri"/>
                <a:ea typeface="Calibri"/>
                <a:cs typeface="Calibri"/>
                <a:sym typeface="Calibri"/>
              </a:rPr>
              <a:t>, February 14, 1867 – October 30, 1930)</a:t>
            </a:r>
            <a:r>
              <a:rPr lang="en-US" sz="2300">
                <a:solidFill>
                  <a:schemeClr val="dk1"/>
                </a:solidFill>
                <a:latin typeface="Avenir"/>
                <a:ea typeface="Avenir"/>
                <a:cs typeface="Avenir"/>
                <a:sym typeface="Avenir"/>
              </a:rPr>
              <a:t> </a:t>
            </a:r>
            <a:r>
              <a:rPr lang="en-US" sz="2700">
                <a:solidFill>
                  <a:schemeClr val="dk1"/>
                </a:solidFill>
                <a:latin typeface="Avenir"/>
                <a:ea typeface="Avenir"/>
                <a:cs typeface="Avenir"/>
                <a:sym typeface="Avenir"/>
              </a:rPr>
              <a:t>was a Japanese inventor and industrialist. He was born in Kosai, Shizuoka. The son of a farmer and sought-after carpenter, he started the Toyoda family companies. His son, Kiichiro Toyoda, would later establish Japan's largest automaker, Toyota. Toyoda is referred to as the "King of Japanese Inventors". </a:t>
            </a:r>
            <a:r>
              <a:rPr lang="en-US" sz="1900">
                <a:solidFill>
                  <a:schemeClr val="dk1"/>
                </a:solidFill>
                <a:latin typeface="Avenir"/>
                <a:ea typeface="Avenir"/>
                <a:cs typeface="Avenir"/>
                <a:sym typeface="Avenir"/>
              </a:rPr>
              <a:t>https://en.wikipedia.org/wiki/Sakichi_Toyoda</a:t>
            </a:r>
            <a:endParaRPr sz="1900">
              <a:solidFill>
                <a:schemeClr val="dk1"/>
              </a:solidFill>
              <a:latin typeface="Avenir"/>
              <a:ea typeface="Avenir"/>
              <a:cs typeface="Avenir"/>
              <a:sym typeface="Aveni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gc83f645b0a_1_1224"/>
          <p:cNvSpPr/>
          <p:nvPr/>
        </p:nvSpPr>
        <p:spPr>
          <a:xfrm>
            <a:off x="4791075" y="545150"/>
            <a:ext cx="6438900" cy="4953000"/>
          </a:xfrm>
          <a:prstGeom prst="cloudCallout">
            <a:avLst>
              <a:gd fmla="val -85053" name="adj1"/>
              <a:gd fmla="val 12009" name="adj2"/>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gc83f645b0a_1_1224"/>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pic>
        <p:nvPicPr>
          <p:cNvPr id="491" name="Google Shape;491;gc83f645b0a_1_1224"/>
          <p:cNvPicPr preferRelativeResize="0"/>
          <p:nvPr/>
        </p:nvPicPr>
        <p:blipFill>
          <a:blip r:embed="rId3">
            <a:alphaModFix/>
          </a:blip>
          <a:stretch>
            <a:fillRect/>
          </a:stretch>
        </p:blipFill>
        <p:spPr>
          <a:xfrm>
            <a:off x="247650" y="2971800"/>
            <a:ext cx="2543175" cy="3562350"/>
          </a:xfrm>
          <a:prstGeom prst="rect">
            <a:avLst/>
          </a:prstGeom>
          <a:noFill/>
          <a:ln>
            <a:noFill/>
          </a:ln>
        </p:spPr>
      </p:pic>
      <p:sp>
        <p:nvSpPr>
          <p:cNvPr id="492" name="Google Shape;492;gc83f645b0a_1_1224"/>
          <p:cNvSpPr txBox="1"/>
          <p:nvPr/>
        </p:nvSpPr>
        <p:spPr>
          <a:xfrm>
            <a:off x="247650" y="438150"/>
            <a:ext cx="5048700" cy="2445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US" sz="3300">
                <a:solidFill>
                  <a:srgbClr val="202122"/>
                </a:solidFill>
                <a:latin typeface="Avenir"/>
                <a:ea typeface="Avenir"/>
                <a:cs typeface="Avenir"/>
                <a:sym typeface="Avenir"/>
              </a:rPr>
              <a:t>“The basis of Toyota's scientific approach by repeating why five times… </a:t>
            </a:r>
            <a:endParaRPr sz="3300">
              <a:solidFill>
                <a:srgbClr val="202122"/>
              </a:solidFill>
              <a:latin typeface="Avenir"/>
              <a:ea typeface="Avenir"/>
              <a:cs typeface="Avenir"/>
              <a:sym typeface="Avenir"/>
            </a:endParaRPr>
          </a:p>
        </p:txBody>
      </p:sp>
      <p:sp>
        <p:nvSpPr>
          <p:cNvPr id="493" name="Google Shape;493;gc83f645b0a_1_1224"/>
          <p:cNvSpPr txBox="1"/>
          <p:nvPr/>
        </p:nvSpPr>
        <p:spPr>
          <a:xfrm>
            <a:off x="3657975" y="5410200"/>
            <a:ext cx="8115300" cy="1243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US" sz="3200">
                <a:solidFill>
                  <a:srgbClr val="202122"/>
                </a:solidFill>
                <a:latin typeface="Avenir"/>
                <a:ea typeface="Avenir"/>
                <a:cs typeface="Avenir"/>
                <a:sym typeface="Avenir"/>
              </a:rPr>
              <a:t>….the nature of the problem as well as its solution becomes clear." </a:t>
            </a:r>
            <a:r>
              <a:rPr lang="en-US" sz="1600">
                <a:solidFill>
                  <a:srgbClr val="202122"/>
                </a:solidFill>
                <a:latin typeface="Avenir"/>
                <a:ea typeface="Avenir"/>
                <a:cs typeface="Avenir"/>
                <a:sym typeface="Avenir"/>
              </a:rPr>
              <a:t>-</a:t>
            </a:r>
            <a:r>
              <a:rPr lang="en-US" sz="1600">
                <a:solidFill>
                  <a:srgbClr val="0645AD"/>
                </a:solidFill>
                <a:highlight>
                  <a:srgbClr val="FFFFFF"/>
                </a:highlight>
                <a:uFill>
                  <a:noFill/>
                </a:uFill>
                <a:hlinkClick r:id="rId4">
                  <a:extLst>
                    <a:ext uri="{A12FA001-AC4F-418D-AE19-62706E023703}">
                      <ahyp:hlinkClr val="tx"/>
                    </a:ext>
                  </a:extLst>
                </a:hlinkClick>
              </a:rPr>
              <a:t>Ohno, Taiichi</a:t>
            </a:r>
            <a:r>
              <a:rPr lang="en-US" sz="1600">
                <a:solidFill>
                  <a:srgbClr val="222222"/>
                </a:solidFill>
                <a:highlight>
                  <a:srgbClr val="FFFFFF"/>
                </a:highlight>
              </a:rPr>
              <a:t> (1988)</a:t>
            </a:r>
            <a:endParaRPr sz="1600">
              <a:solidFill>
                <a:srgbClr val="202122"/>
              </a:solidFill>
              <a:latin typeface="Avenir"/>
              <a:ea typeface="Avenir"/>
              <a:cs typeface="Avenir"/>
              <a:sym typeface="Avenir"/>
            </a:endParaRPr>
          </a:p>
        </p:txBody>
      </p:sp>
      <p:pic>
        <p:nvPicPr>
          <p:cNvPr id="494" name="Google Shape;494;gc83f645b0a_1_1224"/>
          <p:cNvPicPr preferRelativeResize="0"/>
          <p:nvPr/>
        </p:nvPicPr>
        <p:blipFill>
          <a:blip r:embed="rId5">
            <a:alphaModFix/>
          </a:blip>
          <a:stretch>
            <a:fillRect/>
          </a:stretch>
        </p:blipFill>
        <p:spPr>
          <a:xfrm>
            <a:off x="5866213" y="948488"/>
            <a:ext cx="4288625" cy="4146325"/>
          </a:xfrm>
          <a:prstGeom prst="rect">
            <a:avLst/>
          </a:prstGeom>
          <a:noFill/>
          <a:ln>
            <a:noFill/>
          </a:ln>
        </p:spPr>
      </p:pic>
      <p:sp>
        <p:nvSpPr>
          <p:cNvPr id="495" name="Google Shape;495;gc83f645b0a_1_1224"/>
          <p:cNvSpPr txBox="1"/>
          <p:nvPr/>
        </p:nvSpPr>
        <p:spPr>
          <a:xfrm>
            <a:off x="7201275" y="1466300"/>
            <a:ext cx="1181100" cy="326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20000">
                <a:latin typeface="Avenir"/>
                <a:ea typeface="Avenir"/>
                <a:cs typeface="Avenir"/>
                <a:sym typeface="Avenir"/>
              </a:rPr>
              <a:t>5</a:t>
            </a:r>
            <a:endParaRPr b="1" sz="20000">
              <a:latin typeface="Avenir"/>
              <a:ea typeface="Avenir"/>
              <a:cs typeface="Avenir"/>
              <a:sym typeface="Aveni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0" name="Shape 500"/>
        <p:cNvGrpSpPr/>
        <p:nvPr/>
      </p:nvGrpSpPr>
      <p:grpSpPr>
        <a:xfrm>
          <a:off x="0" y="0"/>
          <a:ext cx="0" cy="0"/>
          <a:chOff x="0" y="0"/>
          <a:chExt cx="0" cy="0"/>
        </a:xfrm>
      </p:grpSpPr>
      <p:sp>
        <p:nvSpPr>
          <p:cNvPr id="501" name="Google Shape;501;gc83f645b0a_1_1386"/>
          <p:cNvSpPr txBox="1"/>
          <p:nvPr>
            <p:ph type="title"/>
          </p:nvPr>
        </p:nvSpPr>
        <p:spPr>
          <a:xfrm>
            <a:off x="1674424" y="514738"/>
            <a:ext cx="9663300" cy="13257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accent3"/>
              </a:buClr>
              <a:buSzPts val="4000"/>
              <a:buFont typeface="Arial"/>
              <a:buNone/>
            </a:pPr>
            <a:r>
              <a:rPr lang="en-US"/>
              <a:t>Is it a System?</a:t>
            </a:r>
            <a:endParaRPr/>
          </a:p>
        </p:txBody>
      </p:sp>
      <p:sp>
        <p:nvSpPr>
          <p:cNvPr id="502" name="Google Shape;502;gc83f645b0a_1_1386"/>
          <p:cNvSpPr txBox="1"/>
          <p:nvPr>
            <p:ph idx="1" type="body"/>
          </p:nvPr>
        </p:nvSpPr>
        <p:spPr>
          <a:xfrm>
            <a:off x="1674424" y="2073075"/>
            <a:ext cx="3141900" cy="4044600"/>
          </a:xfrm>
          <a:prstGeom prst="rect">
            <a:avLst/>
          </a:prstGeom>
          <a:noFill/>
          <a:ln>
            <a:noFill/>
          </a:ln>
        </p:spPr>
        <p:txBody>
          <a:bodyPr anchorCtr="0" anchor="t" bIns="45700" lIns="91425" spcFirstLastPara="1" rIns="91425" wrap="square" tIns="45700">
            <a:noAutofit/>
          </a:bodyPr>
          <a:lstStyle/>
          <a:p>
            <a:pPr indent="0" lvl="0" marL="1587" rtl="0" algn="l">
              <a:lnSpc>
                <a:spcPct val="140000"/>
              </a:lnSpc>
              <a:spcBef>
                <a:spcPts val="0"/>
              </a:spcBef>
              <a:spcAft>
                <a:spcPts val="0"/>
              </a:spcAft>
              <a:buSzPts val="2200"/>
              <a:buNone/>
            </a:pPr>
            <a:r>
              <a:rPr lang="en-US">
                <a:solidFill>
                  <a:srgbClr val="000000"/>
                </a:solidFill>
                <a:latin typeface="Arial"/>
                <a:ea typeface="Arial"/>
                <a:cs typeface="Arial"/>
                <a:sym typeface="Arial"/>
              </a:rPr>
              <a:t>___ aquarium</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food web</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hurricane</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electrical circuit</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volcano</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soil </a:t>
            </a:r>
            <a:endParaRPr/>
          </a:p>
          <a:p>
            <a:pPr indent="0" lvl="0" marL="1587" rtl="0" algn="l">
              <a:lnSpc>
                <a:spcPct val="140000"/>
              </a:lnSpc>
              <a:spcBef>
                <a:spcPts val="1200"/>
              </a:spcBef>
              <a:spcAft>
                <a:spcPts val="0"/>
              </a:spcAft>
              <a:buSzPts val="2200"/>
              <a:buNone/>
            </a:pPr>
            <a:r>
              <a:rPr lang="en-US">
                <a:solidFill>
                  <a:srgbClr val="000000"/>
                </a:solidFill>
                <a:latin typeface="Arial"/>
                <a:ea typeface="Arial"/>
                <a:cs typeface="Arial"/>
                <a:sym typeface="Arial"/>
              </a:rPr>
              <a:t>___ Earth and its Moon </a:t>
            </a:r>
            <a:endParaRPr/>
          </a:p>
          <a:p>
            <a:pPr indent="-201930" lvl="0" marL="344487" rtl="0" algn="l">
              <a:lnSpc>
                <a:spcPct val="126126"/>
              </a:lnSpc>
              <a:spcBef>
                <a:spcPts val="1200"/>
              </a:spcBef>
              <a:spcAft>
                <a:spcPts val="0"/>
              </a:spcAft>
              <a:buClr>
                <a:schemeClr val="accent3"/>
              </a:buClr>
              <a:buSzPts val="2220"/>
              <a:buFont typeface="Arial"/>
              <a:buNone/>
            </a:pPr>
            <a:r>
              <a:t/>
            </a:r>
            <a:endParaRPr/>
          </a:p>
        </p:txBody>
      </p:sp>
      <p:sp>
        <p:nvSpPr>
          <p:cNvPr id="503" name="Google Shape;503;gc83f645b0a_1_1386"/>
          <p:cNvSpPr txBox="1"/>
          <p:nvPr>
            <p:ph idx="12" type="sldNum"/>
          </p:nvPr>
        </p:nvSpPr>
        <p:spPr>
          <a:xfrm>
            <a:off x="250391" y="238838"/>
            <a:ext cx="5262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800"/>
              <a:buNone/>
            </a:pPr>
            <a:fld id="{00000000-1234-1234-1234-123412341234}" type="slidenum">
              <a:rPr lang="en-US"/>
              <a:t>‹#›</a:t>
            </a:fld>
            <a:endParaRPr/>
          </a:p>
        </p:txBody>
      </p:sp>
      <p:sp>
        <p:nvSpPr>
          <p:cNvPr id="504" name="Google Shape;504;gc83f645b0a_1_1386"/>
          <p:cNvSpPr txBox="1"/>
          <p:nvPr>
            <p:ph idx="2" type="body"/>
          </p:nvPr>
        </p:nvSpPr>
        <p:spPr>
          <a:xfrm>
            <a:off x="5202817" y="2073075"/>
            <a:ext cx="2651100" cy="4044600"/>
          </a:xfrm>
          <a:prstGeom prst="rect">
            <a:avLst/>
          </a:prstGeom>
          <a:noFill/>
          <a:ln>
            <a:noFill/>
          </a:ln>
        </p:spPr>
        <p:txBody>
          <a:bodyPr anchorCtr="0" anchor="t" bIns="45700" lIns="91425" spcFirstLastPara="1" rIns="91425" wrap="square" tIns="45700">
            <a:noAutofit/>
          </a:bodyPr>
          <a:lstStyle/>
          <a:p>
            <a:pPr indent="0" lvl="0" marL="1587" rtl="0" algn="l">
              <a:lnSpc>
                <a:spcPct val="140000"/>
              </a:lnSpc>
              <a:spcBef>
                <a:spcPts val="0"/>
              </a:spcBef>
              <a:spcAft>
                <a:spcPts val="0"/>
              </a:spcAft>
              <a:buSzPts val="2200"/>
              <a:buNone/>
            </a:pPr>
            <a:r>
              <a:rPr lang="en-US">
                <a:solidFill>
                  <a:srgbClr val="000000"/>
                </a:solidFill>
                <a:latin typeface="Arial"/>
                <a:ea typeface="Arial"/>
                <a:cs typeface="Arial"/>
                <a:sym typeface="Arial"/>
              </a:rPr>
              <a:t>___ digestion </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A + B = C</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pile of sand</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grasshopper </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seed</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bicycle </a:t>
            </a:r>
            <a:endParaRPr/>
          </a:p>
          <a:p>
            <a:pPr indent="0" lvl="0" marL="1587" rtl="0" algn="l">
              <a:lnSpc>
                <a:spcPct val="140000"/>
              </a:lnSpc>
              <a:spcBef>
                <a:spcPts val="1200"/>
              </a:spcBef>
              <a:spcAft>
                <a:spcPts val="0"/>
              </a:spcAft>
              <a:buSzPts val="2200"/>
              <a:buNone/>
            </a:pPr>
            <a:r>
              <a:rPr lang="en-US">
                <a:solidFill>
                  <a:srgbClr val="000000"/>
                </a:solidFill>
                <a:latin typeface="Arial"/>
                <a:ea typeface="Arial"/>
                <a:cs typeface="Arial"/>
                <a:sym typeface="Arial"/>
              </a:rPr>
              <a:t>___ box of nails </a:t>
            </a:r>
            <a:endParaRPr/>
          </a:p>
        </p:txBody>
      </p:sp>
      <p:sp>
        <p:nvSpPr>
          <p:cNvPr id="505" name="Google Shape;505;gc83f645b0a_1_1386"/>
          <p:cNvSpPr txBox="1"/>
          <p:nvPr/>
        </p:nvSpPr>
        <p:spPr>
          <a:xfrm>
            <a:off x="8240381" y="2012532"/>
            <a:ext cx="3202200" cy="4044600"/>
          </a:xfrm>
          <a:prstGeom prst="rect">
            <a:avLst/>
          </a:prstGeom>
          <a:noFill/>
          <a:ln>
            <a:noFill/>
          </a:ln>
        </p:spPr>
        <p:txBody>
          <a:bodyPr anchorCtr="0" anchor="t" bIns="45700" lIns="91425" spcFirstLastPara="1" rIns="91425" wrap="square" tIns="45700">
            <a:noAutofit/>
          </a:bodyPr>
          <a:lstStyle/>
          <a:p>
            <a:pPr indent="0" lvl="0" marL="1587" marR="0" rtl="0" algn="l">
              <a:lnSpc>
                <a:spcPct val="140000"/>
              </a:lnSpc>
              <a:spcBef>
                <a:spcPts val="0"/>
              </a:spcBef>
              <a:spcAft>
                <a:spcPts val="0"/>
              </a:spcAft>
              <a:buClr>
                <a:schemeClr val="accent3"/>
              </a:buClr>
              <a:buSzPts val="2220"/>
              <a:buFont typeface="Arial"/>
              <a:buNone/>
            </a:pPr>
            <a:r>
              <a:rPr b="0" i="0" lang="en-US" sz="2220" u="none" cap="none" strike="noStrike">
                <a:solidFill>
                  <a:srgbClr val="000000"/>
                </a:solidFill>
                <a:latin typeface="Arial"/>
                <a:ea typeface="Arial"/>
                <a:cs typeface="Arial"/>
                <a:sym typeface="Arial"/>
              </a:rPr>
              <a:t>___ cell phone</a:t>
            </a:r>
            <a:endParaRPr b="0" i="0" sz="2220" u="none" cap="none" strike="noStrike">
              <a:solidFill>
                <a:schemeClr val="accent1"/>
              </a:solidFill>
              <a:latin typeface="Arial"/>
              <a:ea typeface="Arial"/>
              <a:cs typeface="Arial"/>
              <a:sym typeface="Arial"/>
            </a:endParaRPr>
          </a:p>
          <a:p>
            <a:pPr indent="0" lvl="0" marL="1587" marR="0" rtl="0" algn="l">
              <a:lnSpc>
                <a:spcPct val="140000"/>
              </a:lnSpc>
              <a:spcBef>
                <a:spcPts val="640"/>
              </a:spcBef>
              <a:spcAft>
                <a:spcPts val="0"/>
              </a:spcAft>
              <a:buClr>
                <a:schemeClr val="accent3"/>
              </a:buClr>
              <a:buSzPts val="2220"/>
              <a:buFont typeface="Arial"/>
              <a:buNone/>
            </a:pPr>
            <a:r>
              <a:rPr b="0" i="0" lang="en-US" sz="2220" u="none" cap="none" strike="noStrike">
                <a:solidFill>
                  <a:srgbClr val="000000"/>
                </a:solidFill>
                <a:latin typeface="Arial"/>
                <a:ea typeface="Arial"/>
                <a:cs typeface="Arial"/>
                <a:sym typeface="Arial"/>
              </a:rPr>
              <a:t>___ Earth</a:t>
            </a:r>
            <a:endParaRPr b="0" i="0" sz="2220" u="none" cap="none" strike="noStrike">
              <a:solidFill>
                <a:schemeClr val="accent1"/>
              </a:solidFill>
              <a:latin typeface="Arial"/>
              <a:ea typeface="Arial"/>
              <a:cs typeface="Arial"/>
              <a:sym typeface="Arial"/>
            </a:endParaRPr>
          </a:p>
          <a:p>
            <a:pPr indent="0" lvl="0" marL="1587" marR="0" rtl="0" algn="l">
              <a:lnSpc>
                <a:spcPct val="140000"/>
              </a:lnSpc>
              <a:spcBef>
                <a:spcPts val="640"/>
              </a:spcBef>
              <a:spcAft>
                <a:spcPts val="0"/>
              </a:spcAft>
              <a:buClr>
                <a:schemeClr val="accent3"/>
              </a:buClr>
              <a:buSzPts val="2220"/>
              <a:buFont typeface="Arial"/>
              <a:buNone/>
            </a:pPr>
            <a:r>
              <a:rPr b="0" i="0" lang="en-US" sz="2220" u="none" cap="none" strike="noStrike">
                <a:solidFill>
                  <a:srgbClr val="000000"/>
                </a:solidFill>
                <a:latin typeface="Arial"/>
                <a:ea typeface="Arial"/>
                <a:cs typeface="Arial"/>
                <a:sym typeface="Arial"/>
              </a:rPr>
              <a:t>___ water cycle</a:t>
            </a:r>
            <a:endParaRPr b="0" i="0" sz="2220" u="none" cap="none" strike="noStrike">
              <a:solidFill>
                <a:schemeClr val="accent1"/>
              </a:solidFill>
              <a:latin typeface="Arial"/>
              <a:ea typeface="Arial"/>
              <a:cs typeface="Arial"/>
              <a:sym typeface="Arial"/>
            </a:endParaRPr>
          </a:p>
          <a:p>
            <a:pPr indent="0" lvl="0" marL="1587" marR="0" rtl="0" algn="l">
              <a:lnSpc>
                <a:spcPct val="140000"/>
              </a:lnSpc>
              <a:spcBef>
                <a:spcPts val="640"/>
              </a:spcBef>
              <a:spcAft>
                <a:spcPts val="0"/>
              </a:spcAft>
              <a:buClr>
                <a:schemeClr val="accent3"/>
              </a:buClr>
              <a:buSzPts val="2220"/>
              <a:buFont typeface="Arial"/>
              <a:buNone/>
            </a:pPr>
            <a:r>
              <a:rPr b="0" i="0" lang="en-US" sz="2220" u="none" cap="none" strike="noStrike">
                <a:solidFill>
                  <a:srgbClr val="000000"/>
                </a:solidFill>
                <a:latin typeface="Arial"/>
                <a:ea typeface="Arial"/>
                <a:cs typeface="Arial"/>
                <a:sym typeface="Arial"/>
              </a:rPr>
              <a:t>___ graph</a:t>
            </a:r>
            <a:endParaRPr b="0" i="0" sz="2220" u="none" cap="none" strike="noStrike">
              <a:solidFill>
                <a:schemeClr val="accent1"/>
              </a:solidFill>
              <a:latin typeface="Arial"/>
              <a:ea typeface="Arial"/>
              <a:cs typeface="Arial"/>
              <a:sym typeface="Arial"/>
            </a:endParaRPr>
          </a:p>
          <a:p>
            <a:pPr indent="0" lvl="0" marL="1587" marR="0" rtl="0" algn="l">
              <a:lnSpc>
                <a:spcPct val="140000"/>
              </a:lnSpc>
              <a:spcBef>
                <a:spcPts val="640"/>
              </a:spcBef>
              <a:spcAft>
                <a:spcPts val="0"/>
              </a:spcAft>
              <a:buClr>
                <a:schemeClr val="accent3"/>
              </a:buClr>
              <a:buSzPts val="2220"/>
              <a:buFont typeface="Arial"/>
              <a:buNone/>
            </a:pPr>
            <a:r>
              <a:rPr b="0" i="0" lang="en-US" sz="2220" u="none" cap="none" strike="noStrike">
                <a:solidFill>
                  <a:srgbClr val="000000"/>
                </a:solidFill>
                <a:latin typeface="Arial"/>
                <a:ea typeface="Arial"/>
                <a:cs typeface="Arial"/>
                <a:sym typeface="Arial"/>
              </a:rPr>
              <a:t>___ human body</a:t>
            </a:r>
            <a:endParaRPr b="0" i="0" sz="2220" u="none" cap="none" strike="noStrike">
              <a:solidFill>
                <a:schemeClr val="accent1"/>
              </a:solidFill>
              <a:latin typeface="Arial"/>
              <a:ea typeface="Arial"/>
              <a:cs typeface="Arial"/>
              <a:sym typeface="Arial"/>
            </a:endParaRPr>
          </a:p>
          <a:p>
            <a:pPr indent="0" lvl="0" marL="1587" marR="0" rtl="0" algn="l">
              <a:lnSpc>
                <a:spcPct val="140000"/>
              </a:lnSpc>
              <a:spcBef>
                <a:spcPts val="640"/>
              </a:spcBef>
              <a:spcAft>
                <a:spcPts val="0"/>
              </a:spcAft>
              <a:buClr>
                <a:schemeClr val="accent3"/>
              </a:buClr>
              <a:buSzPts val="2220"/>
              <a:buFont typeface="Arial"/>
              <a:buNone/>
            </a:pPr>
            <a:r>
              <a:rPr b="0" i="0" lang="en-US" sz="2220" u="none" cap="none" strike="noStrike">
                <a:solidFill>
                  <a:srgbClr val="000000"/>
                </a:solidFill>
                <a:latin typeface="Arial"/>
                <a:ea typeface="Arial"/>
                <a:cs typeface="Arial"/>
                <a:sym typeface="Arial"/>
              </a:rPr>
              <a:t>___ ocean</a:t>
            </a:r>
            <a:endParaRPr b="0" i="0" sz="2220" u="none" cap="none" strike="noStrike">
              <a:solidFill>
                <a:schemeClr val="accent1"/>
              </a:solidFill>
              <a:latin typeface="Arial"/>
              <a:ea typeface="Arial"/>
              <a:cs typeface="Arial"/>
              <a:sym typeface="Arial"/>
            </a:endParaRPr>
          </a:p>
          <a:p>
            <a:pPr indent="0" lvl="0" marL="1587" marR="0" rtl="0" algn="l">
              <a:lnSpc>
                <a:spcPct val="140000"/>
              </a:lnSpc>
              <a:spcBef>
                <a:spcPts val="1200"/>
              </a:spcBef>
              <a:spcAft>
                <a:spcPts val="0"/>
              </a:spcAft>
              <a:buClr>
                <a:schemeClr val="accent3"/>
              </a:buClr>
              <a:buSzPts val="2220"/>
              <a:buFont typeface="Arial"/>
              <a:buNone/>
            </a:pPr>
            <a:r>
              <a:rPr b="0" i="0" lang="en-US" sz="2220" u="none" cap="none" strike="noStrike">
                <a:solidFill>
                  <a:srgbClr val="000000"/>
                </a:solidFill>
                <a:latin typeface="Arial"/>
                <a:ea typeface="Arial"/>
                <a:cs typeface="Arial"/>
                <a:sym typeface="Arial"/>
              </a:rPr>
              <a:t>___ Density = M ÷ V </a:t>
            </a:r>
            <a:endParaRPr b="0" i="0" sz="2220" u="none" cap="none" strike="noStrike">
              <a:solidFill>
                <a:schemeClr val="accent1"/>
              </a:solidFill>
              <a:latin typeface="Arial"/>
              <a:ea typeface="Arial"/>
              <a:cs typeface="Arial"/>
              <a:sym typeface="Arial"/>
            </a:endParaRPr>
          </a:p>
        </p:txBody>
      </p:sp>
      <p:sp>
        <p:nvSpPr>
          <p:cNvPr id="506" name="Google Shape;506;gc83f645b0a_1_1386"/>
          <p:cNvSpPr/>
          <p:nvPr/>
        </p:nvSpPr>
        <p:spPr>
          <a:xfrm>
            <a:off x="1674424" y="6430069"/>
            <a:ext cx="8407200" cy="369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1" lang="en-US" sz="1800" u="none" cap="none" strike="noStrike">
                <a:solidFill>
                  <a:srgbClr val="000000"/>
                </a:solidFill>
                <a:latin typeface="Arial"/>
                <a:ea typeface="Arial"/>
                <a:cs typeface="Arial"/>
                <a:sym typeface="Arial"/>
              </a:rPr>
              <a:t>Content from Page Keeley “Uncovering Student Ideas in Science” 2009</a:t>
            </a:r>
            <a:endParaRPr b="0" i="0" sz="18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 name="Shape 511"/>
        <p:cNvGrpSpPr/>
        <p:nvPr/>
      </p:nvGrpSpPr>
      <p:grpSpPr>
        <a:xfrm>
          <a:off x="0" y="0"/>
          <a:ext cx="0" cy="0"/>
          <a:chOff x="0" y="0"/>
          <a:chExt cx="0" cy="0"/>
        </a:xfrm>
      </p:grpSpPr>
      <p:sp>
        <p:nvSpPr>
          <p:cNvPr id="512" name="Google Shape;512;gc83f645b0a_1_1396"/>
          <p:cNvSpPr txBox="1"/>
          <p:nvPr>
            <p:ph type="title"/>
          </p:nvPr>
        </p:nvSpPr>
        <p:spPr>
          <a:xfrm>
            <a:off x="1674424" y="514738"/>
            <a:ext cx="9663300" cy="13257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accent3"/>
              </a:buClr>
              <a:buSzPts val="4000"/>
              <a:buFont typeface="Arial"/>
              <a:buNone/>
            </a:pPr>
            <a:r>
              <a:rPr lang="en-US"/>
              <a:t>Systems Include:</a:t>
            </a:r>
            <a:endParaRPr/>
          </a:p>
        </p:txBody>
      </p:sp>
      <p:sp>
        <p:nvSpPr>
          <p:cNvPr id="513" name="Google Shape;513;gc83f645b0a_1_1396"/>
          <p:cNvSpPr txBox="1"/>
          <p:nvPr>
            <p:ph idx="12" type="sldNum"/>
          </p:nvPr>
        </p:nvSpPr>
        <p:spPr>
          <a:xfrm>
            <a:off x="250391" y="238838"/>
            <a:ext cx="5262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800"/>
              <a:buNone/>
            </a:pPr>
            <a:fld id="{00000000-1234-1234-1234-123412341234}" type="slidenum">
              <a:rPr lang="en-US"/>
              <a:t>‹#›</a:t>
            </a:fld>
            <a:endParaRPr/>
          </a:p>
        </p:txBody>
      </p:sp>
      <p:sp>
        <p:nvSpPr>
          <p:cNvPr id="514" name="Google Shape;514;gc83f645b0a_1_1396"/>
          <p:cNvSpPr txBox="1"/>
          <p:nvPr>
            <p:ph idx="1" type="body"/>
          </p:nvPr>
        </p:nvSpPr>
        <p:spPr>
          <a:xfrm>
            <a:off x="1674424" y="2073075"/>
            <a:ext cx="4647300" cy="4044600"/>
          </a:xfrm>
          <a:prstGeom prst="rect">
            <a:avLst/>
          </a:prstGeom>
          <a:noFill/>
          <a:ln>
            <a:noFill/>
          </a:ln>
        </p:spPr>
        <p:txBody>
          <a:bodyPr anchorCtr="0" anchor="t" bIns="45700" lIns="91425" spcFirstLastPara="1" rIns="91425" wrap="square" tIns="45700">
            <a:noAutofit/>
          </a:bodyPr>
          <a:lstStyle/>
          <a:p>
            <a:pPr indent="-457200" lvl="0" marL="458787" rtl="0" algn="l">
              <a:lnSpc>
                <a:spcPct val="127272"/>
              </a:lnSpc>
              <a:spcBef>
                <a:spcPts val="0"/>
              </a:spcBef>
              <a:spcAft>
                <a:spcPts val="0"/>
              </a:spcAft>
              <a:buSzPts val="2200"/>
              <a:buFont typeface="Arial"/>
              <a:buAutoNum type="arabicPeriod"/>
            </a:pPr>
            <a:r>
              <a:rPr lang="en-US"/>
              <a:t>Parts</a:t>
            </a:r>
            <a:endParaRPr/>
          </a:p>
          <a:p>
            <a:pPr indent="-457200" lvl="0" marL="458787" rtl="0" algn="l">
              <a:lnSpc>
                <a:spcPct val="127272"/>
              </a:lnSpc>
              <a:spcBef>
                <a:spcPts val="1200"/>
              </a:spcBef>
              <a:spcAft>
                <a:spcPts val="0"/>
              </a:spcAft>
              <a:buSzPts val="2200"/>
              <a:buFont typeface="Arial"/>
              <a:buAutoNum type="arabicPeriod"/>
            </a:pPr>
            <a:r>
              <a:rPr lang="en-US"/>
              <a:t>Connections</a:t>
            </a:r>
            <a:endParaRPr/>
          </a:p>
          <a:p>
            <a:pPr indent="-457200" lvl="0" marL="458787" rtl="0" algn="l">
              <a:lnSpc>
                <a:spcPct val="127272"/>
              </a:lnSpc>
              <a:spcBef>
                <a:spcPts val="1200"/>
              </a:spcBef>
              <a:spcAft>
                <a:spcPts val="0"/>
              </a:spcAft>
              <a:buSzPts val="2200"/>
              <a:buFont typeface="Arial"/>
              <a:buAutoNum type="arabicPeriod"/>
            </a:pPr>
            <a:r>
              <a:rPr lang="en-US"/>
              <a:t>Dynamics</a:t>
            </a:r>
            <a:endParaRPr/>
          </a:p>
        </p:txBody>
      </p:sp>
      <p:pic>
        <p:nvPicPr>
          <p:cNvPr id="515" name="Google Shape;515;gc83f645b0a_1_1396"/>
          <p:cNvPicPr preferRelativeResize="0"/>
          <p:nvPr/>
        </p:nvPicPr>
        <p:blipFill rotWithShape="1">
          <a:blip r:embed="rId3">
            <a:alphaModFix/>
          </a:blip>
          <a:srcRect b="0" l="0" r="0" t="0"/>
          <a:stretch/>
        </p:blipFill>
        <p:spPr>
          <a:xfrm>
            <a:off x="7617254" y="0"/>
            <a:ext cx="4574748" cy="6858002"/>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gde1a972982_0_5"/>
          <p:cNvSpPr txBox="1"/>
          <p:nvPr>
            <p:ph type="title"/>
          </p:nvPr>
        </p:nvSpPr>
        <p:spPr>
          <a:xfrm>
            <a:off x="328012" y="311651"/>
            <a:ext cx="4644600" cy="8289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2060"/>
              </a:buClr>
              <a:buSzPts val="3600"/>
              <a:buFont typeface="Trebuchet MS"/>
              <a:buNone/>
            </a:pPr>
            <a:r>
              <a:rPr i="1" lang="en-US">
                <a:solidFill>
                  <a:srgbClr val="002060"/>
                </a:solidFill>
              </a:rPr>
              <a:t>Clankless in Seattle</a:t>
            </a:r>
            <a:endParaRPr/>
          </a:p>
        </p:txBody>
      </p:sp>
      <p:sp>
        <p:nvSpPr>
          <p:cNvPr id="309" name="Google Shape;309;gde1a972982_0_5"/>
          <p:cNvSpPr txBox="1"/>
          <p:nvPr>
            <p:ph idx="1" type="body"/>
          </p:nvPr>
        </p:nvSpPr>
        <p:spPr>
          <a:xfrm>
            <a:off x="328012" y="1582220"/>
            <a:ext cx="8769900" cy="45720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1440"/>
              <a:buNone/>
            </a:pPr>
            <a:r>
              <a:rPr b="1" i="1" lang="en-US" sz="1800">
                <a:solidFill>
                  <a:srgbClr val="002060"/>
                </a:solidFill>
                <a:latin typeface="Times New Roman"/>
                <a:ea typeface="Times New Roman"/>
                <a:cs typeface="Times New Roman"/>
                <a:sym typeface="Times New Roman"/>
              </a:rPr>
              <a:t>	Even though it was going to be a hectic day, Jyoti was excited to get to work today. She would be flying on one of Pacific Airlines new airplanes, the Hercules 2200. She had heard so much about the sleek new design of this larger aircraft. She checked-in with security and headed down the jetway to the plane. As she was getting the passengers settled into their seats, she could hear the happy murmur of the people around her discussing their business and leisure plans with one another. The captain finally came on the intercom to inform the passengers and crew that it was time to shut the cabin doors and do the final cabin checks before take-off. The flight attendants dutifully went over the safety protocol, and they took their jump-seats ready for the plane to ascend gracefully into the sky. Once the pilot was cleared for take-off, the plane gained speed and Jyoti could feel that familiar lift of the plane as the airport drifted out of view. Suddenly, there was a strange, dull ‘clank’ that she had never heard before during take-off. A few of the passengers in the rear of the plane heard it as well, and they gave her a quizzical, concerned look. Nothing seemed amiss with the take-off and the plane was still gaining altitude. Jyoti knew she would have to do some investigating once they got to their cruising speed.</a:t>
            </a:r>
            <a:endParaRPr sz="1800">
              <a:latin typeface="Times New Roman"/>
              <a:ea typeface="Times New Roman"/>
              <a:cs typeface="Times New Roman"/>
              <a:sym typeface="Times New Roman"/>
            </a:endParaRPr>
          </a:p>
          <a:p>
            <a:pPr indent="-251459" lvl="0" marL="342900" rtl="0" algn="l">
              <a:spcBef>
                <a:spcPts val="1000"/>
              </a:spcBef>
              <a:spcAft>
                <a:spcPts val="0"/>
              </a:spcAft>
              <a:buSzPts val="1440"/>
              <a:buNone/>
            </a:pPr>
            <a:r>
              <a:t/>
            </a:r>
            <a:endParaRPr/>
          </a:p>
        </p:txBody>
      </p:sp>
      <p:sp>
        <p:nvSpPr>
          <p:cNvPr id="310" name="Google Shape;310;gde1a972982_0_5"/>
          <p:cNvSpPr txBox="1"/>
          <p:nvPr/>
        </p:nvSpPr>
        <p:spPr>
          <a:xfrm>
            <a:off x="549667" y="1063375"/>
            <a:ext cx="17877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1" lang="en-US" sz="1800" u="none" cap="none" strike="noStrike">
                <a:solidFill>
                  <a:srgbClr val="002060"/>
                </a:solidFill>
                <a:latin typeface="Trebuchet MS"/>
                <a:ea typeface="Trebuchet MS"/>
                <a:cs typeface="Trebuchet MS"/>
                <a:sym typeface="Trebuchet MS"/>
              </a:rPr>
              <a:t>Imagine…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3"/>
          <p:cNvSpPr txBox="1"/>
          <p:nvPr>
            <p:ph type="title"/>
          </p:nvPr>
        </p:nvSpPr>
        <p:spPr>
          <a:xfrm>
            <a:off x="328012" y="311651"/>
            <a:ext cx="4644679" cy="82878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2060"/>
              </a:buClr>
              <a:buSzPts val="3600"/>
              <a:buFont typeface="Trebuchet MS"/>
              <a:buNone/>
            </a:pPr>
            <a:r>
              <a:rPr i="1" lang="en-US">
                <a:solidFill>
                  <a:srgbClr val="002060"/>
                </a:solidFill>
              </a:rPr>
              <a:t>Clankless in Seattle</a:t>
            </a:r>
            <a:endParaRPr/>
          </a:p>
        </p:txBody>
      </p:sp>
      <p:sp>
        <p:nvSpPr>
          <p:cNvPr id="316" name="Google Shape;316;p3"/>
          <p:cNvSpPr txBox="1"/>
          <p:nvPr>
            <p:ph idx="1" type="body"/>
          </p:nvPr>
        </p:nvSpPr>
        <p:spPr>
          <a:xfrm>
            <a:off x="328012" y="1582220"/>
            <a:ext cx="8769754" cy="4572000"/>
          </a:xfrm>
          <a:prstGeom prst="rect">
            <a:avLst/>
          </a:prstGeom>
          <a:noFill/>
          <a:ln>
            <a:noFill/>
          </a:ln>
        </p:spPr>
        <p:txBody>
          <a:bodyPr anchorCtr="0" anchor="t" bIns="45700" lIns="91425" spcFirstLastPara="1" rIns="91425" wrap="square" tIns="45700">
            <a:normAutofit/>
          </a:bodyPr>
          <a:lstStyle/>
          <a:p>
            <a:pPr indent="0" lvl="0" marL="0" marR="0" rtl="0" algn="l">
              <a:spcBef>
                <a:spcPts val="0"/>
              </a:spcBef>
              <a:spcAft>
                <a:spcPts val="0"/>
              </a:spcAft>
              <a:buSzPts val="1440"/>
              <a:buNone/>
            </a:pPr>
            <a:r>
              <a:rPr b="1" i="1" lang="en-US" sz="1800">
                <a:solidFill>
                  <a:srgbClr val="002060"/>
                </a:solidFill>
                <a:latin typeface="Times New Roman"/>
                <a:ea typeface="Times New Roman"/>
                <a:cs typeface="Times New Roman"/>
                <a:sym typeface="Times New Roman"/>
              </a:rPr>
              <a:t>Dear Mechanical Engineers,</a:t>
            </a:r>
            <a:endParaRPr sz="1800">
              <a:latin typeface="Times New Roman"/>
              <a:ea typeface="Times New Roman"/>
              <a:cs typeface="Times New Roman"/>
              <a:sym typeface="Times New Roman"/>
            </a:endParaRPr>
          </a:p>
          <a:p>
            <a:pPr indent="91440" lvl="0" marL="0" marR="0" rtl="0" algn="l">
              <a:spcBef>
                <a:spcPts val="0"/>
              </a:spcBef>
              <a:spcAft>
                <a:spcPts val="0"/>
              </a:spcAft>
              <a:buSzPts val="1440"/>
              <a:buNone/>
            </a:pPr>
            <a:r>
              <a:t/>
            </a:r>
            <a:endParaRPr sz="1800">
              <a:latin typeface="Times New Roman"/>
              <a:ea typeface="Times New Roman"/>
              <a:cs typeface="Times New Roman"/>
              <a:sym typeface="Times New Roman"/>
            </a:endParaRPr>
          </a:p>
          <a:p>
            <a:pPr indent="0" lvl="0" marL="0" marR="0" rtl="0" algn="l">
              <a:spcBef>
                <a:spcPts val="0"/>
              </a:spcBef>
              <a:spcAft>
                <a:spcPts val="0"/>
              </a:spcAft>
              <a:buSzPts val="1440"/>
              <a:buNone/>
            </a:pPr>
            <a:r>
              <a:rPr b="1" i="1" lang="en-US" sz="1800">
                <a:solidFill>
                  <a:srgbClr val="002060"/>
                </a:solidFill>
                <a:latin typeface="Times New Roman"/>
                <a:ea typeface="Times New Roman"/>
                <a:cs typeface="Times New Roman"/>
                <a:sym typeface="Times New Roman"/>
              </a:rPr>
              <a:t>     You have been hired by the Pacific Airlines to help them figure-out where the strange noise is coming from in one of their newest airplanes. Furthermore, we would like you to come up with a system by which we could examine all new aircraft for any possible bit of debris. We will be asked to send a final report to the production team about your findings. In this report, you will be asked to come up with your own system for organizing and keeping track of all tools and other possible smaller, individual items that could be potential FOD debris. </a:t>
            </a:r>
            <a:endParaRPr sz="1800">
              <a:latin typeface="Times New Roman"/>
              <a:ea typeface="Times New Roman"/>
              <a:cs typeface="Times New Roman"/>
              <a:sym typeface="Times New Roman"/>
            </a:endParaRPr>
          </a:p>
          <a:p>
            <a:pPr indent="0" lvl="0" marL="0" marR="0" rtl="0" algn="l">
              <a:spcBef>
                <a:spcPts val="0"/>
              </a:spcBef>
              <a:spcAft>
                <a:spcPts val="0"/>
              </a:spcAft>
              <a:buSzPts val="1440"/>
              <a:buNone/>
            </a:pPr>
            <a:r>
              <a:rPr b="1" i="1" lang="en-US" sz="1800">
                <a:solidFill>
                  <a:srgbClr val="002060"/>
                </a:solidFill>
                <a:latin typeface="Times New Roman"/>
                <a:ea typeface="Times New Roman"/>
                <a:cs typeface="Times New Roman"/>
                <a:sym typeface="Times New Roman"/>
              </a:rPr>
              <a:t> </a:t>
            </a:r>
            <a:endParaRPr sz="1800">
              <a:latin typeface="Times New Roman"/>
              <a:ea typeface="Times New Roman"/>
              <a:cs typeface="Times New Roman"/>
              <a:sym typeface="Times New Roman"/>
            </a:endParaRPr>
          </a:p>
          <a:p>
            <a:pPr indent="0" lvl="0" marL="0" marR="0" rtl="0" algn="l">
              <a:spcBef>
                <a:spcPts val="0"/>
              </a:spcBef>
              <a:spcAft>
                <a:spcPts val="0"/>
              </a:spcAft>
              <a:buSzPts val="1440"/>
              <a:buNone/>
            </a:pPr>
            <a:r>
              <a:rPr b="1" i="1" lang="en-US" sz="1800">
                <a:solidFill>
                  <a:srgbClr val="002060"/>
                </a:solidFill>
                <a:latin typeface="Times New Roman"/>
                <a:ea typeface="Times New Roman"/>
                <a:cs typeface="Times New Roman"/>
                <a:sym typeface="Times New Roman"/>
              </a:rPr>
              <a:t>     We look forward to reading your report soon!</a:t>
            </a:r>
            <a:endParaRPr sz="1800">
              <a:latin typeface="Times New Roman"/>
              <a:ea typeface="Times New Roman"/>
              <a:cs typeface="Times New Roman"/>
              <a:sym typeface="Times New Roman"/>
            </a:endParaRPr>
          </a:p>
          <a:p>
            <a:pPr indent="0" lvl="0" marL="0" marR="0" rtl="0" algn="l">
              <a:spcBef>
                <a:spcPts val="0"/>
              </a:spcBef>
              <a:spcAft>
                <a:spcPts val="0"/>
              </a:spcAft>
              <a:buSzPts val="1440"/>
              <a:buNone/>
            </a:pPr>
            <a:r>
              <a:rPr b="1" i="1" lang="en-US" sz="1800">
                <a:solidFill>
                  <a:srgbClr val="002060"/>
                </a:solidFill>
                <a:latin typeface="Times New Roman"/>
                <a:ea typeface="Times New Roman"/>
                <a:cs typeface="Times New Roman"/>
                <a:sym typeface="Times New Roman"/>
              </a:rPr>
              <a:t> </a:t>
            </a:r>
            <a:endParaRPr sz="1800">
              <a:latin typeface="Times New Roman"/>
              <a:ea typeface="Times New Roman"/>
              <a:cs typeface="Times New Roman"/>
              <a:sym typeface="Times New Roman"/>
            </a:endParaRPr>
          </a:p>
          <a:p>
            <a:pPr indent="0" lvl="0" marL="0" marR="0" rtl="0" algn="l">
              <a:spcBef>
                <a:spcPts val="0"/>
              </a:spcBef>
              <a:spcAft>
                <a:spcPts val="0"/>
              </a:spcAft>
              <a:buSzPts val="1440"/>
              <a:buNone/>
            </a:pPr>
            <a:r>
              <a:rPr b="1" i="1" lang="en-US" sz="1800">
                <a:solidFill>
                  <a:srgbClr val="002060"/>
                </a:solidFill>
                <a:latin typeface="Times New Roman"/>
                <a:ea typeface="Times New Roman"/>
                <a:cs typeface="Times New Roman"/>
                <a:sym typeface="Times New Roman"/>
              </a:rPr>
              <a:t> Kind regards,</a:t>
            </a:r>
            <a:endParaRPr sz="1800">
              <a:latin typeface="Times New Roman"/>
              <a:ea typeface="Times New Roman"/>
              <a:cs typeface="Times New Roman"/>
              <a:sym typeface="Times New Roman"/>
            </a:endParaRPr>
          </a:p>
          <a:p>
            <a:pPr indent="0" lvl="0" marL="0" marR="0" rtl="0" algn="l">
              <a:spcBef>
                <a:spcPts val="0"/>
              </a:spcBef>
              <a:spcAft>
                <a:spcPts val="0"/>
              </a:spcAft>
              <a:buSzPts val="1440"/>
              <a:buNone/>
            </a:pPr>
            <a:r>
              <a:rPr b="1" i="1" lang="en-US" sz="1800">
                <a:solidFill>
                  <a:srgbClr val="002060"/>
                </a:solidFill>
                <a:latin typeface="Times New Roman"/>
                <a:ea typeface="Times New Roman"/>
                <a:cs typeface="Times New Roman"/>
                <a:sym typeface="Times New Roman"/>
              </a:rPr>
              <a:t> Malcolm T. Eagle</a:t>
            </a:r>
            <a:endParaRPr sz="1800">
              <a:latin typeface="Times New Roman"/>
              <a:ea typeface="Times New Roman"/>
              <a:cs typeface="Times New Roman"/>
              <a:sym typeface="Times New Roman"/>
            </a:endParaRPr>
          </a:p>
          <a:p>
            <a:pPr indent="0" lvl="0" marL="0" marR="0" rtl="0" algn="l">
              <a:spcBef>
                <a:spcPts val="0"/>
              </a:spcBef>
              <a:spcAft>
                <a:spcPts val="0"/>
              </a:spcAft>
              <a:buSzPts val="1440"/>
              <a:buNone/>
            </a:pPr>
            <a:r>
              <a:rPr b="1" i="1" lang="en-US" sz="1800">
                <a:solidFill>
                  <a:srgbClr val="002060"/>
                </a:solidFill>
                <a:latin typeface="Times New Roman"/>
                <a:ea typeface="Times New Roman"/>
                <a:cs typeface="Times New Roman"/>
                <a:sym typeface="Times New Roman"/>
              </a:rPr>
              <a:t> CFO of Pacific Airlines</a:t>
            </a:r>
            <a:endParaRPr sz="1800">
              <a:latin typeface="Times New Roman"/>
              <a:ea typeface="Times New Roman"/>
              <a:cs typeface="Times New Roman"/>
              <a:sym typeface="Times New Roman"/>
            </a:endParaRPr>
          </a:p>
          <a:p>
            <a:pPr indent="0" lvl="0" marL="0" rtl="0" algn="l">
              <a:spcBef>
                <a:spcPts val="1000"/>
              </a:spcBef>
              <a:spcAft>
                <a:spcPts val="0"/>
              </a:spcAft>
              <a:buSzPts val="1440"/>
              <a:buNone/>
            </a:pPr>
            <a:r>
              <a:t/>
            </a:r>
            <a:endParaRPr/>
          </a:p>
        </p:txBody>
      </p:sp>
      <p:sp>
        <p:nvSpPr>
          <p:cNvPr id="317" name="Google Shape;317;p3"/>
          <p:cNvSpPr txBox="1"/>
          <p:nvPr/>
        </p:nvSpPr>
        <p:spPr>
          <a:xfrm>
            <a:off x="267128" y="1140433"/>
            <a:ext cx="883578"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2000">
                <a:solidFill>
                  <a:srgbClr val="16B0E3"/>
                </a:solidFill>
                <a:latin typeface="Trebuchet MS"/>
                <a:ea typeface="Trebuchet MS"/>
                <a:cs typeface="Trebuchet MS"/>
                <a:sym typeface="Trebuchet MS"/>
              </a:rPr>
              <a:t>Ask:</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gc8436e13d2_0_0"/>
          <p:cNvSpPr txBox="1"/>
          <p:nvPr>
            <p:ph type="title"/>
          </p:nvPr>
        </p:nvSpPr>
        <p:spPr>
          <a:xfrm>
            <a:off x="328012" y="311651"/>
            <a:ext cx="4644600" cy="8289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2060"/>
              </a:buClr>
              <a:buSzPts val="3600"/>
              <a:buFont typeface="Trebuchet MS"/>
              <a:buNone/>
            </a:pPr>
            <a:r>
              <a:rPr i="1" lang="en-US">
                <a:solidFill>
                  <a:srgbClr val="002060"/>
                </a:solidFill>
              </a:rPr>
              <a:t>Clankless in Seattle</a:t>
            </a:r>
            <a:endParaRPr/>
          </a:p>
        </p:txBody>
      </p:sp>
      <p:sp>
        <p:nvSpPr>
          <p:cNvPr id="323" name="Google Shape;323;gc8436e13d2_0_0"/>
          <p:cNvSpPr txBox="1"/>
          <p:nvPr>
            <p:ph idx="1" type="body"/>
          </p:nvPr>
        </p:nvSpPr>
        <p:spPr>
          <a:xfrm>
            <a:off x="328012" y="1582220"/>
            <a:ext cx="8769900" cy="45720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Clr>
                <a:schemeClr val="dk1"/>
              </a:buClr>
              <a:buSzPts val="1100"/>
              <a:buFont typeface="Arial"/>
              <a:buNone/>
            </a:pPr>
            <a:r>
              <a:rPr b="1" i="1" lang="en-US">
                <a:solidFill>
                  <a:srgbClr val="002060"/>
                </a:solidFill>
                <a:latin typeface="Arial"/>
                <a:ea typeface="Arial"/>
                <a:cs typeface="Arial"/>
                <a:sym typeface="Arial"/>
              </a:rPr>
              <a:t>Brainstorm:</a:t>
            </a:r>
            <a:endParaRPr b="1" i="1">
              <a:solidFill>
                <a:srgbClr val="002060"/>
              </a:solidFill>
              <a:latin typeface="Arial"/>
              <a:ea typeface="Arial"/>
              <a:cs typeface="Arial"/>
              <a:sym typeface="Arial"/>
            </a:endParaRPr>
          </a:p>
          <a:p>
            <a:pPr indent="0" lvl="0" marL="0" rtl="0" algn="l">
              <a:lnSpc>
                <a:spcPct val="115000"/>
              </a:lnSpc>
              <a:spcBef>
                <a:spcPts val="0"/>
              </a:spcBef>
              <a:spcAft>
                <a:spcPts val="0"/>
              </a:spcAft>
              <a:buSzPts val="1100"/>
              <a:buNone/>
            </a:pPr>
            <a:r>
              <a:t/>
            </a:r>
            <a:endParaRPr b="1" i="1">
              <a:solidFill>
                <a:srgbClr val="002060"/>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b="1" i="1" lang="en-US">
                <a:solidFill>
                  <a:srgbClr val="002060"/>
                </a:solidFill>
                <a:latin typeface="Arial"/>
                <a:ea typeface="Arial"/>
                <a:cs typeface="Arial"/>
                <a:sym typeface="Arial"/>
              </a:rPr>
              <a:t>Have you ever flown on a larger commercial aircraft? What did you notice about the plane?</a:t>
            </a:r>
            <a:endParaRPr b="1" i="1">
              <a:solidFill>
                <a:srgbClr val="002060"/>
              </a:solidFill>
              <a:latin typeface="Arial"/>
              <a:ea typeface="Arial"/>
              <a:cs typeface="Arial"/>
              <a:sym typeface="Arial"/>
            </a:endParaRPr>
          </a:p>
          <a:p>
            <a:pPr indent="0" lvl="0" marL="0" rtl="0" algn="l">
              <a:lnSpc>
                <a:spcPct val="115000"/>
              </a:lnSpc>
              <a:spcBef>
                <a:spcPts val="0"/>
              </a:spcBef>
              <a:spcAft>
                <a:spcPts val="0"/>
              </a:spcAft>
              <a:buSzPts val="1100"/>
              <a:buNone/>
            </a:pPr>
            <a:r>
              <a:t/>
            </a:r>
            <a:endParaRPr b="1" i="1">
              <a:solidFill>
                <a:srgbClr val="002060"/>
              </a:solidFill>
              <a:latin typeface="Arial"/>
              <a:ea typeface="Arial"/>
              <a:cs typeface="Arial"/>
              <a:sym typeface="Arial"/>
            </a:endParaRPr>
          </a:p>
          <a:p>
            <a:pPr indent="0" lvl="0" marL="0" rtl="0" algn="l">
              <a:lnSpc>
                <a:spcPct val="115000"/>
              </a:lnSpc>
              <a:spcBef>
                <a:spcPts val="0"/>
              </a:spcBef>
              <a:spcAft>
                <a:spcPts val="0"/>
              </a:spcAft>
              <a:buSzPts val="1100"/>
              <a:buNone/>
            </a:pPr>
            <a:r>
              <a:t/>
            </a:r>
            <a:endParaRPr b="1" i="1">
              <a:solidFill>
                <a:srgbClr val="002060"/>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b="1" i="1" lang="en-US">
                <a:solidFill>
                  <a:srgbClr val="002060"/>
                </a:solidFill>
                <a:latin typeface="Arial"/>
                <a:ea typeface="Arial"/>
                <a:cs typeface="Arial"/>
                <a:sym typeface="Arial"/>
              </a:rPr>
              <a:t>What noises have your heard or usually hear while flying on a plane?</a:t>
            </a:r>
            <a:endParaRPr b="1" i="1">
              <a:solidFill>
                <a:srgbClr val="002060"/>
              </a:solidFill>
              <a:latin typeface="Arial"/>
              <a:ea typeface="Arial"/>
              <a:cs typeface="Arial"/>
              <a:sym typeface="Arial"/>
            </a:endParaRPr>
          </a:p>
          <a:p>
            <a:pPr indent="0" lvl="0" marL="0" rtl="0" algn="l">
              <a:lnSpc>
                <a:spcPct val="115000"/>
              </a:lnSpc>
              <a:spcBef>
                <a:spcPts val="0"/>
              </a:spcBef>
              <a:spcAft>
                <a:spcPts val="0"/>
              </a:spcAft>
              <a:buSzPts val="1100"/>
              <a:buNone/>
            </a:pPr>
            <a:r>
              <a:t/>
            </a:r>
            <a:endParaRPr b="1" i="1">
              <a:solidFill>
                <a:srgbClr val="002060"/>
              </a:solidFill>
              <a:latin typeface="Arial"/>
              <a:ea typeface="Arial"/>
              <a:cs typeface="Arial"/>
              <a:sym typeface="Arial"/>
            </a:endParaRPr>
          </a:p>
          <a:p>
            <a:pPr indent="0" lvl="0" marL="0" rtl="0" algn="l">
              <a:lnSpc>
                <a:spcPct val="115000"/>
              </a:lnSpc>
              <a:spcBef>
                <a:spcPts val="0"/>
              </a:spcBef>
              <a:spcAft>
                <a:spcPts val="0"/>
              </a:spcAft>
              <a:buSzPts val="1100"/>
              <a:buNone/>
            </a:pPr>
            <a:r>
              <a:t/>
            </a:r>
            <a:endParaRPr b="1" i="1">
              <a:solidFill>
                <a:srgbClr val="002060"/>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b="1" i="1" lang="en-US">
                <a:solidFill>
                  <a:srgbClr val="002060"/>
                </a:solidFill>
                <a:latin typeface="Arial"/>
                <a:ea typeface="Arial"/>
                <a:cs typeface="Arial"/>
                <a:sym typeface="Arial"/>
              </a:rPr>
              <a:t>What do you think might be causing this unique &amp; unusual clanking noise?</a:t>
            </a:r>
            <a:endParaRPr b="1" i="1">
              <a:solidFill>
                <a:srgbClr val="002060"/>
              </a:solidFill>
              <a:latin typeface="Arial"/>
              <a:ea typeface="Arial"/>
              <a:cs typeface="Arial"/>
              <a:sym typeface="Arial"/>
            </a:endParaRPr>
          </a:p>
          <a:p>
            <a:pPr indent="0" lvl="0" marL="0" marR="0" rtl="0" algn="l">
              <a:spcBef>
                <a:spcPts val="0"/>
              </a:spcBef>
              <a:spcAft>
                <a:spcPts val="0"/>
              </a:spcAft>
              <a:buSzPts val="1440"/>
              <a:buNone/>
            </a:pPr>
            <a:r>
              <a:t/>
            </a:r>
            <a:endParaRPr/>
          </a:p>
        </p:txBody>
      </p:sp>
      <p:sp>
        <p:nvSpPr>
          <p:cNvPr id="324" name="Google Shape;324;gc8436e13d2_0_0"/>
          <p:cNvSpPr txBox="1"/>
          <p:nvPr/>
        </p:nvSpPr>
        <p:spPr>
          <a:xfrm>
            <a:off x="267128" y="1140433"/>
            <a:ext cx="883500" cy="400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2000">
                <a:solidFill>
                  <a:srgbClr val="16B0E3"/>
                </a:solidFill>
                <a:latin typeface="Trebuchet MS"/>
                <a:ea typeface="Trebuchet MS"/>
                <a:cs typeface="Trebuchet MS"/>
                <a:sym typeface="Trebuchet MS"/>
              </a:rPr>
              <a:t>Ask:</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gc83f645b0a_1_752"/>
          <p:cNvSpPr txBox="1"/>
          <p:nvPr>
            <p:ph type="title"/>
          </p:nvPr>
        </p:nvSpPr>
        <p:spPr>
          <a:xfrm>
            <a:off x="1170432" y="1399032"/>
            <a:ext cx="3237000" cy="4069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FFFFFF"/>
              </a:buClr>
              <a:buSzPts val="4400"/>
              <a:buFont typeface="Twentieth Century"/>
              <a:buNone/>
            </a:pPr>
            <a:r>
              <a:rPr lang="en-US">
                <a:solidFill>
                  <a:srgbClr val="FFFFFF"/>
                </a:solidFill>
              </a:rPr>
              <a:t>It’s a bird!</a:t>
            </a:r>
            <a:br>
              <a:rPr lang="en-US">
                <a:solidFill>
                  <a:srgbClr val="FFFFFF"/>
                </a:solidFill>
              </a:rPr>
            </a:br>
            <a:r>
              <a:rPr lang="en-US">
                <a:solidFill>
                  <a:srgbClr val="FFFFFF"/>
                </a:solidFill>
              </a:rPr>
              <a:t>It’s a plane!</a:t>
            </a:r>
            <a:br>
              <a:rPr lang="en-US">
                <a:solidFill>
                  <a:srgbClr val="FFFFFF"/>
                </a:solidFill>
              </a:rPr>
            </a:br>
            <a:r>
              <a:rPr lang="en-US">
                <a:solidFill>
                  <a:srgbClr val="FFFFFF"/>
                </a:solidFill>
              </a:rPr>
              <a:t>It’s …F.O.D.?</a:t>
            </a:r>
            <a:endParaRPr/>
          </a:p>
        </p:txBody>
      </p:sp>
      <p:sp>
        <p:nvSpPr>
          <p:cNvPr id="330" name="Google Shape;330;gc83f645b0a_1_752"/>
          <p:cNvSpPr txBox="1"/>
          <p:nvPr>
            <p:ph idx="1" type="body"/>
          </p:nvPr>
        </p:nvSpPr>
        <p:spPr>
          <a:xfrm>
            <a:off x="5788152" y="1527048"/>
            <a:ext cx="5111400" cy="39318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What</a:t>
            </a:r>
            <a:r>
              <a:rPr b="1" lang="en-US"/>
              <a:t> IS </a:t>
            </a:r>
            <a:r>
              <a:rPr lang="en-US"/>
              <a:t>F.O.D. anyway?</a:t>
            </a:r>
            <a:endParaRPr/>
          </a:p>
        </p:txBody>
      </p:sp>
      <p:sp>
        <p:nvSpPr>
          <p:cNvPr id="331" name="Google Shape;331;gc83f645b0a_1_752"/>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1200"/>
              <a:buFont typeface="Avenir"/>
              <a:buNone/>
            </a:pPr>
            <a:r>
              <a:t/>
            </a:r>
            <a:endParaRPr b="0" i="0" sz="1200" u="none" cap="none" strike="noStrike">
              <a:solidFill>
                <a:srgbClr val="888888"/>
              </a:solidFill>
              <a:latin typeface="Calibri"/>
              <a:ea typeface="Calibri"/>
              <a:cs typeface="Calibri"/>
              <a:sym typeface="Calibri"/>
            </a:endParaRPr>
          </a:p>
        </p:txBody>
      </p:sp>
      <p:sp>
        <p:nvSpPr>
          <p:cNvPr id="332" name="Google Shape;332;gc83f645b0a_1_752"/>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888888"/>
              </a:buClr>
              <a:buSzPts val="1200"/>
              <a:buFont typeface="Calibri"/>
              <a:buNone/>
            </a:pPr>
            <a:r>
              <a:rPr b="0" i="0" lang="en-US" sz="1200" u="none" cap="none" strike="noStrike">
                <a:solidFill>
                  <a:srgbClr val="888888"/>
                </a:solidFill>
                <a:latin typeface="Calibri"/>
                <a:ea typeface="Calibri"/>
                <a:cs typeface="Calibri"/>
                <a:sym typeface="Calibri"/>
              </a:rPr>
              <a:t>Preentation Title</a:t>
            </a:r>
            <a:endParaRPr/>
          </a:p>
        </p:txBody>
      </p:sp>
      <p:sp>
        <p:nvSpPr>
          <p:cNvPr id="333" name="Google Shape;333;gc83f645b0a_1_75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12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38" name="Shape 338"/>
        <p:cNvGrpSpPr/>
        <p:nvPr/>
      </p:nvGrpSpPr>
      <p:grpSpPr>
        <a:xfrm>
          <a:off x="0" y="0"/>
          <a:ext cx="0" cy="0"/>
          <a:chOff x="0" y="0"/>
          <a:chExt cx="0" cy="0"/>
        </a:xfrm>
      </p:grpSpPr>
      <p:sp>
        <p:nvSpPr>
          <p:cNvPr id="339" name="Google Shape;339;gc83f645b0a_1_760"/>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340" name="Google Shape;340;gc83f645b0a_1_760"/>
          <p:cNvSpPr/>
          <p:nvPr/>
        </p:nvSpPr>
        <p:spPr>
          <a:xfrm flipH="1">
            <a:off x="123536" y="5717905"/>
            <a:ext cx="1771609" cy="1140095"/>
          </a:xfrm>
          <a:custGeom>
            <a:rect b="b" l="l" r="r" t="t"/>
            <a:pathLst>
              <a:path extrusionOk="0" h="1140095" w="1771609">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341" name="Google Shape;341;gc83f645b0a_1_760"/>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342" name="Google Shape;342;gc83f645b0a_1_760"/>
          <p:cNvSpPr txBox="1"/>
          <p:nvPr>
            <p:ph type="title"/>
          </p:nvPr>
        </p:nvSpPr>
        <p:spPr>
          <a:xfrm>
            <a:off x="838201" y="367075"/>
            <a:ext cx="51207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Twentieth Century"/>
              <a:buNone/>
            </a:pPr>
            <a:r>
              <a:rPr lang="en-US">
                <a:solidFill>
                  <a:schemeClr val="dk1"/>
                </a:solidFill>
                <a:latin typeface="Twentieth Century"/>
                <a:ea typeface="Twentieth Century"/>
                <a:cs typeface="Twentieth Century"/>
                <a:sym typeface="Twentieth Century"/>
              </a:rPr>
              <a:t>Foreign Object or Debris</a:t>
            </a:r>
            <a:endParaRPr/>
          </a:p>
        </p:txBody>
      </p:sp>
      <p:sp>
        <p:nvSpPr>
          <p:cNvPr id="343" name="Google Shape;343;gc83f645b0a_1_760"/>
          <p:cNvSpPr txBox="1"/>
          <p:nvPr>
            <p:ph idx="1" type="body"/>
          </p:nvPr>
        </p:nvSpPr>
        <p:spPr>
          <a:xfrm>
            <a:off x="838201" y="1825625"/>
            <a:ext cx="5092200" cy="4351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400"/>
              <a:buNone/>
            </a:pPr>
            <a:r>
              <a:rPr b="0" i="0" lang="en-US"/>
              <a:t>…is any object, particle, substance, debris or agent that is not where it is supposed to be, and…</a:t>
            </a:r>
            <a:endParaRPr/>
          </a:p>
          <a:p>
            <a:pPr indent="152400" lvl="0" marL="0" rtl="0" algn="l">
              <a:lnSpc>
                <a:spcPct val="90000"/>
              </a:lnSpc>
              <a:spcBef>
                <a:spcPts val="1000"/>
              </a:spcBef>
              <a:spcAft>
                <a:spcPts val="0"/>
              </a:spcAft>
              <a:buClr>
                <a:schemeClr val="dk1"/>
              </a:buClr>
              <a:buSzPts val="2400"/>
              <a:buFont typeface="Arial"/>
              <a:buNone/>
            </a:pPr>
            <a:r>
              <a:t/>
            </a:r>
            <a:endParaRPr/>
          </a:p>
          <a:p>
            <a:pPr indent="152400" lvl="0" marL="0" rtl="0" algn="l">
              <a:lnSpc>
                <a:spcPct val="90000"/>
              </a:lnSpc>
              <a:spcBef>
                <a:spcPts val="1000"/>
              </a:spcBef>
              <a:spcAft>
                <a:spcPts val="0"/>
              </a:spcAft>
              <a:buClr>
                <a:schemeClr val="dk1"/>
              </a:buClr>
              <a:buSzPts val="2400"/>
              <a:buFont typeface="Arial"/>
              <a:buNone/>
            </a:pPr>
            <a:r>
              <a:t/>
            </a:r>
            <a:endParaRPr/>
          </a:p>
          <a:p>
            <a:pPr indent="0" lvl="0" marL="0" rtl="0" algn="l">
              <a:lnSpc>
                <a:spcPct val="90000"/>
              </a:lnSpc>
              <a:spcBef>
                <a:spcPts val="1000"/>
              </a:spcBef>
              <a:spcAft>
                <a:spcPts val="0"/>
              </a:spcAft>
              <a:buClr>
                <a:schemeClr val="dk1"/>
              </a:buClr>
              <a:buSzPts val="2400"/>
              <a:buFont typeface="Arial"/>
              <a:buChar char="•"/>
            </a:pPr>
            <a:r>
              <a:rPr b="0" i="0" lang="en-US"/>
              <a:t>In aviation, it could be hazardous and unsafe.</a:t>
            </a:r>
            <a:endParaRPr/>
          </a:p>
          <a:p>
            <a:pPr indent="152400" lvl="0" marL="0" rtl="0" algn="l">
              <a:lnSpc>
                <a:spcPct val="90000"/>
              </a:lnSpc>
              <a:spcBef>
                <a:spcPts val="1000"/>
              </a:spcBef>
              <a:spcAft>
                <a:spcPts val="0"/>
              </a:spcAft>
              <a:buClr>
                <a:schemeClr val="dk1"/>
              </a:buClr>
              <a:buSzPts val="2400"/>
              <a:buFont typeface="Arial"/>
              <a:buNone/>
            </a:pPr>
            <a:r>
              <a:t/>
            </a:r>
            <a:endParaRPr/>
          </a:p>
          <a:p>
            <a:pPr indent="0" lvl="0" marL="0" rtl="0" algn="l">
              <a:lnSpc>
                <a:spcPct val="90000"/>
              </a:lnSpc>
              <a:spcBef>
                <a:spcPts val="1000"/>
              </a:spcBef>
              <a:spcAft>
                <a:spcPts val="0"/>
              </a:spcAft>
              <a:buClr>
                <a:schemeClr val="dk1"/>
              </a:buClr>
              <a:buSzPts val="2400"/>
              <a:buFont typeface="Arial"/>
              <a:buChar char="•"/>
            </a:pPr>
            <a:r>
              <a:rPr b="0" i="0" lang="en-US"/>
              <a:t>In manufacturing, it could contaminate products.</a:t>
            </a:r>
            <a:endParaRPr/>
          </a:p>
          <a:p>
            <a:pPr indent="152400" lvl="0" marL="0" rtl="0" algn="l">
              <a:lnSpc>
                <a:spcPct val="90000"/>
              </a:lnSpc>
              <a:spcBef>
                <a:spcPts val="1000"/>
              </a:spcBef>
              <a:spcAft>
                <a:spcPts val="0"/>
              </a:spcAft>
              <a:buClr>
                <a:schemeClr val="dk1"/>
              </a:buClr>
              <a:buSzPts val="2400"/>
              <a:buFont typeface="Arial"/>
              <a:buNone/>
            </a:pPr>
            <a:r>
              <a:t/>
            </a:r>
            <a:endParaRPr/>
          </a:p>
          <a:p>
            <a:pPr indent="152400" lvl="0" marL="0" rtl="0" algn="l">
              <a:lnSpc>
                <a:spcPct val="90000"/>
              </a:lnSpc>
              <a:spcBef>
                <a:spcPts val="1000"/>
              </a:spcBef>
              <a:spcAft>
                <a:spcPts val="0"/>
              </a:spcAft>
              <a:buClr>
                <a:schemeClr val="dk1"/>
              </a:buClr>
              <a:buSzPts val="2400"/>
              <a:buFont typeface="Arial"/>
              <a:buNone/>
            </a:pPr>
            <a:r>
              <a:t/>
            </a:r>
            <a:endParaRPr/>
          </a:p>
        </p:txBody>
      </p:sp>
      <p:sp>
        <p:nvSpPr>
          <p:cNvPr id="344" name="Google Shape;344;gc83f645b0a_1_760"/>
          <p:cNvSpPr/>
          <p:nvPr/>
        </p:nvSpPr>
        <p:spPr>
          <a:xfrm>
            <a:off x="10420569" y="1364732"/>
            <a:ext cx="947400" cy="9219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345" name="Google Shape;345;gc83f645b0a_1_760"/>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Clr>
                <a:srgbClr val="888888"/>
              </a:buClr>
              <a:buSzPts val="1200"/>
              <a:buFont typeface="Avenir"/>
              <a:buNone/>
            </a:pPr>
            <a:r>
              <a:rPr b="0" i="0" lang="en-US" u="none" strike="noStrike">
                <a:solidFill>
                  <a:srgbClr val="888888"/>
                </a:solidFill>
              </a:rPr>
              <a:t>9/3/20XX</a:t>
            </a:r>
            <a:endParaRPr/>
          </a:p>
        </p:txBody>
      </p:sp>
      <p:pic>
        <p:nvPicPr>
          <p:cNvPr descr="foreign object debris" id="346" name="Google Shape;346;gc83f645b0a_1_760"/>
          <p:cNvPicPr preferRelativeResize="0"/>
          <p:nvPr>
            <p:ph idx="3" type="pic"/>
          </p:nvPr>
        </p:nvPicPr>
        <p:blipFill rotWithShape="1">
          <a:blip r:embed="rId3">
            <a:alphaModFix/>
          </a:blip>
          <a:srcRect b="0" l="11679" r="10409" t="0"/>
          <a:stretch/>
        </p:blipFill>
        <p:spPr>
          <a:xfrm>
            <a:off x="7901259" y="2727729"/>
            <a:ext cx="4290600" cy="4130400"/>
          </a:xfrm>
          <a:prstGeom prst="rect">
            <a:avLst/>
          </a:prstGeom>
          <a:noFill/>
          <a:ln>
            <a:noFill/>
          </a:ln>
        </p:spPr>
      </p:pic>
      <p:sp>
        <p:nvSpPr>
          <p:cNvPr id="347" name="Google Shape;347;gc83f645b0a_1_760"/>
          <p:cNvSpPr/>
          <p:nvPr/>
        </p:nvSpPr>
        <p:spPr>
          <a:xfrm flipH="1" rot="-6041023">
            <a:off x="6034191" y="-673215"/>
            <a:ext cx="4021307" cy="4021307"/>
          </a:xfrm>
          <a:prstGeom prst="arc">
            <a:avLst>
              <a:gd fmla="val 16200000" name="adj1"/>
              <a:gd fmla="val 20093138"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pic>
        <p:nvPicPr>
          <p:cNvPr id="348" name="Google Shape;348;gc83f645b0a_1_760"/>
          <p:cNvPicPr preferRelativeResize="0"/>
          <p:nvPr>
            <p:ph idx="2" type="pic"/>
          </p:nvPr>
        </p:nvPicPr>
        <p:blipFill rotWithShape="1">
          <a:blip r:embed="rId4">
            <a:alphaModFix/>
          </a:blip>
          <a:srcRect b="0" l="5975" r="16221" t="0"/>
          <a:stretch/>
        </p:blipFill>
        <p:spPr>
          <a:xfrm>
            <a:off x="6261607" y="1"/>
            <a:ext cx="3519300" cy="3007800"/>
          </a:xfrm>
          <a:prstGeom prst="rect">
            <a:avLst/>
          </a:prstGeom>
          <a:noFill/>
          <a:ln>
            <a:noFill/>
          </a:ln>
        </p:spPr>
      </p:pic>
      <p:sp>
        <p:nvSpPr>
          <p:cNvPr id="349" name="Google Shape;349;gc83f645b0a_1_760"/>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888888"/>
              </a:buClr>
              <a:buSzPts val="1200"/>
              <a:buFont typeface="Avenir"/>
              <a:buNone/>
            </a:pPr>
            <a:r>
              <a:rPr b="0" i="0" lang="en-US" u="none" cap="none" strike="noStrike">
                <a:solidFill>
                  <a:srgbClr val="888888"/>
                </a:solidFill>
                <a:latin typeface="Avenir"/>
                <a:ea typeface="Avenir"/>
                <a:cs typeface="Avenir"/>
                <a:sym typeface="Avenir"/>
              </a:rPr>
              <a:t>Presentation Title</a:t>
            </a:r>
            <a:endParaRPr/>
          </a:p>
        </p:txBody>
      </p:sp>
      <p:sp>
        <p:nvSpPr>
          <p:cNvPr id="350" name="Google Shape;350;gc83f645b0a_1_76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Clr>
                <a:srgbClr val="FFFFFF"/>
              </a:buClr>
              <a:buSzPts val="1200"/>
              <a:buFont typeface="Avenir"/>
              <a:buNone/>
            </a:pPr>
            <a:fld id="{00000000-1234-1234-1234-123412341234}" type="slidenum">
              <a:rPr b="0" i="0" lang="en-US" u="none" strike="noStrike">
                <a:solidFill>
                  <a:srgbClr val="FFFFFF"/>
                </a:solidFill>
              </a:rPr>
              <a:t>‹#›</a:t>
            </a:fld>
            <a:endParaRPr b="0" i="0" u="none" strike="noStrike">
              <a:solidFill>
                <a:srgbClr val="FFFFFF"/>
              </a:solidFill>
            </a:endParaRPr>
          </a:p>
        </p:txBody>
      </p:sp>
      <p:pic>
        <p:nvPicPr>
          <p:cNvPr id="351" name="Google Shape;351;gc83f645b0a_1_760"/>
          <p:cNvPicPr preferRelativeResize="0"/>
          <p:nvPr/>
        </p:nvPicPr>
        <p:blipFill rotWithShape="1">
          <a:blip r:embed="rId5">
            <a:alphaModFix/>
          </a:blip>
          <a:srcRect b="0" l="0" r="0" t="0"/>
          <a:stretch/>
        </p:blipFill>
        <p:spPr>
          <a:xfrm>
            <a:off x="5060777" y="1262424"/>
            <a:ext cx="37080" cy="3816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55" name="Shape 355"/>
        <p:cNvGrpSpPr/>
        <p:nvPr/>
      </p:nvGrpSpPr>
      <p:grpSpPr>
        <a:xfrm>
          <a:off x="0" y="0"/>
          <a:ext cx="0" cy="0"/>
          <a:chOff x="0" y="0"/>
          <a:chExt cx="0" cy="0"/>
        </a:xfrm>
      </p:grpSpPr>
      <p:sp>
        <p:nvSpPr>
          <p:cNvPr id="356" name="Google Shape;356;gc83f645b0a_1_777"/>
          <p:cNvSpPr/>
          <p:nvPr/>
        </p:nvSpPr>
        <p:spPr>
          <a:xfrm>
            <a:off x="10208695" y="1"/>
            <a:ext cx="1135066" cy="477997"/>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357" name="Google Shape;357;gc83f645b0a_1_777"/>
          <p:cNvSpPr/>
          <p:nvPr/>
        </p:nvSpPr>
        <p:spPr>
          <a:xfrm flipH="1">
            <a:off x="555843" y="1064829"/>
            <a:ext cx="4083300" cy="4083300"/>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358" name="Google Shape;358;gc83f645b0a_1_777"/>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359" name="Google Shape;359;gc83f645b0a_1_777"/>
          <p:cNvSpPr/>
          <p:nvPr/>
        </p:nvSpPr>
        <p:spPr>
          <a:xfrm flipH="1">
            <a:off x="530529" y="1"/>
            <a:ext cx="1155142" cy="591009"/>
          </a:xfrm>
          <a:custGeom>
            <a:rect b="b" l="l" r="r" t="t"/>
            <a:pathLst>
              <a:path extrusionOk="0" h="591009" w="1155142">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360" name="Google Shape;360;gc83f645b0a_1_777"/>
          <p:cNvSpPr/>
          <p:nvPr/>
        </p:nvSpPr>
        <p:spPr>
          <a:xfrm flipH="1">
            <a:off x="4349052" y="0"/>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361" name="Google Shape;361;gc83f645b0a_1_777"/>
          <p:cNvSpPr/>
          <p:nvPr/>
        </p:nvSpPr>
        <p:spPr>
          <a:xfrm flipH="1">
            <a:off x="0" y="2916245"/>
            <a:ext cx="159741" cy="552996"/>
          </a:xfrm>
          <a:custGeom>
            <a:rect b="b" l="l" r="r" t="t"/>
            <a:pathLst>
              <a:path extrusionOk="0" h="552996" w="159741">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362" name="Google Shape;362;gc83f645b0a_1_777"/>
          <p:cNvSpPr/>
          <p:nvPr/>
        </p:nvSpPr>
        <p:spPr>
          <a:xfrm flipH="1">
            <a:off x="0" y="5835649"/>
            <a:ext cx="1548180" cy="1022351"/>
          </a:xfrm>
          <a:custGeom>
            <a:rect b="b" l="l" r="r" t="t"/>
            <a:pathLst>
              <a:path extrusionOk="0" h="1022351" w="1548180">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363" name="Google Shape;363;gc83f645b0a_1_777"/>
          <p:cNvSpPr/>
          <p:nvPr/>
        </p:nvSpPr>
        <p:spPr>
          <a:xfrm flipH="1">
            <a:off x="3697761" y="5717906"/>
            <a:ext cx="1771609" cy="1140095"/>
          </a:xfrm>
          <a:custGeom>
            <a:rect b="b" l="l" r="r" t="t"/>
            <a:pathLst>
              <a:path extrusionOk="0" h="1140095" w="1771609">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pic>
        <p:nvPicPr>
          <p:cNvPr id="364" name="Google Shape;364;gc83f645b0a_1_777"/>
          <p:cNvPicPr preferRelativeResize="0"/>
          <p:nvPr/>
        </p:nvPicPr>
        <p:blipFill rotWithShape="1">
          <a:blip r:embed="rId3">
            <a:alphaModFix/>
          </a:blip>
          <a:srcRect b="0" l="16917" r="16080" t="0"/>
          <a:stretch/>
        </p:blipFill>
        <p:spPr>
          <a:xfrm>
            <a:off x="631840" y="598720"/>
            <a:ext cx="5182321" cy="5182321"/>
          </a:xfrm>
          <a:custGeom>
            <a:rect b="b" l="l" r="r" t="t"/>
            <a:pathLst>
              <a:path extrusionOk="0" h="3741748" w="3741748">
                <a:moveTo>
                  <a:pt x="1870874" y="0"/>
                </a:moveTo>
                <a:cubicBezTo>
                  <a:pt x="2904129" y="0"/>
                  <a:pt x="3741748" y="837619"/>
                  <a:pt x="3741748" y="1870874"/>
                </a:cubicBezTo>
                <a:cubicBezTo>
                  <a:pt x="3741748" y="2904129"/>
                  <a:pt x="2904129" y="3741748"/>
                  <a:pt x="1870874" y="3741748"/>
                </a:cubicBezTo>
                <a:cubicBezTo>
                  <a:pt x="837619" y="3741748"/>
                  <a:pt x="0" y="2904129"/>
                  <a:pt x="0" y="1870874"/>
                </a:cubicBezTo>
                <a:cubicBezTo>
                  <a:pt x="0" y="837619"/>
                  <a:pt x="837619" y="0"/>
                  <a:pt x="1870874" y="0"/>
                </a:cubicBezTo>
                <a:close/>
              </a:path>
            </a:pathLst>
          </a:custGeom>
          <a:noFill/>
          <a:ln>
            <a:noFill/>
          </a:ln>
        </p:spPr>
      </p:pic>
      <p:sp>
        <p:nvSpPr>
          <p:cNvPr id="365" name="Google Shape;365;gc83f645b0a_1_777"/>
          <p:cNvSpPr/>
          <p:nvPr/>
        </p:nvSpPr>
        <p:spPr>
          <a:xfrm flipH="1">
            <a:off x="4520513" y="6258756"/>
            <a:ext cx="1565940" cy="599245"/>
          </a:xfrm>
          <a:custGeom>
            <a:rect b="b" l="l" r="r" t="t"/>
            <a:pathLst>
              <a:path extrusionOk="0" h="599245" w="1565940">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366" name="Google Shape;366;gc83f645b0a_1_777"/>
          <p:cNvSpPr txBox="1"/>
          <p:nvPr>
            <p:ph idx="1" type="body"/>
          </p:nvPr>
        </p:nvSpPr>
        <p:spPr>
          <a:xfrm>
            <a:off x="5810089" y="1035737"/>
            <a:ext cx="5719500" cy="5178300"/>
          </a:xfrm>
          <a:prstGeom prst="rect">
            <a:avLst/>
          </a:prstGeom>
          <a:noFill/>
          <a:ln>
            <a:noFill/>
          </a:ln>
        </p:spPr>
        <p:txBody>
          <a:bodyPr anchorCtr="0" anchor="t" bIns="45700" lIns="91425" spcFirstLastPara="1" rIns="91425" wrap="square" tIns="45700">
            <a:noAutofit/>
          </a:bodyPr>
          <a:lstStyle/>
          <a:p>
            <a:pPr indent="0" lvl="0" marL="0" rtl="0" algn="l">
              <a:lnSpc>
                <a:spcPct val="80000"/>
              </a:lnSpc>
              <a:spcBef>
                <a:spcPts val="0"/>
              </a:spcBef>
              <a:spcAft>
                <a:spcPts val="0"/>
              </a:spcAft>
              <a:buClr>
                <a:schemeClr val="dk1"/>
              </a:buClr>
              <a:buSzPts val="2400"/>
              <a:buNone/>
            </a:pPr>
            <a:r>
              <a:rPr b="0" i="0" lang="en-US">
                <a:solidFill>
                  <a:schemeClr val="dk1"/>
                </a:solidFill>
                <a:latin typeface="Avenir"/>
                <a:ea typeface="Avenir"/>
                <a:cs typeface="Avenir"/>
                <a:sym typeface="Avenir"/>
              </a:rPr>
              <a:t>The July, 2000 crash of </a:t>
            </a:r>
            <a:r>
              <a:rPr b="0" i="0" lang="en-US" u="sng" strike="noStrike">
                <a:solidFill>
                  <a:schemeClr val="dk1"/>
                </a:solidFill>
                <a:latin typeface="Avenir"/>
                <a:ea typeface="Avenir"/>
                <a:cs typeface="Avenir"/>
                <a:sym typeface="Avenir"/>
                <a:hlinkClick r:id="rId4">
                  <a:extLst>
                    <a:ext uri="{A12FA001-AC4F-418D-AE19-62706E023703}">
                      <ahyp:hlinkClr val="tx"/>
                    </a:ext>
                  </a:extLst>
                </a:hlinkClick>
              </a:rPr>
              <a:t>Air France Flight 4590</a:t>
            </a:r>
            <a:r>
              <a:rPr b="0" i="0" lang="en-US">
                <a:solidFill>
                  <a:schemeClr val="dk1"/>
                </a:solidFill>
                <a:latin typeface="Avenir"/>
                <a:ea typeface="Avenir"/>
                <a:cs typeface="Avenir"/>
                <a:sym typeface="Avenir"/>
              </a:rPr>
              <a:t> near Paris, France. A strip of titanium had fallen off the engine cowl of another airliner, landing on the runway. Minutes later, the strip shattered one of 4590’s tires during takeoff, which in turn ruptured a fuel tank.  Sadly, there were injuries. </a:t>
            </a:r>
            <a:endParaRPr/>
          </a:p>
          <a:p>
            <a:pPr indent="0" lvl="0" marL="0" rtl="0" algn="l">
              <a:lnSpc>
                <a:spcPct val="80000"/>
              </a:lnSpc>
              <a:spcBef>
                <a:spcPts val="1000"/>
              </a:spcBef>
              <a:spcAft>
                <a:spcPts val="0"/>
              </a:spcAft>
              <a:buClr>
                <a:schemeClr val="lt1"/>
              </a:buClr>
              <a:buSzPts val="2400"/>
              <a:buNone/>
            </a:pPr>
            <a:r>
              <a:t/>
            </a:r>
            <a:endParaRPr>
              <a:solidFill>
                <a:schemeClr val="dk1"/>
              </a:solidFill>
              <a:latin typeface="Avenir"/>
              <a:ea typeface="Avenir"/>
              <a:cs typeface="Avenir"/>
              <a:sym typeface="Avenir"/>
            </a:endParaRPr>
          </a:p>
          <a:p>
            <a:pPr indent="0" lvl="0" marL="0" rtl="0" algn="l">
              <a:lnSpc>
                <a:spcPct val="80000"/>
              </a:lnSpc>
              <a:spcBef>
                <a:spcPts val="1000"/>
              </a:spcBef>
              <a:spcAft>
                <a:spcPts val="0"/>
              </a:spcAft>
              <a:buClr>
                <a:schemeClr val="dk1"/>
              </a:buClr>
              <a:buSzPts val="2400"/>
              <a:buNone/>
            </a:pPr>
            <a:r>
              <a:rPr b="0" i="0" lang="en-US">
                <a:solidFill>
                  <a:schemeClr val="dk1"/>
                </a:solidFill>
                <a:latin typeface="Avenir"/>
                <a:ea typeface="Avenir"/>
                <a:cs typeface="Avenir"/>
                <a:sym typeface="Avenir"/>
              </a:rPr>
              <a:t>The January, 2009 crash of </a:t>
            </a:r>
            <a:r>
              <a:rPr b="0" i="0" lang="en-US" u="sng" strike="noStrike">
                <a:solidFill>
                  <a:schemeClr val="dk1"/>
                </a:solidFill>
                <a:latin typeface="Avenir"/>
                <a:ea typeface="Avenir"/>
                <a:cs typeface="Avenir"/>
                <a:sym typeface="Avenir"/>
                <a:hlinkClick r:id="rId5">
                  <a:extLst>
                    <a:ext uri="{A12FA001-AC4F-418D-AE19-62706E023703}">
                      <ahyp:hlinkClr val="tx"/>
                    </a:ext>
                  </a:extLst>
                </a:hlinkClick>
              </a:rPr>
              <a:t>US Airways flight 1549</a:t>
            </a:r>
            <a:r>
              <a:rPr b="0" i="0" lang="en-US">
                <a:solidFill>
                  <a:schemeClr val="dk1"/>
                </a:solidFill>
                <a:latin typeface="Avenir"/>
                <a:ea typeface="Avenir"/>
                <a:cs typeface="Avenir"/>
                <a:sym typeface="Avenir"/>
              </a:rPr>
              <a:t> into the Hudson River in New York. Shortly after takeoff, a flight of Canadian Geese collided with the airliner, shutting down both engines. Miraculously, there were no fatalities.</a:t>
            </a:r>
            <a:endParaRPr/>
          </a:p>
          <a:p>
            <a:pPr indent="0" lvl="0" marL="0" rtl="0" algn="ctr">
              <a:lnSpc>
                <a:spcPct val="80000"/>
              </a:lnSpc>
              <a:spcBef>
                <a:spcPts val="1000"/>
              </a:spcBef>
              <a:spcAft>
                <a:spcPts val="0"/>
              </a:spcAft>
              <a:buClr>
                <a:schemeClr val="lt1"/>
              </a:buClr>
              <a:buSzPts val="1300"/>
              <a:buNone/>
            </a:pPr>
            <a:r>
              <a:t/>
            </a:r>
            <a:endParaRPr sz="1300">
              <a:solidFill>
                <a:schemeClr val="dk1"/>
              </a:solidFill>
              <a:latin typeface="Avenir"/>
              <a:ea typeface="Avenir"/>
              <a:cs typeface="Avenir"/>
              <a:sym typeface="Aveni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gc83f645b0a_1_791"/>
          <p:cNvSpPr txBox="1"/>
          <p:nvPr>
            <p:ph type="title"/>
          </p:nvPr>
        </p:nvSpPr>
        <p:spPr>
          <a:xfrm>
            <a:off x="539496"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Twentieth Century"/>
              <a:buNone/>
            </a:pPr>
            <a:r>
              <a:rPr lang="en-US"/>
              <a:t>What makes a F.O.D.?</a:t>
            </a:r>
            <a:endParaRPr/>
          </a:p>
        </p:txBody>
      </p:sp>
      <p:grpSp>
        <p:nvGrpSpPr>
          <p:cNvPr id="373" name="Google Shape;373;gc83f645b0a_1_791"/>
          <p:cNvGrpSpPr/>
          <p:nvPr/>
        </p:nvGrpSpPr>
        <p:grpSpPr>
          <a:xfrm>
            <a:off x="1000180" y="2099112"/>
            <a:ext cx="10188515" cy="2641500"/>
            <a:chOff x="3484" y="517200"/>
            <a:chExt cx="10188515" cy="2641500"/>
          </a:xfrm>
        </p:grpSpPr>
        <p:sp>
          <p:nvSpPr>
            <p:cNvPr id="374" name="Google Shape;374;gc83f645b0a_1_791"/>
            <p:cNvSpPr/>
            <p:nvPr/>
          </p:nvSpPr>
          <p:spPr>
            <a:xfrm>
              <a:off x="3484" y="517200"/>
              <a:ext cx="1886700" cy="2641500"/>
            </a:xfrm>
            <a:prstGeom prst="rect">
              <a:avLst/>
            </a:prstGeom>
            <a:solidFill>
              <a:srgbClr val="FBE2DE">
                <a:alpha val="898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gc83f645b0a_1_791"/>
            <p:cNvSpPr txBox="1"/>
            <p:nvPr/>
          </p:nvSpPr>
          <p:spPr>
            <a:xfrm>
              <a:off x="3484" y="1520965"/>
              <a:ext cx="1886700" cy="1584900"/>
            </a:xfrm>
            <a:prstGeom prst="rect">
              <a:avLst/>
            </a:prstGeom>
            <a:noFill/>
            <a:ln>
              <a:noFill/>
            </a:ln>
          </p:spPr>
          <p:txBody>
            <a:bodyPr anchorCtr="0" anchor="t" bIns="330200" lIns="147100" spcFirstLastPara="1" rIns="147100" wrap="square" tIns="330200">
              <a:noAutofit/>
            </a:bodyPr>
            <a:lstStyle/>
            <a:p>
              <a:pPr indent="0" lvl="0" marL="0" marR="0" rtl="0" algn="l">
                <a:lnSpc>
                  <a:spcPct val="90000"/>
                </a:lnSpc>
                <a:spcBef>
                  <a:spcPts val="0"/>
                </a:spcBef>
                <a:spcAft>
                  <a:spcPts val="0"/>
                </a:spcAft>
                <a:buClr>
                  <a:schemeClr val="dk1"/>
                </a:buClr>
                <a:buSzPts val="1600"/>
                <a:buFont typeface="Avenir"/>
                <a:buNone/>
              </a:pPr>
              <a:r>
                <a:rPr b="0" i="0" lang="en-US" sz="1600" u="none" cap="none" strike="noStrike">
                  <a:solidFill>
                    <a:schemeClr val="dk1"/>
                  </a:solidFill>
                  <a:latin typeface="Avenir"/>
                  <a:ea typeface="Avenir"/>
                  <a:cs typeface="Avenir"/>
                  <a:sym typeface="Avenir"/>
                </a:rPr>
                <a:t>An eagle majestically flying in the air.</a:t>
              </a:r>
              <a:endParaRPr b="0" i="0" sz="1600" u="none" cap="none" strike="noStrike">
                <a:solidFill>
                  <a:schemeClr val="dk1"/>
                </a:solidFill>
                <a:latin typeface="Avenir"/>
                <a:ea typeface="Avenir"/>
                <a:cs typeface="Avenir"/>
                <a:sym typeface="Avenir"/>
              </a:endParaRPr>
            </a:p>
          </p:txBody>
        </p:sp>
        <p:sp>
          <p:nvSpPr>
            <p:cNvPr id="376" name="Google Shape;376;gc83f645b0a_1_791"/>
            <p:cNvSpPr/>
            <p:nvPr/>
          </p:nvSpPr>
          <p:spPr>
            <a:xfrm>
              <a:off x="550649" y="781349"/>
              <a:ext cx="792300" cy="7923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gc83f645b0a_1_791"/>
            <p:cNvSpPr txBox="1"/>
            <p:nvPr/>
          </p:nvSpPr>
          <p:spPr>
            <a:xfrm>
              <a:off x="666700" y="897400"/>
              <a:ext cx="560400" cy="560400"/>
            </a:xfrm>
            <a:prstGeom prst="rect">
              <a:avLst/>
            </a:prstGeom>
            <a:noFill/>
            <a:ln>
              <a:noFill/>
            </a:ln>
          </p:spPr>
          <p:txBody>
            <a:bodyPr anchorCtr="0" anchor="ctr" bIns="12700" lIns="61775" spcFirstLastPara="1" rIns="61775" wrap="square" tIns="12700">
              <a:noAutofit/>
            </a:bodyPr>
            <a:lstStyle/>
            <a:p>
              <a:pPr indent="0" lvl="0" marL="0" marR="0" rtl="0" algn="ctr">
                <a:lnSpc>
                  <a:spcPct val="90000"/>
                </a:lnSpc>
                <a:spcBef>
                  <a:spcPts val="0"/>
                </a:spcBef>
                <a:spcAft>
                  <a:spcPts val="0"/>
                </a:spcAft>
                <a:buClr>
                  <a:schemeClr val="lt1"/>
                </a:buClr>
                <a:buSzPts val="3800"/>
                <a:buFont typeface="Avenir"/>
                <a:buNone/>
              </a:pPr>
              <a:r>
                <a:rPr b="0" i="0" lang="en-US" sz="3800" u="none" cap="none" strike="noStrike">
                  <a:solidFill>
                    <a:schemeClr val="lt1"/>
                  </a:solidFill>
                  <a:latin typeface="Avenir"/>
                  <a:ea typeface="Avenir"/>
                  <a:cs typeface="Avenir"/>
                  <a:sym typeface="Avenir"/>
                </a:rPr>
                <a:t>1</a:t>
              </a:r>
              <a:endParaRPr b="0" i="0" sz="3800" u="none" cap="none" strike="noStrike">
                <a:solidFill>
                  <a:schemeClr val="lt1"/>
                </a:solidFill>
                <a:latin typeface="Avenir"/>
                <a:ea typeface="Avenir"/>
                <a:cs typeface="Avenir"/>
                <a:sym typeface="Avenir"/>
              </a:endParaRPr>
            </a:p>
          </p:txBody>
        </p:sp>
        <p:sp>
          <p:nvSpPr>
            <p:cNvPr id="378" name="Google Shape;378;gc83f645b0a_1_791"/>
            <p:cNvSpPr/>
            <p:nvPr/>
          </p:nvSpPr>
          <p:spPr>
            <a:xfrm>
              <a:off x="3484" y="3158615"/>
              <a:ext cx="1886700" cy="0"/>
            </a:xfrm>
            <a:prstGeom prst="rect">
              <a:avLst/>
            </a:prstGeom>
            <a:solidFill>
              <a:srgbClr val="5A5260"/>
            </a:solidFill>
            <a:ln cap="flat" cmpd="sng" w="12700">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gc83f645b0a_1_791"/>
            <p:cNvSpPr/>
            <p:nvPr/>
          </p:nvSpPr>
          <p:spPr>
            <a:xfrm>
              <a:off x="2078938" y="517200"/>
              <a:ext cx="1886700" cy="2641500"/>
            </a:xfrm>
            <a:prstGeom prst="rect">
              <a:avLst/>
            </a:prstGeom>
            <a:solidFill>
              <a:srgbClr val="D9E8FC">
                <a:alpha val="898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gc83f645b0a_1_791"/>
            <p:cNvSpPr txBox="1"/>
            <p:nvPr/>
          </p:nvSpPr>
          <p:spPr>
            <a:xfrm>
              <a:off x="2078938" y="1520965"/>
              <a:ext cx="1886700" cy="1584900"/>
            </a:xfrm>
            <a:prstGeom prst="rect">
              <a:avLst/>
            </a:prstGeom>
            <a:noFill/>
            <a:ln>
              <a:noFill/>
            </a:ln>
          </p:spPr>
          <p:txBody>
            <a:bodyPr anchorCtr="0" anchor="t" bIns="330200" lIns="147100" spcFirstLastPara="1" rIns="147100" wrap="square" tIns="330200">
              <a:noAutofit/>
            </a:bodyPr>
            <a:lstStyle/>
            <a:p>
              <a:pPr indent="0" lvl="0" marL="0" marR="0" rtl="0" algn="l">
                <a:lnSpc>
                  <a:spcPct val="90000"/>
                </a:lnSpc>
                <a:spcBef>
                  <a:spcPts val="0"/>
                </a:spcBef>
                <a:spcAft>
                  <a:spcPts val="0"/>
                </a:spcAft>
                <a:buClr>
                  <a:schemeClr val="dk1"/>
                </a:buClr>
                <a:buSzPts val="1600"/>
                <a:buFont typeface="Avenir"/>
                <a:buNone/>
              </a:pPr>
              <a:r>
                <a:rPr lang="en-US" sz="1600">
                  <a:solidFill>
                    <a:schemeClr val="dk1"/>
                  </a:solidFill>
                  <a:latin typeface="Avenir"/>
                  <a:ea typeface="Avenir"/>
                  <a:cs typeface="Avenir"/>
                  <a:sym typeface="Avenir"/>
                </a:rPr>
                <a:t>An eggshell left in the cookie dough mix</a:t>
              </a:r>
              <a:r>
                <a:rPr b="0" i="0" lang="en-US" sz="1600" u="none" cap="none" strike="noStrike">
                  <a:solidFill>
                    <a:schemeClr val="dk1"/>
                  </a:solidFill>
                  <a:latin typeface="Avenir"/>
                  <a:ea typeface="Avenir"/>
                  <a:cs typeface="Avenir"/>
                  <a:sym typeface="Avenir"/>
                </a:rPr>
                <a:t>. </a:t>
              </a:r>
              <a:endParaRPr b="0" i="0" sz="1600" u="none" cap="none" strike="noStrike">
                <a:solidFill>
                  <a:schemeClr val="dk1"/>
                </a:solidFill>
                <a:latin typeface="Avenir"/>
                <a:ea typeface="Avenir"/>
                <a:cs typeface="Avenir"/>
                <a:sym typeface="Avenir"/>
              </a:endParaRPr>
            </a:p>
          </p:txBody>
        </p:sp>
        <p:sp>
          <p:nvSpPr>
            <p:cNvPr id="381" name="Google Shape;381;gc83f645b0a_1_791"/>
            <p:cNvSpPr/>
            <p:nvPr/>
          </p:nvSpPr>
          <p:spPr>
            <a:xfrm>
              <a:off x="2626103" y="781349"/>
              <a:ext cx="792300" cy="7923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gc83f645b0a_1_791"/>
            <p:cNvSpPr txBox="1"/>
            <p:nvPr/>
          </p:nvSpPr>
          <p:spPr>
            <a:xfrm>
              <a:off x="2742154" y="897400"/>
              <a:ext cx="560400" cy="560400"/>
            </a:xfrm>
            <a:prstGeom prst="rect">
              <a:avLst/>
            </a:prstGeom>
            <a:noFill/>
            <a:ln>
              <a:noFill/>
            </a:ln>
          </p:spPr>
          <p:txBody>
            <a:bodyPr anchorCtr="0" anchor="ctr" bIns="12700" lIns="61775" spcFirstLastPara="1" rIns="61775" wrap="square" tIns="12700">
              <a:noAutofit/>
            </a:bodyPr>
            <a:lstStyle/>
            <a:p>
              <a:pPr indent="0" lvl="0" marL="0" marR="0" rtl="0" algn="ctr">
                <a:lnSpc>
                  <a:spcPct val="90000"/>
                </a:lnSpc>
                <a:spcBef>
                  <a:spcPts val="0"/>
                </a:spcBef>
                <a:spcAft>
                  <a:spcPts val="0"/>
                </a:spcAft>
                <a:buClr>
                  <a:schemeClr val="lt1"/>
                </a:buClr>
                <a:buSzPts val="3800"/>
                <a:buFont typeface="Avenir"/>
                <a:buNone/>
              </a:pPr>
              <a:r>
                <a:rPr b="0" i="0" lang="en-US" sz="3800" u="none" cap="none" strike="noStrike">
                  <a:solidFill>
                    <a:schemeClr val="lt1"/>
                  </a:solidFill>
                  <a:latin typeface="Avenir"/>
                  <a:ea typeface="Avenir"/>
                  <a:cs typeface="Avenir"/>
                  <a:sym typeface="Avenir"/>
                </a:rPr>
                <a:t>2</a:t>
              </a:r>
              <a:endParaRPr b="0" i="0" sz="3800" u="none" cap="none" strike="noStrike">
                <a:solidFill>
                  <a:schemeClr val="lt1"/>
                </a:solidFill>
                <a:latin typeface="Avenir"/>
                <a:ea typeface="Avenir"/>
                <a:cs typeface="Avenir"/>
                <a:sym typeface="Avenir"/>
              </a:endParaRPr>
            </a:p>
          </p:txBody>
        </p:sp>
        <p:sp>
          <p:nvSpPr>
            <p:cNvPr id="383" name="Google Shape;383;gc83f645b0a_1_791"/>
            <p:cNvSpPr/>
            <p:nvPr/>
          </p:nvSpPr>
          <p:spPr>
            <a:xfrm>
              <a:off x="2078938" y="3158615"/>
              <a:ext cx="1886700" cy="0"/>
            </a:xfrm>
            <a:prstGeom prst="rect">
              <a:avLst/>
            </a:prstGeom>
            <a:solidFill>
              <a:srgbClr val="BE96F6"/>
            </a:solidFill>
            <a:ln cap="flat" cmpd="sng" w="12700">
              <a:solidFill>
                <a:schemeClr val="accent2"/>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gc83f645b0a_1_791"/>
            <p:cNvSpPr/>
            <p:nvPr/>
          </p:nvSpPr>
          <p:spPr>
            <a:xfrm>
              <a:off x="4154392" y="517200"/>
              <a:ext cx="1886700" cy="2641500"/>
            </a:xfrm>
            <a:prstGeom prst="rect">
              <a:avLst/>
            </a:prstGeom>
            <a:solidFill>
              <a:srgbClr val="D1F5F2">
                <a:alpha val="898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gc83f645b0a_1_791"/>
            <p:cNvSpPr txBox="1"/>
            <p:nvPr/>
          </p:nvSpPr>
          <p:spPr>
            <a:xfrm>
              <a:off x="4154392" y="1520965"/>
              <a:ext cx="1886700" cy="1584900"/>
            </a:xfrm>
            <a:prstGeom prst="rect">
              <a:avLst/>
            </a:prstGeom>
            <a:noFill/>
            <a:ln>
              <a:noFill/>
            </a:ln>
          </p:spPr>
          <p:txBody>
            <a:bodyPr anchorCtr="0" anchor="t" bIns="330200" lIns="147100" spcFirstLastPara="1" rIns="147100" wrap="square" tIns="330200">
              <a:noAutofit/>
            </a:bodyPr>
            <a:lstStyle/>
            <a:p>
              <a:pPr indent="0" lvl="0" marL="0" marR="0" rtl="0" algn="l">
                <a:lnSpc>
                  <a:spcPct val="90000"/>
                </a:lnSpc>
                <a:spcBef>
                  <a:spcPts val="0"/>
                </a:spcBef>
                <a:spcAft>
                  <a:spcPts val="0"/>
                </a:spcAft>
                <a:buClr>
                  <a:schemeClr val="dk1"/>
                </a:buClr>
                <a:buSzPts val="1600"/>
                <a:buFont typeface="Avenir"/>
                <a:buNone/>
              </a:pPr>
              <a:r>
                <a:rPr b="0" i="0" lang="en-US" sz="1600" u="none" cap="none" strike="noStrike">
                  <a:solidFill>
                    <a:schemeClr val="dk1"/>
                  </a:solidFill>
                  <a:latin typeface="Avenir"/>
                  <a:ea typeface="Avenir"/>
                  <a:cs typeface="Avenir"/>
                  <a:sym typeface="Avenir"/>
                </a:rPr>
                <a:t>A zip tie stuck in the tire of a car.</a:t>
              </a:r>
              <a:endParaRPr b="0" i="0" sz="1600" u="none" cap="none" strike="noStrike">
                <a:solidFill>
                  <a:schemeClr val="dk1"/>
                </a:solidFill>
                <a:latin typeface="Avenir"/>
                <a:ea typeface="Avenir"/>
                <a:cs typeface="Avenir"/>
                <a:sym typeface="Avenir"/>
              </a:endParaRPr>
            </a:p>
          </p:txBody>
        </p:sp>
        <p:sp>
          <p:nvSpPr>
            <p:cNvPr id="386" name="Google Shape;386;gc83f645b0a_1_791"/>
            <p:cNvSpPr/>
            <p:nvPr/>
          </p:nvSpPr>
          <p:spPr>
            <a:xfrm>
              <a:off x="4701557" y="781349"/>
              <a:ext cx="792300" cy="792300"/>
            </a:xfrm>
            <a:prstGeom prst="ellips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gc83f645b0a_1_791"/>
            <p:cNvSpPr txBox="1"/>
            <p:nvPr/>
          </p:nvSpPr>
          <p:spPr>
            <a:xfrm>
              <a:off x="4817608" y="897400"/>
              <a:ext cx="560400" cy="560400"/>
            </a:xfrm>
            <a:prstGeom prst="rect">
              <a:avLst/>
            </a:prstGeom>
            <a:noFill/>
            <a:ln>
              <a:noFill/>
            </a:ln>
          </p:spPr>
          <p:txBody>
            <a:bodyPr anchorCtr="0" anchor="ctr" bIns="12700" lIns="61775" spcFirstLastPara="1" rIns="61775" wrap="square" tIns="12700">
              <a:noAutofit/>
            </a:bodyPr>
            <a:lstStyle/>
            <a:p>
              <a:pPr indent="0" lvl="0" marL="0" marR="0" rtl="0" algn="ctr">
                <a:lnSpc>
                  <a:spcPct val="90000"/>
                </a:lnSpc>
                <a:spcBef>
                  <a:spcPts val="0"/>
                </a:spcBef>
                <a:spcAft>
                  <a:spcPts val="0"/>
                </a:spcAft>
                <a:buClr>
                  <a:schemeClr val="lt1"/>
                </a:buClr>
                <a:buSzPts val="3800"/>
                <a:buFont typeface="Avenir"/>
                <a:buNone/>
              </a:pPr>
              <a:r>
                <a:rPr b="0" i="0" lang="en-US" sz="3800" u="none" cap="none" strike="noStrike">
                  <a:solidFill>
                    <a:schemeClr val="lt1"/>
                  </a:solidFill>
                  <a:latin typeface="Avenir"/>
                  <a:ea typeface="Avenir"/>
                  <a:cs typeface="Avenir"/>
                  <a:sym typeface="Avenir"/>
                </a:rPr>
                <a:t>3</a:t>
              </a:r>
              <a:endParaRPr b="0" i="0" sz="3800" u="none" cap="none" strike="noStrike">
                <a:solidFill>
                  <a:schemeClr val="lt1"/>
                </a:solidFill>
                <a:latin typeface="Avenir"/>
                <a:ea typeface="Avenir"/>
                <a:cs typeface="Avenir"/>
                <a:sym typeface="Avenir"/>
              </a:endParaRPr>
            </a:p>
          </p:txBody>
        </p:sp>
        <p:sp>
          <p:nvSpPr>
            <p:cNvPr id="388" name="Google Shape;388;gc83f645b0a_1_791"/>
            <p:cNvSpPr/>
            <p:nvPr/>
          </p:nvSpPr>
          <p:spPr>
            <a:xfrm>
              <a:off x="4154392" y="3158615"/>
              <a:ext cx="1886700" cy="0"/>
            </a:xfrm>
            <a:prstGeom prst="rect">
              <a:avLst/>
            </a:prstGeom>
            <a:solidFill>
              <a:schemeClr val="accent4"/>
            </a:solidFill>
            <a:ln cap="flat" cmpd="sng" w="12700">
              <a:solidFill>
                <a:schemeClr val="accent4"/>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gc83f645b0a_1_791"/>
            <p:cNvSpPr/>
            <p:nvPr/>
          </p:nvSpPr>
          <p:spPr>
            <a:xfrm>
              <a:off x="6229845" y="517200"/>
              <a:ext cx="1886700" cy="2641500"/>
            </a:xfrm>
            <a:prstGeom prst="rect">
              <a:avLst/>
            </a:prstGeom>
            <a:solidFill>
              <a:srgbClr val="F1E9FD">
                <a:alpha val="898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gc83f645b0a_1_791"/>
            <p:cNvSpPr txBox="1"/>
            <p:nvPr/>
          </p:nvSpPr>
          <p:spPr>
            <a:xfrm>
              <a:off x="6229845" y="1520965"/>
              <a:ext cx="1886700" cy="1584900"/>
            </a:xfrm>
            <a:prstGeom prst="rect">
              <a:avLst/>
            </a:prstGeom>
            <a:noFill/>
            <a:ln>
              <a:noFill/>
            </a:ln>
          </p:spPr>
          <p:txBody>
            <a:bodyPr anchorCtr="0" anchor="t" bIns="330200" lIns="147100" spcFirstLastPara="1" rIns="147100" wrap="square" tIns="330200">
              <a:noAutofit/>
            </a:bodyPr>
            <a:lstStyle/>
            <a:p>
              <a:pPr indent="0" lvl="0" marL="0" marR="0" rtl="0" algn="l">
                <a:lnSpc>
                  <a:spcPct val="90000"/>
                </a:lnSpc>
                <a:spcBef>
                  <a:spcPts val="0"/>
                </a:spcBef>
                <a:spcAft>
                  <a:spcPts val="0"/>
                </a:spcAft>
                <a:buClr>
                  <a:schemeClr val="dk1"/>
                </a:buClr>
                <a:buSzPts val="1600"/>
                <a:buFont typeface="Avenir"/>
                <a:buNone/>
              </a:pPr>
              <a:r>
                <a:rPr b="0" i="0" lang="en-US" sz="1600" u="none" cap="none" strike="noStrike">
                  <a:solidFill>
                    <a:schemeClr val="dk1"/>
                  </a:solidFill>
                  <a:latin typeface="Avenir"/>
                  <a:ea typeface="Avenir"/>
                  <a:cs typeface="Avenir"/>
                  <a:sym typeface="Avenir"/>
                </a:rPr>
                <a:t>Water in the gas tank of a car.</a:t>
              </a:r>
              <a:endParaRPr b="0" i="0" sz="1600" u="none" cap="none" strike="noStrike">
                <a:solidFill>
                  <a:schemeClr val="dk1"/>
                </a:solidFill>
                <a:latin typeface="Avenir"/>
                <a:ea typeface="Avenir"/>
                <a:cs typeface="Avenir"/>
                <a:sym typeface="Avenir"/>
              </a:endParaRPr>
            </a:p>
          </p:txBody>
        </p:sp>
        <p:sp>
          <p:nvSpPr>
            <p:cNvPr id="391" name="Google Shape;391;gc83f645b0a_1_791"/>
            <p:cNvSpPr/>
            <p:nvPr/>
          </p:nvSpPr>
          <p:spPr>
            <a:xfrm>
              <a:off x="6777010" y="781349"/>
              <a:ext cx="792300" cy="792300"/>
            </a:xfrm>
            <a:prstGeom prst="ellips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gc83f645b0a_1_791"/>
            <p:cNvSpPr txBox="1"/>
            <p:nvPr/>
          </p:nvSpPr>
          <p:spPr>
            <a:xfrm>
              <a:off x="6893061" y="897400"/>
              <a:ext cx="560400" cy="560400"/>
            </a:xfrm>
            <a:prstGeom prst="rect">
              <a:avLst/>
            </a:prstGeom>
            <a:noFill/>
            <a:ln>
              <a:noFill/>
            </a:ln>
          </p:spPr>
          <p:txBody>
            <a:bodyPr anchorCtr="0" anchor="ctr" bIns="12700" lIns="61775" spcFirstLastPara="1" rIns="61775" wrap="square" tIns="12700">
              <a:noAutofit/>
            </a:bodyPr>
            <a:lstStyle/>
            <a:p>
              <a:pPr indent="0" lvl="0" marL="0" marR="0" rtl="0" algn="ctr">
                <a:lnSpc>
                  <a:spcPct val="90000"/>
                </a:lnSpc>
                <a:spcBef>
                  <a:spcPts val="0"/>
                </a:spcBef>
                <a:spcAft>
                  <a:spcPts val="0"/>
                </a:spcAft>
                <a:buClr>
                  <a:schemeClr val="lt1"/>
                </a:buClr>
                <a:buSzPts val="3800"/>
                <a:buFont typeface="Avenir"/>
                <a:buNone/>
              </a:pPr>
              <a:r>
                <a:rPr b="0" i="0" lang="en-US" sz="3800" u="none" cap="none" strike="noStrike">
                  <a:solidFill>
                    <a:schemeClr val="lt1"/>
                  </a:solidFill>
                  <a:latin typeface="Avenir"/>
                  <a:ea typeface="Avenir"/>
                  <a:cs typeface="Avenir"/>
                  <a:sym typeface="Avenir"/>
                </a:rPr>
                <a:t>4</a:t>
              </a:r>
              <a:endParaRPr b="0" i="0" sz="3800" u="none" cap="none" strike="noStrike">
                <a:solidFill>
                  <a:schemeClr val="lt1"/>
                </a:solidFill>
                <a:latin typeface="Avenir"/>
                <a:ea typeface="Avenir"/>
                <a:cs typeface="Avenir"/>
                <a:sym typeface="Avenir"/>
              </a:endParaRPr>
            </a:p>
          </p:txBody>
        </p:sp>
        <p:sp>
          <p:nvSpPr>
            <p:cNvPr id="393" name="Google Shape;393;gc83f645b0a_1_791"/>
            <p:cNvSpPr/>
            <p:nvPr/>
          </p:nvSpPr>
          <p:spPr>
            <a:xfrm>
              <a:off x="6229845" y="3158615"/>
              <a:ext cx="1886700" cy="0"/>
            </a:xfrm>
            <a:prstGeom prst="rect">
              <a:avLst/>
            </a:prstGeom>
            <a:solidFill>
              <a:srgbClr val="2AC2B1"/>
            </a:solidFill>
            <a:ln cap="flat" cmpd="sng" w="12700">
              <a:solidFill>
                <a:schemeClr val="accent5"/>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gc83f645b0a_1_791"/>
            <p:cNvSpPr/>
            <p:nvPr/>
          </p:nvSpPr>
          <p:spPr>
            <a:xfrm>
              <a:off x="8305299" y="517200"/>
              <a:ext cx="1886700" cy="2641500"/>
            </a:xfrm>
            <a:prstGeom prst="rect">
              <a:avLst/>
            </a:prstGeom>
            <a:solidFill>
              <a:srgbClr val="FEE9D0">
                <a:alpha val="898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gc83f645b0a_1_791"/>
            <p:cNvSpPr txBox="1"/>
            <p:nvPr/>
          </p:nvSpPr>
          <p:spPr>
            <a:xfrm>
              <a:off x="8305299" y="1520965"/>
              <a:ext cx="1886700" cy="1584900"/>
            </a:xfrm>
            <a:prstGeom prst="rect">
              <a:avLst/>
            </a:prstGeom>
            <a:noFill/>
            <a:ln>
              <a:noFill/>
            </a:ln>
          </p:spPr>
          <p:txBody>
            <a:bodyPr anchorCtr="0" anchor="t" bIns="330200" lIns="147100" spcFirstLastPara="1" rIns="147100" wrap="square" tIns="330200">
              <a:noAutofit/>
            </a:bodyPr>
            <a:lstStyle/>
            <a:p>
              <a:pPr indent="0" lvl="0" marL="0" marR="0" rtl="0" algn="l">
                <a:lnSpc>
                  <a:spcPct val="90000"/>
                </a:lnSpc>
                <a:spcBef>
                  <a:spcPts val="0"/>
                </a:spcBef>
                <a:spcAft>
                  <a:spcPts val="0"/>
                </a:spcAft>
                <a:buClr>
                  <a:schemeClr val="dk1"/>
                </a:buClr>
                <a:buSzPts val="1600"/>
                <a:buFont typeface="Avenir"/>
                <a:buNone/>
              </a:pPr>
              <a:r>
                <a:rPr b="0" i="0" lang="en-US" sz="1600" u="none" cap="none" strike="noStrike">
                  <a:solidFill>
                    <a:schemeClr val="dk1"/>
                  </a:solidFill>
                  <a:latin typeface="Avenir"/>
                  <a:ea typeface="Avenir"/>
                  <a:cs typeface="Avenir"/>
                  <a:sym typeface="Avenir"/>
                </a:rPr>
                <a:t>A wrench inside a toolbox.</a:t>
              </a:r>
              <a:endParaRPr b="0" i="0" sz="1600" u="none" cap="none" strike="noStrike">
                <a:solidFill>
                  <a:schemeClr val="dk1"/>
                </a:solidFill>
                <a:latin typeface="Avenir"/>
                <a:ea typeface="Avenir"/>
                <a:cs typeface="Avenir"/>
                <a:sym typeface="Avenir"/>
              </a:endParaRPr>
            </a:p>
          </p:txBody>
        </p:sp>
        <p:sp>
          <p:nvSpPr>
            <p:cNvPr id="396" name="Google Shape;396;gc83f645b0a_1_791"/>
            <p:cNvSpPr/>
            <p:nvPr/>
          </p:nvSpPr>
          <p:spPr>
            <a:xfrm>
              <a:off x="8852464" y="781349"/>
              <a:ext cx="792300" cy="792300"/>
            </a:xfrm>
            <a:prstGeom prst="ellips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gc83f645b0a_1_791"/>
            <p:cNvSpPr txBox="1"/>
            <p:nvPr/>
          </p:nvSpPr>
          <p:spPr>
            <a:xfrm>
              <a:off x="8968515" y="897400"/>
              <a:ext cx="560400" cy="560400"/>
            </a:xfrm>
            <a:prstGeom prst="rect">
              <a:avLst/>
            </a:prstGeom>
            <a:noFill/>
            <a:ln>
              <a:noFill/>
            </a:ln>
          </p:spPr>
          <p:txBody>
            <a:bodyPr anchorCtr="0" anchor="ctr" bIns="12700" lIns="61775" spcFirstLastPara="1" rIns="61775" wrap="square" tIns="12700">
              <a:noAutofit/>
            </a:bodyPr>
            <a:lstStyle/>
            <a:p>
              <a:pPr indent="0" lvl="0" marL="0" marR="0" rtl="0" algn="ctr">
                <a:lnSpc>
                  <a:spcPct val="90000"/>
                </a:lnSpc>
                <a:spcBef>
                  <a:spcPts val="0"/>
                </a:spcBef>
                <a:spcAft>
                  <a:spcPts val="0"/>
                </a:spcAft>
                <a:buClr>
                  <a:schemeClr val="lt1"/>
                </a:buClr>
                <a:buSzPts val="3800"/>
                <a:buFont typeface="Avenir"/>
                <a:buNone/>
              </a:pPr>
              <a:r>
                <a:rPr b="0" i="0" lang="en-US" sz="3800" u="none" cap="none" strike="noStrike">
                  <a:solidFill>
                    <a:schemeClr val="lt1"/>
                  </a:solidFill>
                  <a:latin typeface="Avenir"/>
                  <a:ea typeface="Avenir"/>
                  <a:cs typeface="Avenir"/>
                  <a:sym typeface="Avenir"/>
                </a:rPr>
                <a:t>5</a:t>
              </a:r>
              <a:endParaRPr b="0" i="0" sz="3800" u="none" cap="none" strike="noStrike">
                <a:solidFill>
                  <a:schemeClr val="lt1"/>
                </a:solidFill>
                <a:latin typeface="Avenir"/>
                <a:ea typeface="Avenir"/>
                <a:cs typeface="Avenir"/>
                <a:sym typeface="Avenir"/>
              </a:endParaRPr>
            </a:p>
          </p:txBody>
        </p:sp>
        <p:sp>
          <p:nvSpPr>
            <p:cNvPr id="398" name="Google Shape;398;gc83f645b0a_1_791"/>
            <p:cNvSpPr/>
            <p:nvPr/>
          </p:nvSpPr>
          <p:spPr>
            <a:xfrm>
              <a:off x="8305299" y="3158615"/>
              <a:ext cx="1886700" cy="0"/>
            </a:xfrm>
            <a:prstGeom prst="rect">
              <a:avLst/>
            </a:prstGeom>
            <a:solidFill>
              <a:srgbClr val="FF9513"/>
            </a:solidFill>
            <a:ln cap="flat" cmpd="sng" w="12700">
              <a:solidFill>
                <a:srgbClr val="FF9513"/>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9" name="Google Shape;399;gc83f645b0a_1_79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1200"/>
              <a:buFont typeface="Calibri"/>
              <a:buNone/>
            </a:pPr>
            <a:r>
              <a:rPr b="0" i="0" lang="en-US" sz="1200" u="none" cap="none" strike="noStrike">
                <a:solidFill>
                  <a:srgbClr val="888888"/>
                </a:solidFill>
                <a:latin typeface="Calibri"/>
                <a:ea typeface="Calibri"/>
                <a:cs typeface="Calibri"/>
                <a:sym typeface="Calibri"/>
              </a:rPr>
              <a:t>9/3/20XX</a:t>
            </a:r>
            <a:endParaRPr/>
          </a:p>
        </p:txBody>
      </p:sp>
      <p:sp>
        <p:nvSpPr>
          <p:cNvPr id="400" name="Google Shape;400;gc83f645b0a_1_79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888888"/>
              </a:buClr>
              <a:buSzPts val="1200"/>
              <a:buFont typeface="Calibri"/>
              <a:buNone/>
            </a:pPr>
            <a:r>
              <a:rPr b="0" i="0" lang="en-US" sz="1200" u="none" cap="none" strike="noStrike">
                <a:solidFill>
                  <a:srgbClr val="888888"/>
                </a:solidFill>
                <a:latin typeface="Calibri"/>
                <a:ea typeface="Calibri"/>
                <a:cs typeface="Calibri"/>
                <a:sym typeface="Calibri"/>
              </a:rPr>
              <a:t>Presentation Title</a:t>
            </a:r>
            <a:endParaRPr/>
          </a:p>
        </p:txBody>
      </p:sp>
      <p:sp>
        <p:nvSpPr>
          <p:cNvPr id="401" name="Google Shape;401;gc83f645b0a_1_79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12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 name="Shape 405"/>
        <p:cNvGrpSpPr/>
        <p:nvPr/>
      </p:nvGrpSpPr>
      <p:grpSpPr>
        <a:xfrm>
          <a:off x="0" y="0"/>
          <a:ext cx="0" cy="0"/>
          <a:chOff x="0" y="0"/>
          <a:chExt cx="0" cy="0"/>
        </a:xfrm>
      </p:grpSpPr>
      <p:sp>
        <p:nvSpPr>
          <p:cNvPr id="406" name="Google Shape;406;gda2f5c07cc_0_0"/>
          <p:cNvSpPr txBox="1"/>
          <p:nvPr>
            <p:ph type="title"/>
          </p:nvPr>
        </p:nvSpPr>
        <p:spPr>
          <a:xfrm>
            <a:off x="328012" y="311651"/>
            <a:ext cx="4644600" cy="8289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2060"/>
              </a:buClr>
              <a:buSzPts val="3600"/>
              <a:buFont typeface="Trebuchet MS"/>
              <a:buNone/>
            </a:pPr>
            <a:r>
              <a:rPr i="1" lang="en-US">
                <a:solidFill>
                  <a:srgbClr val="002060"/>
                </a:solidFill>
              </a:rPr>
              <a:t>Clankless in Seattle</a:t>
            </a:r>
            <a:endParaRPr/>
          </a:p>
        </p:txBody>
      </p:sp>
      <p:sp>
        <p:nvSpPr>
          <p:cNvPr id="407" name="Google Shape;407;gda2f5c07cc_0_0"/>
          <p:cNvSpPr txBox="1"/>
          <p:nvPr>
            <p:ph idx="1" type="body"/>
          </p:nvPr>
        </p:nvSpPr>
        <p:spPr>
          <a:xfrm>
            <a:off x="328012" y="1582220"/>
            <a:ext cx="8769900" cy="45720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Clr>
                <a:schemeClr val="dk1"/>
              </a:buClr>
              <a:buSzPts val="1100"/>
              <a:buFont typeface="Arial"/>
              <a:buNone/>
            </a:pPr>
            <a:r>
              <a:rPr b="1" i="1" lang="en-US">
                <a:solidFill>
                  <a:srgbClr val="002060"/>
                </a:solidFill>
                <a:latin typeface="Arial"/>
                <a:ea typeface="Arial"/>
                <a:cs typeface="Arial"/>
                <a:sym typeface="Arial"/>
              </a:rPr>
              <a:t>Brainstorm:</a:t>
            </a:r>
            <a:endParaRPr b="1" i="1">
              <a:solidFill>
                <a:srgbClr val="002060"/>
              </a:solidFill>
              <a:latin typeface="Arial"/>
              <a:ea typeface="Arial"/>
              <a:cs typeface="Arial"/>
              <a:sym typeface="Arial"/>
            </a:endParaRPr>
          </a:p>
          <a:p>
            <a:pPr indent="0" lvl="0" marL="0" rtl="0" algn="l">
              <a:lnSpc>
                <a:spcPct val="115000"/>
              </a:lnSpc>
              <a:spcBef>
                <a:spcPts val="0"/>
              </a:spcBef>
              <a:spcAft>
                <a:spcPts val="0"/>
              </a:spcAft>
              <a:buSzPts val="1100"/>
              <a:buNone/>
            </a:pPr>
            <a:r>
              <a:t/>
            </a:r>
            <a:endParaRPr b="1" i="1">
              <a:solidFill>
                <a:srgbClr val="002060"/>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b="1" i="1" lang="en-US">
                <a:solidFill>
                  <a:srgbClr val="002060"/>
                </a:solidFill>
                <a:latin typeface="Arial"/>
                <a:ea typeface="Arial"/>
                <a:cs typeface="Arial"/>
                <a:sym typeface="Arial"/>
              </a:rPr>
              <a:t>What examples of FOD can you think of?</a:t>
            </a:r>
            <a:endParaRPr b="1" i="1">
              <a:solidFill>
                <a:srgbClr val="002060"/>
              </a:solidFill>
              <a:latin typeface="Arial"/>
              <a:ea typeface="Arial"/>
              <a:cs typeface="Arial"/>
              <a:sym typeface="Arial"/>
            </a:endParaRPr>
          </a:p>
          <a:p>
            <a:pPr indent="0" lvl="0" marL="0" marR="0" rtl="0" algn="l">
              <a:spcBef>
                <a:spcPts val="0"/>
              </a:spcBef>
              <a:spcAft>
                <a:spcPts val="0"/>
              </a:spcAft>
              <a:buSzPts val="1440"/>
              <a:buNone/>
            </a:pPr>
            <a:r>
              <a:t/>
            </a:r>
            <a:endParaRPr/>
          </a:p>
        </p:txBody>
      </p:sp>
      <p:sp>
        <p:nvSpPr>
          <p:cNvPr id="408" name="Google Shape;408;gda2f5c07cc_0_0"/>
          <p:cNvSpPr txBox="1"/>
          <p:nvPr/>
        </p:nvSpPr>
        <p:spPr>
          <a:xfrm>
            <a:off x="267128" y="1140433"/>
            <a:ext cx="883500" cy="400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2000">
                <a:solidFill>
                  <a:srgbClr val="16B0E3"/>
                </a:solidFill>
                <a:latin typeface="Trebuchet MS"/>
                <a:ea typeface="Trebuchet MS"/>
                <a:cs typeface="Trebuchet MS"/>
                <a:sym typeface="Trebuchet MS"/>
              </a:rPr>
              <a:t>Ask:</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acet">
  <a:themeElements>
    <a:clrScheme name="Facet">
      <a:dk1>
        <a:srgbClr val="000000"/>
      </a:dk1>
      <a:lt1>
        <a:srgbClr val="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hapesVTI">
  <a:themeElements>
    <a:clrScheme name="Shapes">
      <a:dk1>
        <a:srgbClr val="000000"/>
      </a:dk1>
      <a:lt1>
        <a:srgbClr val="FFFFFF"/>
      </a:lt1>
      <a:dk2>
        <a:srgbClr val="281B10"/>
      </a:dk2>
      <a:lt2>
        <a:srgbClr val="FFF9F5"/>
      </a:lt2>
      <a:accent1>
        <a:srgbClr val="EE7661"/>
      </a:accent1>
      <a:accent2>
        <a:srgbClr val="4E91F0"/>
      </a:accent2>
      <a:accent3>
        <a:srgbClr val="5B5260"/>
      </a:accent3>
      <a:accent4>
        <a:srgbClr val="2CC3B4"/>
      </a:accent4>
      <a:accent5>
        <a:srgbClr val="C097F8"/>
      </a:accent5>
      <a:accent6>
        <a:srgbClr val="FF9514"/>
      </a:accent6>
      <a:hlink>
        <a:srgbClr val="E50CBC"/>
      </a:hlink>
      <a:folHlink>
        <a:srgbClr val="6257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2021-02-25T21:41:32Z</dcterms:created>
  <dc:creator>Gabica, Susan</dc:creator>
</cp:coreProperties>
</file>