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5"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10" Type="http://schemas.openxmlformats.org/officeDocument/2006/relationships/slide" Target="slides/slide6.xml"/><Relationship Id="rId21" Type="http://schemas.openxmlformats.org/officeDocument/2006/relationships/slide" Target="slides/slide17.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n.wikipedia.org/wiki/Taiichi_Ohno" TargetMode="External"/><Relationship Id="rId3" Type="http://schemas.openxmlformats.org/officeDocument/2006/relationships/hyperlink" Target="https://en.wikipedia.org/wiki/ISBN_(identifier)" TargetMode="External"/><Relationship Id="rId4" Type="http://schemas.openxmlformats.org/officeDocument/2006/relationships/hyperlink" Target="https://en.wikipedia.org/wiki/Special:BookSources/0-915299-14-3"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drive/folders/1coA8OPGH0EPWVzbMmXrNMYHJ8lbG_Bal" TargetMode="External"/><Relationship Id="rId3" Type="http://schemas.openxmlformats.org/officeDocument/2006/relationships/hyperlink" Target="https://isbscience.org/science-at-home/"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drive/folders/1coA8OPGH0EPWVzbMmXrNMYHJ8lbG_Bal"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c83f645b0a_1_752: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5" name="Google Shape;165;gc83f645b0a_1_7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71" name="Google Shape;271;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79" name="Google Shape;279;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c83f645b0a_1_11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7" name="Google Shape;287;gc83f645b0a_1_1181: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88" name="Google Shape;288;gc83f645b0a_1_1181: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c83f645b0a_1_11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6" name="Google Shape;306;gc83f645b0a_1_1199: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07" name="Google Shape;307;gc83f645b0a_1_1199: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gc83f645b0a_1_12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5" name="Google Shape;325;gc83f645b0a_1_1217: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26" name="Google Shape;326;gc83f645b0a_1_1217: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c83f645b0a_1_12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3" name="Google Shape;333;gc83f645b0a_1_1224: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t>Quote: </a:t>
            </a:r>
            <a:r>
              <a:rPr lang="en-US" sz="1000">
                <a:solidFill>
                  <a:srgbClr val="0645AD"/>
                </a:solidFill>
                <a:highlight>
                  <a:srgbClr val="FFFFFF"/>
                </a:highlight>
                <a:uFill>
                  <a:noFill/>
                </a:uFill>
                <a:latin typeface="Arial"/>
                <a:ea typeface="Arial"/>
                <a:cs typeface="Arial"/>
                <a:sym typeface="Arial"/>
                <a:hlinkClick r:id="rId2">
                  <a:extLst>
                    <a:ext uri="{A12FA001-AC4F-418D-AE19-62706E023703}">
                      <ahyp:hlinkClr val="tx"/>
                    </a:ext>
                  </a:extLst>
                </a:hlinkClick>
              </a:rPr>
              <a:t>Ohno, Taiichi</a:t>
            </a:r>
            <a:r>
              <a:rPr lang="en-US" sz="1000">
                <a:solidFill>
                  <a:srgbClr val="222222"/>
                </a:solidFill>
                <a:highlight>
                  <a:srgbClr val="FFFFFF"/>
                </a:highlight>
                <a:latin typeface="Arial"/>
                <a:ea typeface="Arial"/>
                <a:cs typeface="Arial"/>
                <a:sym typeface="Arial"/>
              </a:rPr>
              <a:t> (1988). </a:t>
            </a:r>
            <a:r>
              <a:rPr i="1" lang="en-US" sz="1000">
                <a:solidFill>
                  <a:srgbClr val="222222"/>
                </a:solidFill>
                <a:highlight>
                  <a:srgbClr val="FFFFFF"/>
                </a:highlight>
                <a:latin typeface="Arial"/>
                <a:ea typeface="Arial"/>
                <a:cs typeface="Arial"/>
                <a:sym typeface="Arial"/>
              </a:rPr>
              <a:t>Toyota production system: beyond large-scale production</a:t>
            </a:r>
            <a:r>
              <a:rPr lang="en-US" sz="1000">
                <a:solidFill>
                  <a:srgbClr val="222222"/>
                </a:solidFill>
                <a:highlight>
                  <a:srgbClr val="FFFFFF"/>
                </a:highlight>
                <a:latin typeface="Arial"/>
                <a:ea typeface="Arial"/>
                <a:cs typeface="Arial"/>
                <a:sym typeface="Arial"/>
              </a:rPr>
              <a:t>. Portland, OR: Productivity Press. </a:t>
            </a:r>
            <a:r>
              <a:rPr lang="en-US" sz="1000">
                <a:solidFill>
                  <a:srgbClr val="0645AD"/>
                </a:solidFill>
                <a:highlight>
                  <a:srgbClr val="FFFFFF"/>
                </a:highlight>
                <a:uFill>
                  <a:noFill/>
                </a:uFill>
                <a:latin typeface="Arial"/>
                <a:ea typeface="Arial"/>
                <a:cs typeface="Arial"/>
                <a:sym typeface="Arial"/>
                <a:hlinkClick r:id="rId3">
                  <a:extLst>
                    <a:ext uri="{A12FA001-AC4F-418D-AE19-62706E023703}">
                      <ahyp:hlinkClr val="tx"/>
                    </a:ext>
                  </a:extLst>
                </a:hlinkClick>
              </a:rPr>
              <a:t>ISBN</a:t>
            </a:r>
            <a:r>
              <a:rPr lang="en-US" sz="1000">
                <a:solidFill>
                  <a:srgbClr val="222222"/>
                </a:solidFill>
                <a:highlight>
                  <a:srgbClr val="FFFFFF"/>
                </a:highlight>
                <a:latin typeface="Arial"/>
                <a:ea typeface="Arial"/>
                <a:cs typeface="Arial"/>
                <a:sym typeface="Arial"/>
              </a:rPr>
              <a:t> </a:t>
            </a:r>
            <a:r>
              <a:rPr lang="en-US" sz="1000">
                <a:solidFill>
                  <a:srgbClr val="0645AD"/>
                </a:solidFill>
                <a:highlight>
                  <a:srgbClr val="FFFFFF"/>
                </a:highlight>
                <a:uFill>
                  <a:noFill/>
                </a:uFill>
                <a:latin typeface="Arial"/>
                <a:ea typeface="Arial"/>
                <a:cs typeface="Arial"/>
                <a:sym typeface="Arial"/>
                <a:hlinkClick r:id="rId4">
                  <a:extLst>
                    <a:ext uri="{A12FA001-AC4F-418D-AE19-62706E023703}">
                      <ahyp:hlinkClr val="tx"/>
                    </a:ext>
                  </a:extLst>
                </a:hlinkClick>
              </a:rPr>
              <a:t>0-915299-14-3</a:t>
            </a:r>
            <a:r>
              <a:rPr lang="en-US" sz="1000">
                <a:solidFill>
                  <a:srgbClr val="222222"/>
                </a:solidFill>
                <a:highlight>
                  <a:srgbClr val="FFFFFF"/>
                </a:highlight>
                <a:latin typeface="Arial"/>
                <a:ea typeface="Arial"/>
                <a:cs typeface="Arial"/>
                <a:sym typeface="Arial"/>
              </a:rPr>
              <a:t>.</a:t>
            </a:r>
            <a:endParaRPr/>
          </a:p>
        </p:txBody>
      </p:sp>
      <p:sp>
        <p:nvSpPr>
          <p:cNvPr id="334" name="Google Shape;334;gc83f645b0a_1_1224:notes"/>
          <p:cNvSpPr txBox="1"/>
          <p:nvPr>
            <p:ph idx="12" type="sldNum"/>
          </p:nvPr>
        </p:nvSpPr>
        <p:spPr>
          <a:xfrm>
            <a:off x="3884613" y="8685213"/>
            <a:ext cx="2971800" cy="4587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gc83f645b0a_1_13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5" name="Google Shape;345;gc83f645b0a_1_138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t>Is it a system results - waterfall chat - which of these things did you find interesting or that you struggled with determining if it was a system?</a:t>
            </a:r>
            <a:endParaRPr/>
          </a:p>
          <a:p>
            <a:pPr indent="0" lvl="0" marL="0" rtl="0" algn="l">
              <a:lnSpc>
                <a:spcPct val="100000"/>
              </a:lnSpc>
              <a:spcBef>
                <a:spcPts val="0"/>
              </a:spcBef>
              <a:spcAft>
                <a:spcPts val="0"/>
              </a:spcAft>
              <a:buClr>
                <a:schemeClr val="dk1"/>
              </a:buClr>
              <a:buSzPts val="1100"/>
              <a:buFont typeface="Arial"/>
              <a:buNone/>
            </a:pPr>
            <a:r>
              <a:rPr lang="en-US"/>
              <a:t>Link to Worksheet version and more teacher notes: </a:t>
            </a:r>
            <a:r>
              <a:rPr lang="en-US" u="sng">
                <a:solidFill>
                  <a:schemeClr val="hlink"/>
                </a:solidFill>
                <a:hlinkClick r:id="rId2"/>
              </a:rPr>
              <a:t>https://drive.google.com/drive/folders/1coA8OPGH0EPWVzbMmXrNMYHJ8lbG_Bal</a:t>
            </a:r>
            <a:r>
              <a:rPr lang="en-US"/>
              <a:t> </a:t>
            </a:r>
            <a:endParaRPr/>
          </a:p>
          <a:p>
            <a:pPr indent="0" lvl="0" marL="0" rtl="0" algn="l">
              <a:lnSpc>
                <a:spcPct val="100000"/>
              </a:lnSpc>
              <a:spcBef>
                <a:spcPts val="0"/>
              </a:spcBef>
              <a:spcAft>
                <a:spcPts val="0"/>
              </a:spcAft>
              <a:buClr>
                <a:schemeClr val="dk1"/>
              </a:buClr>
              <a:buSzPts val="1100"/>
              <a:buFont typeface="Arial"/>
              <a:buNone/>
            </a:pPr>
            <a:r>
              <a:rPr lang="en-US" u="sng">
                <a:solidFill>
                  <a:schemeClr val="hlink"/>
                </a:solidFill>
                <a:hlinkClick r:id="rId3"/>
              </a:rPr>
              <a:t>https://isbscience.org/science-at-home/</a:t>
            </a:r>
            <a:endParaRPr/>
          </a:p>
          <a:p>
            <a:pPr indent="0" lvl="0" marL="0" rtl="0" algn="l">
              <a:lnSpc>
                <a:spcPct val="100000"/>
              </a:lnSpc>
              <a:spcBef>
                <a:spcPts val="0"/>
              </a:spcBef>
              <a:spcAft>
                <a:spcPts val="0"/>
              </a:spcAft>
              <a:buClr>
                <a:schemeClr val="dk1"/>
              </a:buClr>
              <a:buSzPts val="1100"/>
              <a:buFont typeface="Arial"/>
              <a:buNone/>
            </a:pPr>
            <a:r>
              <a:rPr lang="en-US"/>
              <a:t>Institute for Systems Biology Educational Resources </a:t>
            </a:r>
            <a:endParaRPr/>
          </a:p>
        </p:txBody>
      </p:sp>
      <p:sp>
        <p:nvSpPr>
          <p:cNvPr id="346" name="Google Shape;346;gc83f645b0a_1_138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gc83f645b0a_1_13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6" name="Google Shape;356;gc83f645b0a_1_139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u="sng">
                <a:solidFill>
                  <a:schemeClr val="hlink"/>
                </a:solidFill>
                <a:hlinkClick r:id="rId2"/>
              </a:rPr>
              <a:t>https://drive.google.com/drive/folders/1coA8OPGH0EPWVzbMmXrNMYHJ8lbG_Bal</a:t>
            </a:r>
            <a:endParaRPr/>
          </a:p>
          <a:p>
            <a:pPr indent="0" lvl="0" marL="0" rtl="0" algn="l">
              <a:lnSpc>
                <a:spcPct val="100000"/>
              </a:lnSpc>
              <a:spcBef>
                <a:spcPts val="0"/>
              </a:spcBef>
              <a:spcAft>
                <a:spcPts val="0"/>
              </a:spcAft>
              <a:buSzPts val="1400"/>
              <a:buNone/>
            </a:pPr>
            <a:r>
              <a:t/>
            </a:r>
            <a:endParaRPr/>
          </a:p>
        </p:txBody>
      </p:sp>
      <p:sp>
        <p:nvSpPr>
          <p:cNvPr id="357" name="Google Shape;357;gc83f645b0a_1_139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dd53398436_1_3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dd53398436_1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c83f645b0a_1_7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 name="Google Shape;179;gc83f645b0a_1_76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rPr lang="en-US"/>
              <a:t>Embed video in images</a:t>
            </a:r>
            <a:endParaRPr/>
          </a:p>
        </p:txBody>
      </p:sp>
      <p:sp>
        <p:nvSpPr>
          <p:cNvPr id="180" name="Google Shape;180;gc83f645b0a_1_76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c83f645b0a_1_777: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97" name="Google Shape;197;gc83f645b0a_1_7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c83f645b0a_1_7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2" name="Google Shape;212;gc83f645b0a_1_79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rPr lang="en-US"/>
              <a:t>Go through scenarios 1 by 1 and ask kids to decide if FOD in Chat, use Draw tools to record consensus on scenarios, Assessment- mentimeter or forms with other scenarios to gauge understanding  https://www.menti.com/3z7ykqcjop </a:t>
            </a:r>
            <a:endParaRPr/>
          </a:p>
        </p:txBody>
      </p:sp>
      <p:sp>
        <p:nvSpPr>
          <p:cNvPr id="213" name="Google Shape;213;gc83f645b0a_1_79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dd53398436_1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4" name="Google Shape;244;gdd53398436_1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100"/>
              <a:buNone/>
            </a:pPr>
            <a:r>
              <a:rPr lang="en-US"/>
              <a:t>Go through scenarios 1 by 1 and ask kids to decide if FOD in Chat, use Draw tools to record consensus on scenarios, Assessment- mentimeter or forms with other scenarios to gauge understanding  https://www.menti.com/3z7ykqcjop </a:t>
            </a:r>
            <a:endParaRPr/>
          </a:p>
        </p:txBody>
      </p:sp>
      <p:sp>
        <p:nvSpPr>
          <p:cNvPr id="245" name="Google Shape;245;gdd53398436_1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da2f5c07cc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51" name="Google Shape;251;gda2f5c07cc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ccca9883f8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58" name="Google Shape;258;gccca9883f8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64" name="Google Shape;264;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type="obj">
  <p:cSld name="OBJECT">
    <p:spTree>
      <p:nvGrpSpPr>
        <p:cNvPr id="11" name="Shape 11"/>
        <p:cNvGrpSpPr/>
        <p:nvPr/>
      </p:nvGrpSpPr>
      <p:grpSpPr>
        <a:xfrm>
          <a:off x="0" y="0"/>
          <a:ext cx="0" cy="0"/>
          <a:chOff x="0" y="0"/>
          <a:chExt cx="0" cy="0"/>
        </a:xfrm>
      </p:grpSpPr>
      <p:sp>
        <p:nvSpPr>
          <p:cNvPr id="12" name="Google Shape;12;p2"/>
          <p:cNvSpPr/>
          <p:nvPr/>
        </p:nvSpPr>
        <p:spPr>
          <a:xfrm>
            <a:off x="489189" y="1119031"/>
            <a:ext cx="4620000" cy="4620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13" name="Google Shape;13;p2"/>
          <p:cNvSpPr/>
          <p:nvPr/>
        </p:nvSpPr>
        <p:spPr>
          <a:xfrm rot="-1790987">
            <a:off x="8683714" y="941128"/>
            <a:ext cx="2987779" cy="2987779"/>
          </a:xfrm>
          <a:prstGeom prst="arc">
            <a:avLst>
              <a:gd fmla="val 15817365" name="adj1"/>
              <a:gd fmla="val 178138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14" name="Google Shape;14;p2"/>
          <p:cNvSpPr/>
          <p:nvPr/>
        </p:nvSpPr>
        <p:spPr>
          <a:xfrm>
            <a:off x="910048" y="4780992"/>
            <a:ext cx="546000" cy="546000"/>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15" name="Google Shape;15;p2"/>
          <p:cNvSpPr txBox="1"/>
          <p:nvPr>
            <p:ph type="title"/>
          </p:nvPr>
        </p:nvSpPr>
        <p:spPr>
          <a:xfrm>
            <a:off x="1170432" y="1399032"/>
            <a:ext cx="3237000" cy="4069200"/>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lt1"/>
              </a:buClr>
              <a:buSzPts val="4400"/>
              <a:buFont typeface="Twentieth Century"/>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2"/>
          <p:cNvSpPr txBox="1"/>
          <p:nvPr>
            <p:ph idx="1" type="body"/>
          </p:nvPr>
        </p:nvSpPr>
        <p:spPr>
          <a:xfrm>
            <a:off x="5788152" y="1527048"/>
            <a:ext cx="5111400" cy="3931800"/>
          </a:xfrm>
          <a:prstGeom prst="rect">
            <a:avLst/>
          </a:prstGeom>
          <a:noFill/>
          <a:ln>
            <a:noFill/>
          </a:ln>
        </p:spPr>
        <p:txBody>
          <a:bodyPr anchorCtr="0" anchor="ctr"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800"/>
              <a:buNone/>
              <a:defRPr/>
            </a:lvl1pPr>
            <a:lvl2pPr indent="-381000" lvl="1" marL="914400" algn="l">
              <a:lnSpc>
                <a:spcPct val="90000"/>
              </a:lnSpc>
              <a:spcBef>
                <a:spcPts val="500"/>
              </a:spcBef>
              <a:spcAft>
                <a:spcPts val="0"/>
              </a:spcAft>
              <a:buClr>
                <a:schemeClr val="dk1"/>
              </a:buClr>
              <a:buSzPts val="2400"/>
              <a:buChar char="•"/>
              <a:defRPr/>
            </a:lvl2pPr>
            <a:lvl3pPr indent="-355600" lvl="2" marL="1371600" algn="l">
              <a:lnSpc>
                <a:spcPct val="90000"/>
              </a:lnSpc>
              <a:spcBef>
                <a:spcPts val="500"/>
              </a:spcBef>
              <a:spcAft>
                <a:spcPts val="0"/>
              </a:spcAft>
              <a:buClr>
                <a:schemeClr val="dk1"/>
              </a:buClr>
              <a:buSzPts val="2000"/>
              <a:buChar char="•"/>
              <a:defRPr/>
            </a:lvl3pPr>
            <a:lvl4pPr indent="-228600" lvl="3" marL="1828800" algn="l">
              <a:lnSpc>
                <a:spcPct val="90000"/>
              </a:lnSpc>
              <a:spcBef>
                <a:spcPts val="500"/>
              </a:spcBef>
              <a:spcAft>
                <a:spcPts val="0"/>
              </a:spcAft>
              <a:buClr>
                <a:schemeClr val="dk1"/>
              </a:buClr>
              <a:buSzPts val="1800"/>
              <a:buNone/>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7" name="Google Shape;17;p2"/>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 name="Google Shape;18;p2"/>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2"/>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slide with picture">
  <p:cSld name="Quote slide with picture">
    <p:bg>
      <p:bgPr>
        <a:solidFill>
          <a:schemeClr val="dk1"/>
        </a:solidFill>
      </p:bgPr>
    </p:bg>
    <p:spTree>
      <p:nvGrpSpPr>
        <p:cNvPr id="88" name="Shape 88"/>
        <p:cNvGrpSpPr/>
        <p:nvPr/>
      </p:nvGrpSpPr>
      <p:grpSpPr>
        <a:xfrm>
          <a:off x="0" y="0"/>
          <a:ext cx="0" cy="0"/>
          <a:chOff x="0" y="0"/>
          <a:chExt cx="0" cy="0"/>
        </a:xfrm>
      </p:grpSpPr>
      <p:sp>
        <p:nvSpPr>
          <p:cNvPr id="89" name="Google Shape;89;p11"/>
          <p:cNvSpPr/>
          <p:nvPr>
            <p:ph idx="2" type="pic"/>
          </p:nvPr>
        </p:nvSpPr>
        <p:spPr>
          <a:xfrm>
            <a:off x="0" y="1"/>
            <a:ext cx="12192000" cy="6858000"/>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lt1"/>
              </a:buClr>
              <a:buSzPts val="2800"/>
              <a:buFont typeface="Arial"/>
              <a:buNone/>
              <a:defRPr b="0" i="0" sz="2800" u="none" cap="none" strike="noStrike">
                <a:solidFill>
                  <a:schemeClr val="lt1"/>
                </a:solidFill>
                <a:latin typeface="Avenir"/>
                <a:ea typeface="Avenir"/>
                <a:cs typeface="Avenir"/>
                <a:sym typeface="Avenir"/>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venir"/>
                <a:ea typeface="Avenir"/>
                <a:cs typeface="Avenir"/>
                <a:sym typeface="Avenir"/>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venir"/>
                <a:ea typeface="Avenir"/>
                <a:cs typeface="Avenir"/>
                <a:sym typeface="Avenir"/>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9pPr>
          </a:lstStyle>
          <a:p/>
        </p:txBody>
      </p:sp>
      <p:sp>
        <p:nvSpPr>
          <p:cNvPr id="90" name="Google Shape;90;p11"/>
          <p:cNvSpPr txBox="1"/>
          <p:nvPr>
            <p:ph type="title"/>
          </p:nvPr>
        </p:nvSpPr>
        <p:spPr>
          <a:xfrm>
            <a:off x="3111500" y="370600"/>
            <a:ext cx="5923800" cy="5923800"/>
          </a:xfrm>
          <a:prstGeom prst="rect">
            <a:avLst/>
          </a:prstGeom>
          <a:solidFill>
            <a:schemeClr val="lt1">
              <a:alpha val="94509"/>
            </a:schemeClr>
          </a:solidFill>
          <a:ln>
            <a:noFill/>
          </a:ln>
        </p:spPr>
        <p:txBody>
          <a:bodyPr anchorCtr="0" anchor="b" bIns="2331700" lIns="457200" spcFirstLastPara="1" rIns="457200" wrap="square" tIns="45700">
            <a:noAutofit/>
          </a:bodyPr>
          <a:lstStyle>
            <a:lvl1pPr lvl="0" algn="ctr">
              <a:lnSpc>
                <a:spcPct val="90000"/>
              </a:lnSpc>
              <a:spcBef>
                <a:spcPts val="0"/>
              </a:spcBef>
              <a:spcAft>
                <a:spcPts val="0"/>
              </a:spcAft>
              <a:buClr>
                <a:schemeClr val="dk1"/>
              </a:buClr>
              <a:buSzPts val="4000"/>
              <a:buFont typeface="Twentieth Century"/>
              <a:buNone/>
              <a:defRPr sz="4000">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11"/>
          <p:cNvSpPr txBox="1"/>
          <p:nvPr>
            <p:ph idx="1" type="body"/>
          </p:nvPr>
        </p:nvSpPr>
        <p:spPr>
          <a:xfrm>
            <a:off x="3575304" y="4379976"/>
            <a:ext cx="5038200" cy="713100"/>
          </a:xfrm>
          <a:prstGeom prst="rect">
            <a:avLst/>
          </a:prstGeom>
          <a:noFill/>
          <a:ln>
            <a:noFill/>
          </a:ln>
        </p:spPr>
        <p:txBody>
          <a:bodyPr anchorCtr="0" anchor="t" bIns="45700" lIns="91425" spcFirstLastPara="1" rIns="91425" wrap="square" tIns="45700">
            <a:noAutofit/>
          </a:bodyPr>
          <a:lstStyle>
            <a:lvl1pPr indent="-228600" lvl="0" marL="457200" algn="ctr">
              <a:lnSpc>
                <a:spcPct val="90000"/>
              </a:lnSpc>
              <a:spcBef>
                <a:spcPts val="1000"/>
              </a:spcBef>
              <a:spcAft>
                <a:spcPts val="0"/>
              </a:spcAft>
              <a:buClr>
                <a:schemeClr val="dk1"/>
              </a:buClr>
              <a:buSzPts val="2400"/>
              <a:buNone/>
              <a:defRPr sz="2400">
                <a:solidFill>
                  <a:schemeClr val="dk1"/>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92" name="Google Shape;92;p11"/>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3" name="Google Shape;93;p11"/>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solidFill>
                  <a:schemeClr val="lt1"/>
                </a:solidFill>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11"/>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Avenir"/>
                <a:ea typeface="Avenir"/>
                <a:cs typeface="Avenir"/>
                <a:sym typeface="Avenir"/>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Avenir"/>
                <a:ea typeface="Avenir"/>
                <a:cs typeface="Avenir"/>
                <a:sym typeface="Avenir"/>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Avenir"/>
                <a:ea typeface="Avenir"/>
                <a:cs typeface="Avenir"/>
                <a:sym typeface="Avenir"/>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Avenir"/>
                <a:ea typeface="Avenir"/>
                <a:cs typeface="Avenir"/>
                <a:sym typeface="Avenir"/>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Avenir"/>
                <a:ea typeface="Avenir"/>
                <a:cs typeface="Avenir"/>
                <a:sym typeface="Avenir"/>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Avenir"/>
                <a:ea typeface="Avenir"/>
                <a:cs typeface="Avenir"/>
                <a:sym typeface="Avenir"/>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Avenir"/>
                <a:ea typeface="Avenir"/>
                <a:cs typeface="Avenir"/>
                <a:sym typeface="Avenir"/>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Avenir"/>
                <a:ea typeface="Avenir"/>
                <a:cs typeface="Avenir"/>
                <a:sym typeface="Avenir"/>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lt1"/>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95" name="Shape 95"/>
        <p:cNvGrpSpPr/>
        <p:nvPr/>
      </p:nvGrpSpPr>
      <p:grpSpPr>
        <a:xfrm>
          <a:off x="0" y="0"/>
          <a:ext cx="0" cy="0"/>
          <a:chOff x="0" y="0"/>
          <a:chExt cx="0" cy="0"/>
        </a:xfrm>
      </p:grpSpPr>
      <p:sp>
        <p:nvSpPr>
          <p:cNvPr id="96" name="Google Shape;96;p12"/>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7" name="Google Shape;97;p12"/>
          <p:cNvSpPr txBox="1"/>
          <p:nvPr>
            <p:ph idx="1" type="body"/>
          </p:nvPr>
        </p:nvSpPr>
        <p:spPr>
          <a:xfrm>
            <a:off x="838200" y="1825625"/>
            <a:ext cx="5181600" cy="43512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8" name="Google Shape;98;p12"/>
          <p:cNvSpPr txBox="1"/>
          <p:nvPr>
            <p:ph idx="2" type="body"/>
          </p:nvPr>
        </p:nvSpPr>
        <p:spPr>
          <a:xfrm>
            <a:off x="6172200" y="1825625"/>
            <a:ext cx="5181600" cy="43512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9" name="Google Shape;99;p12"/>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0" name="Google Shape;100;p12"/>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1" name="Google Shape;101;p12"/>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102" name="Google Shape;102;p12"/>
          <p:cNvSpPr/>
          <p:nvPr/>
        </p:nvSpPr>
        <p:spPr>
          <a:xfrm rot="-5400000">
            <a:off x="-388933" y="4841194"/>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103" name="Google Shape;103;p12"/>
          <p:cNvSpPr/>
          <p:nvPr/>
        </p:nvSpPr>
        <p:spPr>
          <a:xfrm>
            <a:off x="10494433" y="2"/>
            <a:ext cx="848462" cy="357303"/>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04" name="Shape 104"/>
        <p:cNvGrpSpPr/>
        <p:nvPr/>
      </p:nvGrpSpPr>
      <p:grpSpPr>
        <a:xfrm>
          <a:off x="0" y="0"/>
          <a:ext cx="0" cy="0"/>
          <a:chOff x="0" y="0"/>
          <a:chExt cx="0" cy="0"/>
        </a:xfrm>
      </p:grpSpPr>
      <p:sp>
        <p:nvSpPr>
          <p:cNvPr id="105" name="Google Shape;105;p13"/>
          <p:cNvSpPr txBox="1"/>
          <p:nvPr>
            <p:ph type="title"/>
          </p:nvPr>
        </p:nvSpPr>
        <p:spPr>
          <a:xfrm>
            <a:off x="839788" y="365125"/>
            <a:ext cx="10515600" cy="13257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6" name="Google Shape;106;p13"/>
          <p:cNvSpPr txBox="1"/>
          <p:nvPr>
            <p:ph idx="1" type="body"/>
          </p:nvPr>
        </p:nvSpPr>
        <p:spPr>
          <a:xfrm>
            <a:off x="839788" y="1681163"/>
            <a:ext cx="5157900" cy="823800"/>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07" name="Google Shape;107;p13"/>
          <p:cNvSpPr txBox="1"/>
          <p:nvPr>
            <p:ph idx="2" type="body"/>
          </p:nvPr>
        </p:nvSpPr>
        <p:spPr>
          <a:xfrm>
            <a:off x="839788" y="2505075"/>
            <a:ext cx="5157900" cy="3684600"/>
          </a:xfrm>
          <a:prstGeom prst="rect">
            <a:avLst/>
          </a:prstGeom>
          <a:noFill/>
          <a:ln>
            <a:noFill/>
          </a:ln>
        </p:spPr>
        <p:txBody>
          <a:bodyPr anchorCtr="0" anchor="t" bIns="45700" lIns="91425" spcFirstLastPara="1" rIns="91425" wrap="square" tIns="45700">
            <a:noAutofit/>
          </a:bodyPr>
          <a:lstStyle>
            <a:lvl1pPr indent="-381000" lvl="0" marL="457200" algn="l">
              <a:lnSpc>
                <a:spcPct val="90000"/>
              </a:lnSpc>
              <a:spcBef>
                <a:spcPts val="1000"/>
              </a:spcBef>
              <a:spcAft>
                <a:spcPts val="0"/>
              </a:spcAft>
              <a:buClr>
                <a:schemeClr val="dk1"/>
              </a:buClr>
              <a:buSzPts val="2400"/>
              <a:buChar char="•"/>
              <a:defRPr sz="2400"/>
            </a:lvl1pPr>
            <a:lvl2pPr indent="-355600" lvl="1" marL="914400" algn="l">
              <a:lnSpc>
                <a:spcPct val="90000"/>
              </a:lnSpc>
              <a:spcBef>
                <a:spcPts val="500"/>
              </a:spcBef>
              <a:spcAft>
                <a:spcPts val="0"/>
              </a:spcAft>
              <a:buClr>
                <a:schemeClr val="dk1"/>
              </a:buClr>
              <a:buSzPts val="2000"/>
              <a:buChar char="•"/>
              <a:defRPr sz="2000"/>
            </a:lvl2pPr>
            <a:lvl3pPr indent="-342900" lvl="2" marL="1371600" algn="l">
              <a:lnSpc>
                <a:spcPct val="90000"/>
              </a:lnSpc>
              <a:spcBef>
                <a:spcPts val="500"/>
              </a:spcBef>
              <a:spcAft>
                <a:spcPts val="0"/>
              </a:spcAft>
              <a:buClr>
                <a:schemeClr val="dk1"/>
              </a:buClr>
              <a:buSzPts val="1800"/>
              <a:buChar char="•"/>
              <a:defRPr sz="1800"/>
            </a:lvl3pPr>
            <a:lvl4pPr indent="-330200" lvl="3" marL="1828800" algn="l">
              <a:lnSpc>
                <a:spcPct val="90000"/>
              </a:lnSpc>
              <a:spcBef>
                <a:spcPts val="500"/>
              </a:spcBef>
              <a:spcAft>
                <a:spcPts val="0"/>
              </a:spcAft>
              <a:buClr>
                <a:schemeClr val="dk1"/>
              </a:buClr>
              <a:buSzPts val="1600"/>
              <a:buChar char="•"/>
              <a:defRPr sz="1600"/>
            </a:lvl4pPr>
            <a:lvl5pPr indent="-330200" lvl="4" marL="2286000" algn="l">
              <a:lnSpc>
                <a:spcPct val="90000"/>
              </a:lnSpc>
              <a:spcBef>
                <a:spcPts val="500"/>
              </a:spcBef>
              <a:spcAft>
                <a:spcPts val="0"/>
              </a:spcAft>
              <a:buClr>
                <a:schemeClr val="dk1"/>
              </a:buClr>
              <a:buSzPts val="1600"/>
              <a:buChar char="•"/>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8" name="Google Shape;108;p13"/>
          <p:cNvSpPr txBox="1"/>
          <p:nvPr>
            <p:ph idx="3" type="body"/>
          </p:nvPr>
        </p:nvSpPr>
        <p:spPr>
          <a:xfrm>
            <a:off x="6172200" y="1681163"/>
            <a:ext cx="5183100" cy="823800"/>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09" name="Google Shape;109;p13"/>
          <p:cNvSpPr txBox="1"/>
          <p:nvPr>
            <p:ph idx="4" type="body"/>
          </p:nvPr>
        </p:nvSpPr>
        <p:spPr>
          <a:xfrm>
            <a:off x="6172200" y="2505075"/>
            <a:ext cx="5183100" cy="3684600"/>
          </a:xfrm>
          <a:prstGeom prst="rect">
            <a:avLst/>
          </a:prstGeom>
          <a:noFill/>
          <a:ln>
            <a:noFill/>
          </a:ln>
        </p:spPr>
        <p:txBody>
          <a:bodyPr anchorCtr="0" anchor="t" bIns="45700" lIns="91425" spcFirstLastPara="1" rIns="91425" wrap="square" tIns="45700">
            <a:noAutofit/>
          </a:bodyPr>
          <a:lstStyle>
            <a:lvl1pPr indent="-381000" lvl="0" marL="457200" algn="l">
              <a:lnSpc>
                <a:spcPct val="90000"/>
              </a:lnSpc>
              <a:spcBef>
                <a:spcPts val="1000"/>
              </a:spcBef>
              <a:spcAft>
                <a:spcPts val="0"/>
              </a:spcAft>
              <a:buClr>
                <a:schemeClr val="dk1"/>
              </a:buClr>
              <a:buSzPts val="2400"/>
              <a:buChar char="•"/>
              <a:defRPr sz="2400"/>
            </a:lvl1pPr>
            <a:lvl2pPr indent="-355600" lvl="1" marL="914400" algn="l">
              <a:lnSpc>
                <a:spcPct val="90000"/>
              </a:lnSpc>
              <a:spcBef>
                <a:spcPts val="500"/>
              </a:spcBef>
              <a:spcAft>
                <a:spcPts val="0"/>
              </a:spcAft>
              <a:buClr>
                <a:schemeClr val="dk1"/>
              </a:buClr>
              <a:buSzPts val="2000"/>
              <a:buChar char="•"/>
              <a:defRPr sz="2000"/>
            </a:lvl2pPr>
            <a:lvl3pPr indent="-342900" lvl="2" marL="1371600" algn="l">
              <a:lnSpc>
                <a:spcPct val="90000"/>
              </a:lnSpc>
              <a:spcBef>
                <a:spcPts val="500"/>
              </a:spcBef>
              <a:spcAft>
                <a:spcPts val="0"/>
              </a:spcAft>
              <a:buClr>
                <a:schemeClr val="dk1"/>
              </a:buClr>
              <a:buSzPts val="1800"/>
              <a:buChar char="•"/>
              <a:defRPr sz="1800"/>
            </a:lvl3pPr>
            <a:lvl4pPr indent="-330200" lvl="3" marL="1828800" algn="l">
              <a:lnSpc>
                <a:spcPct val="90000"/>
              </a:lnSpc>
              <a:spcBef>
                <a:spcPts val="500"/>
              </a:spcBef>
              <a:spcAft>
                <a:spcPts val="0"/>
              </a:spcAft>
              <a:buClr>
                <a:schemeClr val="dk1"/>
              </a:buClr>
              <a:buSzPts val="1600"/>
              <a:buChar char="•"/>
              <a:defRPr sz="1600"/>
            </a:lvl4pPr>
            <a:lvl5pPr indent="-330200" lvl="4" marL="2286000" algn="l">
              <a:lnSpc>
                <a:spcPct val="90000"/>
              </a:lnSpc>
              <a:spcBef>
                <a:spcPts val="500"/>
              </a:spcBef>
              <a:spcAft>
                <a:spcPts val="0"/>
              </a:spcAft>
              <a:buClr>
                <a:schemeClr val="dk1"/>
              </a:buClr>
              <a:buSzPts val="1600"/>
              <a:buChar char="•"/>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0" name="Google Shape;110;p13"/>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1" name="Google Shape;111;p13"/>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2" name="Google Shape;112;p13"/>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113" name="Google Shape;113;p13"/>
          <p:cNvSpPr/>
          <p:nvPr/>
        </p:nvSpPr>
        <p:spPr>
          <a:xfrm rot="-5400000">
            <a:off x="-388933" y="4841194"/>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114" name="Google Shape;114;p13"/>
          <p:cNvSpPr/>
          <p:nvPr/>
        </p:nvSpPr>
        <p:spPr>
          <a:xfrm>
            <a:off x="10494433" y="2"/>
            <a:ext cx="848462" cy="357303"/>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3 column">
  <p:cSld name="Comparison 3 column">
    <p:spTree>
      <p:nvGrpSpPr>
        <p:cNvPr id="115" name="Shape 115"/>
        <p:cNvGrpSpPr/>
        <p:nvPr/>
      </p:nvGrpSpPr>
      <p:grpSpPr>
        <a:xfrm>
          <a:off x="0" y="0"/>
          <a:ext cx="0" cy="0"/>
          <a:chOff x="0" y="0"/>
          <a:chExt cx="0" cy="0"/>
        </a:xfrm>
      </p:grpSpPr>
      <p:sp>
        <p:nvSpPr>
          <p:cNvPr id="116" name="Google Shape;116;p14"/>
          <p:cNvSpPr txBox="1"/>
          <p:nvPr>
            <p:ph type="title"/>
          </p:nvPr>
        </p:nvSpPr>
        <p:spPr>
          <a:xfrm>
            <a:off x="839788" y="365125"/>
            <a:ext cx="10515600" cy="13257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7" name="Google Shape;117;p14"/>
          <p:cNvSpPr txBox="1"/>
          <p:nvPr>
            <p:ph idx="1" type="body"/>
          </p:nvPr>
        </p:nvSpPr>
        <p:spPr>
          <a:xfrm>
            <a:off x="839788" y="1681163"/>
            <a:ext cx="3291900" cy="823800"/>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18" name="Google Shape;118;p14"/>
          <p:cNvSpPr txBox="1"/>
          <p:nvPr>
            <p:ph idx="2" type="body"/>
          </p:nvPr>
        </p:nvSpPr>
        <p:spPr>
          <a:xfrm>
            <a:off x="839788" y="2505075"/>
            <a:ext cx="3291900" cy="3684600"/>
          </a:xfrm>
          <a:prstGeom prst="rect">
            <a:avLst/>
          </a:prstGeom>
          <a:noFill/>
          <a:ln>
            <a:noFill/>
          </a:ln>
        </p:spPr>
        <p:txBody>
          <a:bodyPr anchorCtr="0" anchor="t" bIns="45700" lIns="91425" spcFirstLastPara="1" rIns="91425" wrap="square" tIns="45700">
            <a:noAutofit/>
          </a:bodyPr>
          <a:lstStyle>
            <a:lvl1pPr indent="-355600" lvl="0" marL="457200" algn="l">
              <a:lnSpc>
                <a:spcPct val="90000"/>
              </a:lnSpc>
              <a:spcBef>
                <a:spcPts val="1000"/>
              </a:spcBef>
              <a:spcAft>
                <a:spcPts val="0"/>
              </a:spcAft>
              <a:buClr>
                <a:schemeClr val="dk1"/>
              </a:buClr>
              <a:buSzPts val="2000"/>
              <a:buChar char="•"/>
              <a:defRPr sz="2000"/>
            </a:lvl1pPr>
            <a:lvl2pPr indent="-342900" lvl="1" marL="914400" algn="l">
              <a:lnSpc>
                <a:spcPct val="90000"/>
              </a:lnSpc>
              <a:spcBef>
                <a:spcPts val="500"/>
              </a:spcBef>
              <a:spcAft>
                <a:spcPts val="0"/>
              </a:spcAft>
              <a:buClr>
                <a:schemeClr val="dk1"/>
              </a:buClr>
              <a:buSzPts val="1800"/>
              <a:buChar char="•"/>
              <a:defRPr sz="1800"/>
            </a:lvl2pPr>
            <a:lvl3pPr indent="-330200" lvl="2" marL="1371600" algn="l">
              <a:lnSpc>
                <a:spcPct val="90000"/>
              </a:lnSpc>
              <a:spcBef>
                <a:spcPts val="500"/>
              </a:spcBef>
              <a:spcAft>
                <a:spcPts val="0"/>
              </a:spcAft>
              <a:buClr>
                <a:schemeClr val="dk1"/>
              </a:buClr>
              <a:buSzPts val="1600"/>
              <a:buChar char="•"/>
              <a:defRPr sz="1600"/>
            </a:lvl3pPr>
            <a:lvl4pPr indent="-317500" lvl="3" marL="1828800" algn="l">
              <a:lnSpc>
                <a:spcPct val="90000"/>
              </a:lnSpc>
              <a:spcBef>
                <a:spcPts val="500"/>
              </a:spcBef>
              <a:spcAft>
                <a:spcPts val="0"/>
              </a:spcAft>
              <a:buClr>
                <a:schemeClr val="dk1"/>
              </a:buClr>
              <a:buSzPts val="1400"/>
              <a:buChar char="•"/>
              <a:defRPr sz="1400"/>
            </a:lvl4pPr>
            <a:lvl5pPr indent="-317500" lvl="4" marL="2286000" algn="l">
              <a:lnSpc>
                <a:spcPct val="90000"/>
              </a:lnSpc>
              <a:spcBef>
                <a:spcPts val="500"/>
              </a:spcBef>
              <a:spcAft>
                <a:spcPts val="0"/>
              </a:spcAft>
              <a:buClr>
                <a:schemeClr val="dk1"/>
              </a:buClr>
              <a:buSzPts val="1400"/>
              <a:buChar char="•"/>
              <a:defRPr sz="14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9" name="Google Shape;119;p14"/>
          <p:cNvSpPr txBox="1"/>
          <p:nvPr>
            <p:ph idx="3" type="body"/>
          </p:nvPr>
        </p:nvSpPr>
        <p:spPr>
          <a:xfrm>
            <a:off x="4453128" y="1681163"/>
            <a:ext cx="3291900" cy="823800"/>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20" name="Google Shape;120;p14"/>
          <p:cNvSpPr txBox="1"/>
          <p:nvPr>
            <p:ph idx="4" type="body"/>
          </p:nvPr>
        </p:nvSpPr>
        <p:spPr>
          <a:xfrm>
            <a:off x="4453128" y="2505075"/>
            <a:ext cx="3291900" cy="3684600"/>
          </a:xfrm>
          <a:prstGeom prst="rect">
            <a:avLst/>
          </a:prstGeom>
          <a:noFill/>
          <a:ln>
            <a:noFill/>
          </a:ln>
        </p:spPr>
        <p:txBody>
          <a:bodyPr anchorCtr="0" anchor="t" bIns="45700" lIns="91425" spcFirstLastPara="1" rIns="91425" wrap="square" tIns="45700">
            <a:noAutofit/>
          </a:bodyPr>
          <a:lstStyle>
            <a:lvl1pPr indent="-355600" lvl="0" marL="457200" algn="l">
              <a:lnSpc>
                <a:spcPct val="90000"/>
              </a:lnSpc>
              <a:spcBef>
                <a:spcPts val="1000"/>
              </a:spcBef>
              <a:spcAft>
                <a:spcPts val="0"/>
              </a:spcAft>
              <a:buClr>
                <a:schemeClr val="dk1"/>
              </a:buClr>
              <a:buSzPts val="2000"/>
              <a:buChar char="•"/>
              <a:defRPr sz="2000"/>
            </a:lvl1pPr>
            <a:lvl2pPr indent="-342900" lvl="1" marL="914400" algn="l">
              <a:lnSpc>
                <a:spcPct val="90000"/>
              </a:lnSpc>
              <a:spcBef>
                <a:spcPts val="500"/>
              </a:spcBef>
              <a:spcAft>
                <a:spcPts val="0"/>
              </a:spcAft>
              <a:buClr>
                <a:schemeClr val="dk1"/>
              </a:buClr>
              <a:buSzPts val="1800"/>
              <a:buChar char="•"/>
              <a:defRPr sz="1800"/>
            </a:lvl2pPr>
            <a:lvl3pPr indent="-330200" lvl="2" marL="1371600" algn="l">
              <a:lnSpc>
                <a:spcPct val="90000"/>
              </a:lnSpc>
              <a:spcBef>
                <a:spcPts val="500"/>
              </a:spcBef>
              <a:spcAft>
                <a:spcPts val="0"/>
              </a:spcAft>
              <a:buClr>
                <a:schemeClr val="dk1"/>
              </a:buClr>
              <a:buSzPts val="1600"/>
              <a:buChar char="•"/>
              <a:defRPr sz="1600"/>
            </a:lvl3pPr>
            <a:lvl4pPr indent="-317500" lvl="3" marL="1828800" algn="l">
              <a:lnSpc>
                <a:spcPct val="90000"/>
              </a:lnSpc>
              <a:spcBef>
                <a:spcPts val="500"/>
              </a:spcBef>
              <a:spcAft>
                <a:spcPts val="0"/>
              </a:spcAft>
              <a:buClr>
                <a:schemeClr val="dk1"/>
              </a:buClr>
              <a:buSzPts val="1400"/>
              <a:buChar char="•"/>
              <a:defRPr sz="1400"/>
            </a:lvl4pPr>
            <a:lvl5pPr indent="-317500" lvl="4" marL="2286000" algn="l">
              <a:lnSpc>
                <a:spcPct val="90000"/>
              </a:lnSpc>
              <a:spcBef>
                <a:spcPts val="500"/>
              </a:spcBef>
              <a:spcAft>
                <a:spcPts val="0"/>
              </a:spcAft>
              <a:buClr>
                <a:schemeClr val="dk1"/>
              </a:buClr>
              <a:buSzPts val="1400"/>
              <a:buChar char="•"/>
              <a:defRPr sz="14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1" name="Google Shape;121;p14"/>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2" name="Google Shape;122;p14"/>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3" name="Google Shape;123;p14"/>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124" name="Google Shape;124;p14"/>
          <p:cNvSpPr/>
          <p:nvPr/>
        </p:nvSpPr>
        <p:spPr>
          <a:xfrm rot="-5400000">
            <a:off x="-388933" y="4841194"/>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125" name="Google Shape;125;p14"/>
          <p:cNvSpPr/>
          <p:nvPr/>
        </p:nvSpPr>
        <p:spPr>
          <a:xfrm>
            <a:off x="10494433" y="2"/>
            <a:ext cx="848462" cy="357303"/>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126" name="Google Shape;126;p14"/>
          <p:cNvSpPr txBox="1"/>
          <p:nvPr>
            <p:ph idx="5" type="body"/>
          </p:nvPr>
        </p:nvSpPr>
        <p:spPr>
          <a:xfrm>
            <a:off x="8065008" y="1681163"/>
            <a:ext cx="3291900" cy="823800"/>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27" name="Google Shape;127;p14"/>
          <p:cNvSpPr txBox="1"/>
          <p:nvPr>
            <p:ph idx="6" type="body"/>
          </p:nvPr>
        </p:nvSpPr>
        <p:spPr>
          <a:xfrm>
            <a:off x="8065008" y="2505075"/>
            <a:ext cx="3291900" cy="3684600"/>
          </a:xfrm>
          <a:prstGeom prst="rect">
            <a:avLst/>
          </a:prstGeom>
          <a:noFill/>
          <a:ln>
            <a:noFill/>
          </a:ln>
        </p:spPr>
        <p:txBody>
          <a:bodyPr anchorCtr="0" anchor="t" bIns="45700" lIns="91425" spcFirstLastPara="1" rIns="91425" wrap="square" tIns="45700">
            <a:noAutofit/>
          </a:bodyPr>
          <a:lstStyle>
            <a:lvl1pPr indent="-355600" lvl="0" marL="457200" algn="l">
              <a:lnSpc>
                <a:spcPct val="90000"/>
              </a:lnSpc>
              <a:spcBef>
                <a:spcPts val="1000"/>
              </a:spcBef>
              <a:spcAft>
                <a:spcPts val="0"/>
              </a:spcAft>
              <a:buClr>
                <a:schemeClr val="dk1"/>
              </a:buClr>
              <a:buSzPts val="2000"/>
              <a:buChar char="•"/>
              <a:defRPr sz="2000"/>
            </a:lvl1pPr>
            <a:lvl2pPr indent="-342900" lvl="1" marL="914400" algn="l">
              <a:lnSpc>
                <a:spcPct val="90000"/>
              </a:lnSpc>
              <a:spcBef>
                <a:spcPts val="500"/>
              </a:spcBef>
              <a:spcAft>
                <a:spcPts val="0"/>
              </a:spcAft>
              <a:buClr>
                <a:schemeClr val="dk1"/>
              </a:buClr>
              <a:buSzPts val="1800"/>
              <a:buChar char="•"/>
              <a:defRPr sz="1800"/>
            </a:lvl2pPr>
            <a:lvl3pPr indent="-330200" lvl="2" marL="1371600" algn="l">
              <a:lnSpc>
                <a:spcPct val="90000"/>
              </a:lnSpc>
              <a:spcBef>
                <a:spcPts val="500"/>
              </a:spcBef>
              <a:spcAft>
                <a:spcPts val="0"/>
              </a:spcAft>
              <a:buClr>
                <a:schemeClr val="dk1"/>
              </a:buClr>
              <a:buSzPts val="1600"/>
              <a:buChar char="•"/>
              <a:defRPr sz="1600"/>
            </a:lvl3pPr>
            <a:lvl4pPr indent="-317500" lvl="3" marL="1828800" algn="l">
              <a:lnSpc>
                <a:spcPct val="90000"/>
              </a:lnSpc>
              <a:spcBef>
                <a:spcPts val="500"/>
              </a:spcBef>
              <a:spcAft>
                <a:spcPts val="0"/>
              </a:spcAft>
              <a:buClr>
                <a:schemeClr val="dk1"/>
              </a:buClr>
              <a:buSzPts val="1400"/>
              <a:buChar char="•"/>
              <a:defRPr sz="1400"/>
            </a:lvl4pPr>
            <a:lvl5pPr indent="-317500" lvl="4" marL="2286000" algn="l">
              <a:lnSpc>
                <a:spcPct val="90000"/>
              </a:lnSpc>
              <a:spcBef>
                <a:spcPts val="500"/>
              </a:spcBef>
              <a:spcAft>
                <a:spcPts val="0"/>
              </a:spcAft>
              <a:buClr>
                <a:schemeClr val="dk1"/>
              </a:buClr>
              <a:buSzPts val="1400"/>
              <a:buChar char="•"/>
              <a:defRPr sz="14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with 2 medium pictures">
  <p:cSld name="Title and Content with 2 medium pictures">
    <p:spTree>
      <p:nvGrpSpPr>
        <p:cNvPr id="128" name="Shape 128"/>
        <p:cNvGrpSpPr/>
        <p:nvPr/>
      </p:nvGrpSpPr>
      <p:grpSpPr>
        <a:xfrm>
          <a:off x="0" y="0"/>
          <a:ext cx="0" cy="0"/>
          <a:chOff x="0" y="0"/>
          <a:chExt cx="0" cy="0"/>
        </a:xfrm>
      </p:grpSpPr>
      <p:sp>
        <p:nvSpPr>
          <p:cNvPr id="129" name="Google Shape;129;p15"/>
          <p:cNvSpPr/>
          <p:nvPr>
            <p:ph idx="2" type="pic"/>
          </p:nvPr>
        </p:nvSpPr>
        <p:spPr>
          <a:xfrm>
            <a:off x="7901259" y="2727729"/>
            <a:ext cx="4290600" cy="413040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800"/>
              <a:buFont typeface="Arial"/>
              <a:buNone/>
              <a:defRPr b="0" i="0" sz="1800" u="none" cap="none" strike="noStrike">
                <a:solidFill>
                  <a:schemeClr val="dk1"/>
                </a:solidFill>
                <a:latin typeface="Avenir"/>
                <a:ea typeface="Avenir"/>
                <a:cs typeface="Avenir"/>
                <a:sym typeface="Avenir"/>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venir"/>
                <a:ea typeface="Avenir"/>
                <a:cs typeface="Avenir"/>
                <a:sym typeface="Avenir"/>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venir"/>
                <a:ea typeface="Avenir"/>
                <a:cs typeface="Avenir"/>
                <a:sym typeface="Avenir"/>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9pPr>
          </a:lstStyle>
          <a:p/>
        </p:txBody>
      </p:sp>
      <p:sp>
        <p:nvSpPr>
          <p:cNvPr id="130" name="Google Shape;130;p15"/>
          <p:cNvSpPr/>
          <p:nvPr>
            <p:ph idx="3" type="pic"/>
          </p:nvPr>
        </p:nvSpPr>
        <p:spPr>
          <a:xfrm>
            <a:off x="6261609" y="0"/>
            <a:ext cx="3519300" cy="300780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800"/>
              <a:buFont typeface="Arial"/>
              <a:buNone/>
              <a:defRPr b="0" i="0" sz="1800" u="none" cap="none" strike="noStrike">
                <a:solidFill>
                  <a:schemeClr val="dk1"/>
                </a:solidFill>
                <a:latin typeface="Avenir"/>
                <a:ea typeface="Avenir"/>
                <a:cs typeface="Avenir"/>
                <a:sym typeface="Avenir"/>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venir"/>
                <a:ea typeface="Avenir"/>
                <a:cs typeface="Avenir"/>
                <a:sym typeface="Avenir"/>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venir"/>
                <a:ea typeface="Avenir"/>
                <a:cs typeface="Avenir"/>
                <a:sym typeface="Avenir"/>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9pPr>
          </a:lstStyle>
          <a:p/>
        </p:txBody>
      </p:sp>
      <p:sp>
        <p:nvSpPr>
          <p:cNvPr id="131" name="Google Shape;131;p15"/>
          <p:cNvSpPr/>
          <p:nvPr/>
        </p:nvSpPr>
        <p:spPr>
          <a:xfrm>
            <a:off x="10420569" y="1364732"/>
            <a:ext cx="947400" cy="9219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132" name="Google Shape;132;p15"/>
          <p:cNvSpPr/>
          <p:nvPr/>
        </p:nvSpPr>
        <p:spPr>
          <a:xfrm flipH="1" rot="-6041023">
            <a:off x="6034191" y="-673215"/>
            <a:ext cx="4021307" cy="4021307"/>
          </a:xfrm>
          <a:prstGeom prst="arc">
            <a:avLst>
              <a:gd fmla="val 16200000" name="adj1"/>
              <a:gd fmla="val 20093138"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133" name="Google Shape;133;p15"/>
          <p:cNvSpPr txBox="1"/>
          <p:nvPr>
            <p:ph type="title"/>
          </p:nvPr>
        </p:nvSpPr>
        <p:spPr>
          <a:xfrm>
            <a:off x="841248" y="365760"/>
            <a:ext cx="5120700" cy="13260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4" name="Google Shape;134;p15"/>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5" name="Google Shape;135;p15"/>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6" name="Google Shape;136;p15"/>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137" name="Google Shape;137;p15"/>
          <p:cNvSpPr txBox="1"/>
          <p:nvPr>
            <p:ph idx="1" type="body"/>
          </p:nvPr>
        </p:nvSpPr>
        <p:spPr>
          <a:xfrm>
            <a:off x="841248" y="1828800"/>
            <a:ext cx="5093100" cy="435240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400"/>
              <a:buNone/>
              <a:defRPr sz="2400"/>
            </a:lvl1pPr>
            <a:lvl2pPr indent="-381000" lvl="1" marL="914400" algn="l">
              <a:lnSpc>
                <a:spcPct val="90000"/>
              </a:lnSpc>
              <a:spcBef>
                <a:spcPts val="500"/>
              </a:spcBef>
              <a:spcAft>
                <a:spcPts val="0"/>
              </a:spcAft>
              <a:buClr>
                <a:schemeClr val="dk1"/>
              </a:buClr>
              <a:buSzPts val="2400"/>
              <a:buChar char="•"/>
              <a:defRPr/>
            </a:lvl2pPr>
            <a:lvl3pPr indent="-355600" lvl="2" marL="1371600" algn="l">
              <a:lnSpc>
                <a:spcPct val="90000"/>
              </a:lnSpc>
              <a:spcBef>
                <a:spcPts val="500"/>
              </a:spcBef>
              <a:spcAft>
                <a:spcPts val="0"/>
              </a:spcAft>
              <a:buClr>
                <a:schemeClr val="dk1"/>
              </a:buClr>
              <a:buSzPts val="20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138" name="Shape 138"/>
        <p:cNvGrpSpPr/>
        <p:nvPr/>
      </p:nvGrpSpPr>
      <p:grpSpPr>
        <a:xfrm>
          <a:off x="0" y="0"/>
          <a:ext cx="0" cy="0"/>
          <a:chOff x="0" y="0"/>
          <a:chExt cx="0" cy="0"/>
        </a:xfrm>
      </p:grpSpPr>
      <p:sp>
        <p:nvSpPr>
          <p:cNvPr id="139" name="Google Shape;139;p16"/>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0" name="Google Shape;140;p16"/>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1" name="Google Shape;141;p16"/>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142" name="Google Shape;142;p16"/>
          <p:cNvSpPr/>
          <p:nvPr/>
        </p:nvSpPr>
        <p:spPr>
          <a:xfrm rot="-5400000">
            <a:off x="-388933" y="4841194"/>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143" name="Google Shape;143;p16"/>
          <p:cNvSpPr/>
          <p:nvPr/>
        </p:nvSpPr>
        <p:spPr>
          <a:xfrm>
            <a:off x="10494433" y="2"/>
            <a:ext cx="848462" cy="357303"/>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144" name="Google Shape;144;p16"/>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45" name="Shape 145"/>
        <p:cNvGrpSpPr/>
        <p:nvPr/>
      </p:nvGrpSpPr>
      <p:grpSpPr>
        <a:xfrm>
          <a:off x="0" y="0"/>
          <a:ext cx="0" cy="0"/>
          <a:chOff x="0" y="0"/>
          <a:chExt cx="0" cy="0"/>
        </a:xfrm>
      </p:grpSpPr>
      <p:sp>
        <p:nvSpPr>
          <p:cNvPr id="146" name="Google Shape;146;p17"/>
          <p:cNvSpPr txBox="1"/>
          <p:nvPr>
            <p:ph type="title"/>
          </p:nvPr>
        </p:nvSpPr>
        <p:spPr>
          <a:xfrm>
            <a:off x="839788" y="457200"/>
            <a:ext cx="3932100" cy="16002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dk1"/>
              </a:buClr>
              <a:buSzPts val="3200"/>
              <a:buFont typeface="Twentieth Centur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7" name="Google Shape;147;p17"/>
          <p:cNvSpPr txBox="1"/>
          <p:nvPr>
            <p:ph idx="1" type="body"/>
          </p:nvPr>
        </p:nvSpPr>
        <p:spPr>
          <a:xfrm>
            <a:off x="5183188" y="987425"/>
            <a:ext cx="6172200" cy="4873500"/>
          </a:xfrm>
          <a:prstGeom prst="rect">
            <a:avLst/>
          </a:prstGeom>
          <a:noFill/>
          <a:ln>
            <a:noFill/>
          </a:ln>
        </p:spPr>
        <p:txBody>
          <a:bodyPr anchorCtr="0" anchor="t" bIns="45700" lIns="91425" spcFirstLastPara="1" rIns="91425" wrap="square" tIns="45700">
            <a:no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148" name="Google Shape;148;p17"/>
          <p:cNvSpPr txBox="1"/>
          <p:nvPr>
            <p:ph idx="2" type="body"/>
          </p:nvPr>
        </p:nvSpPr>
        <p:spPr>
          <a:xfrm>
            <a:off x="839788" y="2057400"/>
            <a:ext cx="3932100" cy="381150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49" name="Google Shape;149;p17"/>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0" name="Google Shape;150;p17"/>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1" name="Google Shape;151;p17"/>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152" name="Google Shape;152;p17"/>
          <p:cNvSpPr/>
          <p:nvPr/>
        </p:nvSpPr>
        <p:spPr>
          <a:xfrm rot="-5400000">
            <a:off x="-388933" y="4841194"/>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153" name="Google Shape;153;p17"/>
          <p:cNvSpPr/>
          <p:nvPr/>
        </p:nvSpPr>
        <p:spPr>
          <a:xfrm>
            <a:off x="10494433" y="2"/>
            <a:ext cx="848462" cy="357303"/>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54" name="Shape 154"/>
        <p:cNvGrpSpPr/>
        <p:nvPr/>
      </p:nvGrpSpPr>
      <p:grpSpPr>
        <a:xfrm>
          <a:off x="0" y="0"/>
          <a:ext cx="0" cy="0"/>
          <a:chOff x="0" y="0"/>
          <a:chExt cx="0" cy="0"/>
        </a:xfrm>
      </p:grpSpPr>
      <p:sp>
        <p:nvSpPr>
          <p:cNvPr id="155" name="Google Shape;155;p18"/>
          <p:cNvSpPr txBox="1"/>
          <p:nvPr>
            <p:ph type="title"/>
          </p:nvPr>
        </p:nvSpPr>
        <p:spPr>
          <a:xfrm>
            <a:off x="839788" y="457200"/>
            <a:ext cx="3932100" cy="16002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dk1"/>
              </a:buClr>
              <a:buSzPts val="3200"/>
              <a:buFont typeface="Twentieth Centur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6" name="Google Shape;156;p18"/>
          <p:cNvSpPr/>
          <p:nvPr>
            <p:ph idx="2" type="pic"/>
          </p:nvPr>
        </p:nvSpPr>
        <p:spPr>
          <a:xfrm>
            <a:off x="5183188" y="987425"/>
            <a:ext cx="6172200" cy="4873500"/>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Avenir"/>
                <a:ea typeface="Avenir"/>
                <a:cs typeface="Avenir"/>
                <a:sym typeface="Avenir"/>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Avenir"/>
                <a:ea typeface="Avenir"/>
                <a:cs typeface="Avenir"/>
                <a:sym typeface="Avenir"/>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Avenir"/>
                <a:ea typeface="Avenir"/>
                <a:cs typeface="Avenir"/>
                <a:sym typeface="Avenir"/>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Avenir"/>
                <a:ea typeface="Avenir"/>
                <a:cs typeface="Avenir"/>
                <a:sym typeface="Avenir"/>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Avenir"/>
                <a:ea typeface="Avenir"/>
                <a:cs typeface="Avenir"/>
                <a:sym typeface="Avenir"/>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Avenir"/>
                <a:ea typeface="Avenir"/>
                <a:cs typeface="Avenir"/>
                <a:sym typeface="Avenir"/>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Avenir"/>
                <a:ea typeface="Avenir"/>
                <a:cs typeface="Avenir"/>
                <a:sym typeface="Avenir"/>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Avenir"/>
                <a:ea typeface="Avenir"/>
                <a:cs typeface="Avenir"/>
                <a:sym typeface="Avenir"/>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Avenir"/>
                <a:ea typeface="Avenir"/>
                <a:cs typeface="Avenir"/>
                <a:sym typeface="Avenir"/>
              </a:defRPr>
            </a:lvl9pPr>
          </a:lstStyle>
          <a:p/>
        </p:txBody>
      </p:sp>
      <p:sp>
        <p:nvSpPr>
          <p:cNvPr id="157" name="Google Shape;157;p18"/>
          <p:cNvSpPr txBox="1"/>
          <p:nvPr>
            <p:ph idx="1" type="body"/>
          </p:nvPr>
        </p:nvSpPr>
        <p:spPr>
          <a:xfrm>
            <a:off x="839788" y="2057400"/>
            <a:ext cx="3932100" cy="381150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58" name="Google Shape;158;p18"/>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9" name="Google Shape;159;p18"/>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0" name="Google Shape;160;p18"/>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161" name="Google Shape;161;p18"/>
          <p:cNvSpPr/>
          <p:nvPr/>
        </p:nvSpPr>
        <p:spPr>
          <a:xfrm rot="-5400000">
            <a:off x="-388933" y="4841194"/>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162" name="Google Shape;162;p18"/>
          <p:cNvSpPr/>
          <p:nvPr/>
        </p:nvSpPr>
        <p:spPr>
          <a:xfrm>
            <a:off x="10494433" y="2"/>
            <a:ext cx="848462" cy="357303"/>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2 small pictures">
  <p:cSld name="Title and Content 2 small pictures">
    <p:spTree>
      <p:nvGrpSpPr>
        <p:cNvPr id="20" name="Shape 20"/>
        <p:cNvGrpSpPr/>
        <p:nvPr/>
      </p:nvGrpSpPr>
      <p:grpSpPr>
        <a:xfrm>
          <a:off x="0" y="0"/>
          <a:ext cx="0" cy="0"/>
          <a:chOff x="0" y="0"/>
          <a:chExt cx="0" cy="0"/>
        </a:xfrm>
      </p:grpSpPr>
      <p:sp>
        <p:nvSpPr>
          <p:cNvPr id="21" name="Google Shape;21;p3"/>
          <p:cNvSpPr/>
          <p:nvPr>
            <p:ph idx="2" type="pic"/>
          </p:nvPr>
        </p:nvSpPr>
        <p:spPr>
          <a:xfrm>
            <a:off x="7200479" y="1150210"/>
            <a:ext cx="2207100" cy="220410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800"/>
              <a:buFont typeface="Arial"/>
              <a:buNone/>
              <a:defRPr b="0" i="0" sz="1800" u="none" cap="none" strike="noStrike">
                <a:solidFill>
                  <a:schemeClr val="dk1"/>
                </a:solidFill>
                <a:latin typeface="Avenir"/>
                <a:ea typeface="Avenir"/>
                <a:cs typeface="Avenir"/>
                <a:sym typeface="Avenir"/>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venir"/>
                <a:ea typeface="Avenir"/>
                <a:cs typeface="Avenir"/>
                <a:sym typeface="Avenir"/>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venir"/>
                <a:ea typeface="Avenir"/>
                <a:cs typeface="Avenir"/>
                <a:sym typeface="Avenir"/>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9pPr>
          </a:lstStyle>
          <a:p/>
        </p:txBody>
      </p:sp>
      <p:sp>
        <p:nvSpPr>
          <p:cNvPr id="22" name="Google Shape;22;p3"/>
          <p:cNvSpPr/>
          <p:nvPr>
            <p:ph idx="3" type="pic"/>
          </p:nvPr>
        </p:nvSpPr>
        <p:spPr>
          <a:xfrm>
            <a:off x="8444632" y="2579683"/>
            <a:ext cx="3096900" cy="3096900"/>
          </a:xfrm>
          <a:prstGeom prst="rect">
            <a:avLst/>
          </a:prstGeom>
          <a:noFill/>
          <a:ln>
            <a:noFill/>
          </a:ln>
        </p:spPr>
        <p:txBody>
          <a:bodyPr anchorCtr="0" anchor="ctr" bIns="45700" lIns="91425" spcFirstLastPara="1" rIns="91425" wrap="square" tIns="45700">
            <a:noAutofit/>
          </a:bodyPr>
          <a:lstStyle>
            <a:lvl1pPr lvl="0" marR="0" rtl="0" algn="ctr">
              <a:lnSpc>
                <a:spcPct val="90000"/>
              </a:lnSpc>
              <a:spcBef>
                <a:spcPts val="1000"/>
              </a:spcBef>
              <a:spcAft>
                <a:spcPts val="0"/>
              </a:spcAft>
              <a:buClr>
                <a:schemeClr val="dk1"/>
              </a:buClr>
              <a:buSzPts val="1800"/>
              <a:buFont typeface="Arial"/>
              <a:buNone/>
              <a:defRPr b="0" i="0" sz="1800" u="none" cap="none" strike="noStrike">
                <a:solidFill>
                  <a:schemeClr val="dk1"/>
                </a:solidFill>
                <a:latin typeface="Avenir"/>
                <a:ea typeface="Avenir"/>
                <a:cs typeface="Avenir"/>
                <a:sym typeface="Avenir"/>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venir"/>
                <a:ea typeface="Avenir"/>
                <a:cs typeface="Avenir"/>
                <a:sym typeface="Avenir"/>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venir"/>
                <a:ea typeface="Avenir"/>
                <a:cs typeface="Avenir"/>
                <a:sym typeface="Avenir"/>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9pPr>
          </a:lstStyle>
          <a:p/>
        </p:txBody>
      </p:sp>
      <p:sp>
        <p:nvSpPr>
          <p:cNvPr id="23" name="Google Shape;23;p3"/>
          <p:cNvSpPr txBox="1"/>
          <p:nvPr>
            <p:ph type="title"/>
          </p:nvPr>
        </p:nvSpPr>
        <p:spPr>
          <a:xfrm>
            <a:off x="539496" y="365124"/>
            <a:ext cx="5806500" cy="13260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3"/>
          <p:cNvSpPr txBox="1"/>
          <p:nvPr>
            <p:ph idx="1" type="body"/>
          </p:nvPr>
        </p:nvSpPr>
        <p:spPr>
          <a:xfrm>
            <a:off x="539496" y="1825625"/>
            <a:ext cx="5806500" cy="4352400"/>
          </a:xfrm>
          <a:prstGeom prst="rect">
            <a:avLst/>
          </a:prstGeom>
          <a:noFill/>
          <a:ln>
            <a:noFill/>
          </a:ln>
        </p:spPr>
        <p:txBody>
          <a:bodyPr anchorCtr="0" anchor="t" bIns="45700" lIns="91425" spcFirstLastPara="1" rIns="91425" wrap="square" tIns="45700">
            <a:noAutofit/>
          </a:bodyPr>
          <a:lstStyle>
            <a:lvl1pPr indent="-228600" lvl="0" marL="457200" algn="l">
              <a:lnSpc>
                <a:spcPct val="110000"/>
              </a:lnSpc>
              <a:spcBef>
                <a:spcPts val="1000"/>
              </a:spcBef>
              <a:spcAft>
                <a:spcPts val="0"/>
              </a:spcAft>
              <a:buClr>
                <a:schemeClr val="dk1"/>
              </a:buClr>
              <a:buSzPts val="2400"/>
              <a:buNone/>
              <a:defRPr sz="2400"/>
            </a:lvl1pPr>
            <a:lvl2pPr indent="-355600" lvl="1" marL="914400" algn="l">
              <a:lnSpc>
                <a:spcPct val="110000"/>
              </a:lnSpc>
              <a:spcBef>
                <a:spcPts val="500"/>
              </a:spcBef>
              <a:spcAft>
                <a:spcPts val="0"/>
              </a:spcAft>
              <a:buClr>
                <a:schemeClr val="dk1"/>
              </a:buClr>
              <a:buSzPts val="2000"/>
              <a:buChar char="•"/>
              <a:defRPr sz="2000"/>
            </a:lvl2pPr>
            <a:lvl3pPr indent="-342900" lvl="2" marL="1371600" algn="l">
              <a:lnSpc>
                <a:spcPct val="110000"/>
              </a:lnSpc>
              <a:spcBef>
                <a:spcPts val="500"/>
              </a:spcBef>
              <a:spcAft>
                <a:spcPts val="0"/>
              </a:spcAft>
              <a:buClr>
                <a:schemeClr val="dk1"/>
              </a:buClr>
              <a:buSzPts val="1800"/>
              <a:buChar char="•"/>
              <a:defRPr sz="1800"/>
            </a:lvl3pPr>
            <a:lvl4pPr indent="-330200" lvl="3" marL="1828800" algn="l">
              <a:lnSpc>
                <a:spcPct val="110000"/>
              </a:lnSpc>
              <a:spcBef>
                <a:spcPts val="500"/>
              </a:spcBef>
              <a:spcAft>
                <a:spcPts val="0"/>
              </a:spcAft>
              <a:buClr>
                <a:schemeClr val="dk1"/>
              </a:buClr>
              <a:buSzPts val="1600"/>
              <a:buChar char="•"/>
              <a:defRPr sz="1600"/>
            </a:lvl4pPr>
            <a:lvl5pPr indent="-342900" lvl="4" marL="2286000" algn="l">
              <a:lnSpc>
                <a:spcPct val="11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 name="Google Shape;25;p3"/>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3"/>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3"/>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28" name="Google Shape;28;p3"/>
          <p:cNvSpPr/>
          <p:nvPr/>
        </p:nvSpPr>
        <p:spPr>
          <a:xfrm>
            <a:off x="10249620" y="1555068"/>
            <a:ext cx="819300" cy="7971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29" name="Google Shape;29;p3"/>
          <p:cNvSpPr/>
          <p:nvPr/>
        </p:nvSpPr>
        <p:spPr>
          <a:xfrm>
            <a:off x="7590089" y="4034393"/>
            <a:ext cx="876600" cy="876600"/>
          </a:xfrm>
          <a:prstGeom prst="rect">
            <a:avLst/>
          </a:prstGeom>
          <a:noFill/>
          <a:ln cap="flat" cmpd="sng" w="1270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0" name="Shape 30"/>
        <p:cNvGrpSpPr/>
        <p:nvPr/>
      </p:nvGrpSpPr>
      <p:grpSpPr>
        <a:xfrm>
          <a:off x="0" y="0"/>
          <a:ext cx="0" cy="0"/>
          <a:chOff x="0" y="0"/>
          <a:chExt cx="0" cy="0"/>
        </a:xfrm>
      </p:grpSpPr>
      <p:sp>
        <p:nvSpPr>
          <p:cNvPr id="31" name="Google Shape;31;p4"/>
          <p:cNvSpPr/>
          <p:nvPr/>
        </p:nvSpPr>
        <p:spPr>
          <a:xfrm>
            <a:off x="2815929" y="148929"/>
            <a:ext cx="6560100" cy="65601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32" name="Google Shape;32;p4"/>
          <p:cNvSpPr/>
          <p:nvPr/>
        </p:nvSpPr>
        <p:spPr>
          <a:xfrm flipH="1" rot="-1577528">
            <a:off x="2494143" y="-28541"/>
            <a:ext cx="6816149" cy="6816149"/>
          </a:xfrm>
          <a:prstGeom prst="arc">
            <a:avLst>
              <a:gd fmla="val 16200000" name="adj1"/>
              <a:gd fmla="val 20093138" name="adj2"/>
            </a:avLst>
          </a:prstGeom>
          <a:noFill/>
          <a:ln cap="rnd" cmpd="sng" w="127000">
            <a:solidFill>
              <a:schemeClr val="accent4">
                <a:alpha val="94509"/>
              </a:schemeClr>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33" name="Google Shape;33;p4"/>
          <p:cNvSpPr/>
          <p:nvPr/>
        </p:nvSpPr>
        <p:spPr>
          <a:xfrm>
            <a:off x="8165417" y="5241988"/>
            <a:ext cx="759300" cy="738900"/>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34" name="Google Shape;34;p4"/>
          <p:cNvSpPr txBox="1"/>
          <p:nvPr>
            <p:ph type="title"/>
          </p:nvPr>
        </p:nvSpPr>
        <p:spPr>
          <a:xfrm>
            <a:off x="3319272" y="1380744"/>
            <a:ext cx="5559600" cy="2514600"/>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Clr>
                <a:schemeClr val="lt1"/>
              </a:buClr>
              <a:buSzPts val="6000"/>
              <a:buFont typeface="Twentieth Century"/>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4"/>
          <p:cNvSpPr txBox="1"/>
          <p:nvPr>
            <p:ph idx="1" type="body"/>
          </p:nvPr>
        </p:nvSpPr>
        <p:spPr>
          <a:xfrm>
            <a:off x="3319272" y="4078224"/>
            <a:ext cx="5559600" cy="1536300"/>
          </a:xfrm>
          <a:prstGeom prst="rect">
            <a:avLst/>
          </a:prstGeom>
          <a:noFill/>
          <a:ln>
            <a:noFill/>
          </a:ln>
        </p:spPr>
        <p:txBody>
          <a:bodyPr anchorCtr="0" anchor="t" bIns="45700" lIns="91425" spcFirstLastPara="1" rIns="91425" wrap="square" tIns="45700">
            <a:noAutofit/>
          </a:bodyPr>
          <a:lstStyle>
            <a:lvl1pPr indent="-228600" lvl="0" marL="457200" algn="ctr">
              <a:lnSpc>
                <a:spcPct val="90000"/>
              </a:lnSpc>
              <a:spcBef>
                <a:spcPts val="1000"/>
              </a:spcBef>
              <a:spcAft>
                <a:spcPts val="0"/>
              </a:spcAft>
              <a:buClr>
                <a:schemeClr val="lt1"/>
              </a:buClr>
              <a:buSzPts val="2400"/>
              <a:buNone/>
              <a:defRPr sz="2400">
                <a:solidFill>
                  <a:schemeClr val="lt1"/>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36" name="Shape 36"/>
        <p:cNvGrpSpPr/>
        <p:nvPr/>
      </p:nvGrpSpPr>
      <p:grpSpPr>
        <a:xfrm>
          <a:off x="0" y="0"/>
          <a:ext cx="0" cy="0"/>
          <a:chOff x="0" y="0"/>
          <a:chExt cx="0" cy="0"/>
        </a:xfrm>
      </p:grpSpPr>
      <p:sp>
        <p:nvSpPr>
          <p:cNvPr id="37" name="Google Shape;37;p5"/>
          <p:cNvSpPr txBox="1"/>
          <p:nvPr>
            <p:ph type="title"/>
          </p:nvPr>
        </p:nvSpPr>
        <p:spPr>
          <a:xfrm>
            <a:off x="539496" y="365125"/>
            <a:ext cx="10515600" cy="13257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5"/>
          <p:cNvSpPr txBox="1"/>
          <p:nvPr>
            <p:ph idx="1" type="body"/>
          </p:nvPr>
        </p:nvSpPr>
        <p:spPr>
          <a:xfrm>
            <a:off x="1179576" y="1911096"/>
            <a:ext cx="9829800" cy="38598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9" name="Google Shape;39;p5"/>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5"/>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5"/>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42" name="Google Shape;42;p5"/>
          <p:cNvSpPr/>
          <p:nvPr/>
        </p:nvSpPr>
        <p:spPr>
          <a:xfrm>
            <a:off x="10494433" y="2"/>
            <a:ext cx="848462" cy="357303"/>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43" name="Google Shape;43;p5"/>
          <p:cNvSpPr/>
          <p:nvPr/>
        </p:nvSpPr>
        <p:spPr>
          <a:xfrm flipH="1">
            <a:off x="123536" y="5717905"/>
            <a:ext cx="1771609" cy="1140095"/>
          </a:xfrm>
          <a:custGeom>
            <a:rect b="b" l="l" r="r" t="t"/>
            <a:pathLst>
              <a:path extrusionOk="0" h="1140095" w="1771609">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4" name="Shape 44"/>
        <p:cNvGrpSpPr/>
        <p:nvPr/>
      </p:nvGrpSpPr>
      <p:grpSpPr>
        <a:xfrm>
          <a:off x="0" y="0"/>
          <a:ext cx="0" cy="0"/>
          <a:chOff x="0" y="0"/>
          <a:chExt cx="0" cy="0"/>
        </a:xfrm>
      </p:grpSpPr>
      <p:sp>
        <p:nvSpPr>
          <p:cNvPr id="45" name="Google Shape;45;p6"/>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6"/>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6"/>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48" name="Google Shape;48;p6"/>
          <p:cNvSpPr/>
          <p:nvPr/>
        </p:nvSpPr>
        <p:spPr>
          <a:xfrm rot="-5400000">
            <a:off x="-388933" y="4841194"/>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49" name="Google Shape;49;p6"/>
          <p:cNvSpPr/>
          <p:nvPr/>
        </p:nvSpPr>
        <p:spPr>
          <a:xfrm>
            <a:off x="10494433" y="2"/>
            <a:ext cx="848462" cy="357303"/>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 Text 1">
  <p:cSld name="Title + 2 Column Text 1">
    <p:spTree>
      <p:nvGrpSpPr>
        <p:cNvPr id="50" name="Shape 50"/>
        <p:cNvGrpSpPr/>
        <p:nvPr/>
      </p:nvGrpSpPr>
      <p:grpSpPr>
        <a:xfrm>
          <a:off x="0" y="0"/>
          <a:ext cx="0" cy="0"/>
          <a:chOff x="0" y="0"/>
          <a:chExt cx="0" cy="0"/>
        </a:xfrm>
      </p:grpSpPr>
      <p:sp>
        <p:nvSpPr>
          <p:cNvPr id="51" name="Google Shape;51;p7"/>
          <p:cNvSpPr txBox="1"/>
          <p:nvPr>
            <p:ph type="title"/>
          </p:nvPr>
        </p:nvSpPr>
        <p:spPr>
          <a:xfrm>
            <a:off x="1674424" y="514738"/>
            <a:ext cx="9663300" cy="13257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chemeClr val="accent3"/>
              </a:buClr>
              <a:buSzPts val="4000"/>
              <a:buFont typeface="Arial"/>
              <a:buNone/>
              <a:defRPr sz="4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7"/>
          <p:cNvSpPr txBox="1"/>
          <p:nvPr>
            <p:ph idx="1" type="body"/>
          </p:nvPr>
        </p:nvSpPr>
        <p:spPr>
          <a:xfrm>
            <a:off x="1674424" y="2073075"/>
            <a:ext cx="4647300" cy="4044600"/>
          </a:xfrm>
          <a:prstGeom prst="rect">
            <a:avLst/>
          </a:prstGeom>
          <a:noFill/>
          <a:ln>
            <a:noFill/>
          </a:ln>
        </p:spPr>
        <p:txBody>
          <a:bodyPr anchorCtr="0" anchor="t" bIns="45700" lIns="91425" spcFirstLastPara="1" rIns="91425" wrap="square" tIns="45700">
            <a:noAutofit/>
          </a:bodyPr>
          <a:lstStyle>
            <a:lvl1pPr indent="-369570" lvl="0" marL="457200" algn="l">
              <a:lnSpc>
                <a:spcPct val="126126"/>
              </a:lnSpc>
              <a:spcBef>
                <a:spcPts val="1200"/>
              </a:spcBef>
              <a:spcAft>
                <a:spcPts val="0"/>
              </a:spcAft>
              <a:buClr>
                <a:schemeClr val="accent3"/>
              </a:buClr>
              <a:buSzPts val="2220"/>
              <a:buFont typeface="Arial"/>
              <a:buChar char="–"/>
              <a:defRPr sz="2220"/>
            </a:lvl1pPr>
            <a:lvl2pPr indent="-369569" lvl="1" marL="914400" algn="l">
              <a:lnSpc>
                <a:spcPct val="90000"/>
              </a:lnSpc>
              <a:spcBef>
                <a:spcPts val="500"/>
              </a:spcBef>
              <a:spcAft>
                <a:spcPts val="0"/>
              </a:spcAft>
              <a:buClr>
                <a:schemeClr val="accent3"/>
              </a:buClr>
              <a:buSzPts val="2220"/>
              <a:buFont typeface="Arial"/>
              <a:buChar char="–"/>
              <a:defRPr sz="2220"/>
            </a:lvl2pPr>
            <a:lvl3pPr indent="-369569" lvl="2" marL="1371600" algn="l">
              <a:lnSpc>
                <a:spcPct val="90000"/>
              </a:lnSpc>
              <a:spcBef>
                <a:spcPts val="500"/>
              </a:spcBef>
              <a:spcAft>
                <a:spcPts val="0"/>
              </a:spcAft>
              <a:buClr>
                <a:schemeClr val="accent3"/>
              </a:buClr>
              <a:buSzPts val="2220"/>
              <a:buFont typeface="Arial"/>
              <a:buChar char="–"/>
              <a:defRPr sz="2220"/>
            </a:lvl3pPr>
            <a:lvl4pPr indent="-369569" lvl="3" marL="1828800" algn="l">
              <a:lnSpc>
                <a:spcPct val="90000"/>
              </a:lnSpc>
              <a:spcBef>
                <a:spcPts val="500"/>
              </a:spcBef>
              <a:spcAft>
                <a:spcPts val="0"/>
              </a:spcAft>
              <a:buClr>
                <a:schemeClr val="accent3"/>
              </a:buClr>
              <a:buSzPts val="2220"/>
              <a:buFont typeface="Arial"/>
              <a:buChar char="–"/>
              <a:defRPr sz="2220"/>
            </a:lvl4pPr>
            <a:lvl5pPr indent="-369570" lvl="4" marL="2286000" algn="l">
              <a:lnSpc>
                <a:spcPct val="90000"/>
              </a:lnSpc>
              <a:spcBef>
                <a:spcPts val="500"/>
              </a:spcBef>
              <a:spcAft>
                <a:spcPts val="0"/>
              </a:spcAft>
              <a:buClr>
                <a:schemeClr val="accent3"/>
              </a:buClr>
              <a:buSzPts val="2220"/>
              <a:buFont typeface="Arial"/>
              <a:buChar char="–"/>
              <a:defRPr sz="222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7"/>
          <p:cNvSpPr/>
          <p:nvPr/>
        </p:nvSpPr>
        <p:spPr>
          <a:xfrm>
            <a:off x="0" y="0"/>
            <a:ext cx="1036800" cy="6858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id="54" name="Google Shape;54;p7"/>
          <p:cNvPicPr preferRelativeResize="0"/>
          <p:nvPr/>
        </p:nvPicPr>
        <p:blipFill rotWithShape="1">
          <a:blip r:embed="rId2">
            <a:alphaModFix/>
          </a:blip>
          <a:srcRect b="0" l="0" r="0" t="0"/>
          <a:stretch/>
        </p:blipFill>
        <p:spPr>
          <a:xfrm>
            <a:off x="230747" y="6167242"/>
            <a:ext cx="571281" cy="406753"/>
          </a:xfrm>
          <a:prstGeom prst="rect">
            <a:avLst/>
          </a:prstGeom>
          <a:noFill/>
          <a:ln>
            <a:noFill/>
          </a:ln>
        </p:spPr>
      </p:pic>
      <p:sp>
        <p:nvSpPr>
          <p:cNvPr id="55" name="Google Shape;55;p7"/>
          <p:cNvSpPr txBox="1"/>
          <p:nvPr>
            <p:ph idx="12" type="sldNum"/>
          </p:nvPr>
        </p:nvSpPr>
        <p:spPr>
          <a:xfrm>
            <a:off x="250391" y="238838"/>
            <a:ext cx="526200" cy="36510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800"/>
              <a:buFont typeface="Arial"/>
              <a:buNone/>
              <a:defRPr b="0" i="0" sz="1800" u="none" cap="none" strike="noStrike">
                <a:solidFill>
                  <a:schemeClr val="lt1"/>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800"/>
              <a:buFont typeface="Arial"/>
              <a:buNone/>
              <a:defRPr b="0" i="0" sz="1800" u="none" cap="none" strike="noStrike">
                <a:solidFill>
                  <a:schemeClr val="lt1"/>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800"/>
              <a:buFont typeface="Arial"/>
              <a:buNone/>
              <a:defRPr b="0" i="0" sz="1800" u="none" cap="none" strike="noStrike">
                <a:solidFill>
                  <a:schemeClr val="lt1"/>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800"/>
              <a:buFont typeface="Arial"/>
              <a:buNone/>
              <a:defRPr b="0" i="0" sz="1800" u="none" cap="none" strike="noStrike">
                <a:solidFill>
                  <a:schemeClr val="lt1"/>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800"/>
              <a:buFont typeface="Arial"/>
              <a:buNone/>
              <a:defRPr b="0" i="0" sz="1800" u="none" cap="none" strike="noStrike">
                <a:solidFill>
                  <a:schemeClr val="lt1"/>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800"/>
              <a:buFont typeface="Arial"/>
              <a:buNone/>
              <a:defRPr b="0" i="0" sz="1800" u="none" cap="none" strike="noStrike">
                <a:solidFill>
                  <a:schemeClr val="lt1"/>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800"/>
              <a:buFont typeface="Arial"/>
              <a:buNone/>
              <a:defRPr b="0" i="0" sz="1800" u="none" cap="none" strike="noStrike">
                <a:solidFill>
                  <a:schemeClr val="lt1"/>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800"/>
              <a:buFont typeface="Arial"/>
              <a:buNone/>
              <a:defRPr b="0" i="0" sz="1800" u="none" cap="none" strike="noStrike">
                <a:solidFill>
                  <a:schemeClr val="lt1"/>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800"/>
              <a:buFont typeface="Arial"/>
              <a:buNone/>
              <a:defRPr b="0" i="0" sz="1800" u="none" cap="none" strike="noStrike">
                <a:solidFill>
                  <a:schemeClr val="lt1"/>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
        <p:nvSpPr>
          <p:cNvPr id="56" name="Google Shape;56;p7"/>
          <p:cNvSpPr txBox="1"/>
          <p:nvPr>
            <p:ph idx="2" type="body"/>
          </p:nvPr>
        </p:nvSpPr>
        <p:spPr>
          <a:xfrm>
            <a:off x="6712200" y="2073075"/>
            <a:ext cx="4647300" cy="4044600"/>
          </a:xfrm>
          <a:prstGeom prst="rect">
            <a:avLst/>
          </a:prstGeom>
          <a:noFill/>
          <a:ln>
            <a:noFill/>
          </a:ln>
        </p:spPr>
        <p:txBody>
          <a:bodyPr anchorCtr="0" anchor="t" bIns="45700" lIns="91425" spcFirstLastPara="1" rIns="91425" wrap="square" tIns="45700">
            <a:noAutofit/>
          </a:bodyPr>
          <a:lstStyle>
            <a:lvl1pPr indent="-369570" lvl="0" marL="457200" algn="l">
              <a:lnSpc>
                <a:spcPct val="126126"/>
              </a:lnSpc>
              <a:spcBef>
                <a:spcPts val="1200"/>
              </a:spcBef>
              <a:spcAft>
                <a:spcPts val="0"/>
              </a:spcAft>
              <a:buClr>
                <a:schemeClr val="accent3"/>
              </a:buClr>
              <a:buSzPts val="2220"/>
              <a:buFont typeface="Arial"/>
              <a:buChar char="–"/>
              <a:defRPr sz="2220"/>
            </a:lvl1pPr>
            <a:lvl2pPr indent="-369569" lvl="1" marL="914400" algn="l">
              <a:lnSpc>
                <a:spcPct val="90000"/>
              </a:lnSpc>
              <a:spcBef>
                <a:spcPts val="500"/>
              </a:spcBef>
              <a:spcAft>
                <a:spcPts val="0"/>
              </a:spcAft>
              <a:buClr>
                <a:schemeClr val="accent3"/>
              </a:buClr>
              <a:buSzPts val="2220"/>
              <a:buFont typeface="Arial"/>
              <a:buChar char="–"/>
              <a:defRPr sz="2220"/>
            </a:lvl2pPr>
            <a:lvl3pPr indent="-369569" lvl="2" marL="1371600" algn="l">
              <a:lnSpc>
                <a:spcPct val="90000"/>
              </a:lnSpc>
              <a:spcBef>
                <a:spcPts val="500"/>
              </a:spcBef>
              <a:spcAft>
                <a:spcPts val="0"/>
              </a:spcAft>
              <a:buClr>
                <a:schemeClr val="accent3"/>
              </a:buClr>
              <a:buSzPts val="2220"/>
              <a:buFont typeface="Arial"/>
              <a:buChar char="–"/>
              <a:defRPr sz="2220"/>
            </a:lvl3pPr>
            <a:lvl4pPr indent="-369569" lvl="3" marL="1828800" algn="l">
              <a:lnSpc>
                <a:spcPct val="90000"/>
              </a:lnSpc>
              <a:spcBef>
                <a:spcPts val="500"/>
              </a:spcBef>
              <a:spcAft>
                <a:spcPts val="0"/>
              </a:spcAft>
              <a:buClr>
                <a:schemeClr val="accent3"/>
              </a:buClr>
              <a:buSzPts val="2220"/>
              <a:buFont typeface="Arial"/>
              <a:buChar char="–"/>
              <a:defRPr sz="2220"/>
            </a:lvl4pPr>
            <a:lvl5pPr indent="-369570" lvl="4" marL="2286000" algn="l">
              <a:lnSpc>
                <a:spcPct val="90000"/>
              </a:lnSpc>
              <a:spcBef>
                <a:spcPts val="500"/>
              </a:spcBef>
              <a:spcAft>
                <a:spcPts val="0"/>
              </a:spcAft>
              <a:buClr>
                <a:schemeClr val="accent3"/>
              </a:buClr>
              <a:buSzPts val="2220"/>
              <a:buFont typeface="Arial"/>
              <a:buChar char="–"/>
              <a:defRPr sz="222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7" name="Shape 57"/>
        <p:cNvGrpSpPr/>
        <p:nvPr/>
      </p:nvGrpSpPr>
      <p:grpSpPr>
        <a:xfrm>
          <a:off x="0" y="0"/>
          <a:ext cx="0" cy="0"/>
          <a:chOff x="0" y="0"/>
          <a:chExt cx="0" cy="0"/>
        </a:xfrm>
      </p:grpSpPr>
      <p:sp>
        <p:nvSpPr>
          <p:cNvPr id="58" name="Google Shape;58;p8"/>
          <p:cNvSpPr/>
          <p:nvPr/>
        </p:nvSpPr>
        <p:spPr>
          <a:xfrm>
            <a:off x="4000500" y="1087403"/>
            <a:ext cx="8191500" cy="5770597"/>
          </a:xfrm>
          <a:custGeom>
            <a:rect b="b" l="l" r="r" t="t"/>
            <a:pathLst>
              <a:path extrusionOk="0" h="5770597" w="8191500">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cxnSp>
        <p:nvCxnSpPr>
          <p:cNvPr id="59" name="Google Shape;59;p8"/>
          <p:cNvCxnSpPr/>
          <p:nvPr/>
        </p:nvCxnSpPr>
        <p:spPr>
          <a:xfrm>
            <a:off x="406241" y="183933"/>
            <a:ext cx="0" cy="1597800"/>
          </a:xfrm>
          <a:prstGeom prst="straightConnector1">
            <a:avLst/>
          </a:prstGeom>
          <a:noFill/>
          <a:ln cap="rnd" cmpd="sng" w="127000">
            <a:solidFill>
              <a:schemeClr val="accent4"/>
            </a:solidFill>
            <a:prstDash val="dash"/>
            <a:miter lim="800000"/>
            <a:headEnd len="sm" w="sm" type="none"/>
            <a:tailEnd len="sm" w="sm" type="none"/>
          </a:ln>
        </p:spPr>
      </p:cxnSp>
      <p:sp>
        <p:nvSpPr>
          <p:cNvPr id="60" name="Google Shape;60;p8"/>
          <p:cNvSpPr/>
          <p:nvPr/>
        </p:nvSpPr>
        <p:spPr>
          <a:xfrm>
            <a:off x="5292348" y="1"/>
            <a:ext cx="2279742" cy="1267785"/>
          </a:xfrm>
          <a:custGeom>
            <a:rect b="b" l="l" r="r" t="t"/>
            <a:pathLst>
              <a:path extrusionOk="0" h="1267785" w="2279742">
                <a:moveTo>
                  <a:pt x="0" y="0"/>
                </a:moveTo>
                <a:lnTo>
                  <a:pt x="138700" y="0"/>
                </a:lnTo>
                <a:lnTo>
                  <a:pt x="138700" y="1078193"/>
                </a:lnTo>
                <a:lnTo>
                  <a:pt x="2002733" y="0"/>
                </a:lnTo>
                <a:lnTo>
                  <a:pt x="2279742" y="0"/>
                </a:lnTo>
                <a:lnTo>
                  <a:pt x="104026" y="1258503"/>
                </a:lnTo>
                <a:cubicBezTo>
                  <a:pt x="93484" y="1264595"/>
                  <a:pt x="81523" y="1267796"/>
                  <a:pt x="69351" y="1267785"/>
                </a:cubicBezTo>
                <a:cubicBezTo>
                  <a:pt x="31049" y="1267785"/>
                  <a:pt x="0" y="1236737"/>
                  <a:pt x="0" y="1198436"/>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61" name="Google Shape;61;p8"/>
          <p:cNvSpPr/>
          <p:nvPr/>
        </p:nvSpPr>
        <p:spPr>
          <a:xfrm>
            <a:off x="10208695" y="1"/>
            <a:ext cx="1135066" cy="477997"/>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62" name="Google Shape;62;p8"/>
          <p:cNvSpPr/>
          <p:nvPr/>
        </p:nvSpPr>
        <p:spPr>
          <a:xfrm>
            <a:off x="1569044" y="514898"/>
            <a:ext cx="2393400" cy="2328300"/>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63" name="Google Shape;63;p8"/>
          <p:cNvSpPr/>
          <p:nvPr/>
        </p:nvSpPr>
        <p:spPr>
          <a:xfrm flipH="1">
            <a:off x="0" y="2949740"/>
            <a:ext cx="1186451" cy="1771650"/>
          </a:xfrm>
          <a:custGeom>
            <a:rect b="b" l="l" r="r" t="t"/>
            <a:pathLst>
              <a:path extrusionOk="0" h="1771650" w="1186451">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64" name="Google Shape;64;p8"/>
          <p:cNvSpPr/>
          <p:nvPr/>
        </p:nvSpPr>
        <p:spPr>
          <a:xfrm rot="-5400000">
            <a:off x="1539683" y="4203560"/>
            <a:ext cx="4083300" cy="4083300"/>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65" name="Google Shape;65;p8"/>
          <p:cNvSpPr txBox="1"/>
          <p:nvPr>
            <p:ph type="ctrTitle"/>
          </p:nvPr>
        </p:nvSpPr>
        <p:spPr>
          <a:xfrm>
            <a:off x="5093208" y="2743200"/>
            <a:ext cx="6592800" cy="2386500"/>
          </a:xfrm>
          <a:prstGeom prst="rect">
            <a:avLst/>
          </a:prstGeom>
          <a:noFill/>
          <a:ln>
            <a:noFill/>
          </a:ln>
        </p:spPr>
        <p:txBody>
          <a:bodyPr anchorCtr="0" anchor="b" bIns="45700" lIns="91425" spcFirstLastPara="1" rIns="91425" wrap="square" tIns="45700">
            <a:noAutofit/>
          </a:bodyPr>
          <a:lstStyle>
            <a:lvl1pPr lvl="0" algn="r">
              <a:lnSpc>
                <a:spcPct val="90000"/>
              </a:lnSpc>
              <a:spcBef>
                <a:spcPts val="0"/>
              </a:spcBef>
              <a:spcAft>
                <a:spcPts val="0"/>
              </a:spcAft>
              <a:buClr>
                <a:schemeClr val="lt1"/>
              </a:buClr>
              <a:buSzPts val="6000"/>
              <a:buFont typeface="Twentieth Century"/>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8"/>
          <p:cNvSpPr txBox="1"/>
          <p:nvPr>
            <p:ph idx="1" type="subTitle"/>
          </p:nvPr>
        </p:nvSpPr>
        <p:spPr>
          <a:xfrm>
            <a:off x="5093208" y="5221224"/>
            <a:ext cx="6592800" cy="996600"/>
          </a:xfrm>
          <a:prstGeom prst="rect">
            <a:avLst/>
          </a:prstGeom>
          <a:noFill/>
          <a:ln>
            <a:noFill/>
          </a:ln>
        </p:spPr>
        <p:txBody>
          <a:bodyPr anchorCtr="0" anchor="t" bIns="45700" lIns="91425" spcFirstLastPara="1" rIns="91425" wrap="square" tIns="45700">
            <a:noAutofit/>
          </a:bodyPr>
          <a:lstStyle>
            <a:lvl1pPr lvl="0" algn="r">
              <a:lnSpc>
                <a:spcPct val="90000"/>
              </a:lnSpc>
              <a:spcBef>
                <a:spcPts val="1000"/>
              </a:spcBef>
              <a:spcAft>
                <a:spcPts val="0"/>
              </a:spcAft>
              <a:buClr>
                <a:schemeClr val="lt1"/>
              </a:buClr>
              <a:buSzPts val="2400"/>
              <a:buNone/>
              <a:defRPr sz="2400">
                <a:solidFill>
                  <a:schemeClr val="lt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losing">
  <p:cSld name="Closing">
    <p:spTree>
      <p:nvGrpSpPr>
        <p:cNvPr id="67" name="Shape 67"/>
        <p:cNvGrpSpPr/>
        <p:nvPr/>
      </p:nvGrpSpPr>
      <p:grpSpPr>
        <a:xfrm>
          <a:off x="0" y="0"/>
          <a:ext cx="0" cy="0"/>
          <a:chOff x="0" y="0"/>
          <a:chExt cx="0" cy="0"/>
        </a:xfrm>
      </p:grpSpPr>
      <p:sp>
        <p:nvSpPr>
          <p:cNvPr id="68" name="Google Shape;68;p9"/>
          <p:cNvSpPr/>
          <p:nvPr/>
        </p:nvSpPr>
        <p:spPr>
          <a:xfrm>
            <a:off x="707393" y="847600"/>
            <a:ext cx="4620000" cy="4620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69" name="Google Shape;69;p9"/>
          <p:cNvSpPr/>
          <p:nvPr/>
        </p:nvSpPr>
        <p:spPr>
          <a:xfrm flipH="1">
            <a:off x="530529" y="0"/>
            <a:ext cx="1155142" cy="591009"/>
          </a:xfrm>
          <a:custGeom>
            <a:rect b="b" l="l" r="r" t="t"/>
            <a:pathLst>
              <a:path extrusionOk="0" h="591009" w="1155142">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70" name="Google Shape;70;p9"/>
          <p:cNvSpPr/>
          <p:nvPr/>
        </p:nvSpPr>
        <p:spPr>
          <a:xfrm flipH="1">
            <a:off x="3961511" y="-1"/>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71" name="Google Shape;71;p9"/>
          <p:cNvSpPr/>
          <p:nvPr/>
        </p:nvSpPr>
        <p:spPr>
          <a:xfrm flipH="1">
            <a:off x="0" y="2936831"/>
            <a:ext cx="159741" cy="552996"/>
          </a:xfrm>
          <a:custGeom>
            <a:rect b="b" l="l" r="r" t="t"/>
            <a:pathLst>
              <a:path extrusionOk="0" h="552996" w="159741">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72" name="Google Shape;72;p9"/>
          <p:cNvSpPr/>
          <p:nvPr/>
        </p:nvSpPr>
        <p:spPr>
          <a:xfrm flipH="1">
            <a:off x="0" y="5835649"/>
            <a:ext cx="1548180" cy="1022351"/>
          </a:xfrm>
          <a:custGeom>
            <a:rect b="b" l="l" r="r" t="t"/>
            <a:pathLst>
              <a:path extrusionOk="0" h="1022351" w="1548180">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73" name="Google Shape;73;p9"/>
          <p:cNvSpPr/>
          <p:nvPr/>
        </p:nvSpPr>
        <p:spPr>
          <a:xfrm flipH="1">
            <a:off x="3405056" y="5717905"/>
            <a:ext cx="1771609" cy="1140095"/>
          </a:xfrm>
          <a:custGeom>
            <a:rect b="b" l="l" r="r" t="t"/>
            <a:pathLst>
              <a:path extrusionOk="0" h="1140095" w="1771609">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74" name="Google Shape;74;p9"/>
          <p:cNvSpPr/>
          <p:nvPr/>
        </p:nvSpPr>
        <p:spPr>
          <a:xfrm flipH="1">
            <a:off x="4132972" y="6258755"/>
            <a:ext cx="1565940" cy="599245"/>
          </a:xfrm>
          <a:custGeom>
            <a:rect b="b" l="l" r="r" t="t"/>
            <a:pathLst>
              <a:path extrusionOk="0" h="599245" w="1565940">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75" name="Google Shape;75;p9"/>
          <p:cNvSpPr txBox="1"/>
          <p:nvPr>
            <p:ph type="title"/>
          </p:nvPr>
        </p:nvSpPr>
        <p:spPr>
          <a:xfrm>
            <a:off x="1389888" y="1234440"/>
            <a:ext cx="3237000" cy="4069200"/>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chemeClr val="lt1"/>
              </a:buClr>
              <a:buSzPts val="4400"/>
              <a:buFont typeface="Twentieth Century"/>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9"/>
          <p:cNvSpPr txBox="1"/>
          <p:nvPr>
            <p:ph idx="10" type="dt"/>
          </p:nvPr>
        </p:nvSpPr>
        <p:spPr>
          <a:xfrm>
            <a:off x="1682496" y="6356350"/>
            <a:ext cx="15453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9"/>
          <p:cNvSpPr txBox="1"/>
          <p:nvPr>
            <p:ph idx="11" type="ftr"/>
          </p:nvPr>
        </p:nvSpPr>
        <p:spPr>
          <a:xfrm>
            <a:off x="6099048" y="6356350"/>
            <a:ext cx="41148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9"/>
          <p:cNvSpPr txBox="1"/>
          <p:nvPr>
            <p:ph idx="12" type="sldNum"/>
          </p:nvPr>
        </p:nvSpPr>
        <p:spPr>
          <a:xfrm>
            <a:off x="10506456" y="6356350"/>
            <a:ext cx="8505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79" name="Google Shape;79;p9"/>
          <p:cNvSpPr txBox="1"/>
          <p:nvPr>
            <p:ph idx="1" type="body"/>
          </p:nvPr>
        </p:nvSpPr>
        <p:spPr>
          <a:xfrm>
            <a:off x="6665976" y="2551176"/>
            <a:ext cx="4709100" cy="175560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dk1"/>
              </a:buClr>
              <a:buSzPts val="2400"/>
              <a:buNone/>
              <a:defRPr sz="2400"/>
            </a:lvl1pPr>
            <a:lvl2pPr indent="-342900" lvl="1" marL="914400" algn="l">
              <a:lnSpc>
                <a:spcPct val="90000"/>
              </a:lnSpc>
              <a:spcBef>
                <a:spcPts val="500"/>
              </a:spcBef>
              <a:spcAft>
                <a:spcPts val="0"/>
              </a:spcAft>
              <a:buClr>
                <a:schemeClr val="dk1"/>
              </a:buClr>
              <a:buSzPts val="1800"/>
              <a:buChar char="•"/>
              <a:defRPr sz="1800"/>
            </a:lvl2pPr>
            <a:lvl3pPr indent="-342900" lvl="2" marL="1371600" algn="l">
              <a:lnSpc>
                <a:spcPct val="90000"/>
              </a:lnSpc>
              <a:spcBef>
                <a:spcPts val="500"/>
              </a:spcBef>
              <a:spcAft>
                <a:spcPts val="0"/>
              </a:spcAft>
              <a:buClr>
                <a:schemeClr val="dk1"/>
              </a:buClr>
              <a:buSzPts val="1800"/>
              <a:buChar char="•"/>
              <a:defRPr sz="1800"/>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2">
  <p:cSld name="Title and Content 2">
    <p:spTree>
      <p:nvGrpSpPr>
        <p:cNvPr id="80" name="Shape 80"/>
        <p:cNvGrpSpPr/>
        <p:nvPr/>
      </p:nvGrpSpPr>
      <p:grpSpPr>
        <a:xfrm>
          <a:off x="0" y="0"/>
          <a:ext cx="0" cy="0"/>
          <a:chOff x="0" y="0"/>
          <a:chExt cx="0" cy="0"/>
        </a:xfrm>
      </p:grpSpPr>
      <p:sp>
        <p:nvSpPr>
          <p:cNvPr id="81" name="Google Shape;81;p10"/>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10"/>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10"/>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atin typeface="Avenir"/>
                <a:ea typeface="Avenir"/>
                <a:cs typeface="Avenir"/>
                <a:sym typeface="Avenir"/>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10"/>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
        <p:nvSpPr>
          <p:cNvPr id="85" name="Google Shape;85;p10"/>
          <p:cNvSpPr/>
          <p:nvPr/>
        </p:nvSpPr>
        <p:spPr>
          <a:xfrm rot="-5400000">
            <a:off x="-388933" y="4841194"/>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86" name="Google Shape;86;p10"/>
          <p:cNvSpPr/>
          <p:nvPr/>
        </p:nvSpPr>
        <p:spPr>
          <a:xfrm>
            <a:off x="10494433" y="2"/>
            <a:ext cx="848462" cy="357303"/>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87" name="Google Shape;87;p10"/>
          <p:cNvSpPr txBox="1"/>
          <p:nvPr>
            <p:ph idx="1" type="body"/>
          </p:nvPr>
        </p:nvSpPr>
        <p:spPr>
          <a:xfrm>
            <a:off x="838200" y="1911096"/>
            <a:ext cx="10515600" cy="38598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18" Type="http://schemas.openxmlformats.org/officeDocument/2006/relationships/theme" Target="../theme/theme1.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dk1"/>
              </a:buClr>
              <a:buSzPts val="4400"/>
              <a:buFont typeface="Twentieth Century"/>
              <a:buNone/>
              <a:defRPr b="0" i="0" sz="4400" u="none" cap="none" strike="noStrike">
                <a:solidFill>
                  <a:schemeClr val="dk1"/>
                </a:solidFill>
                <a:latin typeface="Twentieth Century"/>
                <a:ea typeface="Twentieth Century"/>
                <a:cs typeface="Twentieth Century"/>
                <a:sym typeface="Twentieth Century"/>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1"/>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venir"/>
                <a:ea typeface="Avenir"/>
                <a:cs typeface="Avenir"/>
                <a:sym typeface="Avenir"/>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venir"/>
                <a:ea typeface="Avenir"/>
                <a:cs typeface="Avenir"/>
                <a:sym typeface="Avenir"/>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venir"/>
                <a:ea typeface="Avenir"/>
                <a:cs typeface="Avenir"/>
                <a:sym typeface="Avenir"/>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9pPr>
          </a:lstStyle>
          <a:p/>
        </p:txBody>
      </p:sp>
      <p:sp>
        <p:nvSpPr>
          <p:cNvPr id="8" name="Google Shape;8;p1"/>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Avenir"/>
                <a:ea typeface="Avenir"/>
                <a:cs typeface="Avenir"/>
                <a:sym typeface="Avenir"/>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venir"/>
                <a:ea typeface="Avenir"/>
                <a:cs typeface="Avenir"/>
                <a:sym typeface="Aveni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venir"/>
                <a:ea typeface="Avenir"/>
                <a:cs typeface="Avenir"/>
                <a:sym typeface="Aveni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venir"/>
                <a:ea typeface="Avenir"/>
                <a:cs typeface="Avenir"/>
                <a:sym typeface="Aveni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venir"/>
                <a:ea typeface="Avenir"/>
                <a:cs typeface="Avenir"/>
                <a:sym typeface="Aveni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venir"/>
                <a:ea typeface="Avenir"/>
                <a:cs typeface="Avenir"/>
                <a:sym typeface="Aveni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venir"/>
                <a:ea typeface="Avenir"/>
                <a:cs typeface="Avenir"/>
                <a:sym typeface="Aveni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venir"/>
                <a:ea typeface="Avenir"/>
                <a:cs typeface="Avenir"/>
                <a:sym typeface="Aveni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venir"/>
                <a:ea typeface="Avenir"/>
                <a:cs typeface="Avenir"/>
                <a:sym typeface="Avenir"/>
              </a:defRPr>
            </a:lvl9pPr>
          </a:lstStyle>
          <a:p/>
        </p:txBody>
      </p:sp>
      <p:sp>
        <p:nvSpPr>
          <p:cNvPr id="9" name="Google Shape;9;p1"/>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Avenir"/>
                <a:ea typeface="Avenir"/>
                <a:cs typeface="Avenir"/>
                <a:sym typeface="Avenir"/>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venir"/>
                <a:ea typeface="Avenir"/>
                <a:cs typeface="Avenir"/>
                <a:sym typeface="Avenir"/>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venir"/>
                <a:ea typeface="Avenir"/>
                <a:cs typeface="Avenir"/>
                <a:sym typeface="Avenir"/>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venir"/>
                <a:ea typeface="Avenir"/>
                <a:cs typeface="Avenir"/>
                <a:sym typeface="Avenir"/>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venir"/>
                <a:ea typeface="Avenir"/>
                <a:cs typeface="Avenir"/>
                <a:sym typeface="Avenir"/>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venir"/>
                <a:ea typeface="Avenir"/>
                <a:cs typeface="Avenir"/>
                <a:sym typeface="Avenir"/>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venir"/>
                <a:ea typeface="Avenir"/>
                <a:cs typeface="Avenir"/>
                <a:sym typeface="Avenir"/>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venir"/>
                <a:ea typeface="Avenir"/>
                <a:cs typeface="Avenir"/>
                <a:sym typeface="Avenir"/>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venir"/>
                <a:ea typeface="Avenir"/>
                <a:cs typeface="Avenir"/>
                <a:sym typeface="Avenir"/>
              </a:defRPr>
            </a:lvl9pPr>
          </a:lstStyle>
          <a:p/>
        </p:txBody>
      </p:sp>
      <p:sp>
        <p:nvSpPr>
          <p:cNvPr id="10" name="Google Shape;10;p1"/>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8.png"/><Relationship Id="rId4" Type="http://schemas.openxmlformats.org/officeDocument/2006/relationships/hyperlink" Target="https://en.wikipedia.org/wiki/Taiichi_Ohno" TargetMode="External"/><Relationship Id="rId5"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 Id="rId3" Type="http://schemas.openxmlformats.org/officeDocument/2006/relationships/image" Target="../media/image1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hyperlink" Target="http://www.youtube.com/watch?v=AfPAo0PzcfQ" TargetMode="External"/><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 Id="rId4" Type="http://schemas.openxmlformats.org/officeDocument/2006/relationships/image" Target="../media/image12.jpg"/><Relationship Id="rId5"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9.jpg"/><Relationship Id="rId4" Type="http://schemas.openxmlformats.org/officeDocument/2006/relationships/hyperlink" Target="https://en.wikipedia.org/wiki/Air_France_Flight_4590" TargetMode="External"/><Relationship Id="rId5" Type="http://schemas.openxmlformats.org/officeDocument/2006/relationships/hyperlink" Target="https://en.wikipedia.org/wiki/US_Airways_Flight_1549"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19"/>
          <p:cNvSpPr txBox="1"/>
          <p:nvPr>
            <p:ph type="title"/>
          </p:nvPr>
        </p:nvSpPr>
        <p:spPr>
          <a:xfrm>
            <a:off x="1170432" y="1399032"/>
            <a:ext cx="3237000" cy="40692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FFFFFF"/>
              </a:buClr>
              <a:buSzPts val="4400"/>
              <a:buFont typeface="Twentieth Century"/>
              <a:buNone/>
            </a:pPr>
            <a:r>
              <a:rPr lang="en-US">
                <a:solidFill>
                  <a:srgbClr val="FFFFFF"/>
                </a:solidFill>
              </a:rPr>
              <a:t>It’s a bird!</a:t>
            </a:r>
            <a:br>
              <a:rPr lang="en-US">
                <a:solidFill>
                  <a:srgbClr val="FFFFFF"/>
                </a:solidFill>
              </a:rPr>
            </a:br>
            <a:r>
              <a:rPr lang="en-US">
                <a:solidFill>
                  <a:srgbClr val="FFFFFF"/>
                </a:solidFill>
              </a:rPr>
              <a:t>It’s a plane!</a:t>
            </a:r>
            <a:br>
              <a:rPr lang="en-US">
                <a:solidFill>
                  <a:srgbClr val="FFFFFF"/>
                </a:solidFill>
              </a:rPr>
            </a:br>
            <a:r>
              <a:rPr lang="en-US">
                <a:solidFill>
                  <a:srgbClr val="FFFFFF"/>
                </a:solidFill>
              </a:rPr>
              <a:t>It’s …F.O.D.?</a:t>
            </a:r>
            <a:endParaRPr/>
          </a:p>
        </p:txBody>
      </p:sp>
      <p:sp>
        <p:nvSpPr>
          <p:cNvPr id="168" name="Google Shape;168;p19"/>
          <p:cNvSpPr txBox="1"/>
          <p:nvPr>
            <p:ph idx="1" type="body"/>
          </p:nvPr>
        </p:nvSpPr>
        <p:spPr>
          <a:xfrm>
            <a:off x="5788152" y="1527048"/>
            <a:ext cx="5111400" cy="39318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2800"/>
              <a:buNone/>
            </a:pPr>
            <a:r>
              <a:rPr lang="en-US"/>
              <a:t>What</a:t>
            </a:r>
            <a:r>
              <a:rPr b="1" lang="en-US"/>
              <a:t> IS </a:t>
            </a:r>
            <a:r>
              <a:rPr lang="en-US"/>
              <a:t>F.O.D. anyway?</a:t>
            </a:r>
            <a:endParaRPr/>
          </a:p>
        </p:txBody>
      </p:sp>
      <p:sp>
        <p:nvSpPr>
          <p:cNvPr id="169" name="Google Shape;169;p19"/>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1200"/>
              <a:buFont typeface="Avenir"/>
              <a:buNone/>
            </a:pPr>
            <a:r>
              <a:t/>
            </a:r>
            <a:endParaRPr b="0" i="0" sz="1200" u="none" cap="none" strike="noStrike">
              <a:solidFill>
                <a:srgbClr val="888888"/>
              </a:solidFill>
              <a:latin typeface="Calibri"/>
              <a:ea typeface="Calibri"/>
              <a:cs typeface="Calibri"/>
              <a:sym typeface="Calibri"/>
            </a:endParaRPr>
          </a:p>
        </p:txBody>
      </p:sp>
      <p:sp>
        <p:nvSpPr>
          <p:cNvPr id="170" name="Google Shape;170;p19"/>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888888"/>
              </a:buClr>
              <a:buSzPts val="1200"/>
              <a:buFont typeface="Calibri"/>
              <a:buNone/>
            </a:pPr>
            <a:r>
              <a:rPr b="0" i="0" lang="en-US" sz="1200" u="none" cap="none" strike="noStrike">
                <a:solidFill>
                  <a:srgbClr val="888888"/>
                </a:solidFill>
                <a:latin typeface="Calibri"/>
                <a:ea typeface="Calibri"/>
                <a:cs typeface="Calibri"/>
                <a:sym typeface="Calibri"/>
              </a:rPr>
              <a:t>Preentation Title</a:t>
            </a:r>
            <a:endParaRPr/>
          </a:p>
        </p:txBody>
      </p:sp>
      <p:sp>
        <p:nvSpPr>
          <p:cNvPr id="171" name="Google Shape;171;p19"/>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28"/>
          <p:cNvSpPr txBox="1"/>
          <p:nvPr>
            <p:ph type="title"/>
          </p:nvPr>
        </p:nvSpPr>
        <p:spPr>
          <a:xfrm>
            <a:off x="267128" y="211692"/>
            <a:ext cx="4781122" cy="702708"/>
          </a:xfrm>
          <a:prstGeom prst="rect">
            <a:avLst/>
          </a:prstGeom>
          <a:noFill/>
          <a:ln>
            <a:noFill/>
          </a:ln>
        </p:spPr>
        <p:txBody>
          <a:bodyPr anchorCtr="0" anchor="t" bIns="45700" lIns="91425" spcFirstLastPara="1" rIns="91425" wrap="square" tIns="45700">
            <a:normAutofit fontScale="90000"/>
          </a:bodyPr>
          <a:lstStyle/>
          <a:p>
            <a:pPr indent="0" lvl="0" marL="0" rtl="0" algn="l">
              <a:lnSpc>
                <a:spcPct val="100000"/>
              </a:lnSpc>
              <a:spcBef>
                <a:spcPts val="0"/>
              </a:spcBef>
              <a:spcAft>
                <a:spcPts val="0"/>
              </a:spcAft>
              <a:buClr>
                <a:srgbClr val="002060"/>
              </a:buClr>
              <a:buSzPct val="81818"/>
              <a:buFont typeface="Trebuchet MS"/>
              <a:buNone/>
            </a:pPr>
            <a:r>
              <a:rPr i="1" lang="en-US">
                <a:solidFill>
                  <a:srgbClr val="002060"/>
                </a:solidFill>
              </a:rPr>
              <a:t>Clankless in Seattle</a:t>
            </a:r>
            <a:endParaRPr/>
          </a:p>
        </p:txBody>
      </p:sp>
      <p:sp>
        <p:nvSpPr>
          <p:cNvPr id="274" name="Google Shape;274;p28"/>
          <p:cNvSpPr txBox="1"/>
          <p:nvPr>
            <p:ph idx="1" type="body"/>
          </p:nvPr>
        </p:nvSpPr>
        <p:spPr>
          <a:xfrm>
            <a:off x="368300" y="1314510"/>
            <a:ext cx="8729466" cy="483971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SzPts val="1440"/>
              <a:buNone/>
            </a:pPr>
            <a:r>
              <a:rPr b="1" i="1" lang="en-US" sz="1800">
                <a:solidFill>
                  <a:srgbClr val="002060"/>
                </a:solidFill>
                <a:latin typeface="Times New Roman"/>
                <a:ea typeface="Times New Roman"/>
                <a:cs typeface="Times New Roman"/>
                <a:sym typeface="Times New Roman"/>
              </a:rPr>
              <a:t>What is a ‘production line’?  Glad you asked!</a:t>
            </a:r>
            <a:endParaRPr/>
          </a:p>
          <a:p>
            <a:pPr indent="0" lvl="0" marL="0" marR="0" rtl="0" algn="l">
              <a:lnSpc>
                <a:spcPct val="100000"/>
              </a:lnSpc>
              <a:spcBef>
                <a:spcPts val="0"/>
              </a:spcBef>
              <a:spcAft>
                <a:spcPts val="0"/>
              </a:spcAft>
              <a:buSzPts val="1440"/>
              <a:buNone/>
            </a:pPr>
            <a:r>
              <a:t/>
            </a:r>
            <a:endParaRPr sz="1800">
              <a:latin typeface="Times New Roman"/>
              <a:ea typeface="Times New Roman"/>
              <a:cs typeface="Times New Roman"/>
              <a:sym typeface="Times New Roman"/>
            </a:endParaRPr>
          </a:p>
          <a:p>
            <a:pPr indent="0" lvl="0" marL="0" rtl="0" algn="l">
              <a:lnSpc>
                <a:spcPct val="100000"/>
              </a:lnSpc>
              <a:spcBef>
                <a:spcPts val="1000"/>
              </a:spcBef>
              <a:spcAft>
                <a:spcPts val="0"/>
              </a:spcAft>
              <a:buSzPts val="1440"/>
              <a:buNone/>
            </a:pPr>
            <a:r>
              <a:t/>
            </a:r>
            <a:endParaRPr/>
          </a:p>
        </p:txBody>
      </p:sp>
      <p:sp>
        <p:nvSpPr>
          <p:cNvPr id="275" name="Google Shape;275;p28"/>
          <p:cNvSpPr txBox="1"/>
          <p:nvPr/>
        </p:nvSpPr>
        <p:spPr>
          <a:xfrm>
            <a:off x="267128" y="914400"/>
            <a:ext cx="883578"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1" lang="en-US" sz="2000" u="none" cap="none" strike="noStrike">
                <a:solidFill>
                  <a:srgbClr val="16B0E3"/>
                </a:solidFill>
                <a:latin typeface="Trebuchet MS"/>
                <a:ea typeface="Trebuchet MS"/>
                <a:cs typeface="Trebuchet MS"/>
                <a:sym typeface="Trebuchet MS"/>
              </a:rPr>
              <a:t>Ask:</a:t>
            </a:r>
            <a:endParaRPr b="0" i="0" sz="1400" u="none" cap="none" strike="noStrike">
              <a:solidFill>
                <a:srgbClr val="000000"/>
              </a:solidFill>
              <a:latin typeface="Arial"/>
              <a:ea typeface="Arial"/>
              <a:cs typeface="Arial"/>
              <a:sym typeface="Arial"/>
            </a:endParaRPr>
          </a:p>
        </p:txBody>
      </p:sp>
      <p:pic>
        <p:nvPicPr>
          <p:cNvPr id="276" name="Google Shape;276;p28" title="Time-lapse: Boeing 787-9 Dreamliner being assembled and painted"/>
          <p:cNvPicPr preferRelativeResize="0"/>
          <p:nvPr/>
        </p:nvPicPr>
        <p:blipFill rotWithShape="1">
          <a:blip r:embed="rId3">
            <a:alphaModFix/>
          </a:blip>
          <a:srcRect b="0" l="0" r="0" t="0"/>
          <a:stretch/>
        </p:blipFill>
        <p:spPr>
          <a:xfrm>
            <a:off x="667487" y="1784350"/>
            <a:ext cx="8318814" cy="470013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6"/>
                                        </p:tgtEl>
                                        <p:attrNameLst>
                                          <p:attrName>style.visibility</p:attrName>
                                        </p:attrNameLst>
                                      </p:cBhvr>
                                      <p:to>
                                        <p:strVal val="visible"/>
                                      </p:to>
                                    </p:set>
                                    <p:animEffect filter="fade" transition="in">
                                      <p:cBhvr>
                                        <p:cTn dur="1"/>
                                        <p:tgtEl>
                                          <p:spTgt spid="27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29"/>
          <p:cNvSpPr txBox="1"/>
          <p:nvPr>
            <p:ph type="title"/>
          </p:nvPr>
        </p:nvSpPr>
        <p:spPr>
          <a:xfrm>
            <a:off x="267128" y="211692"/>
            <a:ext cx="4781122" cy="702708"/>
          </a:xfrm>
          <a:prstGeom prst="rect">
            <a:avLst/>
          </a:prstGeom>
          <a:noFill/>
          <a:ln>
            <a:noFill/>
          </a:ln>
        </p:spPr>
        <p:txBody>
          <a:bodyPr anchorCtr="0" anchor="t" bIns="45700" lIns="91425" spcFirstLastPara="1" rIns="91425" wrap="square" tIns="45700">
            <a:normAutofit fontScale="90000"/>
          </a:bodyPr>
          <a:lstStyle/>
          <a:p>
            <a:pPr indent="0" lvl="0" marL="0" rtl="0" algn="l">
              <a:lnSpc>
                <a:spcPct val="100000"/>
              </a:lnSpc>
              <a:spcBef>
                <a:spcPts val="0"/>
              </a:spcBef>
              <a:spcAft>
                <a:spcPts val="0"/>
              </a:spcAft>
              <a:buClr>
                <a:srgbClr val="002060"/>
              </a:buClr>
              <a:buSzPct val="81818"/>
              <a:buFont typeface="Trebuchet MS"/>
              <a:buNone/>
            </a:pPr>
            <a:r>
              <a:rPr i="1" lang="en-US">
                <a:solidFill>
                  <a:srgbClr val="002060"/>
                </a:solidFill>
              </a:rPr>
              <a:t>Clankless in Seattle</a:t>
            </a:r>
            <a:endParaRPr/>
          </a:p>
        </p:txBody>
      </p:sp>
      <p:sp>
        <p:nvSpPr>
          <p:cNvPr id="282" name="Google Shape;282;p29"/>
          <p:cNvSpPr txBox="1"/>
          <p:nvPr>
            <p:ph idx="1" type="body"/>
          </p:nvPr>
        </p:nvSpPr>
        <p:spPr>
          <a:xfrm>
            <a:off x="368300" y="1314510"/>
            <a:ext cx="8729466" cy="483971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SzPts val="1440"/>
              <a:buNone/>
            </a:pPr>
            <a:r>
              <a:rPr b="1" i="1" lang="en-US" sz="1800">
                <a:solidFill>
                  <a:srgbClr val="002060"/>
                </a:solidFill>
                <a:latin typeface="Times New Roman"/>
                <a:ea typeface="Times New Roman"/>
                <a:cs typeface="Times New Roman"/>
                <a:sym typeface="Times New Roman"/>
              </a:rPr>
              <a:t>What is a ‘production line’?  Glad you asked!</a:t>
            </a:r>
            <a:endParaRPr/>
          </a:p>
          <a:p>
            <a:pPr indent="0" lvl="0" marL="0" marR="0" rtl="0" algn="l">
              <a:lnSpc>
                <a:spcPct val="100000"/>
              </a:lnSpc>
              <a:spcBef>
                <a:spcPts val="0"/>
              </a:spcBef>
              <a:spcAft>
                <a:spcPts val="0"/>
              </a:spcAft>
              <a:buSzPts val="1440"/>
              <a:buNone/>
            </a:pPr>
            <a:r>
              <a:t/>
            </a:r>
            <a:endParaRPr sz="1800">
              <a:latin typeface="Times New Roman"/>
              <a:ea typeface="Times New Roman"/>
              <a:cs typeface="Times New Roman"/>
              <a:sym typeface="Times New Roman"/>
            </a:endParaRPr>
          </a:p>
          <a:p>
            <a:pPr indent="0" lvl="0" marL="0" rtl="0" algn="l">
              <a:lnSpc>
                <a:spcPct val="100000"/>
              </a:lnSpc>
              <a:spcBef>
                <a:spcPts val="1000"/>
              </a:spcBef>
              <a:spcAft>
                <a:spcPts val="0"/>
              </a:spcAft>
              <a:buSzPts val="1440"/>
              <a:buNone/>
            </a:pPr>
            <a:r>
              <a:t/>
            </a:r>
            <a:endParaRPr/>
          </a:p>
        </p:txBody>
      </p:sp>
      <p:sp>
        <p:nvSpPr>
          <p:cNvPr id="283" name="Google Shape;283;p29"/>
          <p:cNvSpPr txBox="1"/>
          <p:nvPr/>
        </p:nvSpPr>
        <p:spPr>
          <a:xfrm>
            <a:off x="267128" y="914400"/>
            <a:ext cx="883578"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1" lang="en-US" sz="2000" u="none" cap="none" strike="noStrike">
                <a:solidFill>
                  <a:srgbClr val="16B0E3"/>
                </a:solidFill>
                <a:latin typeface="Trebuchet MS"/>
                <a:ea typeface="Trebuchet MS"/>
                <a:cs typeface="Trebuchet MS"/>
                <a:sym typeface="Trebuchet MS"/>
              </a:rPr>
              <a:t>Ask:</a:t>
            </a:r>
            <a:endParaRPr b="0" i="0" sz="1400" u="none" cap="none" strike="noStrike">
              <a:solidFill>
                <a:srgbClr val="000000"/>
              </a:solidFill>
              <a:latin typeface="Arial"/>
              <a:ea typeface="Arial"/>
              <a:cs typeface="Arial"/>
              <a:sym typeface="Arial"/>
            </a:endParaRPr>
          </a:p>
        </p:txBody>
      </p:sp>
      <p:pic>
        <p:nvPicPr>
          <p:cNvPr id="284" name="Google Shape;284;p29" title="How Model 3 gets made"/>
          <p:cNvPicPr preferRelativeResize="0"/>
          <p:nvPr/>
        </p:nvPicPr>
        <p:blipFill rotWithShape="1">
          <a:blip r:embed="rId3">
            <a:alphaModFix/>
          </a:blip>
          <a:srcRect b="0" l="0" r="0" t="0"/>
          <a:stretch/>
        </p:blipFill>
        <p:spPr>
          <a:xfrm>
            <a:off x="654478" y="1803520"/>
            <a:ext cx="8285394" cy="4681247"/>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4"/>
                                        </p:tgtEl>
                                        <p:attrNameLst>
                                          <p:attrName>style.visibility</p:attrName>
                                        </p:attrNameLst>
                                      </p:cBhvr>
                                      <p:to>
                                        <p:strVal val="visible"/>
                                      </p:to>
                                    </p:set>
                                    <p:animEffect filter="fade" transition="in">
                                      <p:cBhvr>
                                        <p:cTn dur="1"/>
                                        <p:tgtEl>
                                          <p:spTgt spid="28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30"/>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
        <p:nvSpPr>
          <p:cNvPr id="291" name="Google Shape;291;p30"/>
          <p:cNvSpPr txBox="1"/>
          <p:nvPr/>
        </p:nvSpPr>
        <p:spPr>
          <a:xfrm>
            <a:off x="2476875" y="325200"/>
            <a:ext cx="8115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venir"/>
              <a:ea typeface="Avenir"/>
              <a:cs typeface="Avenir"/>
              <a:sym typeface="Avenir"/>
            </a:endParaRPr>
          </a:p>
        </p:txBody>
      </p:sp>
      <p:sp>
        <p:nvSpPr>
          <p:cNvPr id="292" name="Google Shape;292;p30"/>
          <p:cNvSpPr txBox="1"/>
          <p:nvPr/>
        </p:nvSpPr>
        <p:spPr>
          <a:xfrm>
            <a:off x="2057625" y="474600"/>
            <a:ext cx="10134300" cy="615600"/>
          </a:xfrm>
          <a:prstGeom prst="rect">
            <a:avLst/>
          </a:prstGeom>
          <a:solidFill>
            <a:srgbClr val="FCE5CD"/>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0" i="0" lang="en-US" sz="2800" u="none" cap="none" strike="noStrike">
                <a:solidFill>
                  <a:srgbClr val="000000"/>
                </a:solidFill>
                <a:latin typeface="Avenir"/>
                <a:ea typeface="Avenir"/>
                <a:cs typeface="Avenir"/>
                <a:sym typeface="Avenir"/>
              </a:rPr>
              <a:t>I often miss the school bus</a:t>
            </a:r>
            <a:endParaRPr b="0" i="0" sz="2800" u="none" cap="none" strike="noStrike">
              <a:solidFill>
                <a:srgbClr val="000000"/>
              </a:solidFill>
              <a:latin typeface="Avenir"/>
              <a:ea typeface="Avenir"/>
              <a:cs typeface="Avenir"/>
              <a:sym typeface="Avenir"/>
            </a:endParaRPr>
          </a:p>
        </p:txBody>
      </p:sp>
      <p:sp>
        <p:nvSpPr>
          <p:cNvPr id="293" name="Google Shape;293;p30"/>
          <p:cNvSpPr txBox="1"/>
          <p:nvPr/>
        </p:nvSpPr>
        <p:spPr>
          <a:xfrm>
            <a:off x="2655450" y="1597200"/>
            <a:ext cx="9536400" cy="615600"/>
          </a:xfrm>
          <a:prstGeom prst="rect">
            <a:avLst/>
          </a:prstGeom>
          <a:solidFill>
            <a:srgbClr val="EFEFEF"/>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0" i="0" lang="en-US" sz="2800" u="none" cap="none" strike="noStrike">
                <a:solidFill>
                  <a:srgbClr val="000000"/>
                </a:solidFill>
                <a:latin typeface="Avenir"/>
                <a:ea typeface="Avenir"/>
                <a:cs typeface="Avenir"/>
                <a:sym typeface="Avenir"/>
              </a:rPr>
              <a:t>I was running late.</a:t>
            </a:r>
            <a:endParaRPr b="0" i="0" sz="2800" u="none" cap="none" strike="noStrike">
              <a:solidFill>
                <a:srgbClr val="000000"/>
              </a:solidFill>
              <a:latin typeface="Avenir"/>
              <a:ea typeface="Avenir"/>
              <a:cs typeface="Avenir"/>
              <a:sym typeface="Avenir"/>
            </a:endParaRPr>
          </a:p>
        </p:txBody>
      </p:sp>
      <p:sp>
        <p:nvSpPr>
          <p:cNvPr id="294" name="Google Shape;294;p30"/>
          <p:cNvSpPr txBox="1"/>
          <p:nvPr/>
        </p:nvSpPr>
        <p:spPr>
          <a:xfrm>
            <a:off x="3405900" y="2635425"/>
            <a:ext cx="8786100" cy="615600"/>
          </a:xfrm>
          <a:prstGeom prst="rect">
            <a:avLst/>
          </a:prstGeom>
          <a:solidFill>
            <a:srgbClr val="FFF2CC"/>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0" i="0" lang="en-US" sz="2800" u="none" cap="none" strike="noStrike">
                <a:solidFill>
                  <a:srgbClr val="000000"/>
                </a:solidFill>
                <a:latin typeface="Avenir"/>
                <a:ea typeface="Avenir"/>
                <a:cs typeface="Avenir"/>
                <a:sym typeface="Avenir"/>
              </a:rPr>
              <a:t>I wasn’t finished getting ready</a:t>
            </a:r>
            <a:endParaRPr b="0" i="0" sz="2800" u="none" cap="none" strike="noStrike">
              <a:solidFill>
                <a:srgbClr val="000000"/>
              </a:solidFill>
              <a:latin typeface="Avenir"/>
              <a:ea typeface="Avenir"/>
              <a:cs typeface="Avenir"/>
              <a:sym typeface="Avenir"/>
            </a:endParaRPr>
          </a:p>
        </p:txBody>
      </p:sp>
      <p:sp>
        <p:nvSpPr>
          <p:cNvPr id="295" name="Google Shape;295;p30"/>
          <p:cNvSpPr txBox="1"/>
          <p:nvPr/>
        </p:nvSpPr>
        <p:spPr>
          <a:xfrm>
            <a:off x="4286475" y="3706175"/>
            <a:ext cx="7905600" cy="615600"/>
          </a:xfrm>
          <a:prstGeom prst="rect">
            <a:avLst/>
          </a:prstGeom>
          <a:solidFill>
            <a:srgbClr val="C9DAF8"/>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0" lang="en-US" sz="2800" u="none" cap="none" strike="noStrike">
                <a:solidFill>
                  <a:schemeClr val="dk1"/>
                </a:solidFill>
                <a:latin typeface="Avenir"/>
                <a:ea typeface="Avenir"/>
                <a:cs typeface="Avenir"/>
                <a:sym typeface="Avenir"/>
              </a:rPr>
              <a:t>I pressed snooze on my alarm</a:t>
            </a:r>
            <a:endParaRPr b="0" i="0" sz="2800" u="none" cap="none" strike="noStrike">
              <a:solidFill>
                <a:schemeClr val="dk1"/>
              </a:solidFill>
              <a:latin typeface="Avenir"/>
              <a:ea typeface="Avenir"/>
              <a:cs typeface="Avenir"/>
              <a:sym typeface="Avenir"/>
            </a:endParaRPr>
          </a:p>
        </p:txBody>
      </p:sp>
      <p:sp>
        <p:nvSpPr>
          <p:cNvPr id="296" name="Google Shape;296;p30"/>
          <p:cNvSpPr txBox="1"/>
          <p:nvPr/>
        </p:nvSpPr>
        <p:spPr>
          <a:xfrm>
            <a:off x="4911000" y="4776900"/>
            <a:ext cx="7281000" cy="615600"/>
          </a:xfrm>
          <a:prstGeom prst="rect">
            <a:avLst/>
          </a:prstGeom>
          <a:solidFill>
            <a:srgbClr val="D9EAD3"/>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chemeClr val="dk1"/>
              </a:buClr>
              <a:buSzPts val="1100"/>
              <a:buFont typeface="Arial"/>
              <a:buNone/>
            </a:pPr>
            <a:r>
              <a:rPr b="0" i="0" lang="en-US" sz="2800" u="none" cap="none" strike="noStrike">
                <a:solidFill>
                  <a:schemeClr val="dk1"/>
                </a:solidFill>
                <a:latin typeface="Avenir"/>
                <a:ea typeface="Avenir"/>
                <a:cs typeface="Avenir"/>
                <a:sym typeface="Avenir"/>
              </a:rPr>
              <a:t>I was still tired</a:t>
            </a:r>
            <a:endParaRPr b="0" i="0" sz="2800" u="none" cap="none" strike="noStrike">
              <a:solidFill>
                <a:schemeClr val="dk1"/>
              </a:solidFill>
              <a:latin typeface="Avenir"/>
              <a:ea typeface="Avenir"/>
              <a:cs typeface="Avenir"/>
              <a:sym typeface="Avenir"/>
            </a:endParaRPr>
          </a:p>
        </p:txBody>
      </p:sp>
      <p:sp>
        <p:nvSpPr>
          <p:cNvPr id="297" name="Google Shape;297;p30"/>
          <p:cNvSpPr txBox="1"/>
          <p:nvPr/>
        </p:nvSpPr>
        <p:spPr>
          <a:xfrm>
            <a:off x="5689800" y="5953175"/>
            <a:ext cx="6502200" cy="615600"/>
          </a:xfrm>
          <a:prstGeom prst="rect">
            <a:avLst/>
          </a:prstGeom>
          <a:solidFill>
            <a:srgbClr val="D9D2E9"/>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0" i="0" lang="en-US" sz="2800" u="none" cap="none" strike="noStrike">
                <a:solidFill>
                  <a:schemeClr val="dk1"/>
                </a:solidFill>
                <a:latin typeface="Avenir"/>
                <a:ea typeface="Avenir"/>
                <a:cs typeface="Avenir"/>
                <a:sym typeface="Avenir"/>
              </a:rPr>
              <a:t>I went to bed late</a:t>
            </a:r>
            <a:endParaRPr b="0" i="0" sz="2800" u="none" cap="none" strike="noStrike">
              <a:solidFill>
                <a:srgbClr val="000000"/>
              </a:solidFill>
              <a:latin typeface="Avenir"/>
              <a:ea typeface="Avenir"/>
              <a:cs typeface="Avenir"/>
              <a:sym typeface="Avenir"/>
            </a:endParaRPr>
          </a:p>
        </p:txBody>
      </p:sp>
      <p:sp>
        <p:nvSpPr>
          <p:cNvPr id="298" name="Google Shape;298;p30"/>
          <p:cNvSpPr/>
          <p:nvPr/>
        </p:nvSpPr>
        <p:spPr>
          <a:xfrm>
            <a:off x="133725" y="325200"/>
            <a:ext cx="1923900" cy="914400"/>
          </a:xfrm>
          <a:prstGeom prst="roundRect">
            <a:avLst>
              <a:gd fmla="val 16667" name="adj"/>
            </a:avLst>
          </a:prstGeom>
          <a:solidFill>
            <a:srgbClr val="F6B26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1" i="0" lang="en-US" sz="2500" u="none" cap="none" strike="noStrike">
                <a:solidFill>
                  <a:srgbClr val="FFFFFF"/>
                </a:solidFill>
                <a:latin typeface="Arial"/>
                <a:ea typeface="Arial"/>
                <a:cs typeface="Arial"/>
                <a:sym typeface="Arial"/>
              </a:rPr>
              <a:t>Problem</a:t>
            </a:r>
            <a:endParaRPr b="1" i="0" sz="2500" u="none" cap="none" strike="noStrike">
              <a:solidFill>
                <a:srgbClr val="FFFFFF"/>
              </a:solidFill>
              <a:latin typeface="Arial"/>
              <a:ea typeface="Arial"/>
              <a:cs typeface="Arial"/>
              <a:sym typeface="Arial"/>
            </a:endParaRPr>
          </a:p>
        </p:txBody>
      </p:sp>
      <p:sp>
        <p:nvSpPr>
          <p:cNvPr id="299" name="Google Shape;299;p30"/>
          <p:cNvSpPr/>
          <p:nvPr/>
        </p:nvSpPr>
        <p:spPr>
          <a:xfrm>
            <a:off x="731550" y="1405613"/>
            <a:ext cx="1923900" cy="914400"/>
          </a:xfrm>
          <a:prstGeom prst="roundRect">
            <a:avLst>
              <a:gd fmla="val 16667" name="adj"/>
            </a:avLst>
          </a:prstGeom>
          <a:solidFill>
            <a:srgbClr val="B7B7B7"/>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1" i="0" lang="en-US" sz="2500" u="none" cap="none" strike="noStrike">
                <a:solidFill>
                  <a:srgbClr val="FFFFFF"/>
                </a:solidFill>
                <a:latin typeface="Arial"/>
                <a:ea typeface="Arial"/>
                <a:cs typeface="Arial"/>
                <a:sym typeface="Arial"/>
              </a:rPr>
              <a:t>Why?</a:t>
            </a:r>
            <a:endParaRPr b="0" i="0" sz="1400" u="none" cap="none" strike="noStrike">
              <a:solidFill>
                <a:srgbClr val="000000"/>
              </a:solidFill>
              <a:latin typeface="Arial"/>
              <a:ea typeface="Arial"/>
              <a:cs typeface="Arial"/>
              <a:sym typeface="Arial"/>
            </a:endParaRPr>
          </a:p>
        </p:txBody>
      </p:sp>
      <p:sp>
        <p:nvSpPr>
          <p:cNvPr id="300" name="Google Shape;300;p30"/>
          <p:cNvSpPr/>
          <p:nvPr/>
        </p:nvSpPr>
        <p:spPr>
          <a:xfrm>
            <a:off x="1482000" y="2464938"/>
            <a:ext cx="1923900" cy="914400"/>
          </a:xfrm>
          <a:prstGeom prst="roundRect">
            <a:avLst>
              <a:gd fmla="val 16667" name="adj"/>
            </a:avLst>
          </a:prstGeom>
          <a:solidFill>
            <a:srgbClr val="FFD966"/>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1" i="0" lang="en-US" sz="2500" u="none" cap="none" strike="noStrike">
                <a:solidFill>
                  <a:srgbClr val="FFFFFF"/>
                </a:solidFill>
                <a:latin typeface="Arial"/>
                <a:ea typeface="Arial"/>
                <a:cs typeface="Arial"/>
                <a:sym typeface="Arial"/>
              </a:rPr>
              <a:t>Why?</a:t>
            </a:r>
            <a:endParaRPr b="0" i="0" sz="1400" u="none" cap="none" strike="noStrike">
              <a:solidFill>
                <a:srgbClr val="000000"/>
              </a:solidFill>
              <a:latin typeface="Arial"/>
              <a:ea typeface="Arial"/>
              <a:cs typeface="Arial"/>
              <a:sym typeface="Arial"/>
            </a:endParaRPr>
          </a:p>
        </p:txBody>
      </p:sp>
      <p:sp>
        <p:nvSpPr>
          <p:cNvPr id="301" name="Google Shape;301;p30"/>
          <p:cNvSpPr/>
          <p:nvPr/>
        </p:nvSpPr>
        <p:spPr>
          <a:xfrm>
            <a:off x="2362575" y="3577875"/>
            <a:ext cx="1923900" cy="914400"/>
          </a:xfrm>
          <a:prstGeom prst="roundRect">
            <a:avLst>
              <a:gd fmla="val 16667" name="adj"/>
            </a:avLst>
          </a:prstGeom>
          <a:solidFill>
            <a:srgbClr val="6FA8D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1" i="0" lang="en-US" sz="2500" u="none" cap="none" strike="noStrike">
                <a:solidFill>
                  <a:srgbClr val="FFFFFF"/>
                </a:solidFill>
                <a:latin typeface="Arial"/>
                <a:ea typeface="Arial"/>
                <a:cs typeface="Arial"/>
                <a:sym typeface="Arial"/>
              </a:rPr>
              <a:t>Why?</a:t>
            </a:r>
            <a:endParaRPr b="0" i="0" sz="1400" u="none" cap="none" strike="noStrike">
              <a:solidFill>
                <a:srgbClr val="000000"/>
              </a:solidFill>
              <a:latin typeface="Arial"/>
              <a:ea typeface="Arial"/>
              <a:cs typeface="Arial"/>
              <a:sym typeface="Arial"/>
            </a:endParaRPr>
          </a:p>
        </p:txBody>
      </p:sp>
      <p:sp>
        <p:nvSpPr>
          <p:cNvPr id="302" name="Google Shape;302;p30"/>
          <p:cNvSpPr/>
          <p:nvPr/>
        </p:nvSpPr>
        <p:spPr>
          <a:xfrm>
            <a:off x="2987100" y="4690825"/>
            <a:ext cx="1923900" cy="914400"/>
          </a:xfrm>
          <a:prstGeom prst="roundRect">
            <a:avLst>
              <a:gd fmla="val 16667" name="adj"/>
            </a:avLst>
          </a:prstGeom>
          <a:solidFill>
            <a:srgbClr val="93C47D"/>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1" i="0" lang="en-US" sz="2500" u="none" cap="none" strike="noStrike">
                <a:solidFill>
                  <a:srgbClr val="FFFFFF"/>
                </a:solidFill>
                <a:latin typeface="Arial"/>
                <a:ea typeface="Arial"/>
                <a:cs typeface="Arial"/>
                <a:sym typeface="Arial"/>
              </a:rPr>
              <a:t>Why?</a:t>
            </a:r>
            <a:endParaRPr b="0" i="0" sz="1400" u="none" cap="none" strike="noStrike">
              <a:solidFill>
                <a:srgbClr val="000000"/>
              </a:solidFill>
              <a:latin typeface="Arial"/>
              <a:ea typeface="Arial"/>
              <a:cs typeface="Arial"/>
              <a:sym typeface="Arial"/>
            </a:endParaRPr>
          </a:p>
        </p:txBody>
      </p:sp>
      <p:sp>
        <p:nvSpPr>
          <p:cNvPr id="303" name="Google Shape;303;p30"/>
          <p:cNvSpPr/>
          <p:nvPr/>
        </p:nvSpPr>
        <p:spPr>
          <a:xfrm>
            <a:off x="3765900" y="5803775"/>
            <a:ext cx="1923900" cy="914400"/>
          </a:xfrm>
          <a:prstGeom prst="roundRect">
            <a:avLst>
              <a:gd fmla="val 16667" name="adj"/>
            </a:avLst>
          </a:prstGeom>
          <a:solidFill>
            <a:srgbClr val="8E7CC3"/>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en-US" sz="2500" u="none" cap="none" strike="noStrike">
                <a:solidFill>
                  <a:srgbClr val="FFFFFF"/>
                </a:solidFill>
                <a:latin typeface="Arial"/>
                <a:ea typeface="Arial"/>
                <a:cs typeface="Arial"/>
                <a:sym typeface="Arial"/>
              </a:rPr>
              <a:t>Why?</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31"/>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sp>
        <p:nvSpPr>
          <p:cNvPr id="310" name="Google Shape;310;p31"/>
          <p:cNvSpPr txBox="1"/>
          <p:nvPr/>
        </p:nvSpPr>
        <p:spPr>
          <a:xfrm>
            <a:off x="2476875" y="325200"/>
            <a:ext cx="8115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venir"/>
              <a:ea typeface="Avenir"/>
              <a:cs typeface="Avenir"/>
              <a:sym typeface="Avenir"/>
            </a:endParaRPr>
          </a:p>
        </p:txBody>
      </p:sp>
      <p:sp>
        <p:nvSpPr>
          <p:cNvPr id="311" name="Google Shape;311;p31"/>
          <p:cNvSpPr txBox="1"/>
          <p:nvPr/>
        </p:nvSpPr>
        <p:spPr>
          <a:xfrm>
            <a:off x="1482000" y="474600"/>
            <a:ext cx="10710000" cy="615600"/>
          </a:xfrm>
          <a:prstGeom prst="rect">
            <a:avLst/>
          </a:prstGeom>
          <a:solidFill>
            <a:srgbClr val="FCE5CD"/>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venir"/>
              <a:ea typeface="Avenir"/>
              <a:cs typeface="Avenir"/>
              <a:sym typeface="Avenir"/>
            </a:endParaRPr>
          </a:p>
        </p:txBody>
      </p:sp>
      <p:sp>
        <p:nvSpPr>
          <p:cNvPr id="312" name="Google Shape;312;p31"/>
          <p:cNvSpPr txBox="1"/>
          <p:nvPr/>
        </p:nvSpPr>
        <p:spPr>
          <a:xfrm>
            <a:off x="2655450" y="1597200"/>
            <a:ext cx="9536400" cy="615600"/>
          </a:xfrm>
          <a:prstGeom prst="rect">
            <a:avLst/>
          </a:prstGeom>
          <a:solidFill>
            <a:srgbClr val="EFEFEF"/>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venir"/>
              <a:ea typeface="Avenir"/>
              <a:cs typeface="Avenir"/>
              <a:sym typeface="Avenir"/>
            </a:endParaRPr>
          </a:p>
        </p:txBody>
      </p:sp>
      <p:sp>
        <p:nvSpPr>
          <p:cNvPr id="313" name="Google Shape;313;p31"/>
          <p:cNvSpPr txBox="1"/>
          <p:nvPr/>
        </p:nvSpPr>
        <p:spPr>
          <a:xfrm>
            <a:off x="3405900" y="2635425"/>
            <a:ext cx="8786100" cy="615600"/>
          </a:xfrm>
          <a:prstGeom prst="rect">
            <a:avLst/>
          </a:prstGeom>
          <a:solidFill>
            <a:srgbClr val="FFF2CC"/>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venir"/>
              <a:ea typeface="Avenir"/>
              <a:cs typeface="Avenir"/>
              <a:sym typeface="Avenir"/>
            </a:endParaRPr>
          </a:p>
        </p:txBody>
      </p:sp>
      <p:sp>
        <p:nvSpPr>
          <p:cNvPr id="314" name="Google Shape;314;p31"/>
          <p:cNvSpPr txBox="1"/>
          <p:nvPr/>
        </p:nvSpPr>
        <p:spPr>
          <a:xfrm>
            <a:off x="4286475" y="3706175"/>
            <a:ext cx="7905600" cy="615600"/>
          </a:xfrm>
          <a:prstGeom prst="rect">
            <a:avLst/>
          </a:prstGeom>
          <a:solidFill>
            <a:srgbClr val="C9DAF8"/>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venir"/>
              <a:ea typeface="Avenir"/>
              <a:cs typeface="Avenir"/>
              <a:sym typeface="Avenir"/>
            </a:endParaRPr>
          </a:p>
        </p:txBody>
      </p:sp>
      <p:sp>
        <p:nvSpPr>
          <p:cNvPr id="315" name="Google Shape;315;p31"/>
          <p:cNvSpPr txBox="1"/>
          <p:nvPr/>
        </p:nvSpPr>
        <p:spPr>
          <a:xfrm>
            <a:off x="4911000" y="4776900"/>
            <a:ext cx="7281000" cy="615600"/>
          </a:xfrm>
          <a:prstGeom prst="rect">
            <a:avLst/>
          </a:prstGeom>
          <a:solidFill>
            <a:srgbClr val="D9EAD3"/>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venir"/>
              <a:ea typeface="Avenir"/>
              <a:cs typeface="Avenir"/>
              <a:sym typeface="Avenir"/>
            </a:endParaRPr>
          </a:p>
        </p:txBody>
      </p:sp>
      <p:sp>
        <p:nvSpPr>
          <p:cNvPr id="316" name="Google Shape;316;p31"/>
          <p:cNvSpPr txBox="1"/>
          <p:nvPr/>
        </p:nvSpPr>
        <p:spPr>
          <a:xfrm>
            <a:off x="5689800" y="5953175"/>
            <a:ext cx="6502200" cy="615600"/>
          </a:xfrm>
          <a:prstGeom prst="rect">
            <a:avLst/>
          </a:prstGeom>
          <a:solidFill>
            <a:srgbClr val="D9D2E9"/>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venir"/>
              <a:ea typeface="Avenir"/>
              <a:cs typeface="Avenir"/>
              <a:sym typeface="Avenir"/>
            </a:endParaRPr>
          </a:p>
        </p:txBody>
      </p:sp>
      <p:sp>
        <p:nvSpPr>
          <p:cNvPr id="317" name="Google Shape;317;p31"/>
          <p:cNvSpPr/>
          <p:nvPr/>
        </p:nvSpPr>
        <p:spPr>
          <a:xfrm>
            <a:off x="133725" y="325200"/>
            <a:ext cx="1923900" cy="914400"/>
          </a:xfrm>
          <a:prstGeom prst="roundRect">
            <a:avLst>
              <a:gd fmla="val 16667" name="adj"/>
            </a:avLst>
          </a:prstGeom>
          <a:solidFill>
            <a:srgbClr val="F6B26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1" i="0" lang="en-US" sz="2500" u="none" cap="none" strike="noStrike">
                <a:solidFill>
                  <a:srgbClr val="FFFFFF"/>
                </a:solidFill>
                <a:latin typeface="Arial"/>
                <a:ea typeface="Arial"/>
                <a:cs typeface="Arial"/>
                <a:sym typeface="Arial"/>
              </a:rPr>
              <a:t>Problem</a:t>
            </a:r>
            <a:endParaRPr b="1" i="0" sz="2500" u="none" cap="none" strike="noStrike">
              <a:solidFill>
                <a:srgbClr val="FFFFFF"/>
              </a:solidFill>
              <a:latin typeface="Arial"/>
              <a:ea typeface="Arial"/>
              <a:cs typeface="Arial"/>
              <a:sym typeface="Arial"/>
            </a:endParaRPr>
          </a:p>
        </p:txBody>
      </p:sp>
      <p:sp>
        <p:nvSpPr>
          <p:cNvPr id="318" name="Google Shape;318;p31"/>
          <p:cNvSpPr/>
          <p:nvPr/>
        </p:nvSpPr>
        <p:spPr>
          <a:xfrm>
            <a:off x="731550" y="1405613"/>
            <a:ext cx="1923900" cy="914400"/>
          </a:xfrm>
          <a:prstGeom prst="roundRect">
            <a:avLst>
              <a:gd fmla="val 16667" name="adj"/>
            </a:avLst>
          </a:prstGeom>
          <a:solidFill>
            <a:srgbClr val="B7B7B7"/>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1" i="0" lang="en-US" sz="2500" u="none" cap="none" strike="noStrike">
                <a:solidFill>
                  <a:srgbClr val="FFFFFF"/>
                </a:solidFill>
                <a:latin typeface="Arial"/>
                <a:ea typeface="Arial"/>
                <a:cs typeface="Arial"/>
                <a:sym typeface="Arial"/>
              </a:rPr>
              <a:t>Why?</a:t>
            </a:r>
            <a:endParaRPr b="0" i="0" sz="1400" u="none" cap="none" strike="noStrike">
              <a:solidFill>
                <a:srgbClr val="000000"/>
              </a:solidFill>
              <a:latin typeface="Arial"/>
              <a:ea typeface="Arial"/>
              <a:cs typeface="Arial"/>
              <a:sym typeface="Arial"/>
            </a:endParaRPr>
          </a:p>
        </p:txBody>
      </p:sp>
      <p:sp>
        <p:nvSpPr>
          <p:cNvPr id="319" name="Google Shape;319;p31"/>
          <p:cNvSpPr/>
          <p:nvPr/>
        </p:nvSpPr>
        <p:spPr>
          <a:xfrm>
            <a:off x="1482000" y="2464938"/>
            <a:ext cx="1923900" cy="914400"/>
          </a:xfrm>
          <a:prstGeom prst="roundRect">
            <a:avLst>
              <a:gd fmla="val 16667" name="adj"/>
            </a:avLst>
          </a:prstGeom>
          <a:solidFill>
            <a:srgbClr val="FFD966"/>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1" i="0" lang="en-US" sz="2500" u="none" cap="none" strike="noStrike">
                <a:solidFill>
                  <a:srgbClr val="FFFFFF"/>
                </a:solidFill>
                <a:latin typeface="Arial"/>
                <a:ea typeface="Arial"/>
                <a:cs typeface="Arial"/>
                <a:sym typeface="Arial"/>
              </a:rPr>
              <a:t>Why?</a:t>
            </a:r>
            <a:endParaRPr b="0" i="0" sz="1400" u="none" cap="none" strike="noStrike">
              <a:solidFill>
                <a:srgbClr val="000000"/>
              </a:solidFill>
              <a:latin typeface="Arial"/>
              <a:ea typeface="Arial"/>
              <a:cs typeface="Arial"/>
              <a:sym typeface="Arial"/>
            </a:endParaRPr>
          </a:p>
        </p:txBody>
      </p:sp>
      <p:sp>
        <p:nvSpPr>
          <p:cNvPr id="320" name="Google Shape;320;p31"/>
          <p:cNvSpPr/>
          <p:nvPr/>
        </p:nvSpPr>
        <p:spPr>
          <a:xfrm>
            <a:off x="2362575" y="3577875"/>
            <a:ext cx="1923900" cy="914400"/>
          </a:xfrm>
          <a:prstGeom prst="roundRect">
            <a:avLst>
              <a:gd fmla="val 16667" name="adj"/>
            </a:avLst>
          </a:prstGeom>
          <a:solidFill>
            <a:srgbClr val="6FA8D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1" i="0" lang="en-US" sz="2500" u="none" cap="none" strike="noStrike">
                <a:solidFill>
                  <a:srgbClr val="FFFFFF"/>
                </a:solidFill>
                <a:latin typeface="Arial"/>
                <a:ea typeface="Arial"/>
                <a:cs typeface="Arial"/>
                <a:sym typeface="Arial"/>
              </a:rPr>
              <a:t>Why?</a:t>
            </a:r>
            <a:endParaRPr b="0" i="0" sz="1400" u="none" cap="none" strike="noStrike">
              <a:solidFill>
                <a:srgbClr val="000000"/>
              </a:solidFill>
              <a:latin typeface="Arial"/>
              <a:ea typeface="Arial"/>
              <a:cs typeface="Arial"/>
              <a:sym typeface="Arial"/>
            </a:endParaRPr>
          </a:p>
        </p:txBody>
      </p:sp>
      <p:sp>
        <p:nvSpPr>
          <p:cNvPr id="321" name="Google Shape;321;p31"/>
          <p:cNvSpPr/>
          <p:nvPr/>
        </p:nvSpPr>
        <p:spPr>
          <a:xfrm>
            <a:off x="2987100" y="4690825"/>
            <a:ext cx="1923900" cy="914400"/>
          </a:xfrm>
          <a:prstGeom prst="roundRect">
            <a:avLst>
              <a:gd fmla="val 16667" name="adj"/>
            </a:avLst>
          </a:prstGeom>
          <a:solidFill>
            <a:srgbClr val="93C47D"/>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1" i="0" lang="en-US" sz="2500" u="none" cap="none" strike="noStrike">
                <a:solidFill>
                  <a:srgbClr val="FFFFFF"/>
                </a:solidFill>
                <a:latin typeface="Arial"/>
                <a:ea typeface="Arial"/>
                <a:cs typeface="Arial"/>
                <a:sym typeface="Arial"/>
              </a:rPr>
              <a:t>Why?</a:t>
            </a:r>
            <a:endParaRPr b="0" i="0" sz="1400" u="none" cap="none" strike="noStrike">
              <a:solidFill>
                <a:srgbClr val="000000"/>
              </a:solidFill>
              <a:latin typeface="Arial"/>
              <a:ea typeface="Arial"/>
              <a:cs typeface="Arial"/>
              <a:sym typeface="Arial"/>
            </a:endParaRPr>
          </a:p>
        </p:txBody>
      </p:sp>
      <p:sp>
        <p:nvSpPr>
          <p:cNvPr id="322" name="Google Shape;322;p31"/>
          <p:cNvSpPr/>
          <p:nvPr/>
        </p:nvSpPr>
        <p:spPr>
          <a:xfrm>
            <a:off x="3765900" y="5803775"/>
            <a:ext cx="1923900" cy="914400"/>
          </a:xfrm>
          <a:prstGeom prst="roundRect">
            <a:avLst>
              <a:gd fmla="val 16667" name="adj"/>
            </a:avLst>
          </a:prstGeom>
          <a:solidFill>
            <a:srgbClr val="8E7CC3"/>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1" i="0" lang="en-US" sz="2500" u="none" cap="none" strike="noStrike">
                <a:solidFill>
                  <a:srgbClr val="FFFFFF"/>
                </a:solidFill>
                <a:latin typeface="Arial"/>
                <a:ea typeface="Arial"/>
                <a:cs typeface="Arial"/>
                <a:sym typeface="Arial"/>
              </a:rPr>
              <a:t>Why?</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32"/>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pic>
        <p:nvPicPr>
          <p:cNvPr id="329" name="Google Shape;329;p32"/>
          <p:cNvPicPr preferRelativeResize="0"/>
          <p:nvPr/>
        </p:nvPicPr>
        <p:blipFill rotWithShape="1">
          <a:blip r:embed="rId3">
            <a:alphaModFix/>
          </a:blip>
          <a:srcRect b="0" l="0" r="0" t="0"/>
          <a:stretch/>
        </p:blipFill>
        <p:spPr>
          <a:xfrm>
            <a:off x="323850" y="152400"/>
            <a:ext cx="4432512" cy="6553201"/>
          </a:xfrm>
          <a:prstGeom prst="rect">
            <a:avLst/>
          </a:prstGeom>
          <a:noFill/>
          <a:ln>
            <a:noFill/>
          </a:ln>
        </p:spPr>
      </p:pic>
      <p:sp>
        <p:nvSpPr>
          <p:cNvPr id="330" name="Google Shape;330;p32"/>
          <p:cNvSpPr txBox="1"/>
          <p:nvPr/>
        </p:nvSpPr>
        <p:spPr>
          <a:xfrm>
            <a:off x="5004000" y="535200"/>
            <a:ext cx="7188000" cy="6341700"/>
          </a:xfrm>
          <a:prstGeom prst="rect">
            <a:avLst/>
          </a:prstGeom>
          <a:noFill/>
          <a:ln>
            <a:noFill/>
          </a:ln>
        </p:spPr>
        <p:txBody>
          <a:bodyPr anchorCtr="0" anchor="t" bIns="91425" lIns="91425" spcFirstLastPara="1" rIns="91425" wrap="square" tIns="91425">
            <a:spAutoFit/>
          </a:bodyPr>
          <a:lstStyle/>
          <a:p>
            <a:pPr indent="0" lvl="0" marL="0" marR="0" rtl="0" algn="ctr">
              <a:lnSpc>
                <a:spcPct val="150000"/>
              </a:lnSpc>
              <a:spcBef>
                <a:spcPts val="0"/>
              </a:spcBef>
              <a:spcAft>
                <a:spcPts val="600"/>
              </a:spcAft>
              <a:buClr>
                <a:srgbClr val="000000"/>
              </a:buClr>
              <a:buSzPts val="3800"/>
              <a:buFont typeface="Arial"/>
              <a:buNone/>
            </a:pPr>
            <a:r>
              <a:rPr b="1" i="0" lang="en-US" sz="3800" u="none" cap="none" strike="noStrike">
                <a:solidFill>
                  <a:schemeClr val="dk1"/>
                </a:solidFill>
                <a:latin typeface="Calibri"/>
                <a:ea typeface="Calibri"/>
                <a:cs typeface="Calibri"/>
                <a:sym typeface="Calibri"/>
              </a:rPr>
              <a:t>Sakichi Toyoda</a:t>
            </a:r>
            <a:r>
              <a:rPr b="0" i="0" lang="en-US" sz="2500" u="none" cap="none" strike="noStrike">
                <a:solidFill>
                  <a:schemeClr val="dk1"/>
                </a:solidFill>
                <a:latin typeface="Calibri"/>
                <a:ea typeface="Calibri"/>
                <a:cs typeface="Calibri"/>
                <a:sym typeface="Calibri"/>
              </a:rPr>
              <a:t> (</a:t>
            </a:r>
            <a:r>
              <a:rPr b="0" i="0" lang="en-US" sz="2500" u="none" cap="none" strike="noStrike">
                <a:solidFill>
                  <a:schemeClr val="dk1"/>
                </a:solidFill>
                <a:latin typeface="Arial"/>
                <a:ea typeface="Arial"/>
                <a:cs typeface="Arial"/>
                <a:sym typeface="Arial"/>
              </a:rPr>
              <a:t>豊田 佐吉</a:t>
            </a:r>
            <a:r>
              <a:rPr b="0" i="0" lang="en-US" sz="2500" u="none" cap="none" strike="noStrike">
                <a:solidFill>
                  <a:schemeClr val="dk1"/>
                </a:solidFill>
                <a:latin typeface="Calibri"/>
                <a:ea typeface="Calibri"/>
                <a:cs typeface="Calibri"/>
                <a:sym typeface="Calibri"/>
              </a:rPr>
              <a:t>, </a:t>
            </a:r>
            <a:r>
              <a:rPr b="0" i="1" lang="en-US" sz="2500" u="none" cap="none" strike="noStrike">
                <a:solidFill>
                  <a:schemeClr val="dk1"/>
                </a:solidFill>
                <a:latin typeface="Calibri"/>
                <a:ea typeface="Calibri"/>
                <a:cs typeface="Calibri"/>
                <a:sym typeface="Calibri"/>
              </a:rPr>
              <a:t>Toyoda Sakichi</a:t>
            </a:r>
            <a:r>
              <a:rPr b="0" i="0" lang="en-US" sz="2500" u="none" cap="none" strike="noStrike">
                <a:solidFill>
                  <a:schemeClr val="dk1"/>
                </a:solidFill>
                <a:latin typeface="Calibri"/>
                <a:ea typeface="Calibri"/>
                <a:cs typeface="Calibri"/>
                <a:sym typeface="Calibri"/>
              </a:rPr>
              <a:t>, February 14, 1867 – October 30, 1930)</a:t>
            </a:r>
            <a:r>
              <a:rPr b="0" i="0" lang="en-US" sz="2300" u="none" cap="none" strike="noStrike">
                <a:solidFill>
                  <a:schemeClr val="dk1"/>
                </a:solidFill>
                <a:latin typeface="Avenir"/>
                <a:ea typeface="Avenir"/>
                <a:cs typeface="Avenir"/>
                <a:sym typeface="Avenir"/>
              </a:rPr>
              <a:t> </a:t>
            </a:r>
            <a:r>
              <a:rPr b="0" i="0" lang="en-US" sz="2700" u="none" cap="none" strike="noStrike">
                <a:solidFill>
                  <a:schemeClr val="dk1"/>
                </a:solidFill>
                <a:latin typeface="Avenir"/>
                <a:ea typeface="Avenir"/>
                <a:cs typeface="Avenir"/>
                <a:sym typeface="Avenir"/>
              </a:rPr>
              <a:t>was a Japanese inventor and industrialist. He was born in Kosai, Shizuoka. The son of a farmer and sought-after carpenter, he started the Toyoda family companies. His son, Kiichiro Toyoda, would later establish Japan's largest automaker, Toyota. Toyoda is referred to as the "King of Japanese Inventors". </a:t>
            </a:r>
            <a:r>
              <a:rPr b="0" i="0" lang="en-US" sz="1900" u="none" cap="none" strike="noStrike">
                <a:solidFill>
                  <a:schemeClr val="dk1"/>
                </a:solidFill>
                <a:latin typeface="Avenir"/>
                <a:ea typeface="Avenir"/>
                <a:cs typeface="Avenir"/>
                <a:sym typeface="Avenir"/>
              </a:rPr>
              <a:t>https://en.wikipedia.org/wiki/Sakichi_Toyoda</a:t>
            </a:r>
            <a:endParaRPr b="0" i="0" sz="1900" u="none" cap="none" strike="noStrike">
              <a:solidFill>
                <a:schemeClr val="dk1"/>
              </a:solidFill>
              <a:latin typeface="Avenir"/>
              <a:ea typeface="Avenir"/>
              <a:cs typeface="Avenir"/>
              <a:sym typeface="Aveni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p33"/>
          <p:cNvSpPr/>
          <p:nvPr/>
        </p:nvSpPr>
        <p:spPr>
          <a:xfrm>
            <a:off x="4791075" y="545150"/>
            <a:ext cx="6438900" cy="4953000"/>
          </a:xfrm>
          <a:prstGeom prst="cloudCallout">
            <a:avLst>
              <a:gd fmla="val -85053" name="adj1"/>
              <a:gd fmla="val 12009" name="adj2"/>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7" name="Google Shape;337;p33"/>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pic>
        <p:nvPicPr>
          <p:cNvPr id="338" name="Google Shape;338;p33"/>
          <p:cNvPicPr preferRelativeResize="0"/>
          <p:nvPr/>
        </p:nvPicPr>
        <p:blipFill rotWithShape="1">
          <a:blip r:embed="rId3">
            <a:alphaModFix/>
          </a:blip>
          <a:srcRect b="0" l="0" r="0" t="0"/>
          <a:stretch/>
        </p:blipFill>
        <p:spPr>
          <a:xfrm>
            <a:off x="247650" y="2971800"/>
            <a:ext cx="2543175" cy="3562350"/>
          </a:xfrm>
          <a:prstGeom prst="rect">
            <a:avLst/>
          </a:prstGeom>
          <a:noFill/>
          <a:ln>
            <a:noFill/>
          </a:ln>
        </p:spPr>
      </p:pic>
      <p:sp>
        <p:nvSpPr>
          <p:cNvPr id="339" name="Google Shape;339;p33"/>
          <p:cNvSpPr txBox="1"/>
          <p:nvPr/>
        </p:nvSpPr>
        <p:spPr>
          <a:xfrm>
            <a:off x="247650" y="438150"/>
            <a:ext cx="5048700" cy="2445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3300"/>
              <a:buFont typeface="Arial"/>
              <a:buNone/>
            </a:pPr>
            <a:r>
              <a:rPr b="0" i="0" lang="en-US" sz="3300" u="none" cap="none" strike="noStrike">
                <a:solidFill>
                  <a:srgbClr val="202122"/>
                </a:solidFill>
                <a:latin typeface="Avenir"/>
                <a:ea typeface="Avenir"/>
                <a:cs typeface="Avenir"/>
                <a:sym typeface="Avenir"/>
              </a:rPr>
              <a:t>“The basis of Toyota's scientific approach by repeating why five times… </a:t>
            </a:r>
            <a:endParaRPr b="0" i="0" sz="3300" u="none" cap="none" strike="noStrike">
              <a:solidFill>
                <a:srgbClr val="202122"/>
              </a:solidFill>
              <a:latin typeface="Avenir"/>
              <a:ea typeface="Avenir"/>
              <a:cs typeface="Avenir"/>
              <a:sym typeface="Avenir"/>
            </a:endParaRPr>
          </a:p>
        </p:txBody>
      </p:sp>
      <p:sp>
        <p:nvSpPr>
          <p:cNvPr id="340" name="Google Shape;340;p33"/>
          <p:cNvSpPr txBox="1"/>
          <p:nvPr/>
        </p:nvSpPr>
        <p:spPr>
          <a:xfrm>
            <a:off x="3657975" y="5410200"/>
            <a:ext cx="8115300" cy="1243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3200"/>
              <a:buFont typeface="Arial"/>
              <a:buNone/>
            </a:pPr>
            <a:r>
              <a:rPr b="0" i="0" lang="en-US" sz="3200" u="none" cap="none" strike="noStrike">
                <a:solidFill>
                  <a:srgbClr val="202122"/>
                </a:solidFill>
                <a:latin typeface="Avenir"/>
                <a:ea typeface="Avenir"/>
                <a:cs typeface="Avenir"/>
                <a:sym typeface="Avenir"/>
              </a:rPr>
              <a:t>….the nature of the problem as well as its solution becomes clear." </a:t>
            </a:r>
            <a:r>
              <a:rPr b="0" i="0" lang="en-US" sz="1600" u="none" cap="none" strike="noStrike">
                <a:solidFill>
                  <a:srgbClr val="202122"/>
                </a:solidFill>
                <a:latin typeface="Avenir"/>
                <a:ea typeface="Avenir"/>
                <a:cs typeface="Avenir"/>
                <a:sym typeface="Avenir"/>
              </a:rPr>
              <a:t>-</a:t>
            </a:r>
            <a:r>
              <a:rPr b="0" i="0" lang="en-US" sz="1600" u="none" cap="none" strike="noStrike">
                <a:solidFill>
                  <a:srgbClr val="0645AD"/>
                </a:solidFill>
                <a:highlight>
                  <a:srgbClr val="FFFFFF"/>
                </a:highlight>
                <a:uFill>
                  <a:noFill/>
                </a:uFill>
                <a:latin typeface="Arial"/>
                <a:ea typeface="Arial"/>
                <a:cs typeface="Arial"/>
                <a:sym typeface="Arial"/>
                <a:hlinkClick r:id="rId4">
                  <a:extLst>
                    <a:ext uri="{A12FA001-AC4F-418D-AE19-62706E023703}">
                      <ahyp:hlinkClr val="tx"/>
                    </a:ext>
                  </a:extLst>
                </a:hlinkClick>
              </a:rPr>
              <a:t>Ohno, Taiichi</a:t>
            </a:r>
            <a:r>
              <a:rPr b="0" i="0" lang="en-US" sz="1600" u="none" cap="none" strike="noStrike">
                <a:solidFill>
                  <a:srgbClr val="222222"/>
                </a:solidFill>
                <a:highlight>
                  <a:srgbClr val="FFFFFF"/>
                </a:highlight>
                <a:latin typeface="Arial"/>
                <a:ea typeface="Arial"/>
                <a:cs typeface="Arial"/>
                <a:sym typeface="Arial"/>
              </a:rPr>
              <a:t> (1988)</a:t>
            </a:r>
            <a:endParaRPr b="0" i="0" sz="1600" u="none" cap="none" strike="noStrike">
              <a:solidFill>
                <a:srgbClr val="202122"/>
              </a:solidFill>
              <a:latin typeface="Avenir"/>
              <a:ea typeface="Avenir"/>
              <a:cs typeface="Avenir"/>
              <a:sym typeface="Avenir"/>
            </a:endParaRPr>
          </a:p>
        </p:txBody>
      </p:sp>
      <p:pic>
        <p:nvPicPr>
          <p:cNvPr id="341" name="Google Shape;341;p33"/>
          <p:cNvPicPr preferRelativeResize="0"/>
          <p:nvPr/>
        </p:nvPicPr>
        <p:blipFill rotWithShape="1">
          <a:blip r:embed="rId5">
            <a:alphaModFix/>
          </a:blip>
          <a:srcRect b="0" l="0" r="0" t="0"/>
          <a:stretch/>
        </p:blipFill>
        <p:spPr>
          <a:xfrm>
            <a:off x="5866213" y="948488"/>
            <a:ext cx="4288625" cy="4146325"/>
          </a:xfrm>
          <a:prstGeom prst="rect">
            <a:avLst/>
          </a:prstGeom>
          <a:noFill/>
          <a:ln>
            <a:noFill/>
          </a:ln>
        </p:spPr>
      </p:pic>
      <p:sp>
        <p:nvSpPr>
          <p:cNvPr id="342" name="Google Shape;342;p33"/>
          <p:cNvSpPr txBox="1"/>
          <p:nvPr/>
        </p:nvSpPr>
        <p:spPr>
          <a:xfrm>
            <a:off x="7201275" y="1466300"/>
            <a:ext cx="1181100" cy="3263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0000"/>
              <a:buFont typeface="Arial"/>
              <a:buNone/>
            </a:pPr>
            <a:r>
              <a:rPr b="1" i="0" lang="en-US" sz="20000" u="none" cap="none" strike="noStrike">
                <a:solidFill>
                  <a:srgbClr val="000000"/>
                </a:solidFill>
                <a:latin typeface="Avenir"/>
                <a:ea typeface="Avenir"/>
                <a:cs typeface="Avenir"/>
                <a:sym typeface="Avenir"/>
              </a:rPr>
              <a:t>5</a:t>
            </a:r>
            <a:endParaRPr b="1" i="0" sz="20000" u="none" cap="none" strike="noStrike">
              <a:solidFill>
                <a:srgbClr val="000000"/>
              </a:solidFill>
              <a:latin typeface="Avenir"/>
              <a:ea typeface="Avenir"/>
              <a:cs typeface="Avenir"/>
              <a:sym typeface="Aveni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34"/>
          <p:cNvSpPr txBox="1"/>
          <p:nvPr>
            <p:ph type="title"/>
          </p:nvPr>
        </p:nvSpPr>
        <p:spPr>
          <a:xfrm>
            <a:off x="1674424" y="514738"/>
            <a:ext cx="9663300" cy="132570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accent3"/>
              </a:buClr>
              <a:buSzPts val="4000"/>
              <a:buFont typeface="Arial"/>
              <a:buNone/>
            </a:pPr>
            <a:r>
              <a:rPr lang="en-US"/>
              <a:t>Is it a System?</a:t>
            </a:r>
            <a:endParaRPr/>
          </a:p>
        </p:txBody>
      </p:sp>
      <p:sp>
        <p:nvSpPr>
          <p:cNvPr id="349" name="Google Shape;349;p34"/>
          <p:cNvSpPr txBox="1"/>
          <p:nvPr>
            <p:ph idx="1" type="body"/>
          </p:nvPr>
        </p:nvSpPr>
        <p:spPr>
          <a:xfrm>
            <a:off x="1674424" y="2073075"/>
            <a:ext cx="3141900" cy="4044600"/>
          </a:xfrm>
          <a:prstGeom prst="rect">
            <a:avLst/>
          </a:prstGeom>
          <a:noFill/>
          <a:ln>
            <a:noFill/>
          </a:ln>
        </p:spPr>
        <p:txBody>
          <a:bodyPr anchorCtr="0" anchor="t" bIns="45700" lIns="91425" spcFirstLastPara="1" rIns="91425" wrap="square" tIns="45700">
            <a:noAutofit/>
          </a:bodyPr>
          <a:lstStyle/>
          <a:p>
            <a:pPr indent="0" lvl="0" marL="1587" rtl="0" algn="l">
              <a:lnSpc>
                <a:spcPct val="140000"/>
              </a:lnSpc>
              <a:spcBef>
                <a:spcPts val="0"/>
              </a:spcBef>
              <a:spcAft>
                <a:spcPts val="0"/>
              </a:spcAft>
              <a:buSzPts val="2200"/>
              <a:buNone/>
            </a:pPr>
            <a:r>
              <a:rPr lang="en-US">
                <a:solidFill>
                  <a:srgbClr val="000000"/>
                </a:solidFill>
                <a:latin typeface="Arial"/>
                <a:ea typeface="Arial"/>
                <a:cs typeface="Arial"/>
                <a:sym typeface="Arial"/>
              </a:rPr>
              <a:t>___ aquarium</a:t>
            </a:r>
            <a:endParaRPr/>
          </a:p>
          <a:p>
            <a:pPr indent="0" lvl="0" marL="1587" rtl="0" algn="l">
              <a:lnSpc>
                <a:spcPct val="140000"/>
              </a:lnSpc>
              <a:spcBef>
                <a:spcPts val="640"/>
              </a:spcBef>
              <a:spcAft>
                <a:spcPts val="0"/>
              </a:spcAft>
              <a:buSzPts val="2200"/>
              <a:buNone/>
            </a:pPr>
            <a:r>
              <a:rPr lang="en-US">
                <a:solidFill>
                  <a:srgbClr val="000000"/>
                </a:solidFill>
                <a:latin typeface="Arial"/>
                <a:ea typeface="Arial"/>
                <a:cs typeface="Arial"/>
                <a:sym typeface="Arial"/>
              </a:rPr>
              <a:t>___ food web</a:t>
            </a:r>
            <a:endParaRPr/>
          </a:p>
          <a:p>
            <a:pPr indent="0" lvl="0" marL="1587" rtl="0" algn="l">
              <a:lnSpc>
                <a:spcPct val="140000"/>
              </a:lnSpc>
              <a:spcBef>
                <a:spcPts val="640"/>
              </a:spcBef>
              <a:spcAft>
                <a:spcPts val="0"/>
              </a:spcAft>
              <a:buSzPts val="2200"/>
              <a:buNone/>
            </a:pPr>
            <a:r>
              <a:rPr lang="en-US">
                <a:solidFill>
                  <a:srgbClr val="000000"/>
                </a:solidFill>
                <a:latin typeface="Arial"/>
                <a:ea typeface="Arial"/>
                <a:cs typeface="Arial"/>
                <a:sym typeface="Arial"/>
              </a:rPr>
              <a:t>___ hurricane</a:t>
            </a:r>
            <a:endParaRPr/>
          </a:p>
          <a:p>
            <a:pPr indent="0" lvl="0" marL="1587" rtl="0" algn="l">
              <a:lnSpc>
                <a:spcPct val="140000"/>
              </a:lnSpc>
              <a:spcBef>
                <a:spcPts val="640"/>
              </a:spcBef>
              <a:spcAft>
                <a:spcPts val="0"/>
              </a:spcAft>
              <a:buSzPts val="2200"/>
              <a:buNone/>
            </a:pPr>
            <a:r>
              <a:rPr lang="en-US">
                <a:solidFill>
                  <a:srgbClr val="000000"/>
                </a:solidFill>
                <a:latin typeface="Arial"/>
                <a:ea typeface="Arial"/>
                <a:cs typeface="Arial"/>
                <a:sym typeface="Arial"/>
              </a:rPr>
              <a:t>___ electrical circuit</a:t>
            </a:r>
            <a:endParaRPr/>
          </a:p>
          <a:p>
            <a:pPr indent="0" lvl="0" marL="1587" rtl="0" algn="l">
              <a:lnSpc>
                <a:spcPct val="140000"/>
              </a:lnSpc>
              <a:spcBef>
                <a:spcPts val="640"/>
              </a:spcBef>
              <a:spcAft>
                <a:spcPts val="0"/>
              </a:spcAft>
              <a:buSzPts val="2200"/>
              <a:buNone/>
            </a:pPr>
            <a:r>
              <a:rPr lang="en-US">
                <a:solidFill>
                  <a:srgbClr val="000000"/>
                </a:solidFill>
                <a:latin typeface="Arial"/>
                <a:ea typeface="Arial"/>
                <a:cs typeface="Arial"/>
                <a:sym typeface="Arial"/>
              </a:rPr>
              <a:t>___ volcano</a:t>
            </a:r>
            <a:endParaRPr/>
          </a:p>
          <a:p>
            <a:pPr indent="0" lvl="0" marL="1587" rtl="0" algn="l">
              <a:lnSpc>
                <a:spcPct val="140000"/>
              </a:lnSpc>
              <a:spcBef>
                <a:spcPts val="640"/>
              </a:spcBef>
              <a:spcAft>
                <a:spcPts val="0"/>
              </a:spcAft>
              <a:buSzPts val="2200"/>
              <a:buNone/>
            </a:pPr>
            <a:r>
              <a:rPr lang="en-US">
                <a:solidFill>
                  <a:srgbClr val="000000"/>
                </a:solidFill>
                <a:latin typeface="Arial"/>
                <a:ea typeface="Arial"/>
                <a:cs typeface="Arial"/>
                <a:sym typeface="Arial"/>
              </a:rPr>
              <a:t>___ soil </a:t>
            </a:r>
            <a:endParaRPr/>
          </a:p>
          <a:p>
            <a:pPr indent="0" lvl="0" marL="1587" rtl="0" algn="l">
              <a:lnSpc>
                <a:spcPct val="140000"/>
              </a:lnSpc>
              <a:spcBef>
                <a:spcPts val="1200"/>
              </a:spcBef>
              <a:spcAft>
                <a:spcPts val="0"/>
              </a:spcAft>
              <a:buSzPts val="2200"/>
              <a:buNone/>
            </a:pPr>
            <a:r>
              <a:rPr lang="en-US">
                <a:solidFill>
                  <a:srgbClr val="000000"/>
                </a:solidFill>
                <a:latin typeface="Arial"/>
                <a:ea typeface="Arial"/>
                <a:cs typeface="Arial"/>
                <a:sym typeface="Arial"/>
              </a:rPr>
              <a:t>___ Earth and its Moon </a:t>
            </a:r>
            <a:endParaRPr/>
          </a:p>
          <a:p>
            <a:pPr indent="-201930" lvl="0" marL="344487" rtl="0" algn="l">
              <a:lnSpc>
                <a:spcPct val="126126"/>
              </a:lnSpc>
              <a:spcBef>
                <a:spcPts val="1200"/>
              </a:spcBef>
              <a:spcAft>
                <a:spcPts val="0"/>
              </a:spcAft>
              <a:buClr>
                <a:schemeClr val="accent3"/>
              </a:buClr>
              <a:buSzPts val="2220"/>
              <a:buFont typeface="Arial"/>
              <a:buNone/>
            </a:pPr>
            <a:r>
              <a:t/>
            </a:r>
            <a:endParaRPr/>
          </a:p>
        </p:txBody>
      </p:sp>
      <p:sp>
        <p:nvSpPr>
          <p:cNvPr id="350" name="Google Shape;350;p34"/>
          <p:cNvSpPr txBox="1"/>
          <p:nvPr>
            <p:ph idx="12" type="sldNum"/>
          </p:nvPr>
        </p:nvSpPr>
        <p:spPr>
          <a:xfrm>
            <a:off x="250391" y="238838"/>
            <a:ext cx="526200" cy="3651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000000"/>
              </a:buClr>
              <a:buSzPts val="1800"/>
              <a:buFont typeface="Arial"/>
              <a:buNone/>
            </a:pPr>
            <a:fld id="{00000000-1234-1234-1234-123412341234}" type="slidenum">
              <a:rPr lang="en-US"/>
              <a:t>‹#›</a:t>
            </a:fld>
            <a:endParaRPr/>
          </a:p>
        </p:txBody>
      </p:sp>
      <p:sp>
        <p:nvSpPr>
          <p:cNvPr id="351" name="Google Shape;351;p34"/>
          <p:cNvSpPr txBox="1"/>
          <p:nvPr>
            <p:ph idx="2" type="body"/>
          </p:nvPr>
        </p:nvSpPr>
        <p:spPr>
          <a:xfrm>
            <a:off x="5202817" y="2073075"/>
            <a:ext cx="2651100" cy="4044600"/>
          </a:xfrm>
          <a:prstGeom prst="rect">
            <a:avLst/>
          </a:prstGeom>
          <a:noFill/>
          <a:ln>
            <a:noFill/>
          </a:ln>
        </p:spPr>
        <p:txBody>
          <a:bodyPr anchorCtr="0" anchor="t" bIns="45700" lIns="91425" spcFirstLastPara="1" rIns="91425" wrap="square" tIns="45700">
            <a:noAutofit/>
          </a:bodyPr>
          <a:lstStyle/>
          <a:p>
            <a:pPr indent="0" lvl="0" marL="1587" rtl="0" algn="l">
              <a:lnSpc>
                <a:spcPct val="140000"/>
              </a:lnSpc>
              <a:spcBef>
                <a:spcPts val="0"/>
              </a:spcBef>
              <a:spcAft>
                <a:spcPts val="0"/>
              </a:spcAft>
              <a:buSzPts val="2200"/>
              <a:buNone/>
            </a:pPr>
            <a:r>
              <a:rPr lang="en-US">
                <a:solidFill>
                  <a:srgbClr val="000000"/>
                </a:solidFill>
                <a:latin typeface="Arial"/>
                <a:ea typeface="Arial"/>
                <a:cs typeface="Arial"/>
                <a:sym typeface="Arial"/>
              </a:rPr>
              <a:t>___ digestion </a:t>
            </a:r>
            <a:endParaRPr/>
          </a:p>
          <a:p>
            <a:pPr indent="0" lvl="0" marL="1587" rtl="0" algn="l">
              <a:lnSpc>
                <a:spcPct val="140000"/>
              </a:lnSpc>
              <a:spcBef>
                <a:spcPts val="640"/>
              </a:spcBef>
              <a:spcAft>
                <a:spcPts val="0"/>
              </a:spcAft>
              <a:buSzPts val="2200"/>
              <a:buNone/>
            </a:pPr>
            <a:r>
              <a:rPr lang="en-US">
                <a:solidFill>
                  <a:srgbClr val="000000"/>
                </a:solidFill>
                <a:latin typeface="Arial"/>
                <a:ea typeface="Arial"/>
                <a:cs typeface="Arial"/>
                <a:sym typeface="Arial"/>
              </a:rPr>
              <a:t>___ A + B = C</a:t>
            </a:r>
            <a:endParaRPr/>
          </a:p>
          <a:p>
            <a:pPr indent="0" lvl="0" marL="1587" rtl="0" algn="l">
              <a:lnSpc>
                <a:spcPct val="140000"/>
              </a:lnSpc>
              <a:spcBef>
                <a:spcPts val="640"/>
              </a:spcBef>
              <a:spcAft>
                <a:spcPts val="0"/>
              </a:spcAft>
              <a:buSzPts val="2200"/>
              <a:buNone/>
            </a:pPr>
            <a:r>
              <a:rPr lang="en-US">
                <a:solidFill>
                  <a:srgbClr val="000000"/>
                </a:solidFill>
                <a:latin typeface="Arial"/>
                <a:ea typeface="Arial"/>
                <a:cs typeface="Arial"/>
                <a:sym typeface="Arial"/>
              </a:rPr>
              <a:t>___ pile of sand</a:t>
            </a:r>
            <a:endParaRPr/>
          </a:p>
          <a:p>
            <a:pPr indent="0" lvl="0" marL="1587" rtl="0" algn="l">
              <a:lnSpc>
                <a:spcPct val="140000"/>
              </a:lnSpc>
              <a:spcBef>
                <a:spcPts val="640"/>
              </a:spcBef>
              <a:spcAft>
                <a:spcPts val="0"/>
              </a:spcAft>
              <a:buSzPts val="2200"/>
              <a:buNone/>
            </a:pPr>
            <a:r>
              <a:rPr lang="en-US">
                <a:solidFill>
                  <a:srgbClr val="000000"/>
                </a:solidFill>
                <a:latin typeface="Arial"/>
                <a:ea typeface="Arial"/>
                <a:cs typeface="Arial"/>
                <a:sym typeface="Arial"/>
              </a:rPr>
              <a:t>___ grasshopper </a:t>
            </a:r>
            <a:endParaRPr/>
          </a:p>
          <a:p>
            <a:pPr indent="0" lvl="0" marL="1587" rtl="0" algn="l">
              <a:lnSpc>
                <a:spcPct val="140000"/>
              </a:lnSpc>
              <a:spcBef>
                <a:spcPts val="640"/>
              </a:spcBef>
              <a:spcAft>
                <a:spcPts val="0"/>
              </a:spcAft>
              <a:buSzPts val="2200"/>
              <a:buNone/>
            </a:pPr>
            <a:r>
              <a:rPr lang="en-US">
                <a:solidFill>
                  <a:srgbClr val="000000"/>
                </a:solidFill>
                <a:latin typeface="Arial"/>
                <a:ea typeface="Arial"/>
                <a:cs typeface="Arial"/>
                <a:sym typeface="Arial"/>
              </a:rPr>
              <a:t>___ seed</a:t>
            </a:r>
            <a:endParaRPr/>
          </a:p>
          <a:p>
            <a:pPr indent="0" lvl="0" marL="1587" rtl="0" algn="l">
              <a:lnSpc>
                <a:spcPct val="140000"/>
              </a:lnSpc>
              <a:spcBef>
                <a:spcPts val="640"/>
              </a:spcBef>
              <a:spcAft>
                <a:spcPts val="0"/>
              </a:spcAft>
              <a:buSzPts val="2200"/>
              <a:buNone/>
            </a:pPr>
            <a:r>
              <a:rPr lang="en-US">
                <a:solidFill>
                  <a:srgbClr val="000000"/>
                </a:solidFill>
                <a:latin typeface="Arial"/>
                <a:ea typeface="Arial"/>
                <a:cs typeface="Arial"/>
                <a:sym typeface="Arial"/>
              </a:rPr>
              <a:t>___ bicycle </a:t>
            </a:r>
            <a:endParaRPr/>
          </a:p>
          <a:p>
            <a:pPr indent="0" lvl="0" marL="1587" rtl="0" algn="l">
              <a:lnSpc>
                <a:spcPct val="140000"/>
              </a:lnSpc>
              <a:spcBef>
                <a:spcPts val="1200"/>
              </a:spcBef>
              <a:spcAft>
                <a:spcPts val="0"/>
              </a:spcAft>
              <a:buSzPts val="2200"/>
              <a:buNone/>
            </a:pPr>
            <a:r>
              <a:rPr lang="en-US">
                <a:solidFill>
                  <a:srgbClr val="000000"/>
                </a:solidFill>
                <a:latin typeface="Arial"/>
                <a:ea typeface="Arial"/>
                <a:cs typeface="Arial"/>
                <a:sym typeface="Arial"/>
              </a:rPr>
              <a:t>___ box of nails </a:t>
            </a:r>
            <a:endParaRPr/>
          </a:p>
        </p:txBody>
      </p:sp>
      <p:sp>
        <p:nvSpPr>
          <p:cNvPr id="352" name="Google Shape;352;p34"/>
          <p:cNvSpPr txBox="1"/>
          <p:nvPr/>
        </p:nvSpPr>
        <p:spPr>
          <a:xfrm>
            <a:off x="8240381" y="2012532"/>
            <a:ext cx="3202200" cy="4044600"/>
          </a:xfrm>
          <a:prstGeom prst="rect">
            <a:avLst/>
          </a:prstGeom>
          <a:noFill/>
          <a:ln>
            <a:noFill/>
          </a:ln>
        </p:spPr>
        <p:txBody>
          <a:bodyPr anchorCtr="0" anchor="t" bIns="45700" lIns="91425" spcFirstLastPara="1" rIns="91425" wrap="square" tIns="45700">
            <a:noAutofit/>
          </a:bodyPr>
          <a:lstStyle/>
          <a:p>
            <a:pPr indent="0" lvl="0" marL="1587" marR="0" rtl="0" algn="l">
              <a:lnSpc>
                <a:spcPct val="140000"/>
              </a:lnSpc>
              <a:spcBef>
                <a:spcPts val="0"/>
              </a:spcBef>
              <a:spcAft>
                <a:spcPts val="0"/>
              </a:spcAft>
              <a:buClr>
                <a:schemeClr val="accent3"/>
              </a:buClr>
              <a:buSzPts val="2220"/>
              <a:buFont typeface="Arial"/>
              <a:buNone/>
            </a:pPr>
            <a:r>
              <a:rPr b="0" i="0" lang="en-US" sz="2220" u="none" cap="none" strike="noStrike">
                <a:solidFill>
                  <a:srgbClr val="000000"/>
                </a:solidFill>
                <a:latin typeface="Arial"/>
                <a:ea typeface="Arial"/>
                <a:cs typeface="Arial"/>
                <a:sym typeface="Arial"/>
              </a:rPr>
              <a:t>___ cell phone</a:t>
            </a:r>
            <a:endParaRPr b="0" i="0" sz="2220" u="none" cap="none" strike="noStrike">
              <a:solidFill>
                <a:schemeClr val="accent1"/>
              </a:solidFill>
              <a:latin typeface="Arial"/>
              <a:ea typeface="Arial"/>
              <a:cs typeface="Arial"/>
              <a:sym typeface="Arial"/>
            </a:endParaRPr>
          </a:p>
          <a:p>
            <a:pPr indent="0" lvl="0" marL="1587" marR="0" rtl="0" algn="l">
              <a:lnSpc>
                <a:spcPct val="140000"/>
              </a:lnSpc>
              <a:spcBef>
                <a:spcPts val="640"/>
              </a:spcBef>
              <a:spcAft>
                <a:spcPts val="0"/>
              </a:spcAft>
              <a:buClr>
                <a:schemeClr val="accent3"/>
              </a:buClr>
              <a:buSzPts val="2220"/>
              <a:buFont typeface="Arial"/>
              <a:buNone/>
            </a:pPr>
            <a:r>
              <a:rPr b="0" i="0" lang="en-US" sz="2220" u="none" cap="none" strike="noStrike">
                <a:solidFill>
                  <a:srgbClr val="000000"/>
                </a:solidFill>
                <a:latin typeface="Arial"/>
                <a:ea typeface="Arial"/>
                <a:cs typeface="Arial"/>
                <a:sym typeface="Arial"/>
              </a:rPr>
              <a:t>___ Earth</a:t>
            </a:r>
            <a:endParaRPr b="0" i="0" sz="2220" u="none" cap="none" strike="noStrike">
              <a:solidFill>
                <a:schemeClr val="accent1"/>
              </a:solidFill>
              <a:latin typeface="Arial"/>
              <a:ea typeface="Arial"/>
              <a:cs typeface="Arial"/>
              <a:sym typeface="Arial"/>
            </a:endParaRPr>
          </a:p>
          <a:p>
            <a:pPr indent="0" lvl="0" marL="1587" marR="0" rtl="0" algn="l">
              <a:lnSpc>
                <a:spcPct val="140000"/>
              </a:lnSpc>
              <a:spcBef>
                <a:spcPts val="640"/>
              </a:spcBef>
              <a:spcAft>
                <a:spcPts val="0"/>
              </a:spcAft>
              <a:buClr>
                <a:schemeClr val="accent3"/>
              </a:buClr>
              <a:buSzPts val="2220"/>
              <a:buFont typeface="Arial"/>
              <a:buNone/>
            </a:pPr>
            <a:r>
              <a:rPr b="0" i="0" lang="en-US" sz="2220" u="none" cap="none" strike="noStrike">
                <a:solidFill>
                  <a:srgbClr val="000000"/>
                </a:solidFill>
                <a:latin typeface="Arial"/>
                <a:ea typeface="Arial"/>
                <a:cs typeface="Arial"/>
                <a:sym typeface="Arial"/>
              </a:rPr>
              <a:t>___ water cycle</a:t>
            </a:r>
            <a:endParaRPr b="0" i="0" sz="2220" u="none" cap="none" strike="noStrike">
              <a:solidFill>
                <a:schemeClr val="accent1"/>
              </a:solidFill>
              <a:latin typeface="Arial"/>
              <a:ea typeface="Arial"/>
              <a:cs typeface="Arial"/>
              <a:sym typeface="Arial"/>
            </a:endParaRPr>
          </a:p>
          <a:p>
            <a:pPr indent="0" lvl="0" marL="1587" marR="0" rtl="0" algn="l">
              <a:lnSpc>
                <a:spcPct val="140000"/>
              </a:lnSpc>
              <a:spcBef>
                <a:spcPts val="640"/>
              </a:spcBef>
              <a:spcAft>
                <a:spcPts val="0"/>
              </a:spcAft>
              <a:buClr>
                <a:schemeClr val="accent3"/>
              </a:buClr>
              <a:buSzPts val="2220"/>
              <a:buFont typeface="Arial"/>
              <a:buNone/>
            </a:pPr>
            <a:r>
              <a:rPr b="0" i="0" lang="en-US" sz="2220" u="none" cap="none" strike="noStrike">
                <a:solidFill>
                  <a:srgbClr val="000000"/>
                </a:solidFill>
                <a:latin typeface="Arial"/>
                <a:ea typeface="Arial"/>
                <a:cs typeface="Arial"/>
                <a:sym typeface="Arial"/>
              </a:rPr>
              <a:t>___ graph</a:t>
            </a:r>
            <a:endParaRPr b="0" i="0" sz="2220" u="none" cap="none" strike="noStrike">
              <a:solidFill>
                <a:schemeClr val="accent1"/>
              </a:solidFill>
              <a:latin typeface="Arial"/>
              <a:ea typeface="Arial"/>
              <a:cs typeface="Arial"/>
              <a:sym typeface="Arial"/>
            </a:endParaRPr>
          </a:p>
          <a:p>
            <a:pPr indent="0" lvl="0" marL="1587" marR="0" rtl="0" algn="l">
              <a:lnSpc>
                <a:spcPct val="140000"/>
              </a:lnSpc>
              <a:spcBef>
                <a:spcPts val="640"/>
              </a:spcBef>
              <a:spcAft>
                <a:spcPts val="0"/>
              </a:spcAft>
              <a:buClr>
                <a:schemeClr val="accent3"/>
              </a:buClr>
              <a:buSzPts val="2220"/>
              <a:buFont typeface="Arial"/>
              <a:buNone/>
            </a:pPr>
            <a:r>
              <a:rPr b="0" i="0" lang="en-US" sz="2220" u="none" cap="none" strike="noStrike">
                <a:solidFill>
                  <a:srgbClr val="000000"/>
                </a:solidFill>
                <a:latin typeface="Arial"/>
                <a:ea typeface="Arial"/>
                <a:cs typeface="Arial"/>
                <a:sym typeface="Arial"/>
              </a:rPr>
              <a:t>___ human body</a:t>
            </a:r>
            <a:endParaRPr b="0" i="0" sz="2220" u="none" cap="none" strike="noStrike">
              <a:solidFill>
                <a:schemeClr val="accent1"/>
              </a:solidFill>
              <a:latin typeface="Arial"/>
              <a:ea typeface="Arial"/>
              <a:cs typeface="Arial"/>
              <a:sym typeface="Arial"/>
            </a:endParaRPr>
          </a:p>
          <a:p>
            <a:pPr indent="0" lvl="0" marL="1587" marR="0" rtl="0" algn="l">
              <a:lnSpc>
                <a:spcPct val="140000"/>
              </a:lnSpc>
              <a:spcBef>
                <a:spcPts val="640"/>
              </a:spcBef>
              <a:spcAft>
                <a:spcPts val="0"/>
              </a:spcAft>
              <a:buClr>
                <a:schemeClr val="accent3"/>
              </a:buClr>
              <a:buSzPts val="2220"/>
              <a:buFont typeface="Arial"/>
              <a:buNone/>
            </a:pPr>
            <a:r>
              <a:rPr b="0" i="0" lang="en-US" sz="2220" u="none" cap="none" strike="noStrike">
                <a:solidFill>
                  <a:srgbClr val="000000"/>
                </a:solidFill>
                <a:latin typeface="Arial"/>
                <a:ea typeface="Arial"/>
                <a:cs typeface="Arial"/>
                <a:sym typeface="Arial"/>
              </a:rPr>
              <a:t>___ ocean</a:t>
            </a:r>
            <a:endParaRPr b="0" i="0" sz="2220" u="none" cap="none" strike="noStrike">
              <a:solidFill>
                <a:schemeClr val="accent1"/>
              </a:solidFill>
              <a:latin typeface="Arial"/>
              <a:ea typeface="Arial"/>
              <a:cs typeface="Arial"/>
              <a:sym typeface="Arial"/>
            </a:endParaRPr>
          </a:p>
          <a:p>
            <a:pPr indent="0" lvl="0" marL="1587" marR="0" rtl="0" algn="l">
              <a:lnSpc>
                <a:spcPct val="140000"/>
              </a:lnSpc>
              <a:spcBef>
                <a:spcPts val="1200"/>
              </a:spcBef>
              <a:spcAft>
                <a:spcPts val="0"/>
              </a:spcAft>
              <a:buClr>
                <a:schemeClr val="accent3"/>
              </a:buClr>
              <a:buSzPts val="2220"/>
              <a:buFont typeface="Arial"/>
              <a:buNone/>
            </a:pPr>
            <a:r>
              <a:rPr b="0" i="0" lang="en-US" sz="2220" u="none" cap="none" strike="noStrike">
                <a:solidFill>
                  <a:srgbClr val="000000"/>
                </a:solidFill>
                <a:latin typeface="Arial"/>
                <a:ea typeface="Arial"/>
                <a:cs typeface="Arial"/>
                <a:sym typeface="Arial"/>
              </a:rPr>
              <a:t>___ Density = M ÷ V </a:t>
            </a:r>
            <a:endParaRPr b="0" i="0" sz="2220" u="none" cap="none" strike="noStrike">
              <a:solidFill>
                <a:schemeClr val="accent1"/>
              </a:solidFill>
              <a:latin typeface="Arial"/>
              <a:ea typeface="Arial"/>
              <a:cs typeface="Arial"/>
              <a:sym typeface="Arial"/>
            </a:endParaRPr>
          </a:p>
        </p:txBody>
      </p:sp>
      <p:sp>
        <p:nvSpPr>
          <p:cNvPr id="353" name="Google Shape;353;p34"/>
          <p:cNvSpPr/>
          <p:nvPr/>
        </p:nvSpPr>
        <p:spPr>
          <a:xfrm>
            <a:off x="1674424" y="6430069"/>
            <a:ext cx="8407200" cy="369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1" lang="en-US" sz="1800" u="none" cap="none" strike="noStrike">
                <a:solidFill>
                  <a:srgbClr val="000000"/>
                </a:solidFill>
                <a:latin typeface="Arial"/>
                <a:ea typeface="Arial"/>
                <a:cs typeface="Arial"/>
                <a:sym typeface="Arial"/>
              </a:rPr>
              <a:t>Content from Page Keeley “Uncovering Student Ideas in Science” 2009</a:t>
            </a:r>
            <a:endParaRPr b="0" i="0" sz="1800" u="none" cap="none" strike="noStrike">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35"/>
          <p:cNvSpPr txBox="1"/>
          <p:nvPr>
            <p:ph type="title"/>
          </p:nvPr>
        </p:nvSpPr>
        <p:spPr>
          <a:xfrm>
            <a:off x="1674424" y="514738"/>
            <a:ext cx="9663300" cy="132570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accent3"/>
              </a:buClr>
              <a:buSzPts val="4000"/>
              <a:buFont typeface="Arial"/>
              <a:buNone/>
            </a:pPr>
            <a:r>
              <a:rPr lang="en-US"/>
              <a:t>Systems Include:</a:t>
            </a:r>
            <a:endParaRPr/>
          </a:p>
        </p:txBody>
      </p:sp>
      <p:sp>
        <p:nvSpPr>
          <p:cNvPr id="360" name="Google Shape;360;p35"/>
          <p:cNvSpPr txBox="1"/>
          <p:nvPr>
            <p:ph idx="12" type="sldNum"/>
          </p:nvPr>
        </p:nvSpPr>
        <p:spPr>
          <a:xfrm>
            <a:off x="250391" y="238838"/>
            <a:ext cx="526200" cy="3651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000000"/>
              </a:buClr>
              <a:buSzPts val="1800"/>
              <a:buFont typeface="Arial"/>
              <a:buNone/>
            </a:pPr>
            <a:fld id="{00000000-1234-1234-1234-123412341234}" type="slidenum">
              <a:rPr lang="en-US"/>
              <a:t>‹#›</a:t>
            </a:fld>
            <a:endParaRPr/>
          </a:p>
        </p:txBody>
      </p:sp>
      <p:sp>
        <p:nvSpPr>
          <p:cNvPr id="361" name="Google Shape;361;p35"/>
          <p:cNvSpPr txBox="1"/>
          <p:nvPr>
            <p:ph idx="1" type="body"/>
          </p:nvPr>
        </p:nvSpPr>
        <p:spPr>
          <a:xfrm>
            <a:off x="1674424" y="2073075"/>
            <a:ext cx="4647300" cy="4044600"/>
          </a:xfrm>
          <a:prstGeom prst="rect">
            <a:avLst/>
          </a:prstGeom>
          <a:noFill/>
          <a:ln>
            <a:noFill/>
          </a:ln>
        </p:spPr>
        <p:txBody>
          <a:bodyPr anchorCtr="0" anchor="t" bIns="45700" lIns="91425" spcFirstLastPara="1" rIns="91425" wrap="square" tIns="45700">
            <a:noAutofit/>
          </a:bodyPr>
          <a:lstStyle/>
          <a:p>
            <a:pPr indent="-457200" lvl="0" marL="458787" rtl="0" algn="l">
              <a:lnSpc>
                <a:spcPct val="127272"/>
              </a:lnSpc>
              <a:spcBef>
                <a:spcPts val="0"/>
              </a:spcBef>
              <a:spcAft>
                <a:spcPts val="0"/>
              </a:spcAft>
              <a:buSzPts val="2200"/>
              <a:buFont typeface="Arial"/>
              <a:buAutoNum type="arabicPeriod"/>
            </a:pPr>
            <a:r>
              <a:rPr lang="en-US"/>
              <a:t>Parts</a:t>
            </a:r>
            <a:endParaRPr/>
          </a:p>
          <a:p>
            <a:pPr indent="-457200" lvl="0" marL="458787" rtl="0" algn="l">
              <a:lnSpc>
                <a:spcPct val="127272"/>
              </a:lnSpc>
              <a:spcBef>
                <a:spcPts val="1200"/>
              </a:spcBef>
              <a:spcAft>
                <a:spcPts val="0"/>
              </a:spcAft>
              <a:buSzPts val="2200"/>
              <a:buFont typeface="Arial"/>
              <a:buAutoNum type="arabicPeriod"/>
            </a:pPr>
            <a:r>
              <a:rPr lang="en-US"/>
              <a:t>Connections</a:t>
            </a:r>
            <a:endParaRPr/>
          </a:p>
          <a:p>
            <a:pPr indent="-457200" lvl="0" marL="458787" rtl="0" algn="l">
              <a:lnSpc>
                <a:spcPct val="127272"/>
              </a:lnSpc>
              <a:spcBef>
                <a:spcPts val="1200"/>
              </a:spcBef>
              <a:spcAft>
                <a:spcPts val="0"/>
              </a:spcAft>
              <a:buSzPts val="2200"/>
              <a:buFont typeface="Arial"/>
              <a:buAutoNum type="arabicPeriod"/>
            </a:pPr>
            <a:r>
              <a:rPr lang="en-US"/>
              <a:t>Dynamics</a:t>
            </a:r>
            <a:endParaRPr/>
          </a:p>
        </p:txBody>
      </p:sp>
      <p:pic>
        <p:nvPicPr>
          <p:cNvPr id="362" name="Google Shape;362;p35"/>
          <p:cNvPicPr preferRelativeResize="0"/>
          <p:nvPr/>
        </p:nvPicPr>
        <p:blipFill rotWithShape="1">
          <a:blip r:embed="rId3">
            <a:alphaModFix/>
          </a:blip>
          <a:srcRect b="0" l="0" r="0" t="0"/>
          <a:stretch/>
        </p:blipFill>
        <p:spPr>
          <a:xfrm>
            <a:off x="7617254" y="0"/>
            <a:ext cx="4574748" cy="6858002"/>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pic>
        <p:nvPicPr>
          <p:cNvPr descr="The Air Force has experienced just over 300 Class A-C mishaps related to foreign object damage since fiscal year 2014. Foreign objects are a substance, debris or article alien to a vehicle or system which can cause significant damage. In an effort to combat the issue, Dr. Love takes a moment to highlight why it is so important for Airmen to stay vigilant when checking their vehicles prior to entering the flightline and accounting for their equipment while working on aircraft. #AFSafety #RM #FOD" id="176" name="Google Shape;176;p20" title="Foreign Objects Cause Damage">
            <a:hlinkClick r:id="rId3"/>
          </p:cNvPr>
          <p:cNvPicPr preferRelativeResize="0"/>
          <p:nvPr/>
        </p:nvPicPr>
        <p:blipFill>
          <a:blip r:embed="rId4">
            <a:alphaModFix/>
          </a:blip>
          <a:stretch>
            <a:fillRect/>
          </a:stretch>
        </p:blipFill>
        <p:spPr>
          <a:xfrm>
            <a:off x="2909500" y="0"/>
            <a:ext cx="9144000" cy="68580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gtEl>
                                        <p:attrNameLst>
                                          <p:attrName>style.visibility</p:attrName>
                                        </p:attrNameLst>
                                      </p:cBhvr>
                                      <p:to>
                                        <p:strVal val="visible"/>
                                      </p:to>
                                    </p:set>
                                    <p:animEffect filter="fade" transition="in">
                                      <p:cBhvr>
                                        <p:cTn dur="1000"/>
                                        <p:tgtEl>
                                          <p:spTgt spid="17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81" name="Shape 181"/>
        <p:cNvGrpSpPr/>
        <p:nvPr/>
      </p:nvGrpSpPr>
      <p:grpSpPr>
        <a:xfrm>
          <a:off x="0" y="0"/>
          <a:ext cx="0" cy="0"/>
          <a:chOff x="0" y="0"/>
          <a:chExt cx="0" cy="0"/>
        </a:xfrm>
      </p:grpSpPr>
      <p:sp>
        <p:nvSpPr>
          <p:cNvPr id="182" name="Google Shape;182;p21"/>
          <p:cNvSpPr/>
          <p:nvPr/>
        </p:nvSpPr>
        <p:spPr>
          <a:xfrm>
            <a:off x="10494433" y="2"/>
            <a:ext cx="848462" cy="357303"/>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183" name="Google Shape;183;p21"/>
          <p:cNvSpPr/>
          <p:nvPr/>
        </p:nvSpPr>
        <p:spPr>
          <a:xfrm flipH="1">
            <a:off x="123536" y="5717905"/>
            <a:ext cx="1771609" cy="1140095"/>
          </a:xfrm>
          <a:custGeom>
            <a:rect b="b" l="l" r="r" t="t"/>
            <a:pathLst>
              <a:path extrusionOk="0" h="1140095" w="1771609">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184" name="Google Shape;184;p21"/>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185" name="Google Shape;185;p21"/>
          <p:cNvSpPr txBox="1"/>
          <p:nvPr>
            <p:ph type="title"/>
          </p:nvPr>
        </p:nvSpPr>
        <p:spPr>
          <a:xfrm>
            <a:off x="838201" y="367075"/>
            <a:ext cx="51207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Twentieth Century"/>
              <a:buNone/>
            </a:pPr>
            <a:r>
              <a:rPr lang="en-US">
                <a:solidFill>
                  <a:schemeClr val="dk1"/>
                </a:solidFill>
                <a:latin typeface="Twentieth Century"/>
                <a:ea typeface="Twentieth Century"/>
                <a:cs typeface="Twentieth Century"/>
                <a:sym typeface="Twentieth Century"/>
              </a:rPr>
              <a:t>Foreign Object or Debris</a:t>
            </a:r>
            <a:endParaRPr/>
          </a:p>
        </p:txBody>
      </p:sp>
      <p:sp>
        <p:nvSpPr>
          <p:cNvPr id="186" name="Google Shape;186;p21"/>
          <p:cNvSpPr txBox="1"/>
          <p:nvPr>
            <p:ph idx="1" type="body"/>
          </p:nvPr>
        </p:nvSpPr>
        <p:spPr>
          <a:xfrm>
            <a:off x="838201" y="1825625"/>
            <a:ext cx="5092200" cy="4351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400"/>
              <a:buNone/>
            </a:pPr>
            <a:r>
              <a:rPr b="0" i="0" lang="en-US"/>
              <a:t>…is any object, particle, substance, debris or agent that is not where it is supposed to be, and…</a:t>
            </a:r>
            <a:endParaRPr/>
          </a:p>
          <a:p>
            <a:pPr indent="152400" lvl="0" marL="0" rtl="0" algn="l">
              <a:lnSpc>
                <a:spcPct val="90000"/>
              </a:lnSpc>
              <a:spcBef>
                <a:spcPts val="1000"/>
              </a:spcBef>
              <a:spcAft>
                <a:spcPts val="0"/>
              </a:spcAft>
              <a:buClr>
                <a:schemeClr val="dk1"/>
              </a:buClr>
              <a:buSzPts val="2400"/>
              <a:buFont typeface="Arial"/>
              <a:buNone/>
            </a:pPr>
            <a:r>
              <a:t/>
            </a:r>
            <a:endParaRPr/>
          </a:p>
          <a:p>
            <a:pPr indent="152400" lvl="0" marL="0" rtl="0" algn="l">
              <a:lnSpc>
                <a:spcPct val="90000"/>
              </a:lnSpc>
              <a:spcBef>
                <a:spcPts val="1000"/>
              </a:spcBef>
              <a:spcAft>
                <a:spcPts val="0"/>
              </a:spcAft>
              <a:buClr>
                <a:schemeClr val="dk1"/>
              </a:buClr>
              <a:buSzPts val="2400"/>
              <a:buFont typeface="Arial"/>
              <a:buNone/>
            </a:pPr>
            <a:r>
              <a:t/>
            </a:r>
            <a:endParaRPr/>
          </a:p>
          <a:p>
            <a:pPr indent="-152400" lvl="0" marL="0" rtl="0" algn="l">
              <a:lnSpc>
                <a:spcPct val="90000"/>
              </a:lnSpc>
              <a:spcBef>
                <a:spcPts val="1000"/>
              </a:spcBef>
              <a:spcAft>
                <a:spcPts val="0"/>
              </a:spcAft>
              <a:buClr>
                <a:schemeClr val="dk1"/>
              </a:buClr>
              <a:buSzPts val="2400"/>
              <a:buFont typeface="Arial"/>
              <a:buChar char="•"/>
            </a:pPr>
            <a:r>
              <a:rPr b="0" i="0" lang="en-US"/>
              <a:t>In aviation, it could be hazardous and unsafe.</a:t>
            </a:r>
            <a:endParaRPr/>
          </a:p>
          <a:p>
            <a:pPr indent="152400" lvl="0" marL="0" rtl="0" algn="l">
              <a:lnSpc>
                <a:spcPct val="90000"/>
              </a:lnSpc>
              <a:spcBef>
                <a:spcPts val="1000"/>
              </a:spcBef>
              <a:spcAft>
                <a:spcPts val="0"/>
              </a:spcAft>
              <a:buClr>
                <a:schemeClr val="dk1"/>
              </a:buClr>
              <a:buSzPts val="2400"/>
              <a:buFont typeface="Arial"/>
              <a:buNone/>
            </a:pPr>
            <a:r>
              <a:t/>
            </a:r>
            <a:endParaRPr/>
          </a:p>
          <a:p>
            <a:pPr indent="-152400" lvl="0" marL="0" rtl="0" algn="l">
              <a:lnSpc>
                <a:spcPct val="90000"/>
              </a:lnSpc>
              <a:spcBef>
                <a:spcPts val="1000"/>
              </a:spcBef>
              <a:spcAft>
                <a:spcPts val="0"/>
              </a:spcAft>
              <a:buClr>
                <a:schemeClr val="dk1"/>
              </a:buClr>
              <a:buSzPts val="2400"/>
              <a:buFont typeface="Arial"/>
              <a:buChar char="•"/>
            </a:pPr>
            <a:r>
              <a:rPr b="0" i="0" lang="en-US"/>
              <a:t>In manufacturing, it could contaminate products.</a:t>
            </a:r>
            <a:endParaRPr/>
          </a:p>
          <a:p>
            <a:pPr indent="152400" lvl="0" marL="0" rtl="0" algn="l">
              <a:lnSpc>
                <a:spcPct val="90000"/>
              </a:lnSpc>
              <a:spcBef>
                <a:spcPts val="1000"/>
              </a:spcBef>
              <a:spcAft>
                <a:spcPts val="0"/>
              </a:spcAft>
              <a:buClr>
                <a:schemeClr val="dk1"/>
              </a:buClr>
              <a:buSzPts val="2400"/>
              <a:buFont typeface="Arial"/>
              <a:buNone/>
            </a:pPr>
            <a:r>
              <a:t/>
            </a:r>
            <a:endParaRPr/>
          </a:p>
          <a:p>
            <a:pPr indent="152400" lvl="0" marL="0" rtl="0" algn="l">
              <a:lnSpc>
                <a:spcPct val="90000"/>
              </a:lnSpc>
              <a:spcBef>
                <a:spcPts val="1000"/>
              </a:spcBef>
              <a:spcAft>
                <a:spcPts val="0"/>
              </a:spcAft>
              <a:buClr>
                <a:schemeClr val="dk1"/>
              </a:buClr>
              <a:buSzPts val="2400"/>
              <a:buFont typeface="Arial"/>
              <a:buNone/>
            </a:pPr>
            <a:r>
              <a:t/>
            </a:r>
            <a:endParaRPr/>
          </a:p>
        </p:txBody>
      </p:sp>
      <p:sp>
        <p:nvSpPr>
          <p:cNvPr id="187" name="Google Shape;187;p21"/>
          <p:cNvSpPr/>
          <p:nvPr/>
        </p:nvSpPr>
        <p:spPr>
          <a:xfrm>
            <a:off x="10420569" y="1364732"/>
            <a:ext cx="947400" cy="9219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188" name="Google Shape;188;p21"/>
          <p:cNvSpPr txBox="1"/>
          <p:nvPr>
            <p:ph idx="10" type="dt"/>
          </p:nvPr>
        </p:nvSpPr>
        <p:spPr>
          <a:xfrm>
            <a:off x="838200" y="6356350"/>
            <a:ext cx="2743200" cy="3651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1200"/>
              <a:buFont typeface="Avenir"/>
              <a:buNone/>
            </a:pPr>
            <a:r>
              <a:rPr b="0" i="0" lang="en-US" u="none" strike="noStrike">
                <a:solidFill>
                  <a:srgbClr val="888888"/>
                </a:solidFill>
              </a:rPr>
              <a:t>9/3/20XX</a:t>
            </a:r>
            <a:endParaRPr/>
          </a:p>
        </p:txBody>
      </p:sp>
      <p:pic>
        <p:nvPicPr>
          <p:cNvPr descr="foreign object debris" id="189" name="Google Shape;189;p21"/>
          <p:cNvPicPr preferRelativeResize="0"/>
          <p:nvPr>
            <p:ph idx="3" type="pic"/>
          </p:nvPr>
        </p:nvPicPr>
        <p:blipFill rotWithShape="1">
          <a:blip r:embed="rId3">
            <a:alphaModFix/>
          </a:blip>
          <a:srcRect b="0" l="11679" r="10408" t="0"/>
          <a:stretch/>
        </p:blipFill>
        <p:spPr>
          <a:xfrm>
            <a:off x="7901259" y="2727729"/>
            <a:ext cx="4290600" cy="4130400"/>
          </a:xfrm>
          <a:prstGeom prst="rect">
            <a:avLst/>
          </a:prstGeom>
          <a:noFill/>
          <a:ln>
            <a:noFill/>
          </a:ln>
        </p:spPr>
      </p:pic>
      <p:sp>
        <p:nvSpPr>
          <p:cNvPr id="190" name="Google Shape;190;p21"/>
          <p:cNvSpPr/>
          <p:nvPr/>
        </p:nvSpPr>
        <p:spPr>
          <a:xfrm flipH="1" rot="-6041023">
            <a:off x="6034191" y="-673215"/>
            <a:ext cx="4021307" cy="4021307"/>
          </a:xfrm>
          <a:prstGeom prst="arc">
            <a:avLst>
              <a:gd fmla="val 16200000" name="adj1"/>
              <a:gd fmla="val 20093138"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pic>
        <p:nvPicPr>
          <p:cNvPr id="191" name="Google Shape;191;p21"/>
          <p:cNvPicPr preferRelativeResize="0"/>
          <p:nvPr>
            <p:ph idx="2" type="pic"/>
          </p:nvPr>
        </p:nvPicPr>
        <p:blipFill rotWithShape="1">
          <a:blip r:embed="rId4">
            <a:alphaModFix/>
          </a:blip>
          <a:srcRect b="0" l="5975" r="16220" t="0"/>
          <a:stretch/>
        </p:blipFill>
        <p:spPr>
          <a:xfrm>
            <a:off x="6261607" y="1"/>
            <a:ext cx="3519300" cy="3007800"/>
          </a:xfrm>
          <a:prstGeom prst="rect">
            <a:avLst/>
          </a:prstGeom>
          <a:noFill/>
          <a:ln>
            <a:noFill/>
          </a:ln>
        </p:spPr>
      </p:pic>
      <p:sp>
        <p:nvSpPr>
          <p:cNvPr id="192" name="Google Shape;192;p21"/>
          <p:cNvSpPr txBox="1"/>
          <p:nvPr>
            <p:ph idx="11" type="ftr"/>
          </p:nvPr>
        </p:nvSpPr>
        <p:spPr>
          <a:xfrm>
            <a:off x="4038600" y="6356350"/>
            <a:ext cx="4114800" cy="3651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888888"/>
              </a:buClr>
              <a:buSzPts val="1200"/>
              <a:buFont typeface="Avenir"/>
              <a:buNone/>
            </a:pPr>
            <a:r>
              <a:rPr b="0" i="0" lang="en-US" u="none" cap="none" strike="noStrike">
                <a:solidFill>
                  <a:srgbClr val="888888"/>
                </a:solidFill>
                <a:latin typeface="Avenir"/>
                <a:ea typeface="Avenir"/>
                <a:cs typeface="Avenir"/>
                <a:sym typeface="Avenir"/>
              </a:rPr>
              <a:t>Presentation Title</a:t>
            </a:r>
            <a:endParaRPr/>
          </a:p>
        </p:txBody>
      </p:sp>
      <p:sp>
        <p:nvSpPr>
          <p:cNvPr id="193" name="Google Shape;193;p21"/>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US"/>
              <a:t>‹#›</a:t>
            </a:fld>
            <a:endParaRPr/>
          </a:p>
        </p:txBody>
      </p:sp>
      <p:pic>
        <p:nvPicPr>
          <p:cNvPr id="194" name="Google Shape;194;p21"/>
          <p:cNvPicPr preferRelativeResize="0"/>
          <p:nvPr/>
        </p:nvPicPr>
        <p:blipFill rotWithShape="1">
          <a:blip r:embed="rId5">
            <a:alphaModFix/>
          </a:blip>
          <a:srcRect b="0" l="0" r="0" t="0"/>
          <a:stretch/>
        </p:blipFill>
        <p:spPr>
          <a:xfrm>
            <a:off x="5060777" y="1262424"/>
            <a:ext cx="37080" cy="3816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98" name="Shape 198"/>
        <p:cNvGrpSpPr/>
        <p:nvPr/>
      </p:nvGrpSpPr>
      <p:grpSpPr>
        <a:xfrm>
          <a:off x="0" y="0"/>
          <a:ext cx="0" cy="0"/>
          <a:chOff x="0" y="0"/>
          <a:chExt cx="0" cy="0"/>
        </a:xfrm>
      </p:grpSpPr>
      <p:sp>
        <p:nvSpPr>
          <p:cNvPr id="199" name="Google Shape;199;p22"/>
          <p:cNvSpPr/>
          <p:nvPr/>
        </p:nvSpPr>
        <p:spPr>
          <a:xfrm>
            <a:off x="10208695" y="1"/>
            <a:ext cx="1135066" cy="477997"/>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200" name="Google Shape;200;p22"/>
          <p:cNvSpPr/>
          <p:nvPr/>
        </p:nvSpPr>
        <p:spPr>
          <a:xfrm flipH="1">
            <a:off x="555843" y="1064829"/>
            <a:ext cx="4083300" cy="4083300"/>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201" name="Google Shape;201;p22"/>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202" name="Google Shape;202;p22"/>
          <p:cNvSpPr/>
          <p:nvPr/>
        </p:nvSpPr>
        <p:spPr>
          <a:xfrm flipH="1">
            <a:off x="530529" y="1"/>
            <a:ext cx="1155142" cy="591009"/>
          </a:xfrm>
          <a:custGeom>
            <a:rect b="b" l="l" r="r" t="t"/>
            <a:pathLst>
              <a:path extrusionOk="0" h="591009" w="1155142">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203" name="Google Shape;203;p22"/>
          <p:cNvSpPr/>
          <p:nvPr/>
        </p:nvSpPr>
        <p:spPr>
          <a:xfrm flipH="1">
            <a:off x="4349052" y="0"/>
            <a:ext cx="1737401" cy="959536"/>
          </a:xfrm>
          <a:custGeom>
            <a:rect b="b" l="l" r="r" t="t"/>
            <a:pathLst>
              <a:path extrusionOk="0" h="959536" w="1737401">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204" name="Google Shape;204;p22"/>
          <p:cNvSpPr/>
          <p:nvPr/>
        </p:nvSpPr>
        <p:spPr>
          <a:xfrm flipH="1">
            <a:off x="0" y="2916245"/>
            <a:ext cx="159741" cy="552996"/>
          </a:xfrm>
          <a:custGeom>
            <a:rect b="b" l="l" r="r" t="t"/>
            <a:pathLst>
              <a:path extrusionOk="0" h="552996" w="159741">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205" name="Google Shape;205;p22"/>
          <p:cNvSpPr/>
          <p:nvPr/>
        </p:nvSpPr>
        <p:spPr>
          <a:xfrm flipH="1">
            <a:off x="0" y="5835649"/>
            <a:ext cx="1548180" cy="1022351"/>
          </a:xfrm>
          <a:custGeom>
            <a:rect b="b" l="l" r="r" t="t"/>
            <a:pathLst>
              <a:path extrusionOk="0" h="1022351" w="1548180">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sp>
        <p:nvSpPr>
          <p:cNvPr id="206" name="Google Shape;206;p22"/>
          <p:cNvSpPr/>
          <p:nvPr/>
        </p:nvSpPr>
        <p:spPr>
          <a:xfrm flipH="1">
            <a:off x="3697761" y="5717906"/>
            <a:ext cx="1771609" cy="1140095"/>
          </a:xfrm>
          <a:custGeom>
            <a:rect b="b" l="l" r="r" t="t"/>
            <a:pathLst>
              <a:path extrusionOk="0" h="1140095" w="1771609">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venir"/>
              <a:buNone/>
            </a:pPr>
            <a:r>
              <a:t/>
            </a:r>
            <a:endParaRPr b="0" i="0" sz="1800" u="none" cap="none" strike="noStrike">
              <a:solidFill>
                <a:srgbClr val="000000"/>
              </a:solidFill>
              <a:latin typeface="Calibri"/>
              <a:ea typeface="Calibri"/>
              <a:cs typeface="Calibri"/>
              <a:sym typeface="Calibri"/>
            </a:endParaRPr>
          </a:p>
        </p:txBody>
      </p:sp>
      <p:pic>
        <p:nvPicPr>
          <p:cNvPr id="207" name="Google Shape;207;p22"/>
          <p:cNvPicPr preferRelativeResize="0"/>
          <p:nvPr/>
        </p:nvPicPr>
        <p:blipFill rotWithShape="1">
          <a:blip r:embed="rId3">
            <a:alphaModFix/>
          </a:blip>
          <a:srcRect b="0" l="16917" r="16080" t="0"/>
          <a:stretch/>
        </p:blipFill>
        <p:spPr>
          <a:xfrm>
            <a:off x="631840" y="598720"/>
            <a:ext cx="5182321" cy="5182321"/>
          </a:xfrm>
          <a:custGeom>
            <a:rect b="b" l="l" r="r" t="t"/>
            <a:pathLst>
              <a:path extrusionOk="0" h="3741748" w="3741748">
                <a:moveTo>
                  <a:pt x="1870874" y="0"/>
                </a:moveTo>
                <a:cubicBezTo>
                  <a:pt x="2904129" y="0"/>
                  <a:pt x="3741748" y="837619"/>
                  <a:pt x="3741748" y="1870874"/>
                </a:cubicBezTo>
                <a:cubicBezTo>
                  <a:pt x="3741748" y="2904129"/>
                  <a:pt x="2904129" y="3741748"/>
                  <a:pt x="1870874" y="3741748"/>
                </a:cubicBezTo>
                <a:cubicBezTo>
                  <a:pt x="837619" y="3741748"/>
                  <a:pt x="0" y="2904129"/>
                  <a:pt x="0" y="1870874"/>
                </a:cubicBezTo>
                <a:cubicBezTo>
                  <a:pt x="0" y="837619"/>
                  <a:pt x="837619" y="0"/>
                  <a:pt x="1870874" y="0"/>
                </a:cubicBezTo>
                <a:close/>
              </a:path>
            </a:pathLst>
          </a:custGeom>
          <a:noFill/>
          <a:ln>
            <a:noFill/>
          </a:ln>
        </p:spPr>
      </p:pic>
      <p:sp>
        <p:nvSpPr>
          <p:cNvPr id="208" name="Google Shape;208;p22"/>
          <p:cNvSpPr/>
          <p:nvPr/>
        </p:nvSpPr>
        <p:spPr>
          <a:xfrm flipH="1">
            <a:off x="4520513" y="6258756"/>
            <a:ext cx="1565940" cy="599245"/>
          </a:xfrm>
          <a:custGeom>
            <a:rect b="b" l="l" r="r" t="t"/>
            <a:pathLst>
              <a:path extrusionOk="0" h="599245" w="1565940">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venir"/>
              <a:buNone/>
            </a:pPr>
            <a:r>
              <a:t/>
            </a:r>
            <a:endParaRPr b="0" i="0" sz="1800" u="none" cap="none" strike="noStrike">
              <a:solidFill>
                <a:srgbClr val="FFFFFF"/>
              </a:solidFill>
              <a:latin typeface="Calibri"/>
              <a:ea typeface="Calibri"/>
              <a:cs typeface="Calibri"/>
              <a:sym typeface="Calibri"/>
            </a:endParaRPr>
          </a:p>
        </p:txBody>
      </p:sp>
      <p:sp>
        <p:nvSpPr>
          <p:cNvPr id="209" name="Google Shape;209;p22"/>
          <p:cNvSpPr txBox="1"/>
          <p:nvPr>
            <p:ph idx="1" type="body"/>
          </p:nvPr>
        </p:nvSpPr>
        <p:spPr>
          <a:xfrm>
            <a:off x="5810089" y="1035737"/>
            <a:ext cx="5719500" cy="5178300"/>
          </a:xfrm>
          <a:prstGeom prst="rect">
            <a:avLst/>
          </a:prstGeom>
          <a:noFill/>
          <a:ln>
            <a:noFill/>
          </a:ln>
        </p:spPr>
        <p:txBody>
          <a:bodyPr anchorCtr="0" anchor="t" bIns="45700" lIns="91425" spcFirstLastPara="1" rIns="91425" wrap="square" tIns="45700">
            <a:noAutofit/>
          </a:bodyPr>
          <a:lstStyle/>
          <a:p>
            <a:pPr indent="0" lvl="0" marL="0" rtl="0" algn="l">
              <a:lnSpc>
                <a:spcPct val="80000"/>
              </a:lnSpc>
              <a:spcBef>
                <a:spcPts val="0"/>
              </a:spcBef>
              <a:spcAft>
                <a:spcPts val="0"/>
              </a:spcAft>
              <a:buClr>
                <a:schemeClr val="dk1"/>
              </a:buClr>
              <a:buSzPts val="2400"/>
              <a:buNone/>
            </a:pPr>
            <a:r>
              <a:rPr b="0" i="0" lang="en-US">
                <a:solidFill>
                  <a:schemeClr val="dk1"/>
                </a:solidFill>
                <a:latin typeface="Avenir"/>
                <a:ea typeface="Avenir"/>
                <a:cs typeface="Avenir"/>
                <a:sym typeface="Avenir"/>
              </a:rPr>
              <a:t>The July, 2000 crash of </a:t>
            </a:r>
            <a:r>
              <a:rPr b="0" i="0" lang="en-US" u="sng" strike="noStrike">
                <a:solidFill>
                  <a:schemeClr val="dk1"/>
                </a:solidFill>
                <a:latin typeface="Avenir"/>
                <a:ea typeface="Avenir"/>
                <a:cs typeface="Avenir"/>
                <a:sym typeface="Avenir"/>
                <a:hlinkClick r:id="rId4">
                  <a:extLst>
                    <a:ext uri="{A12FA001-AC4F-418D-AE19-62706E023703}">
                      <ahyp:hlinkClr val="tx"/>
                    </a:ext>
                  </a:extLst>
                </a:hlinkClick>
              </a:rPr>
              <a:t>Air France Flight 4590</a:t>
            </a:r>
            <a:r>
              <a:rPr b="0" i="0" lang="en-US">
                <a:solidFill>
                  <a:schemeClr val="dk1"/>
                </a:solidFill>
                <a:latin typeface="Avenir"/>
                <a:ea typeface="Avenir"/>
                <a:cs typeface="Avenir"/>
                <a:sym typeface="Avenir"/>
              </a:rPr>
              <a:t> near Paris, France. A strip of titanium had fallen off the engine cowl of another airliner, landing on the runway. Minutes later, the strip shattered one of 4590’s tires during takeoff, which in turn ruptured a fuel tank.  Sadly, there were injuries. </a:t>
            </a:r>
            <a:endParaRPr/>
          </a:p>
          <a:p>
            <a:pPr indent="0" lvl="0" marL="0" rtl="0" algn="l">
              <a:lnSpc>
                <a:spcPct val="80000"/>
              </a:lnSpc>
              <a:spcBef>
                <a:spcPts val="1000"/>
              </a:spcBef>
              <a:spcAft>
                <a:spcPts val="0"/>
              </a:spcAft>
              <a:buClr>
                <a:schemeClr val="lt1"/>
              </a:buClr>
              <a:buSzPts val="2400"/>
              <a:buNone/>
            </a:pPr>
            <a:r>
              <a:t/>
            </a:r>
            <a:endParaRPr>
              <a:solidFill>
                <a:schemeClr val="dk1"/>
              </a:solidFill>
              <a:latin typeface="Avenir"/>
              <a:ea typeface="Avenir"/>
              <a:cs typeface="Avenir"/>
              <a:sym typeface="Avenir"/>
            </a:endParaRPr>
          </a:p>
          <a:p>
            <a:pPr indent="0" lvl="0" marL="0" rtl="0" algn="l">
              <a:lnSpc>
                <a:spcPct val="80000"/>
              </a:lnSpc>
              <a:spcBef>
                <a:spcPts val="1000"/>
              </a:spcBef>
              <a:spcAft>
                <a:spcPts val="0"/>
              </a:spcAft>
              <a:buClr>
                <a:schemeClr val="dk1"/>
              </a:buClr>
              <a:buSzPts val="2400"/>
              <a:buNone/>
            </a:pPr>
            <a:r>
              <a:rPr b="0" i="0" lang="en-US">
                <a:solidFill>
                  <a:schemeClr val="dk1"/>
                </a:solidFill>
                <a:latin typeface="Avenir"/>
                <a:ea typeface="Avenir"/>
                <a:cs typeface="Avenir"/>
                <a:sym typeface="Avenir"/>
              </a:rPr>
              <a:t>The January, 2009 crash of </a:t>
            </a:r>
            <a:r>
              <a:rPr b="0" i="0" lang="en-US" u="sng" strike="noStrike">
                <a:solidFill>
                  <a:schemeClr val="dk1"/>
                </a:solidFill>
                <a:latin typeface="Avenir"/>
                <a:ea typeface="Avenir"/>
                <a:cs typeface="Avenir"/>
                <a:sym typeface="Avenir"/>
                <a:hlinkClick r:id="rId5">
                  <a:extLst>
                    <a:ext uri="{A12FA001-AC4F-418D-AE19-62706E023703}">
                      <ahyp:hlinkClr val="tx"/>
                    </a:ext>
                  </a:extLst>
                </a:hlinkClick>
              </a:rPr>
              <a:t>US Airways flight 1549</a:t>
            </a:r>
            <a:r>
              <a:rPr b="0" i="0" lang="en-US">
                <a:solidFill>
                  <a:schemeClr val="dk1"/>
                </a:solidFill>
                <a:latin typeface="Avenir"/>
                <a:ea typeface="Avenir"/>
                <a:cs typeface="Avenir"/>
                <a:sym typeface="Avenir"/>
              </a:rPr>
              <a:t> into the Hudson River in New York. Shortly after takeoff, a flight of Canadian Geese collided with the airliner, shutting down both engines. Miraculously, there were no fatalities.</a:t>
            </a:r>
            <a:endParaRPr/>
          </a:p>
          <a:p>
            <a:pPr indent="0" lvl="0" marL="0" rtl="0" algn="ctr">
              <a:lnSpc>
                <a:spcPct val="80000"/>
              </a:lnSpc>
              <a:spcBef>
                <a:spcPts val="1000"/>
              </a:spcBef>
              <a:spcAft>
                <a:spcPts val="0"/>
              </a:spcAft>
              <a:buClr>
                <a:schemeClr val="lt1"/>
              </a:buClr>
              <a:buSzPts val="1300"/>
              <a:buNone/>
            </a:pPr>
            <a:r>
              <a:t/>
            </a:r>
            <a:endParaRPr sz="1300">
              <a:solidFill>
                <a:schemeClr val="dk1"/>
              </a:solidFill>
              <a:latin typeface="Avenir"/>
              <a:ea typeface="Avenir"/>
              <a:cs typeface="Avenir"/>
              <a:sym typeface="Aveni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23"/>
          <p:cNvSpPr txBox="1"/>
          <p:nvPr>
            <p:ph type="title"/>
          </p:nvPr>
        </p:nvSpPr>
        <p:spPr>
          <a:xfrm>
            <a:off x="539496" y="365125"/>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Twentieth Century"/>
              <a:buNone/>
            </a:pPr>
            <a:r>
              <a:rPr lang="en-US"/>
              <a:t>What makes a F.O.D.?</a:t>
            </a:r>
            <a:endParaRPr/>
          </a:p>
        </p:txBody>
      </p:sp>
      <p:grpSp>
        <p:nvGrpSpPr>
          <p:cNvPr id="216" name="Google Shape;216;p23"/>
          <p:cNvGrpSpPr/>
          <p:nvPr/>
        </p:nvGrpSpPr>
        <p:grpSpPr>
          <a:xfrm>
            <a:off x="1000180" y="2099112"/>
            <a:ext cx="10188515" cy="2641500"/>
            <a:chOff x="3484" y="517200"/>
            <a:chExt cx="10188515" cy="2641500"/>
          </a:xfrm>
        </p:grpSpPr>
        <p:sp>
          <p:nvSpPr>
            <p:cNvPr id="217" name="Google Shape;217;p23"/>
            <p:cNvSpPr/>
            <p:nvPr/>
          </p:nvSpPr>
          <p:spPr>
            <a:xfrm>
              <a:off x="3484" y="517200"/>
              <a:ext cx="1886700" cy="2641500"/>
            </a:xfrm>
            <a:prstGeom prst="rect">
              <a:avLst/>
            </a:prstGeom>
            <a:solidFill>
              <a:srgbClr val="FBE2DE">
                <a:alpha val="8941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p23"/>
            <p:cNvSpPr txBox="1"/>
            <p:nvPr/>
          </p:nvSpPr>
          <p:spPr>
            <a:xfrm>
              <a:off x="3484" y="1520965"/>
              <a:ext cx="1886700" cy="1584900"/>
            </a:xfrm>
            <a:prstGeom prst="rect">
              <a:avLst/>
            </a:prstGeom>
            <a:noFill/>
            <a:ln>
              <a:noFill/>
            </a:ln>
          </p:spPr>
          <p:txBody>
            <a:bodyPr anchorCtr="0" anchor="t" bIns="330200" lIns="147100" spcFirstLastPara="1" rIns="147100" wrap="square" tIns="330200">
              <a:noAutofit/>
            </a:bodyPr>
            <a:lstStyle/>
            <a:p>
              <a:pPr indent="0" lvl="0" marL="0" marR="0" rtl="0" algn="l">
                <a:lnSpc>
                  <a:spcPct val="90000"/>
                </a:lnSpc>
                <a:spcBef>
                  <a:spcPts val="0"/>
                </a:spcBef>
                <a:spcAft>
                  <a:spcPts val="0"/>
                </a:spcAft>
                <a:buClr>
                  <a:schemeClr val="dk1"/>
                </a:buClr>
                <a:buSzPts val="1600"/>
                <a:buFont typeface="Avenir"/>
                <a:buNone/>
              </a:pPr>
              <a:r>
                <a:rPr b="0" i="0" lang="en-US" sz="1600" u="none" cap="none" strike="noStrike">
                  <a:solidFill>
                    <a:schemeClr val="dk1"/>
                  </a:solidFill>
                  <a:latin typeface="Avenir"/>
                  <a:ea typeface="Avenir"/>
                  <a:cs typeface="Avenir"/>
                  <a:sym typeface="Avenir"/>
                </a:rPr>
                <a:t>An eagle majestically flying in the air.</a:t>
              </a:r>
              <a:endParaRPr b="0" i="0" sz="1600" u="none" cap="none" strike="noStrike">
                <a:solidFill>
                  <a:schemeClr val="dk1"/>
                </a:solidFill>
                <a:latin typeface="Avenir"/>
                <a:ea typeface="Avenir"/>
                <a:cs typeface="Avenir"/>
                <a:sym typeface="Avenir"/>
              </a:endParaRPr>
            </a:p>
          </p:txBody>
        </p:sp>
        <p:sp>
          <p:nvSpPr>
            <p:cNvPr id="219" name="Google Shape;219;p23"/>
            <p:cNvSpPr/>
            <p:nvPr/>
          </p:nvSpPr>
          <p:spPr>
            <a:xfrm>
              <a:off x="550649" y="781349"/>
              <a:ext cx="792300" cy="792300"/>
            </a:xfrm>
            <a:prstGeom prst="ellips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 name="Google Shape;220;p23"/>
            <p:cNvSpPr txBox="1"/>
            <p:nvPr/>
          </p:nvSpPr>
          <p:spPr>
            <a:xfrm>
              <a:off x="666700" y="897400"/>
              <a:ext cx="560400" cy="560400"/>
            </a:xfrm>
            <a:prstGeom prst="rect">
              <a:avLst/>
            </a:prstGeom>
            <a:noFill/>
            <a:ln>
              <a:noFill/>
            </a:ln>
          </p:spPr>
          <p:txBody>
            <a:bodyPr anchorCtr="0" anchor="ctr" bIns="12700" lIns="61775" spcFirstLastPara="1" rIns="61775" wrap="square" tIns="12700">
              <a:noAutofit/>
            </a:bodyPr>
            <a:lstStyle/>
            <a:p>
              <a:pPr indent="0" lvl="0" marL="0" marR="0" rtl="0" algn="ctr">
                <a:lnSpc>
                  <a:spcPct val="90000"/>
                </a:lnSpc>
                <a:spcBef>
                  <a:spcPts val="0"/>
                </a:spcBef>
                <a:spcAft>
                  <a:spcPts val="0"/>
                </a:spcAft>
                <a:buClr>
                  <a:schemeClr val="lt1"/>
                </a:buClr>
                <a:buSzPts val="3800"/>
                <a:buFont typeface="Avenir"/>
                <a:buNone/>
              </a:pPr>
              <a:r>
                <a:rPr b="0" i="0" lang="en-US" sz="3800" u="none" cap="none" strike="noStrike">
                  <a:solidFill>
                    <a:schemeClr val="lt1"/>
                  </a:solidFill>
                  <a:latin typeface="Avenir"/>
                  <a:ea typeface="Avenir"/>
                  <a:cs typeface="Avenir"/>
                  <a:sym typeface="Avenir"/>
                </a:rPr>
                <a:t>1</a:t>
              </a:r>
              <a:endParaRPr b="0" i="0" sz="3800" u="none" cap="none" strike="noStrike">
                <a:solidFill>
                  <a:schemeClr val="lt1"/>
                </a:solidFill>
                <a:latin typeface="Avenir"/>
                <a:ea typeface="Avenir"/>
                <a:cs typeface="Avenir"/>
                <a:sym typeface="Avenir"/>
              </a:endParaRPr>
            </a:p>
          </p:txBody>
        </p:sp>
        <p:sp>
          <p:nvSpPr>
            <p:cNvPr id="221" name="Google Shape;221;p23"/>
            <p:cNvSpPr/>
            <p:nvPr/>
          </p:nvSpPr>
          <p:spPr>
            <a:xfrm>
              <a:off x="3484" y="3158615"/>
              <a:ext cx="1886700" cy="0"/>
            </a:xfrm>
            <a:prstGeom prst="rect">
              <a:avLst/>
            </a:prstGeom>
            <a:solidFill>
              <a:srgbClr val="5A5260"/>
            </a:solidFill>
            <a:ln cap="flat" cmpd="sng" w="12700">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p23"/>
            <p:cNvSpPr/>
            <p:nvPr/>
          </p:nvSpPr>
          <p:spPr>
            <a:xfrm>
              <a:off x="2078938" y="517200"/>
              <a:ext cx="1886700" cy="2641500"/>
            </a:xfrm>
            <a:prstGeom prst="rect">
              <a:avLst/>
            </a:prstGeom>
            <a:solidFill>
              <a:srgbClr val="D9E8FC">
                <a:alpha val="8941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 name="Google Shape;223;p23"/>
            <p:cNvSpPr txBox="1"/>
            <p:nvPr/>
          </p:nvSpPr>
          <p:spPr>
            <a:xfrm>
              <a:off x="2078938" y="1520965"/>
              <a:ext cx="1886700" cy="1584900"/>
            </a:xfrm>
            <a:prstGeom prst="rect">
              <a:avLst/>
            </a:prstGeom>
            <a:noFill/>
            <a:ln>
              <a:noFill/>
            </a:ln>
          </p:spPr>
          <p:txBody>
            <a:bodyPr anchorCtr="0" anchor="t" bIns="330200" lIns="147100" spcFirstLastPara="1" rIns="147100" wrap="square" tIns="330200">
              <a:noAutofit/>
            </a:bodyPr>
            <a:lstStyle/>
            <a:p>
              <a:pPr indent="0" lvl="0" marL="0" marR="0" rtl="0" algn="l">
                <a:lnSpc>
                  <a:spcPct val="90000"/>
                </a:lnSpc>
                <a:spcBef>
                  <a:spcPts val="0"/>
                </a:spcBef>
                <a:spcAft>
                  <a:spcPts val="0"/>
                </a:spcAft>
                <a:buClr>
                  <a:schemeClr val="dk1"/>
                </a:buClr>
                <a:buSzPts val="1600"/>
                <a:buFont typeface="Avenir"/>
                <a:buNone/>
              </a:pPr>
              <a:r>
                <a:rPr b="0" i="0" lang="en-US" sz="1600" u="none" cap="none" strike="noStrike">
                  <a:solidFill>
                    <a:schemeClr val="dk1"/>
                  </a:solidFill>
                  <a:latin typeface="Avenir"/>
                  <a:ea typeface="Avenir"/>
                  <a:cs typeface="Avenir"/>
                  <a:sym typeface="Avenir"/>
                </a:rPr>
                <a:t>An eggshell left in the cookie dough mix. </a:t>
              </a:r>
              <a:endParaRPr b="0" i="0" sz="1600" u="none" cap="none" strike="noStrike">
                <a:solidFill>
                  <a:schemeClr val="dk1"/>
                </a:solidFill>
                <a:latin typeface="Avenir"/>
                <a:ea typeface="Avenir"/>
                <a:cs typeface="Avenir"/>
                <a:sym typeface="Avenir"/>
              </a:endParaRPr>
            </a:p>
          </p:txBody>
        </p:sp>
        <p:sp>
          <p:nvSpPr>
            <p:cNvPr id="224" name="Google Shape;224;p23"/>
            <p:cNvSpPr/>
            <p:nvPr/>
          </p:nvSpPr>
          <p:spPr>
            <a:xfrm>
              <a:off x="2626103" y="781349"/>
              <a:ext cx="792300" cy="7923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5" name="Google Shape;225;p23"/>
            <p:cNvSpPr txBox="1"/>
            <p:nvPr/>
          </p:nvSpPr>
          <p:spPr>
            <a:xfrm>
              <a:off x="2742154" y="897400"/>
              <a:ext cx="560400" cy="560400"/>
            </a:xfrm>
            <a:prstGeom prst="rect">
              <a:avLst/>
            </a:prstGeom>
            <a:noFill/>
            <a:ln>
              <a:noFill/>
            </a:ln>
          </p:spPr>
          <p:txBody>
            <a:bodyPr anchorCtr="0" anchor="ctr" bIns="12700" lIns="61775" spcFirstLastPara="1" rIns="61775" wrap="square" tIns="12700">
              <a:noAutofit/>
            </a:bodyPr>
            <a:lstStyle/>
            <a:p>
              <a:pPr indent="0" lvl="0" marL="0" marR="0" rtl="0" algn="ctr">
                <a:lnSpc>
                  <a:spcPct val="90000"/>
                </a:lnSpc>
                <a:spcBef>
                  <a:spcPts val="0"/>
                </a:spcBef>
                <a:spcAft>
                  <a:spcPts val="0"/>
                </a:spcAft>
                <a:buClr>
                  <a:schemeClr val="lt1"/>
                </a:buClr>
                <a:buSzPts val="3800"/>
                <a:buFont typeface="Avenir"/>
                <a:buNone/>
              </a:pPr>
              <a:r>
                <a:rPr b="0" i="0" lang="en-US" sz="3800" u="none" cap="none" strike="noStrike">
                  <a:solidFill>
                    <a:schemeClr val="lt1"/>
                  </a:solidFill>
                  <a:latin typeface="Avenir"/>
                  <a:ea typeface="Avenir"/>
                  <a:cs typeface="Avenir"/>
                  <a:sym typeface="Avenir"/>
                </a:rPr>
                <a:t>2</a:t>
              </a:r>
              <a:endParaRPr b="0" i="0" sz="3800" u="none" cap="none" strike="noStrike">
                <a:solidFill>
                  <a:schemeClr val="lt1"/>
                </a:solidFill>
                <a:latin typeface="Avenir"/>
                <a:ea typeface="Avenir"/>
                <a:cs typeface="Avenir"/>
                <a:sym typeface="Avenir"/>
              </a:endParaRPr>
            </a:p>
          </p:txBody>
        </p:sp>
        <p:sp>
          <p:nvSpPr>
            <p:cNvPr id="226" name="Google Shape;226;p23"/>
            <p:cNvSpPr/>
            <p:nvPr/>
          </p:nvSpPr>
          <p:spPr>
            <a:xfrm>
              <a:off x="2078938" y="3158615"/>
              <a:ext cx="1886700" cy="0"/>
            </a:xfrm>
            <a:prstGeom prst="rect">
              <a:avLst/>
            </a:prstGeom>
            <a:solidFill>
              <a:srgbClr val="BE96F6"/>
            </a:solidFill>
            <a:ln cap="flat" cmpd="sng" w="12700">
              <a:solidFill>
                <a:schemeClr val="accent2"/>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 name="Google Shape;227;p23"/>
            <p:cNvSpPr/>
            <p:nvPr/>
          </p:nvSpPr>
          <p:spPr>
            <a:xfrm>
              <a:off x="4154392" y="517200"/>
              <a:ext cx="1886700" cy="2641500"/>
            </a:xfrm>
            <a:prstGeom prst="rect">
              <a:avLst/>
            </a:prstGeom>
            <a:solidFill>
              <a:srgbClr val="D1F5F2">
                <a:alpha val="8941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 name="Google Shape;228;p23"/>
            <p:cNvSpPr txBox="1"/>
            <p:nvPr/>
          </p:nvSpPr>
          <p:spPr>
            <a:xfrm>
              <a:off x="4154392" y="1520965"/>
              <a:ext cx="1886700" cy="1584900"/>
            </a:xfrm>
            <a:prstGeom prst="rect">
              <a:avLst/>
            </a:prstGeom>
            <a:noFill/>
            <a:ln>
              <a:noFill/>
            </a:ln>
          </p:spPr>
          <p:txBody>
            <a:bodyPr anchorCtr="0" anchor="t" bIns="330200" lIns="147100" spcFirstLastPara="1" rIns="147100" wrap="square" tIns="330200">
              <a:noAutofit/>
            </a:bodyPr>
            <a:lstStyle/>
            <a:p>
              <a:pPr indent="0" lvl="0" marL="0" marR="0" rtl="0" algn="l">
                <a:lnSpc>
                  <a:spcPct val="90000"/>
                </a:lnSpc>
                <a:spcBef>
                  <a:spcPts val="0"/>
                </a:spcBef>
                <a:spcAft>
                  <a:spcPts val="0"/>
                </a:spcAft>
                <a:buClr>
                  <a:schemeClr val="dk1"/>
                </a:buClr>
                <a:buSzPts val="1600"/>
                <a:buFont typeface="Avenir"/>
                <a:buNone/>
              </a:pPr>
              <a:r>
                <a:rPr b="0" i="0" lang="en-US" sz="1600" u="none" cap="none" strike="noStrike">
                  <a:solidFill>
                    <a:schemeClr val="dk1"/>
                  </a:solidFill>
                  <a:latin typeface="Avenir"/>
                  <a:ea typeface="Avenir"/>
                  <a:cs typeface="Avenir"/>
                  <a:sym typeface="Avenir"/>
                </a:rPr>
                <a:t>A zip tie stuck in the tire of a car.</a:t>
              </a:r>
              <a:endParaRPr b="0" i="0" sz="1600" u="none" cap="none" strike="noStrike">
                <a:solidFill>
                  <a:schemeClr val="dk1"/>
                </a:solidFill>
                <a:latin typeface="Avenir"/>
                <a:ea typeface="Avenir"/>
                <a:cs typeface="Avenir"/>
                <a:sym typeface="Avenir"/>
              </a:endParaRPr>
            </a:p>
          </p:txBody>
        </p:sp>
        <p:sp>
          <p:nvSpPr>
            <p:cNvPr id="229" name="Google Shape;229;p23"/>
            <p:cNvSpPr/>
            <p:nvPr/>
          </p:nvSpPr>
          <p:spPr>
            <a:xfrm>
              <a:off x="4701557" y="781349"/>
              <a:ext cx="792300" cy="792300"/>
            </a:xfrm>
            <a:prstGeom prst="ellipse">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23"/>
            <p:cNvSpPr txBox="1"/>
            <p:nvPr/>
          </p:nvSpPr>
          <p:spPr>
            <a:xfrm>
              <a:off x="4817608" y="897400"/>
              <a:ext cx="560400" cy="560400"/>
            </a:xfrm>
            <a:prstGeom prst="rect">
              <a:avLst/>
            </a:prstGeom>
            <a:noFill/>
            <a:ln>
              <a:noFill/>
            </a:ln>
          </p:spPr>
          <p:txBody>
            <a:bodyPr anchorCtr="0" anchor="ctr" bIns="12700" lIns="61775" spcFirstLastPara="1" rIns="61775" wrap="square" tIns="12700">
              <a:noAutofit/>
            </a:bodyPr>
            <a:lstStyle/>
            <a:p>
              <a:pPr indent="0" lvl="0" marL="0" marR="0" rtl="0" algn="ctr">
                <a:lnSpc>
                  <a:spcPct val="90000"/>
                </a:lnSpc>
                <a:spcBef>
                  <a:spcPts val="0"/>
                </a:spcBef>
                <a:spcAft>
                  <a:spcPts val="0"/>
                </a:spcAft>
                <a:buClr>
                  <a:schemeClr val="lt1"/>
                </a:buClr>
                <a:buSzPts val="3800"/>
                <a:buFont typeface="Avenir"/>
                <a:buNone/>
              </a:pPr>
              <a:r>
                <a:rPr b="0" i="0" lang="en-US" sz="3800" u="none" cap="none" strike="noStrike">
                  <a:solidFill>
                    <a:schemeClr val="lt1"/>
                  </a:solidFill>
                  <a:latin typeface="Avenir"/>
                  <a:ea typeface="Avenir"/>
                  <a:cs typeface="Avenir"/>
                  <a:sym typeface="Avenir"/>
                </a:rPr>
                <a:t>3</a:t>
              </a:r>
              <a:endParaRPr b="0" i="0" sz="3800" u="none" cap="none" strike="noStrike">
                <a:solidFill>
                  <a:schemeClr val="lt1"/>
                </a:solidFill>
                <a:latin typeface="Avenir"/>
                <a:ea typeface="Avenir"/>
                <a:cs typeface="Avenir"/>
                <a:sym typeface="Avenir"/>
              </a:endParaRPr>
            </a:p>
          </p:txBody>
        </p:sp>
        <p:sp>
          <p:nvSpPr>
            <p:cNvPr id="231" name="Google Shape;231;p23"/>
            <p:cNvSpPr/>
            <p:nvPr/>
          </p:nvSpPr>
          <p:spPr>
            <a:xfrm>
              <a:off x="4154392" y="3158615"/>
              <a:ext cx="1886700" cy="0"/>
            </a:xfrm>
            <a:prstGeom prst="rect">
              <a:avLst/>
            </a:prstGeom>
            <a:solidFill>
              <a:schemeClr val="accent4"/>
            </a:solidFill>
            <a:ln cap="flat" cmpd="sng" w="12700">
              <a:solidFill>
                <a:schemeClr val="accent4"/>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23"/>
            <p:cNvSpPr/>
            <p:nvPr/>
          </p:nvSpPr>
          <p:spPr>
            <a:xfrm>
              <a:off x="6229845" y="517200"/>
              <a:ext cx="1886700" cy="2641500"/>
            </a:xfrm>
            <a:prstGeom prst="rect">
              <a:avLst/>
            </a:prstGeom>
            <a:solidFill>
              <a:srgbClr val="F1E9FD">
                <a:alpha val="8941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p23"/>
            <p:cNvSpPr txBox="1"/>
            <p:nvPr/>
          </p:nvSpPr>
          <p:spPr>
            <a:xfrm>
              <a:off x="6229845" y="1520965"/>
              <a:ext cx="1886700" cy="1584900"/>
            </a:xfrm>
            <a:prstGeom prst="rect">
              <a:avLst/>
            </a:prstGeom>
            <a:noFill/>
            <a:ln>
              <a:noFill/>
            </a:ln>
          </p:spPr>
          <p:txBody>
            <a:bodyPr anchorCtr="0" anchor="t" bIns="330200" lIns="147100" spcFirstLastPara="1" rIns="147100" wrap="square" tIns="330200">
              <a:noAutofit/>
            </a:bodyPr>
            <a:lstStyle/>
            <a:p>
              <a:pPr indent="0" lvl="0" marL="0" marR="0" rtl="0" algn="l">
                <a:lnSpc>
                  <a:spcPct val="90000"/>
                </a:lnSpc>
                <a:spcBef>
                  <a:spcPts val="0"/>
                </a:spcBef>
                <a:spcAft>
                  <a:spcPts val="0"/>
                </a:spcAft>
                <a:buClr>
                  <a:schemeClr val="dk1"/>
                </a:buClr>
                <a:buSzPts val="1600"/>
                <a:buFont typeface="Avenir"/>
                <a:buNone/>
              </a:pPr>
              <a:r>
                <a:rPr b="0" i="0" lang="en-US" sz="1600" u="none" cap="none" strike="noStrike">
                  <a:solidFill>
                    <a:schemeClr val="dk1"/>
                  </a:solidFill>
                  <a:latin typeface="Avenir"/>
                  <a:ea typeface="Avenir"/>
                  <a:cs typeface="Avenir"/>
                  <a:sym typeface="Avenir"/>
                </a:rPr>
                <a:t>Water in the gas tank of a car.</a:t>
              </a:r>
              <a:endParaRPr b="0" i="0" sz="1600" u="none" cap="none" strike="noStrike">
                <a:solidFill>
                  <a:schemeClr val="dk1"/>
                </a:solidFill>
                <a:latin typeface="Avenir"/>
                <a:ea typeface="Avenir"/>
                <a:cs typeface="Avenir"/>
                <a:sym typeface="Avenir"/>
              </a:endParaRPr>
            </a:p>
          </p:txBody>
        </p:sp>
        <p:sp>
          <p:nvSpPr>
            <p:cNvPr id="234" name="Google Shape;234;p23"/>
            <p:cNvSpPr/>
            <p:nvPr/>
          </p:nvSpPr>
          <p:spPr>
            <a:xfrm>
              <a:off x="6777010" y="781349"/>
              <a:ext cx="792300" cy="792300"/>
            </a:xfrm>
            <a:prstGeom prst="ellipse">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p23"/>
            <p:cNvSpPr txBox="1"/>
            <p:nvPr/>
          </p:nvSpPr>
          <p:spPr>
            <a:xfrm>
              <a:off x="6893061" y="897400"/>
              <a:ext cx="560400" cy="560400"/>
            </a:xfrm>
            <a:prstGeom prst="rect">
              <a:avLst/>
            </a:prstGeom>
            <a:noFill/>
            <a:ln>
              <a:noFill/>
            </a:ln>
          </p:spPr>
          <p:txBody>
            <a:bodyPr anchorCtr="0" anchor="ctr" bIns="12700" lIns="61775" spcFirstLastPara="1" rIns="61775" wrap="square" tIns="12700">
              <a:noAutofit/>
            </a:bodyPr>
            <a:lstStyle/>
            <a:p>
              <a:pPr indent="0" lvl="0" marL="0" marR="0" rtl="0" algn="ctr">
                <a:lnSpc>
                  <a:spcPct val="90000"/>
                </a:lnSpc>
                <a:spcBef>
                  <a:spcPts val="0"/>
                </a:spcBef>
                <a:spcAft>
                  <a:spcPts val="0"/>
                </a:spcAft>
                <a:buClr>
                  <a:schemeClr val="lt1"/>
                </a:buClr>
                <a:buSzPts val="3800"/>
                <a:buFont typeface="Avenir"/>
                <a:buNone/>
              </a:pPr>
              <a:r>
                <a:rPr b="0" i="0" lang="en-US" sz="3800" u="none" cap="none" strike="noStrike">
                  <a:solidFill>
                    <a:schemeClr val="lt1"/>
                  </a:solidFill>
                  <a:latin typeface="Avenir"/>
                  <a:ea typeface="Avenir"/>
                  <a:cs typeface="Avenir"/>
                  <a:sym typeface="Avenir"/>
                </a:rPr>
                <a:t>4</a:t>
              </a:r>
              <a:endParaRPr b="0" i="0" sz="3800" u="none" cap="none" strike="noStrike">
                <a:solidFill>
                  <a:schemeClr val="lt1"/>
                </a:solidFill>
                <a:latin typeface="Avenir"/>
                <a:ea typeface="Avenir"/>
                <a:cs typeface="Avenir"/>
                <a:sym typeface="Avenir"/>
              </a:endParaRPr>
            </a:p>
          </p:txBody>
        </p:sp>
        <p:sp>
          <p:nvSpPr>
            <p:cNvPr id="236" name="Google Shape;236;p23"/>
            <p:cNvSpPr/>
            <p:nvPr/>
          </p:nvSpPr>
          <p:spPr>
            <a:xfrm>
              <a:off x="6229845" y="3158615"/>
              <a:ext cx="1886700" cy="0"/>
            </a:xfrm>
            <a:prstGeom prst="rect">
              <a:avLst/>
            </a:prstGeom>
            <a:solidFill>
              <a:srgbClr val="2AC2B1"/>
            </a:solidFill>
            <a:ln cap="flat" cmpd="sng" w="12700">
              <a:solidFill>
                <a:schemeClr val="accent5"/>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23"/>
            <p:cNvSpPr/>
            <p:nvPr/>
          </p:nvSpPr>
          <p:spPr>
            <a:xfrm>
              <a:off x="8305299" y="517200"/>
              <a:ext cx="1886700" cy="2641500"/>
            </a:xfrm>
            <a:prstGeom prst="rect">
              <a:avLst/>
            </a:prstGeom>
            <a:solidFill>
              <a:srgbClr val="FEE9D0">
                <a:alpha val="8941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 name="Google Shape;238;p23"/>
            <p:cNvSpPr txBox="1"/>
            <p:nvPr/>
          </p:nvSpPr>
          <p:spPr>
            <a:xfrm>
              <a:off x="8305299" y="1520965"/>
              <a:ext cx="1886700" cy="1584900"/>
            </a:xfrm>
            <a:prstGeom prst="rect">
              <a:avLst/>
            </a:prstGeom>
            <a:noFill/>
            <a:ln>
              <a:noFill/>
            </a:ln>
          </p:spPr>
          <p:txBody>
            <a:bodyPr anchorCtr="0" anchor="t" bIns="330200" lIns="147100" spcFirstLastPara="1" rIns="147100" wrap="square" tIns="330200">
              <a:noAutofit/>
            </a:bodyPr>
            <a:lstStyle/>
            <a:p>
              <a:pPr indent="0" lvl="0" marL="0" marR="0" rtl="0" algn="l">
                <a:lnSpc>
                  <a:spcPct val="90000"/>
                </a:lnSpc>
                <a:spcBef>
                  <a:spcPts val="0"/>
                </a:spcBef>
                <a:spcAft>
                  <a:spcPts val="0"/>
                </a:spcAft>
                <a:buClr>
                  <a:schemeClr val="dk1"/>
                </a:buClr>
                <a:buSzPts val="1600"/>
                <a:buFont typeface="Avenir"/>
                <a:buNone/>
              </a:pPr>
              <a:r>
                <a:rPr b="0" i="0" lang="en-US" sz="1600" u="none" cap="none" strike="noStrike">
                  <a:solidFill>
                    <a:schemeClr val="dk1"/>
                  </a:solidFill>
                  <a:latin typeface="Avenir"/>
                  <a:ea typeface="Avenir"/>
                  <a:cs typeface="Avenir"/>
                  <a:sym typeface="Avenir"/>
                </a:rPr>
                <a:t>A wrench inside a toolbox.</a:t>
              </a:r>
              <a:endParaRPr b="0" i="0" sz="1600" u="none" cap="none" strike="noStrike">
                <a:solidFill>
                  <a:schemeClr val="dk1"/>
                </a:solidFill>
                <a:latin typeface="Avenir"/>
                <a:ea typeface="Avenir"/>
                <a:cs typeface="Avenir"/>
                <a:sym typeface="Avenir"/>
              </a:endParaRPr>
            </a:p>
          </p:txBody>
        </p:sp>
        <p:sp>
          <p:nvSpPr>
            <p:cNvPr id="239" name="Google Shape;239;p23"/>
            <p:cNvSpPr/>
            <p:nvPr/>
          </p:nvSpPr>
          <p:spPr>
            <a:xfrm>
              <a:off x="8852464" y="781349"/>
              <a:ext cx="792300" cy="792300"/>
            </a:xfrm>
            <a:prstGeom prst="ellipse">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 name="Google Shape;240;p23"/>
            <p:cNvSpPr txBox="1"/>
            <p:nvPr/>
          </p:nvSpPr>
          <p:spPr>
            <a:xfrm>
              <a:off x="8968515" y="897400"/>
              <a:ext cx="560400" cy="560400"/>
            </a:xfrm>
            <a:prstGeom prst="rect">
              <a:avLst/>
            </a:prstGeom>
            <a:noFill/>
            <a:ln>
              <a:noFill/>
            </a:ln>
          </p:spPr>
          <p:txBody>
            <a:bodyPr anchorCtr="0" anchor="ctr" bIns="12700" lIns="61775" spcFirstLastPara="1" rIns="61775" wrap="square" tIns="12700">
              <a:noAutofit/>
            </a:bodyPr>
            <a:lstStyle/>
            <a:p>
              <a:pPr indent="0" lvl="0" marL="0" marR="0" rtl="0" algn="ctr">
                <a:lnSpc>
                  <a:spcPct val="90000"/>
                </a:lnSpc>
                <a:spcBef>
                  <a:spcPts val="0"/>
                </a:spcBef>
                <a:spcAft>
                  <a:spcPts val="0"/>
                </a:spcAft>
                <a:buClr>
                  <a:schemeClr val="lt1"/>
                </a:buClr>
                <a:buSzPts val="3800"/>
                <a:buFont typeface="Avenir"/>
                <a:buNone/>
              </a:pPr>
              <a:r>
                <a:rPr b="0" i="0" lang="en-US" sz="3800" u="none" cap="none" strike="noStrike">
                  <a:solidFill>
                    <a:schemeClr val="lt1"/>
                  </a:solidFill>
                  <a:latin typeface="Avenir"/>
                  <a:ea typeface="Avenir"/>
                  <a:cs typeface="Avenir"/>
                  <a:sym typeface="Avenir"/>
                </a:rPr>
                <a:t>5</a:t>
              </a:r>
              <a:endParaRPr b="0" i="0" sz="3800" u="none" cap="none" strike="noStrike">
                <a:solidFill>
                  <a:schemeClr val="lt1"/>
                </a:solidFill>
                <a:latin typeface="Avenir"/>
                <a:ea typeface="Avenir"/>
                <a:cs typeface="Avenir"/>
                <a:sym typeface="Avenir"/>
              </a:endParaRPr>
            </a:p>
          </p:txBody>
        </p:sp>
        <p:sp>
          <p:nvSpPr>
            <p:cNvPr id="241" name="Google Shape;241;p23"/>
            <p:cNvSpPr/>
            <p:nvPr/>
          </p:nvSpPr>
          <p:spPr>
            <a:xfrm>
              <a:off x="8305299" y="3158615"/>
              <a:ext cx="1886700" cy="0"/>
            </a:xfrm>
            <a:prstGeom prst="rect">
              <a:avLst/>
            </a:prstGeom>
            <a:solidFill>
              <a:srgbClr val="FF9513"/>
            </a:solidFill>
            <a:ln cap="flat" cmpd="sng" w="12700">
              <a:solidFill>
                <a:srgbClr val="FF9513"/>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24"/>
          <p:cNvSpPr txBox="1"/>
          <p:nvPr>
            <p:ph type="title"/>
          </p:nvPr>
        </p:nvSpPr>
        <p:spPr>
          <a:xfrm>
            <a:off x="1389888" y="1234440"/>
            <a:ext cx="3237000" cy="40692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400"/>
              <a:buFont typeface="Twentieth Century"/>
              <a:buNone/>
            </a:pPr>
            <a:r>
              <a:rPr lang="en-US"/>
              <a:t>What examples of FOD can you think of?</a:t>
            </a:r>
            <a:endParaRPr/>
          </a:p>
        </p:txBody>
      </p:sp>
      <p:sp>
        <p:nvSpPr>
          <p:cNvPr id="248" name="Google Shape;248;p24"/>
          <p:cNvSpPr txBox="1"/>
          <p:nvPr>
            <p:ph idx="1" type="body"/>
          </p:nvPr>
        </p:nvSpPr>
        <p:spPr>
          <a:xfrm>
            <a:off x="6665976" y="2551176"/>
            <a:ext cx="4709100" cy="1755600"/>
          </a:xfrm>
          <a:prstGeom prst="rect">
            <a:avLst/>
          </a:prstGeom>
        </p:spPr>
        <p:txBody>
          <a:bodyPr anchorCtr="0" anchor="t" bIns="45700" lIns="91425" spcFirstLastPara="1" rIns="91425" wrap="square" tIns="45700">
            <a:noAutofit/>
          </a:bodyPr>
          <a:lstStyle/>
          <a:p>
            <a:pPr indent="0" lvl="0" marL="0" rtl="0" algn="l">
              <a:spcBef>
                <a:spcPts val="1000"/>
              </a:spcBef>
              <a:spcAft>
                <a:spcPts val="0"/>
              </a:spcAft>
              <a:buNone/>
            </a:pPr>
            <a:r>
              <a:rPr lang="en-US"/>
              <a:t>in a school?</a:t>
            </a:r>
            <a:endParaRPr/>
          </a:p>
          <a:p>
            <a:pPr indent="0" lvl="0" marL="0" rtl="0" algn="l">
              <a:spcBef>
                <a:spcPts val="1000"/>
              </a:spcBef>
              <a:spcAft>
                <a:spcPts val="0"/>
              </a:spcAft>
              <a:buNone/>
            </a:pPr>
            <a:r>
              <a:rPr lang="en-US"/>
              <a:t>in a</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25"/>
          <p:cNvSpPr txBox="1"/>
          <p:nvPr>
            <p:ph type="title"/>
          </p:nvPr>
        </p:nvSpPr>
        <p:spPr>
          <a:xfrm>
            <a:off x="328012" y="311651"/>
            <a:ext cx="4644600" cy="8289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002060"/>
              </a:buClr>
              <a:buSzPts val="3600"/>
              <a:buFont typeface="Trebuchet MS"/>
              <a:buNone/>
            </a:pPr>
            <a:r>
              <a:rPr i="1" lang="en-US">
                <a:solidFill>
                  <a:srgbClr val="002060"/>
                </a:solidFill>
              </a:rPr>
              <a:t>Clankless in Seattle</a:t>
            </a:r>
            <a:endParaRPr/>
          </a:p>
        </p:txBody>
      </p:sp>
      <p:sp>
        <p:nvSpPr>
          <p:cNvPr id="254" name="Google Shape;254;p25"/>
          <p:cNvSpPr txBox="1"/>
          <p:nvPr>
            <p:ph idx="1" type="body"/>
          </p:nvPr>
        </p:nvSpPr>
        <p:spPr>
          <a:xfrm>
            <a:off x="328012" y="1582220"/>
            <a:ext cx="8769900" cy="45720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0"/>
              </a:spcBef>
              <a:spcAft>
                <a:spcPts val="0"/>
              </a:spcAft>
              <a:buClr>
                <a:schemeClr val="dk1"/>
              </a:buClr>
              <a:buSzPts val="1100"/>
              <a:buFont typeface="Arial"/>
              <a:buNone/>
            </a:pPr>
            <a:r>
              <a:rPr b="1" i="1" lang="en-US">
                <a:solidFill>
                  <a:srgbClr val="002060"/>
                </a:solidFill>
                <a:latin typeface="Arial"/>
                <a:ea typeface="Arial"/>
                <a:cs typeface="Arial"/>
                <a:sym typeface="Arial"/>
              </a:rPr>
              <a:t>Brainstorm:</a:t>
            </a:r>
            <a:endParaRPr b="1" i="1">
              <a:solidFill>
                <a:srgbClr val="002060"/>
              </a:solidFill>
              <a:latin typeface="Arial"/>
              <a:ea typeface="Arial"/>
              <a:cs typeface="Arial"/>
              <a:sym typeface="Arial"/>
            </a:endParaRPr>
          </a:p>
          <a:p>
            <a:pPr indent="0" lvl="0" marL="0" rtl="0" algn="l">
              <a:lnSpc>
                <a:spcPct val="115000"/>
              </a:lnSpc>
              <a:spcBef>
                <a:spcPts val="0"/>
              </a:spcBef>
              <a:spcAft>
                <a:spcPts val="0"/>
              </a:spcAft>
              <a:buSzPts val="1100"/>
              <a:buNone/>
            </a:pPr>
            <a:r>
              <a:t/>
            </a:r>
            <a:endParaRPr b="1" i="1">
              <a:solidFill>
                <a:srgbClr val="002060"/>
              </a:solidFill>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b="1" i="1" lang="en-US">
                <a:solidFill>
                  <a:srgbClr val="002060"/>
                </a:solidFill>
                <a:latin typeface="Arial"/>
                <a:ea typeface="Arial"/>
                <a:cs typeface="Arial"/>
                <a:sym typeface="Arial"/>
              </a:rPr>
              <a:t>What examples of FOD can you think of?</a:t>
            </a:r>
            <a:endParaRPr b="1" i="1">
              <a:solidFill>
                <a:srgbClr val="002060"/>
              </a:solidFill>
              <a:latin typeface="Arial"/>
              <a:ea typeface="Arial"/>
              <a:cs typeface="Arial"/>
              <a:sym typeface="Arial"/>
            </a:endParaRPr>
          </a:p>
          <a:p>
            <a:pPr indent="0" lvl="0" marL="0" marR="0" rtl="0" algn="l">
              <a:lnSpc>
                <a:spcPct val="100000"/>
              </a:lnSpc>
              <a:spcBef>
                <a:spcPts val="0"/>
              </a:spcBef>
              <a:spcAft>
                <a:spcPts val="0"/>
              </a:spcAft>
              <a:buSzPts val="1440"/>
              <a:buNone/>
            </a:pPr>
            <a:r>
              <a:t/>
            </a:r>
            <a:endParaRPr/>
          </a:p>
        </p:txBody>
      </p:sp>
      <p:sp>
        <p:nvSpPr>
          <p:cNvPr id="255" name="Google Shape;255;p25"/>
          <p:cNvSpPr txBox="1"/>
          <p:nvPr/>
        </p:nvSpPr>
        <p:spPr>
          <a:xfrm>
            <a:off x="267128" y="1140433"/>
            <a:ext cx="883500" cy="400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1" lang="en-US" sz="2000" u="none" cap="none" strike="noStrike">
                <a:solidFill>
                  <a:srgbClr val="16B0E3"/>
                </a:solidFill>
                <a:latin typeface="Trebuchet MS"/>
                <a:ea typeface="Trebuchet MS"/>
                <a:cs typeface="Trebuchet MS"/>
                <a:sym typeface="Trebuchet MS"/>
              </a:rPr>
              <a:t>Ask:</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26"/>
          <p:cNvSpPr txBox="1"/>
          <p:nvPr>
            <p:ph type="ctrTitle"/>
          </p:nvPr>
        </p:nvSpPr>
        <p:spPr>
          <a:xfrm>
            <a:off x="817650" y="687005"/>
            <a:ext cx="7767000" cy="813300"/>
          </a:xfrm>
          <a:prstGeom prst="rect">
            <a:avLst/>
          </a:prstGeom>
          <a:noFill/>
          <a:ln>
            <a:noFill/>
          </a:ln>
        </p:spPr>
        <p:txBody>
          <a:bodyPr anchorCtr="0" anchor="t" bIns="45700" lIns="91425" spcFirstLastPara="1" rIns="91425" wrap="square" tIns="45700">
            <a:normAutofit fontScale="90000"/>
          </a:bodyPr>
          <a:lstStyle/>
          <a:p>
            <a:pPr indent="0" lvl="0" marL="0" rtl="0" algn="l">
              <a:lnSpc>
                <a:spcPct val="100000"/>
              </a:lnSpc>
              <a:spcBef>
                <a:spcPts val="0"/>
              </a:spcBef>
              <a:spcAft>
                <a:spcPts val="0"/>
              </a:spcAft>
              <a:buClr>
                <a:srgbClr val="002060"/>
              </a:buClr>
              <a:buSzPct val="59999"/>
              <a:buFont typeface="Trebuchet MS"/>
              <a:buNone/>
            </a:pPr>
            <a:r>
              <a:rPr i="1" lang="en-US">
                <a:solidFill>
                  <a:srgbClr val="002060"/>
                </a:solidFill>
              </a:rPr>
              <a:t>Clankless in Seattle</a:t>
            </a:r>
            <a:endParaRPr i="1">
              <a:solidFill>
                <a:srgbClr val="002060"/>
              </a:solidFill>
            </a:endParaRPr>
          </a:p>
          <a:p>
            <a:pPr indent="0" lvl="0" marL="0" rtl="0" algn="l">
              <a:lnSpc>
                <a:spcPct val="100000"/>
              </a:lnSpc>
              <a:spcBef>
                <a:spcPts val="0"/>
              </a:spcBef>
              <a:spcAft>
                <a:spcPts val="0"/>
              </a:spcAft>
              <a:buClr>
                <a:srgbClr val="002060"/>
              </a:buClr>
              <a:buSzPct val="59999"/>
              <a:buFont typeface="Trebuchet MS"/>
              <a:buNone/>
            </a:pPr>
            <a:r>
              <a:t/>
            </a:r>
            <a:endParaRPr i="1">
              <a:solidFill>
                <a:srgbClr val="002060"/>
              </a:solidFill>
            </a:endParaRPr>
          </a:p>
        </p:txBody>
      </p:sp>
      <p:sp>
        <p:nvSpPr>
          <p:cNvPr id="261" name="Google Shape;261;p26"/>
          <p:cNvSpPr txBox="1"/>
          <p:nvPr/>
        </p:nvSpPr>
        <p:spPr>
          <a:xfrm>
            <a:off x="1028250" y="5515850"/>
            <a:ext cx="6906300" cy="538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2060"/>
              </a:buClr>
              <a:buSzPts val="3600"/>
              <a:buFont typeface="Trebuchet MS"/>
              <a:buNone/>
            </a:pPr>
            <a:r>
              <a:rPr b="0" i="1" lang="en-US" sz="2300" u="none" cap="none" strike="noStrike">
                <a:solidFill>
                  <a:srgbClr val="002060"/>
                </a:solidFill>
                <a:latin typeface="Trebuchet MS"/>
                <a:ea typeface="Trebuchet MS"/>
                <a:cs typeface="Trebuchet MS"/>
                <a:sym typeface="Trebuchet MS"/>
              </a:rPr>
              <a:t>Lesson #3: Defining the ‘Production Process’</a:t>
            </a:r>
            <a:endParaRPr b="0" i="0" sz="2300" u="none" cap="none" strike="noStrike">
              <a:solidFill>
                <a:srgbClr val="000000"/>
              </a:solidFill>
              <a:latin typeface="Trebuchet MS"/>
              <a:ea typeface="Trebuchet MS"/>
              <a:cs typeface="Trebuchet MS"/>
              <a:sym typeface="Trebuchet M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27"/>
          <p:cNvSpPr txBox="1"/>
          <p:nvPr>
            <p:ph type="title"/>
          </p:nvPr>
        </p:nvSpPr>
        <p:spPr>
          <a:xfrm>
            <a:off x="328012" y="311651"/>
            <a:ext cx="4644679" cy="828782"/>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Clr>
                <a:srgbClr val="002060"/>
              </a:buClr>
              <a:buSzPts val="3600"/>
              <a:buFont typeface="Trebuchet MS"/>
              <a:buNone/>
            </a:pPr>
            <a:r>
              <a:rPr i="1" lang="en-US">
                <a:solidFill>
                  <a:srgbClr val="002060"/>
                </a:solidFill>
              </a:rPr>
              <a:t>Clankless in Seattle</a:t>
            </a:r>
            <a:endParaRPr/>
          </a:p>
        </p:txBody>
      </p:sp>
      <p:sp>
        <p:nvSpPr>
          <p:cNvPr id="267" name="Google Shape;267;p27"/>
          <p:cNvSpPr txBox="1"/>
          <p:nvPr>
            <p:ph idx="1" type="body"/>
          </p:nvPr>
        </p:nvSpPr>
        <p:spPr>
          <a:xfrm>
            <a:off x="328012" y="1582220"/>
            <a:ext cx="8769754" cy="45720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2240"/>
              <a:buNone/>
            </a:pPr>
            <a:r>
              <a:rPr b="1" lang="en-US" sz="2800">
                <a:solidFill>
                  <a:srgbClr val="002060"/>
                </a:solidFill>
                <a:latin typeface="Times New Roman"/>
                <a:ea typeface="Times New Roman"/>
                <a:cs typeface="Times New Roman"/>
                <a:sym typeface="Times New Roman"/>
              </a:rPr>
              <a:t>Introduction ~Problem Statement:</a:t>
            </a:r>
            <a:endParaRPr/>
          </a:p>
          <a:p>
            <a:pPr indent="0" lvl="0" marL="0" rtl="0" algn="l">
              <a:lnSpc>
                <a:spcPct val="100000"/>
              </a:lnSpc>
              <a:spcBef>
                <a:spcPts val="0"/>
              </a:spcBef>
              <a:spcAft>
                <a:spcPts val="0"/>
              </a:spcAft>
              <a:buSzPts val="2240"/>
              <a:buNone/>
            </a:pPr>
            <a:r>
              <a:t/>
            </a:r>
            <a:endParaRPr b="1" i="1" sz="2800">
              <a:solidFill>
                <a:srgbClr val="002060"/>
              </a:solidFill>
              <a:latin typeface="Times New Roman"/>
              <a:ea typeface="Times New Roman"/>
              <a:cs typeface="Times New Roman"/>
              <a:sym typeface="Times New Roman"/>
            </a:endParaRPr>
          </a:p>
          <a:p>
            <a:pPr indent="0" lvl="0" marL="0" rtl="0" algn="l">
              <a:lnSpc>
                <a:spcPct val="100000"/>
              </a:lnSpc>
              <a:spcBef>
                <a:spcPts val="0"/>
              </a:spcBef>
              <a:spcAft>
                <a:spcPts val="0"/>
              </a:spcAft>
              <a:buSzPts val="2240"/>
              <a:buNone/>
            </a:pPr>
            <a:r>
              <a:rPr b="1" i="1" lang="en-US" sz="2800">
                <a:solidFill>
                  <a:srgbClr val="226292"/>
                </a:solidFill>
                <a:latin typeface="Times New Roman"/>
                <a:ea typeface="Times New Roman"/>
                <a:cs typeface="Times New Roman"/>
                <a:sym typeface="Times New Roman"/>
              </a:rPr>
              <a:t>How can we improve the manufacturing production process so that we have less debris (foreign object debris or FOD) left on the airplane during the build stage and can deliver a clean, safe airplane?</a:t>
            </a:r>
            <a:endParaRPr sz="2800">
              <a:solidFill>
                <a:srgbClr val="226292"/>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SzPts val="2240"/>
              <a:buNone/>
            </a:pPr>
            <a:r>
              <a:t/>
            </a:r>
            <a:endParaRPr sz="2800">
              <a:solidFill>
                <a:srgbClr val="00206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SzPts val="1440"/>
              <a:buNone/>
            </a:pPr>
            <a:r>
              <a:t/>
            </a:r>
            <a:endParaRPr sz="1800">
              <a:latin typeface="Times New Roman"/>
              <a:ea typeface="Times New Roman"/>
              <a:cs typeface="Times New Roman"/>
              <a:sym typeface="Times New Roman"/>
            </a:endParaRPr>
          </a:p>
        </p:txBody>
      </p:sp>
      <p:sp>
        <p:nvSpPr>
          <p:cNvPr id="268" name="Google Shape;268;p27"/>
          <p:cNvSpPr txBox="1"/>
          <p:nvPr/>
        </p:nvSpPr>
        <p:spPr>
          <a:xfrm>
            <a:off x="267128" y="1140433"/>
            <a:ext cx="883578"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1" lang="en-US" sz="2000" u="none" cap="none" strike="noStrike">
                <a:solidFill>
                  <a:srgbClr val="16B0E3"/>
                </a:solidFill>
                <a:latin typeface="Trebuchet MS"/>
                <a:ea typeface="Trebuchet MS"/>
                <a:cs typeface="Trebuchet MS"/>
                <a:sym typeface="Trebuchet MS"/>
              </a:rPr>
              <a:t>Ask:</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ShapesVTI">
  <a:themeElements>
    <a:clrScheme name="Shapes">
      <a:dk1>
        <a:srgbClr val="000000"/>
      </a:dk1>
      <a:lt1>
        <a:srgbClr val="FFFFFF"/>
      </a:lt1>
      <a:dk2>
        <a:srgbClr val="281B10"/>
      </a:dk2>
      <a:lt2>
        <a:srgbClr val="FFF9F5"/>
      </a:lt2>
      <a:accent1>
        <a:srgbClr val="EE7661"/>
      </a:accent1>
      <a:accent2>
        <a:srgbClr val="4E91F0"/>
      </a:accent2>
      <a:accent3>
        <a:srgbClr val="5B5260"/>
      </a:accent3>
      <a:accent4>
        <a:srgbClr val="2CC3B4"/>
      </a:accent4>
      <a:accent5>
        <a:srgbClr val="C097F8"/>
      </a:accent5>
      <a:accent6>
        <a:srgbClr val="FF9514"/>
      </a:accent6>
      <a:hlink>
        <a:srgbClr val="E50CBC"/>
      </a:hlink>
      <a:folHlink>
        <a:srgbClr val="6257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