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16.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61"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 id="271" r:id="rId21"/>
  </p:sldIdLst>
  <p:sldSz cy="5143500" cx="9144000"/>
  <p:notesSz cx="6858000" cy="9144000"/>
  <p:embeddedFontLst>
    <p:embeddedFont>
      <p:font typeface="Playfair Display"/>
      <p:regular r:id="rId22"/>
      <p:bold r:id="rId23"/>
      <p:italic r:id="rId24"/>
      <p:boldItalic r:id="rId25"/>
    </p:embeddedFont>
    <p:embeddedFont>
      <p:font typeface="Montserrat"/>
      <p:regular r:id="rId26"/>
      <p:bold r:id="rId27"/>
      <p:italic r:id="rId28"/>
      <p:boldItalic r:id="rId29"/>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22" Type="http://schemas.openxmlformats.org/officeDocument/2006/relationships/font" Target="fonts/PlayfairDisplay-regular.fntdata"/><Relationship Id="rId21" Type="http://schemas.openxmlformats.org/officeDocument/2006/relationships/slide" Target="slides/slide16.xml"/><Relationship Id="rId24" Type="http://schemas.openxmlformats.org/officeDocument/2006/relationships/font" Target="fonts/PlayfairDisplay-italic.fntdata"/><Relationship Id="rId23" Type="http://schemas.openxmlformats.org/officeDocument/2006/relationships/font" Target="fonts/PlayfairDisplay-bold.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26" Type="http://schemas.openxmlformats.org/officeDocument/2006/relationships/font" Target="fonts/Montserrat-regular.fntdata"/><Relationship Id="rId25" Type="http://schemas.openxmlformats.org/officeDocument/2006/relationships/font" Target="fonts/PlayfairDisplay-boldItalic.fntdata"/><Relationship Id="rId28" Type="http://schemas.openxmlformats.org/officeDocument/2006/relationships/font" Target="fonts/Montserrat-italic.fntdata"/><Relationship Id="rId27" Type="http://schemas.openxmlformats.org/officeDocument/2006/relationships/font" Target="fonts/Montserrat-bold.fntdata"/><Relationship Id="rId5" Type="http://schemas.openxmlformats.org/officeDocument/2006/relationships/notesMaster" Target="notesMasters/notesMaster1.xml"/><Relationship Id="rId6" Type="http://schemas.openxmlformats.org/officeDocument/2006/relationships/slide" Target="slides/slide1.xml"/><Relationship Id="rId29" Type="http://schemas.openxmlformats.org/officeDocument/2006/relationships/font" Target="fonts/Montserrat-boldItalic.fntdata"/><Relationship Id="rId7" Type="http://schemas.openxmlformats.org/officeDocument/2006/relationships/slide" Target="slides/slide2.xml"/><Relationship Id="rId8" Type="http://schemas.openxmlformats.org/officeDocument/2006/relationships/slide" Target="slides/slide3.xml"/><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19" Type="http://schemas.openxmlformats.org/officeDocument/2006/relationships/slide" Target="slides/slide14.xml"/><Relationship Id="rId18" Type="http://schemas.openxmlformats.org/officeDocument/2006/relationships/slide" Target="slides/slide13.xml"/></Relationships>
</file>

<file path=ppt/media/image1.jpg>
</file>

<file path=ppt/media/image2.jp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8" name="Shape 98"/>
        <p:cNvGrpSpPr/>
        <p:nvPr/>
      </p:nvGrpSpPr>
      <p:grpSpPr>
        <a:xfrm>
          <a:off x="0" y="0"/>
          <a:ext cx="0" cy="0"/>
          <a:chOff x="0" y="0"/>
          <a:chExt cx="0" cy="0"/>
        </a:xfrm>
      </p:grpSpPr>
      <p:sp>
        <p:nvSpPr>
          <p:cNvPr id="99" name="Google Shape;99;g82d13db9fb_0_8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0" name="Google Shape;100;g82d13db9fb_0_8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55" name="Shape 155"/>
        <p:cNvGrpSpPr/>
        <p:nvPr/>
      </p:nvGrpSpPr>
      <p:grpSpPr>
        <a:xfrm>
          <a:off x="0" y="0"/>
          <a:ext cx="0" cy="0"/>
          <a:chOff x="0" y="0"/>
          <a:chExt cx="0" cy="0"/>
        </a:xfrm>
      </p:grpSpPr>
      <p:sp>
        <p:nvSpPr>
          <p:cNvPr id="156" name="Google Shape;156;g74e9c00b56_0_1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57" name="Google Shape;157;g74e9c00b56_0_1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61" name="Shape 161"/>
        <p:cNvGrpSpPr/>
        <p:nvPr/>
      </p:nvGrpSpPr>
      <p:grpSpPr>
        <a:xfrm>
          <a:off x="0" y="0"/>
          <a:ext cx="0" cy="0"/>
          <a:chOff x="0" y="0"/>
          <a:chExt cx="0" cy="0"/>
        </a:xfrm>
      </p:grpSpPr>
      <p:sp>
        <p:nvSpPr>
          <p:cNvPr id="162" name="Google Shape;162;g74e9c00b56_2_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63" name="Google Shape;163;g74e9c00b56_2_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67" name="Shape 167"/>
        <p:cNvGrpSpPr/>
        <p:nvPr/>
      </p:nvGrpSpPr>
      <p:grpSpPr>
        <a:xfrm>
          <a:off x="0" y="0"/>
          <a:ext cx="0" cy="0"/>
          <a:chOff x="0" y="0"/>
          <a:chExt cx="0" cy="0"/>
        </a:xfrm>
      </p:grpSpPr>
      <p:sp>
        <p:nvSpPr>
          <p:cNvPr id="168" name="Google Shape;168;g74e9c00b56_0_1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69" name="Google Shape;169;g74e9c00b56_0_1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73" name="Shape 173"/>
        <p:cNvGrpSpPr/>
        <p:nvPr/>
      </p:nvGrpSpPr>
      <p:grpSpPr>
        <a:xfrm>
          <a:off x="0" y="0"/>
          <a:ext cx="0" cy="0"/>
          <a:chOff x="0" y="0"/>
          <a:chExt cx="0" cy="0"/>
        </a:xfrm>
      </p:grpSpPr>
      <p:sp>
        <p:nvSpPr>
          <p:cNvPr id="174" name="Google Shape;174;g83a3dc8fe7_0_37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75" name="Google Shape;175;g83a3dc8fe7_0_37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a:solidFill>
                  <a:srgbClr val="008000"/>
                </a:solidFill>
                <a:latin typeface="Times New Roman"/>
                <a:ea typeface="Times New Roman"/>
                <a:cs typeface="Times New Roman"/>
                <a:sym typeface="Times New Roman"/>
              </a:rPr>
              <a:t>Introduce template with table for analysis.</a:t>
            </a:r>
            <a:endParaRPr>
              <a:solidFill>
                <a:srgbClr val="008000"/>
              </a:solidFill>
              <a:latin typeface="Times New Roman"/>
              <a:ea typeface="Times New Roman"/>
              <a:cs typeface="Times New Roman"/>
              <a:sym typeface="Times New Roman"/>
            </a:endParaRPr>
          </a:p>
          <a:p>
            <a:pPr indent="0" lvl="0" marL="0" rtl="0" algn="l">
              <a:spcBef>
                <a:spcPts val="0"/>
              </a:spcBef>
              <a:spcAft>
                <a:spcPts val="0"/>
              </a:spcAft>
              <a:buClr>
                <a:schemeClr val="dk1"/>
              </a:buClr>
              <a:buSzPts val="1100"/>
              <a:buFont typeface="Arial"/>
              <a:buNone/>
            </a:pPr>
            <a:r>
              <a:rPr lang="en">
                <a:solidFill>
                  <a:srgbClr val="008000"/>
                </a:solidFill>
                <a:latin typeface="Times New Roman"/>
                <a:ea typeface="Times New Roman"/>
                <a:cs typeface="Times New Roman"/>
                <a:sym typeface="Times New Roman"/>
              </a:rPr>
              <a:t>Clarify expectations for column 1: find examples of each social determinant in case study- 10 minutes</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79" name="Shape 179"/>
        <p:cNvGrpSpPr/>
        <p:nvPr/>
      </p:nvGrpSpPr>
      <p:grpSpPr>
        <a:xfrm>
          <a:off x="0" y="0"/>
          <a:ext cx="0" cy="0"/>
          <a:chOff x="0" y="0"/>
          <a:chExt cx="0" cy="0"/>
        </a:xfrm>
      </p:grpSpPr>
      <p:sp>
        <p:nvSpPr>
          <p:cNvPr id="180" name="Google Shape;180;g84e44a880d_0_9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81" name="Google Shape;181;g84e44a880d_0_9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a:solidFill>
                  <a:srgbClr val="008000"/>
                </a:solidFill>
                <a:latin typeface="Times New Roman"/>
                <a:ea typeface="Times New Roman"/>
                <a:cs typeface="Times New Roman"/>
                <a:sym typeface="Times New Roman"/>
              </a:rPr>
              <a:t>Introduce template with table for analysis.</a:t>
            </a:r>
            <a:endParaRPr>
              <a:solidFill>
                <a:srgbClr val="008000"/>
              </a:solidFill>
              <a:latin typeface="Times New Roman"/>
              <a:ea typeface="Times New Roman"/>
              <a:cs typeface="Times New Roman"/>
              <a:sym typeface="Times New Roman"/>
            </a:endParaRPr>
          </a:p>
          <a:p>
            <a:pPr indent="0" lvl="0" marL="0" rtl="0" algn="l">
              <a:spcBef>
                <a:spcPts val="0"/>
              </a:spcBef>
              <a:spcAft>
                <a:spcPts val="0"/>
              </a:spcAft>
              <a:buClr>
                <a:schemeClr val="dk1"/>
              </a:buClr>
              <a:buSzPts val="1100"/>
              <a:buFont typeface="Arial"/>
              <a:buNone/>
            </a:pPr>
            <a:r>
              <a:rPr lang="en">
                <a:solidFill>
                  <a:srgbClr val="008000"/>
                </a:solidFill>
                <a:latin typeface="Times New Roman"/>
                <a:ea typeface="Times New Roman"/>
                <a:cs typeface="Times New Roman"/>
                <a:sym typeface="Times New Roman"/>
              </a:rPr>
              <a:t>Clarify expectations for column 1: find examples of each social determinant in case study- 10 minutes</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85" name="Shape 185"/>
        <p:cNvGrpSpPr/>
        <p:nvPr/>
      </p:nvGrpSpPr>
      <p:grpSpPr>
        <a:xfrm>
          <a:off x="0" y="0"/>
          <a:ext cx="0" cy="0"/>
          <a:chOff x="0" y="0"/>
          <a:chExt cx="0" cy="0"/>
        </a:xfrm>
      </p:grpSpPr>
      <p:sp>
        <p:nvSpPr>
          <p:cNvPr id="186" name="Google Shape;186;g83a3dc8fe7_0_38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87" name="Google Shape;187;g83a3dc8fe7_0_38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a:solidFill>
                  <a:srgbClr val="008000"/>
                </a:solidFill>
                <a:latin typeface="Times New Roman"/>
                <a:ea typeface="Times New Roman"/>
                <a:cs typeface="Times New Roman"/>
                <a:sym typeface="Times New Roman"/>
              </a:rPr>
              <a:t>Encourage students to move to the next activity in which students will critically reflect on their individual lives to identify examples of social determinants. </a:t>
            </a: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91" name="Shape 191"/>
        <p:cNvGrpSpPr/>
        <p:nvPr/>
      </p:nvGrpSpPr>
      <p:grpSpPr>
        <a:xfrm>
          <a:off x="0" y="0"/>
          <a:ext cx="0" cy="0"/>
          <a:chOff x="0" y="0"/>
          <a:chExt cx="0" cy="0"/>
        </a:xfrm>
      </p:grpSpPr>
      <p:sp>
        <p:nvSpPr>
          <p:cNvPr id="192" name="Google Shape;192;g83a3dc8fe7_0_39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93" name="Google Shape;193;g83a3dc8fe7_0_395: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Clr>
                <a:schemeClr val="dk1"/>
              </a:buClr>
              <a:buSzPts val="1100"/>
              <a:buFont typeface="Arial"/>
              <a:buNone/>
            </a:pPr>
            <a:r>
              <a:rPr lang="en">
                <a:solidFill>
                  <a:srgbClr val="008000"/>
                </a:solidFill>
                <a:latin typeface="Times New Roman"/>
                <a:ea typeface="Times New Roman"/>
                <a:cs typeface="Times New Roman"/>
                <a:sym typeface="Times New Roman"/>
              </a:rPr>
              <a:t>group self assessment of roles and participation 10 min</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04" name="Shape 104"/>
        <p:cNvGrpSpPr/>
        <p:nvPr/>
      </p:nvGrpSpPr>
      <p:grpSpPr>
        <a:xfrm>
          <a:off x="0" y="0"/>
          <a:ext cx="0" cy="0"/>
          <a:chOff x="0" y="0"/>
          <a:chExt cx="0" cy="0"/>
        </a:xfrm>
      </p:grpSpPr>
      <p:sp>
        <p:nvSpPr>
          <p:cNvPr id="105" name="Google Shape;105;g83a3dc8fe7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5 min</a:t>
            </a:r>
            <a:endParaRPr/>
          </a:p>
        </p:txBody>
      </p:sp>
      <p:sp>
        <p:nvSpPr>
          <p:cNvPr id="106" name="Google Shape;106;g83a3dc8fe7_0_0: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2" name="Shape 112"/>
        <p:cNvGrpSpPr/>
        <p:nvPr/>
      </p:nvGrpSpPr>
      <p:grpSpPr>
        <a:xfrm>
          <a:off x="0" y="0"/>
          <a:ext cx="0" cy="0"/>
          <a:chOff x="0" y="0"/>
          <a:chExt cx="0" cy="0"/>
        </a:xfrm>
      </p:grpSpPr>
      <p:sp>
        <p:nvSpPr>
          <p:cNvPr id="113" name="Google Shape;113;g83a3dc8fe7_0_99: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4" name="Google Shape;114;g83a3dc8fe7_0_9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Teacher hand out role cards to groups</a:t>
            </a:r>
            <a:endParaRPr/>
          </a:p>
          <a:p>
            <a:pPr indent="0" lvl="0" marL="0" rtl="0" algn="l">
              <a:spcBef>
                <a:spcPts val="0"/>
              </a:spcBef>
              <a:spcAft>
                <a:spcPts val="0"/>
              </a:spcAft>
              <a:buNone/>
            </a:pPr>
            <a:r>
              <a:rPr lang="en"/>
              <a:t>5 min. activity</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9" name="Shape 119"/>
        <p:cNvGrpSpPr/>
        <p:nvPr/>
      </p:nvGrpSpPr>
      <p:grpSpPr>
        <a:xfrm>
          <a:off x="0" y="0"/>
          <a:ext cx="0" cy="0"/>
          <a:chOff x="0" y="0"/>
          <a:chExt cx="0" cy="0"/>
        </a:xfrm>
      </p:grpSpPr>
      <p:sp>
        <p:nvSpPr>
          <p:cNvPr id="120" name="Google Shape;120;g838d8c354e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21" name="Google Shape;121;g838d8c354e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25" name="Shape 125"/>
        <p:cNvGrpSpPr/>
        <p:nvPr/>
      </p:nvGrpSpPr>
      <p:grpSpPr>
        <a:xfrm>
          <a:off x="0" y="0"/>
          <a:ext cx="0" cy="0"/>
          <a:chOff x="0" y="0"/>
          <a:chExt cx="0" cy="0"/>
        </a:xfrm>
      </p:grpSpPr>
      <p:sp>
        <p:nvSpPr>
          <p:cNvPr id="126" name="Google Shape;126;g82d13db9fb_0_10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27" name="Google Shape;127;g82d13db9fb_0_10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1" name="Shape 131"/>
        <p:cNvGrpSpPr/>
        <p:nvPr/>
      </p:nvGrpSpPr>
      <p:grpSpPr>
        <a:xfrm>
          <a:off x="0" y="0"/>
          <a:ext cx="0" cy="0"/>
          <a:chOff x="0" y="0"/>
          <a:chExt cx="0" cy="0"/>
        </a:xfrm>
      </p:grpSpPr>
      <p:sp>
        <p:nvSpPr>
          <p:cNvPr id="132" name="Google Shape;132;g83a3dc8fe7_0_309: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3" name="Google Shape;133;g83a3dc8fe7_0_30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First 40 seconds of video only.</a:t>
            </a:r>
            <a:endParaRPr/>
          </a:p>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7" name="Shape 137"/>
        <p:cNvGrpSpPr/>
        <p:nvPr/>
      </p:nvGrpSpPr>
      <p:grpSpPr>
        <a:xfrm>
          <a:off x="0" y="0"/>
          <a:ext cx="0" cy="0"/>
          <a:chOff x="0" y="0"/>
          <a:chExt cx="0" cy="0"/>
        </a:xfrm>
      </p:grpSpPr>
      <p:sp>
        <p:nvSpPr>
          <p:cNvPr id="138" name="Google Shape;138;g84e44a880d_0_9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9" name="Google Shape;139;g84e44a880d_0_9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Teacher or volunteer reads Case Study out loud</a:t>
            </a:r>
            <a:endParaRPr/>
          </a:p>
          <a:p>
            <a:pPr indent="0" lvl="0" marL="0" rtl="0" algn="l">
              <a:spcBef>
                <a:spcPts val="0"/>
              </a:spcBef>
              <a:spcAft>
                <a:spcPts val="0"/>
              </a:spcAft>
              <a:buNone/>
            </a:pPr>
            <a:r>
              <a:rPr lang="en"/>
              <a:t>Pass out Case Study worksheet (table)</a:t>
            </a:r>
            <a:endParaRPr/>
          </a:p>
          <a:p>
            <a:pPr indent="0" lvl="0" marL="0" rtl="0" algn="l">
              <a:spcBef>
                <a:spcPts val="0"/>
              </a:spcBef>
              <a:spcAft>
                <a:spcPts val="0"/>
              </a:spcAft>
              <a:buNone/>
            </a:pPr>
            <a:r>
              <a:rPr lang="en"/>
              <a:t>___min.</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3" name="Shape 143"/>
        <p:cNvGrpSpPr/>
        <p:nvPr/>
      </p:nvGrpSpPr>
      <p:grpSpPr>
        <a:xfrm>
          <a:off x="0" y="0"/>
          <a:ext cx="0" cy="0"/>
          <a:chOff x="0" y="0"/>
          <a:chExt cx="0" cy="0"/>
        </a:xfrm>
      </p:grpSpPr>
      <p:sp>
        <p:nvSpPr>
          <p:cNvPr id="144" name="Google Shape;144;g83a3dc8fe7_0_36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5" name="Google Shape;145;g83a3dc8fe7_0_36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Teacher or volunteer reads Case Study out loud</a:t>
            </a:r>
            <a:endParaRPr/>
          </a:p>
          <a:p>
            <a:pPr indent="0" lvl="0" marL="0" rtl="0" algn="l">
              <a:spcBef>
                <a:spcPts val="0"/>
              </a:spcBef>
              <a:spcAft>
                <a:spcPts val="0"/>
              </a:spcAft>
              <a:buNone/>
            </a:pPr>
            <a:r>
              <a:rPr lang="en"/>
              <a:t>Pass out Case Study worksheet (table)</a:t>
            </a:r>
            <a:endParaRPr/>
          </a:p>
          <a:p>
            <a:pPr indent="0" lvl="0" marL="0" rtl="0" algn="l">
              <a:spcBef>
                <a:spcPts val="0"/>
              </a:spcBef>
              <a:spcAft>
                <a:spcPts val="0"/>
              </a:spcAft>
              <a:buNone/>
            </a:pPr>
            <a:r>
              <a:rPr lang="en"/>
              <a:t>___min.</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9" name="Shape 149"/>
        <p:cNvGrpSpPr/>
        <p:nvPr/>
      </p:nvGrpSpPr>
      <p:grpSpPr>
        <a:xfrm>
          <a:off x="0" y="0"/>
          <a:ext cx="0" cy="0"/>
          <a:chOff x="0" y="0"/>
          <a:chExt cx="0" cy="0"/>
        </a:xfrm>
      </p:grpSpPr>
      <p:sp>
        <p:nvSpPr>
          <p:cNvPr id="150" name="Google Shape;150;g74e9c00b56_2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51" name="Google Shape;151;g74e9c00b56_2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jpg"/></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_3">
  <p:cSld name="TITLE_3">
    <p:bg>
      <p:bgPr>
        <a:solidFill>
          <a:schemeClr val="dk1"/>
        </a:solidFill>
      </p:bgPr>
    </p:bg>
    <p:spTree>
      <p:nvGrpSpPr>
        <p:cNvPr id="12" name="Shape 12"/>
        <p:cNvGrpSpPr/>
        <p:nvPr/>
      </p:nvGrpSpPr>
      <p:grpSpPr>
        <a:xfrm>
          <a:off x="0" y="0"/>
          <a:ext cx="0" cy="0"/>
          <a:chOff x="0" y="0"/>
          <a:chExt cx="0" cy="0"/>
        </a:xfrm>
      </p:grpSpPr>
      <p:sp>
        <p:nvSpPr>
          <p:cNvPr id="13" name="Google Shape;13;p2"/>
          <p:cNvSpPr/>
          <p:nvPr/>
        </p:nvSpPr>
        <p:spPr>
          <a:xfrm>
            <a:off x="4286250" y="0"/>
            <a:ext cx="72300" cy="5143500"/>
          </a:xfrm>
          <a:prstGeom prst="rect">
            <a:avLst/>
          </a:prstGeom>
          <a:solidFill>
            <a:schemeClr val="dk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14" name="Google Shape;14;p2"/>
          <p:cNvSpPr/>
          <p:nvPr/>
        </p:nvSpPr>
        <p:spPr>
          <a:xfrm>
            <a:off x="4358475" y="0"/>
            <a:ext cx="3853200" cy="5143500"/>
          </a:xfrm>
          <a:prstGeom prst="rect">
            <a:avLst/>
          </a:prstGeom>
          <a:solidFill>
            <a:schemeClr val="accent5"/>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15" name="Google Shape;15;p2"/>
          <p:cNvSpPr txBox="1"/>
          <p:nvPr>
            <p:ph type="ctrTitle"/>
          </p:nvPr>
        </p:nvSpPr>
        <p:spPr>
          <a:xfrm>
            <a:off x="344250" y="1403850"/>
            <a:ext cx="8455500" cy="2146800"/>
          </a:xfrm>
          <a:prstGeom prst="rect">
            <a:avLst/>
          </a:prstGeom>
          <a:solidFill>
            <a:srgbClr val="FFFFFF"/>
          </a:solidFill>
          <a:ln>
            <a:noFill/>
          </a:ln>
        </p:spPr>
        <p:txBody>
          <a:bodyPr anchorCtr="0" anchor="ctr" bIns="0" lIns="45700" spcFirstLastPara="1" rIns="45700" wrap="square" tIns="0">
            <a:noAutofit/>
          </a:bodyPr>
          <a:lstStyle>
            <a:lvl1pPr lvl="0" algn="ctr">
              <a:lnSpc>
                <a:spcPct val="100000"/>
              </a:lnSpc>
              <a:spcBef>
                <a:spcPts val="0"/>
              </a:spcBef>
              <a:spcAft>
                <a:spcPts val="0"/>
              </a:spcAft>
              <a:buSzPts val="6800"/>
              <a:buFont typeface="Playfair Display"/>
              <a:buNone/>
              <a:defRPr b="1" sz="6800">
                <a:latin typeface="Playfair Display"/>
                <a:ea typeface="Playfair Display"/>
                <a:cs typeface="Playfair Display"/>
                <a:sym typeface="Playfair Display"/>
              </a:defRPr>
            </a:lvl1pPr>
            <a:lvl2pPr lvl="1" algn="ctr">
              <a:lnSpc>
                <a:spcPct val="100000"/>
              </a:lnSpc>
              <a:spcBef>
                <a:spcPts val="0"/>
              </a:spcBef>
              <a:spcAft>
                <a:spcPts val="0"/>
              </a:spcAft>
              <a:buSzPts val="6800"/>
              <a:buFont typeface="Playfair Display"/>
              <a:buNone/>
              <a:defRPr b="1" sz="6800">
                <a:latin typeface="Playfair Display"/>
                <a:ea typeface="Playfair Display"/>
                <a:cs typeface="Playfair Display"/>
                <a:sym typeface="Playfair Display"/>
              </a:defRPr>
            </a:lvl2pPr>
            <a:lvl3pPr lvl="2" algn="ctr">
              <a:lnSpc>
                <a:spcPct val="100000"/>
              </a:lnSpc>
              <a:spcBef>
                <a:spcPts val="0"/>
              </a:spcBef>
              <a:spcAft>
                <a:spcPts val="0"/>
              </a:spcAft>
              <a:buSzPts val="6800"/>
              <a:buFont typeface="Playfair Display"/>
              <a:buNone/>
              <a:defRPr b="1" sz="6800">
                <a:latin typeface="Playfair Display"/>
                <a:ea typeface="Playfair Display"/>
                <a:cs typeface="Playfair Display"/>
                <a:sym typeface="Playfair Display"/>
              </a:defRPr>
            </a:lvl3pPr>
            <a:lvl4pPr lvl="3" algn="ctr">
              <a:lnSpc>
                <a:spcPct val="100000"/>
              </a:lnSpc>
              <a:spcBef>
                <a:spcPts val="0"/>
              </a:spcBef>
              <a:spcAft>
                <a:spcPts val="0"/>
              </a:spcAft>
              <a:buSzPts val="6800"/>
              <a:buFont typeface="Playfair Display"/>
              <a:buNone/>
              <a:defRPr b="1" sz="6800">
                <a:latin typeface="Playfair Display"/>
                <a:ea typeface="Playfair Display"/>
                <a:cs typeface="Playfair Display"/>
                <a:sym typeface="Playfair Display"/>
              </a:defRPr>
            </a:lvl4pPr>
            <a:lvl5pPr lvl="4" algn="ctr">
              <a:lnSpc>
                <a:spcPct val="100000"/>
              </a:lnSpc>
              <a:spcBef>
                <a:spcPts val="0"/>
              </a:spcBef>
              <a:spcAft>
                <a:spcPts val="0"/>
              </a:spcAft>
              <a:buSzPts val="6800"/>
              <a:buFont typeface="Playfair Display"/>
              <a:buNone/>
              <a:defRPr b="1" sz="6800">
                <a:latin typeface="Playfair Display"/>
                <a:ea typeface="Playfair Display"/>
                <a:cs typeface="Playfair Display"/>
                <a:sym typeface="Playfair Display"/>
              </a:defRPr>
            </a:lvl5pPr>
            <a:lvl6pPr lvl="5" algn="ctr">
              <a:lnSpc>
                <a:spcPct val="100000"/>
              </a:lnSpc>
              <a:spcBef>
                <a:spcPts val="0"/>
              </a:spcBef>
              <a:spcAft>
                <a:spcPts val="0"/>
              </a:spcAft>
              <a:buSzPts val="6800"/>
              <a:buFont typeface="Playfair Display"/>
              <a:buNone/>
              <a:defRPr b="1" sz="6800">
                <a:latin typeface="Playfair Display"/>
                <a:ea typeface="Playfair Display"/>
                <a:cs typeface="Playfair Display"/>
                <a:sym typeface="Playfair Display"/>
              </a:defRPr>
            </a:lvl6pPr>
            <a:lvl7pPr lvl="6" algn="ctr">
              <a:lnSpc>
                <a:spcPct val="100000"/>
              </a:lnSpc>
              <a:spcBef>
                <a:spcPts val="0"/>
              </a:spcBef>
              <a:spcAft>
                <a:spcPts val="0"/>
              </a:spcAft>
              <a:buSzPts val="6800"/>
              <a:buFont typeface="Playfair Display"/>
              <a:buNone/>
              <a:defRPr b="1" sz="6800">
                <a:latin typeface="Playfair Display"/>
                <a:ea typeface="Playfair Display"/>
                <a:cs typeface="Playfair Display"/>
                <a:sym typeface="Playfair Display"/>
              </a:defRPr>
            </a:lvl7pPr>
            <a:lvl8pPr lvl="7" algn="ctr">
              <a:lnSpc>
                <a:spcPct val="100000"/>
              </a:lnSpc>
              <a:spcBef>
                <a:spcPts val="0"/>
              </a:spcBef>
              <a:spcAft>
                <a:spcPts val="0"/>
              </a:spcAft>
              <a:buSzPts val="6800"/>
              <a:buFont typeface="Playfair Display"/>
              <a:buNone/>
              <a:defRPr b="1" sz="6800">
                <a:latin typeface="Playfair Display"/>
                <a:ea typeface="Playfair Display"/>
                <a:cs typeface="Playfair Display"/>
                <a:sym typeface="Playfair Display"/>
              </a:defRPr>
            </a:lvl8pPr>
            <a:lvl9pPr lvl="8" algn="ctr">
              <a:lnSpc>
                <a:spcPct val="100000"/>
              </a:lnSpc>
              <a:spcBef>
                <a:spcPts val="0"/>
              </a:spcBef>
              <a:spcAft>
                <a:spcPts val="0"/>
              </a:spcAft>
              <a:buSzPts val="6800"/>
              <a:buFont typeface="Playfair Display"/>
              <a:buNone/>
              <a:defRPr b="1" sz="6800">
                <a:latin typeface="Playfair Display"/>
                <a:ea typeface="Playfair Display"/>
                <a:cs typeface="Playfair Display"/>
                <a:sym typeface="Playfair Display"/>
              </a:defRPr>
            </a:lvl9pPr>
          </a:lstStyle>
          <a:p/>
        </p:txBody>
      </p:sp>
      <p:sp>
        <p:nvSpPr>
          <p:cNvPr id="16" name="Google Shape;16;p2"/>
          <p:cNvSpPr txBox="1"/>
          <p:nvPr>
            <p:ph idx="1" type="subTitle"/>
          </p:nvPr>
        </p:nvSpPr>
        <p:spPr>
          <a:xfrm>
            <a:off x="344250" y="3550650"/>
            <a:ext cx="4910100" cy="577800"/>
          </a:xfrm>
          <a:prstGeom prst="rect">
            <a:avLst/>
          </a:prstGeom>
          <a:solidFill>
            <a:schemeClr val="dk2"/>
          </a:solidFill>
          <a:ln>
            <a:noFill/>
          </a:ln>
        </p:spPr>
        <p:txBody>
          <a:bodyPr anchorCtr="0" anchor="ctr" bIns="45700" lIns="91425" spcFirstLastPara="1" rIns="91425" wrap="square" tIns="45700">
            <a:noAutofit/>
          </a:bodyPr>
          <a:lstStyle>
            <a:lvl1pPr lvl="0" algn="l">
              <a:lnSpc>
                <a:spcPct val="100000"/>
              </a:lnSpc>
              <a:spcBef>
                <a:spcPts val="60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1pPr>
            <a:lvl2pPr lvl="1" algn="l">
              <a:lnSpc>
                <a:spcPct val="100000"/>
              </a:lnSpc>
              <a:spcBef>
                <a:spcPts val="50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2pPr>
            <a:lvl3pPr lvl="2" algn="l">
              <a:lnSpc>
                <a:spcPct val="100000"/>
              </a:lnSpc>
              <a:spcBef>
                <a:spcPts val="40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3pPr>
            <a:lvl4pPr lvl="3" algn="l">
              <a:lnSpc>
                <a:spcPct val="100000"/>
              </a:lnSpc>
              <a:spcBef>
                <a:spcPts val="40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4pPr>
            <a:lvl5pPr lvl="4" algn="l">
              <a:lnSpc>
                <a:spcPct val="100000"/>
              </a:lnSpc>
              <a:spcBef>
                <a:spcPts val="40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5pPr>
            <a:lvl6pPr lvl="5" algn="l">
              <a:lnSpc>
                <a:spcPct val="100000"/>
              </a:lnSpc>
              <a:spcBef>
                <a:spcPts val="40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6pPr>
            <a:lvl7pPr lvl="6" algn="l">
              <a:lnSpc>
                <a:spcPct val="100000"/>
              </a:lnSpc>
              <a:spcBef>
                <a:spcPts val="32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7pPr>
            <a:lvl8pPr lvl="7" algn="l">
              <a:lnSpc>
                <a:spcPct val="100000"/>
              </a:lnSpc>
              <a:spcBef>
                <a:spcPts val="30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8pPr>
            <a:lvl9pPr lvl="8" algn="l">
              <a:lnSpc>
                <a:spcPct val="100000"/>
              </a:lnSpc>
              <a:spcBef>
                <a:spcPts val="28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9pPr>
          </a:lstStyle>
          <a:p/>
        </p:txBody>
      </p:sp>
      <p:sp>
        <p:nvSpPr>
          <p:cNvPr id="17" name="Google Shape;17;p2"/>
          <p:cNvSpPr txBox="1"/>
          <p:nvPr>
            <p:ph idx="12" type="sldNum"/>
          </p:nvPr>
        </p:nvSpPr>
        <p:spPr>
          <a:xfrm>
            <a:off x="8497999" y="4688759"/>
            <a:ext cx="548700" cy="393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ontent with Caption" type="objTx">
  <p:cSld name="OBJECT_WITH_CAPTION_TEXT">
    <p:spTree>
      <p:nvGrpSpPr>
        <p:cNvPr id="70" name="Shape 70"/>
        <p:cNvGrpSpPr/>
        <p:nvPr/>
      </p:nvGrpSpPr>
      <p:grpSpPr>
        <a:xfrm>
          <a:off x="0" y="0"/>
          <a:ext cx="0" cy="0"/>
          <a:chOff x="0" y="0"/>
          <a:chExt cx="0" cy="0"/>
        </a:xfrm>
      </p:grpSpPr>
      <p:sp>
        <p:nvSpPr>
          <p:cNvPr id="71" name="Google Shape;71;p11"/>
          <p:cNvSpPr txBox="1"/>
          <p:nvPr>
            <p:ph type="title"/>
          </p:nvPr>
        </p:nvSpPr>
        <p:spPr>
          <a:xfrm>
            <a:off x="457200" y="171450"/>
            <a:ext cx="5898000" cy="880200"/>
          </a:xfrm>
          <a:prstGeom prst="rect">
            <a:avLst/>
          </a:prstGeom>
          <a:noFill/>
          <a:ln>
            <a:noFill/>
          </a:ln>
        </p:spPr>
        <p:txBody>
          <a:bodyPr anchorCtr="0" anchor="b" bIns="0" lIns="45700" spcFirstLastPara="1" rIns="45700" wrap="square" tIns="0">
            <a:noAutofit/>
          </a:bodyPr>
          <a:lstStyle>
            <a:lvl1pPr lvl="0" algn="l">
              <a:lnSpc>
                <a:spcPct val="100000"/>
              </a:lnSpc>
              <a:spcBef>
                <a:spcPts val="0"/>
              </a:spcBef>
              <a:spcAft>
                <a:spcPts val="0"/>
              </a:spcAft>
              <a:buClr>
                <a:srgbClr val="FEF7F0"/>
              </a:buClr>
              <a:buSzPts val="2400"/>
              <a:buFont typeface="Trebuchet MS"/>
              <a:buNone/>
              <a:defRPr sz="24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72" name="Google Shape;72;p11"/>
          <p:cNvSpPr txBox="1"/>
          <p:nvPr>
            <p:ph idx="1" type="body"/>
          </p:nvPr>
        </p:nvSpPr>
        <p:spPr>
          <a:xfrm>
            <a:off x="457200" y="1123062"/>
            <a:ext cx="5898000" cy="451800"/>
          </a:xfrm>
          <a:prstGeom prst="rect">
            <a:avLst/>
          </a:prstGeom>
          <a:noFill/>
          <a:ln>
            <a:noFill/>
          </a:ln>
        </p:spPr>
        <p:txBody>
          <a:bodyPr anchorCtr="0" anchor="t" bIns="0" lIns="45700" spcFirstLastPara="1" rIns="0" wrap="square" tIns="0">
            <a:noAutofit/>
          </a:bodyPr>
          <a:lstStyle>
            <a:lvl1pPr indent="-228600" lvl="0" marL="457200" algn="l">
              <a:lnSpc>
                <a:spcPct val="100000"/>
              </a:lnSpc>
              <a:spcBef>
                <a:spcPts val="0"/>
              </a:spcBef>
              <a:spcAft>
                <a:spcPts val="0"/>
              </a:spcAft>
              <a:buSzPts val="1022"/>
              <a:buNone/>
              <a:defRPr sz="1400"/>
            </a:lvl1pPr>
            <a:lvl2pPr indent="-228600" lvl="1" marL="914400" algn="l">
              <a:lnSpc>
                <a:spcPct val="100000"/>
              </a:lnSpc>
              <a:spcBef>
                <a:spcPts val="500"/>
              </a:spcBef>
              <a:spcAft>
                <a:spcPts val="0"/>
              </a:spcAft>
              <a:buSzPts val="960"/>
              <a:buNone/>
              <a:defRPr sz="1200"/>
            </a:lvl2pPr>
            <a:lvl3pPr indent="-228600" lvl="2" marL="1371600" algn="l">
              <a:lnSpc>
                <a:spcPct val="100000"/>
              </a:lnSpc>
              <a:spcBef>
                <a:spcPts val="400"/>
              </a:spcBef>
              <a:spcAft>
                <a:spcPts val="0"/>
              </a:spcAft>
              <a:buSzPts val="600"/>
              <a:buNone/>
              <a:defRPr sz="1000"/>
            </a:lvl3pPr>
            <a:lvl4pPr indent="-228600" lvl="3" marL="1828800" algn="l">
              <a:lnSpc>
                <a:spcPct val="100000"/>
              </a:lnSpc>
              <a:spcBef>
                <a:spcPts val="180"/>
              </a:spcBef>
              <a:spcAft>
                <a:spcPts val="0"/>
              </a:spcAft>
              <a:buSzPts val="720"/>
              <a:buNone/>
              <a:defRPr sz="900"/>
            </a:lvl4pPr>
            <a:lvl5pPr indent="-228600" lvl="4" marL="2286000" algn="l">
              <a:lnSpc>
                <a:spcPct val="100000"/>
              </a:lnSpc>
              <a:spcBef>
                <a:spcPts val="400"/>
              </a:spcBef>
              <a:spcAft>
                <a:spcPts val="0"/>
              </a:spcAft>
              <a:buSzPts val="630"/>
              <a:buNone/>
              <a:defRPr sz="900"/>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73" name="Google Shape;73;p11"/>
          <p:cNvSpPr txBox="1"/>
          <p:nvPr>
            <p:ph idx="2" type="body"/>
          </p:nvPr>
        </p:nvSpPr>
        <p:spPr>
          <a:xfrm>
            <a:off x="457200" y="1600200"/>
            <a:ext cx="7239000" cy="3278700"/>
          </a:xfrm>
          <a:prstGeom prst="rect">
            <a:avLst/>
          </a:prstGeom>
          <a:noFill/>
          <a:ln>
            <a:noFill/>
          </a:ln>
        </p:spPr>
        <p:txBody>
          <a:bodyPr anchorCtr="0" anchor="t" bIns="45700" lIns="91425" spcFirstLastPara="1" rIns="91425" wrap="square" tIns="45700">
            <a:noAutofit/>
          </a:bodyPr>
          <a:lstStyle>
            <a:lvl1pPr indent="-376936" lvl="0" marL="457200" algn="l">
              <a:lnSpc>
                <a:spcPct val="100000"/>
              </a:lnSpc>
              <a:spcBef>
                <a:spcPts val="600"/>
              </a:spcBef>
              <a:spcAft>
                <a:spcPts val="0"/>
              </a:spcAft>
              <a:buSzPts val="2336"/>
              <a:buChar char="⦿"/>
              <a:defRPr sz="3200"/>
            </a:lvl1pPr>
            <a:lvl2pPr indent="-370840" lvl="1" marL="914400" algn="l">
              <a:lnSpc>
                <a:spcPct val="100000"/>
              </a:lnSpc>
              <a:spcBef>
                <a:spcPts val="500"/>
              </a:spcBef>
              <a:spcAft>
                <a:spcPts val="0"/>
              </a:spcAft>
              <a:buSzPts val="2240"/>
              <a:buChar char="◼"/>
              <a:defRPr sz="2800"/>
            </a:lvl2pPr>
            <a:lvl3pPr indent="-320039" lvl="2" marL="1371600" algn="l">
              <a:lnSpc>
                <a:spcPct val="100000"/>
              </a:lnSpc>
              <a:spcBef>
                <a:spcPts val="400"/>
              </a:spcBef>
              <a:spcAft>
                <a:spcPts val="0"/>
              </a:spcAft>
              <a:buSzPts val="1440"/>
              <a:buChar char="?"/>
              <a:defRPr sz="2400"/>
            </a:lvl3pPr>
            <a:lvl4pPr indent="-330200" lvl="3" marL="1828800" algn="l">
              <a:lnSpc>
                <a:spcPct val="100000"/>
              </a:lnSpc>
              <a:spcBef>
                <a:spcPts val="400"/>
              </a:spcBef>
              <a:spcAft>
                <a:spcPts val="0"/>
              </a:spcAft>
              <a:buSzPts val="1600"/>
              <a:buChar char="⚫"/>
              <a:defRPr sz="2000"/>
            </a:lvl4pPr>
            <a:lvl5pPr indent="-317500" lvl="4" marL="2286000" algn="l">
              <a:lnSpc>
                <a:spcPct val="100000"/>
              </a:lnSpc>
              <a:spcBef>
                <a:spcPts val="400"/>
              </a:spcBef>
              <a:spcAft>
                <a:spcPts val="0"/>
              </a:spcAft>
              <a:buSzPts val="1400"/>
              <a:buChar char="◉"/>
              <a:defRPr sz="2000"/>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74" name="Google Shape;74;p11"/>
          <p:cNvSpPr txBox="1"/>
          <p:nvPr>
            <p:ph idx="10" type="dt"/>
          </p:nvPr>
        </p:nvSpPr>
        <p:spPr>
          <a:xfrm>
            <a:off x="4245936"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75" name="Google Shape;75;p11"/>
          <p:cNvSpPr txBox="1"/>
          <p:nvPr>
            <p:ph idx="11" type="ftr"/>
          </p:nvPr>
        </p:nvSpPr>
        <p:spPr>
          <a:xfrm>
            <a:off x="457200" y="4918460"/>
            <a:ext cx="3657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76" name="Google Shape;76;p11"/>
          <p:cNvSpPr txBox="1"/>
          <p:nvPr>
            <p:ph idx="12" type="sldNum"/>
          </p:nvPr>
        </p:nvSpPr>
        <p:spPr>
          <a:xfrm>
            <a:off x="6251448" y="4917186"/>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Picture with Caption" showMasterSp="0" type="picTx">
  <p:cSld name="PICTURE_WITH_CAPTION_TEXT">
    <p:spTree>
      <p:nvGrpSpPr>
        <p:cNvPr id="77" name="Shape 77"/>
        <p:cNvGrpSpPr/>
        <p:nvPr/>
      </p:nvGrpSpPr>
      <p:grpSpPr>
        <a:xfrm>
          <a:off x="0" y="0"/>
          <a:ext cx="0" cy="0"/>
          <a:chOff x="0" y="0"/>
          <a:chExt cx="0" cy="0"/>
        </a:xfrm>
      </p:grpSpPr>
      <p:sp>
        <p:nvSpPr>
          <p:cNvPr id="78" name="Google Shape;78;p12"/>
          <p:cNvSpPr/>
          <p:nvPr/>
        </p:nvSpPr>
        <p:spPr>
          <a:xfrm rot="-270475">
            <a:off x="603198" y="746602"/>
            <a:ext cx="4309331" cy="3247949"/>
          </a:xfrm>
          <a:prstGeom prst="rect">
            <a:avLst/>
          </a:prstGeom>
          <a:solidFill>
            <a:srgbClr val="FAFAFA"/>
          </a:solidFill>
          <a:ln cap="rnd" cmpd="sng" w="9525">
            <a:solidFill>
              <a:srgbClr val="EAEAEA"/>
            </a:solidFill>
            <a:prstDash val="solid"/>
            <a:round/>
            <a:headEnd len="sm" w="sm" type="none"/>
            <a:tailEnd len="sm" w="sm" type="none"/>
          </a:ln>
          <a:effectLst>
            <a:outerShdw blurRad="25000" rotWithShape="0" algn="t" dir="5400000" dist="12700">
              <a:srgbClr val="000000">
                <a:alpha val="40000"/>
              </a:srgbClr>
            </a:outerShdw>
          </a:effectLst>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Trebuchet MS"/>
              <a:ea typeface="Trebuchet MS"/>
              <a:cs typeface="Trebuchet MS"/>
              <a:sym typeface="Trebuchet MS"/>
            </a:endParaRPr>
          </a:p>
        </p:txBody>
      </p:sp>
      <p:sp>
        <p:nvSpPr>
          <p:cNvPr id="79" name="Google Shape;79;p12"/>
          <p:cNvSpPr/>
          <p:nvPr/>
        </p:nvSpPr>
        <p:spPr>
          <a:xfrm rot="-135011">
            <a:off x="597984" y="747417"/>
            <a:ext cx="4317029" cy="3237999"/>
          </a:xfrm>
          <a:prstGeom prst="rect">
            <a:avLst/>
          </a:prstGeom>
          <a:solidFill>
            <a:srgbClr val="FAFAFA"/>
          </a:solidFill>
          <a:ln cap="rnd" cmpd="sng" w="9525">
            <a:solidFill>
              <a:srgbClr val="EAEAEA"/>
            </a:solidFill>
            <a:prstDash val="solid"/>
            <a:round/>
            <a:headEnd len="sm" w="sm" type="none"/>
            <a:tailEnd len="sm" w="sm" type="none"/>
          </a:ln>
          <a:effectLst>
            <a:outerShdw blurRad="28000" rotWithShape="0" algn="tl" dir="5400000" dist="12700">
              <a:srgbClr val="000000">
                <a:alpha val="40000"/>
              </a:srgbClr>
            </a:outerShdw>
          </a:effectLst>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Trebuchet MS"/>
              <a:ea typeface="Trebuchet MS"/>
              <a:cs typeface="Trebuchet MS"/>
              <a:sym typeface="Trebuchet MS"/>
            </a:endParaRPr>
          </a:p>
        </p:txBody>
      </p:sp>
      <p:sp>
        <p:nvSpPr>
          <p:cNvPr id="80" name="Google Shape;80;p12"/>
          <p:cNvSpPr txBox="1"/>
          <p:nvPr>
            <p:ph type="title"/>
          </p:nvPr>
        </p:nvSpPr>
        <p:spPr>
          <a:xfrm>
            <a:off x="5389098" y="857250"/>
            <a:ext cx="3429000" cy="1543200"/>
          </a:xfrm>
          <a:prstGeom prst="rect">
            <a:avLst/>
          </a:prstGeom>
          <a:noFill/>
          <a:ln>
            <a:noFill/>
          </a:ln>
        </p:spPr>
        <p:txBody>
          <a:bodyPr anchorCtr="0" anchor="b" bIns="0" lIns="45700" spcFirstLastPara="1" rIns="45700" wrap="square" tIns="0">
            <a:noAutofit/>
          </a:bodyPr>
          <a:lstStyle>
            <a:lvl1pPr lvl="0" algn="l">
              <a:lnSpc>
                <a:spcPct val="100000"/>
              </a:lnSpc>
              <a:spcBef>
                <a:spcPts val="0"/>
              </a:spcBef>
              <a:spcAft>
                <a:spcPts val="0"/>
              </a:spcAft>
              <a:buClr>
                <a:srgbClr val="FEF7F0"/>
              </a:buClr>
              <a:buSzPts val="3000"/>
              <a:buFont typeface="Trebuchet MS"/>
              <a:buNone/>
              <a:defRPr b="1" sz="3000">
                <a:solidFill>
                  <a:srgbClr val="FEF7F0"/>
                </a:solidFill>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81" name="Google Shape;81;p12"/>
          <p:cNvSpPr txBox="1"/>
          <p:nvPr>
            <p:ph idx="1" type="body"/>
          </p:nvPr>
        </p:nvSpPr>
        <p:spPr>
          <a:xfrm>
            <a:off x="5389098" y="2462725"/>
            <a:ext cx="3429000" cy="1440300"/>
          </a:xfrm>
          <a:prstGeom prst="rect">
            <a:avLst/>
          </a:prstGeom>
          <a:noFill/>
          <a:ln>
            <a:noFill/>
          </a:ln>
        </p:spPr>
        <p:txBody>
          <a:bodyPr anchorCtr="0" anchor="t" bIns="0" lIns="82275" spcFirstLastPara="1" rIns="0" wrap="square" tIns="0">
            <a:noAutofit/>
          </a:bodyPr>
          <a:lstStyle>
            <a:lvl1pPr indent="-228600" lvl="0" marL="457200" algn="l">
              <a:lnSpc>
                <a:spcPct val="100000"/>
              </a:lnSpc>
              <a:spcBef>
                <a:spcPts val="0"/>
              </a:spcBef>
              <a:spcAft>
                <a:spcPts val="0"/>
              </a:spcAft>
              <a:buSzPts val="1022"/>
              <a:buFont typeface="Trebuchet MS"/>
              <a:buNone/>
              <a:defRPr sz="1400">
                <a:solidFill>
                  <a:schemeClr val="dk1"/>
                </a:solidFill>
              </a:defRPr>
            </a:lvl1pPr>
            <a:lvl2pPr indent="-289560" lvl="1" marL="914400" algn="l">
              <a:lnSpc>
                <a:spcPct val="100000"/>
              </a:lnSpc>
              <a:spcBef>
                <a:spcPts val="500"/>
              </a:spcBef>
              <a:spcAft>
                <a:spcPts val="0"/>
              </a:spcAft>
              <a:buSzPts val="960"/>
              <a:buChar char="◼"/>
              <a:defRPr sz="1200"/>
            </a:lvl2pPr>
            <a:lvl3pPr indent="-266700" lvl="2" marL="1371600" algn="l">
              <a:lnSpc>
                <a:spcPct val="100000"/>
              </a:lnSpc>
              <a:spcBef>
                <a:spcPts val="400"/>
              </a:spcBef>
              <a:spcAft>
                <a:spcPts val="0"/>
              </a:spcAft>
              <a:buSzPts val="600"/>
              <a:buChar char="?"/>
              <a:defRPr sz="1000"/>
            </a:lvl3pPr>
            <a:lvl4pPr indent="-274319" lvl="3" marL="1828800" algn="l">
              <a:lnSpc>
                <a:spcPct val="100000"/>
              </a:lnSpc>
              <a:spcBef>
                <a:spcPts val="180"/>
              </a:spcBef>
              <a:spcAft>
                <a:spcPts val="0"/>
              </a:spcAft>
              <a:buSzPts val="720"/>
              <a:buChar char="⚫"/>
              <a:defRPr sz="900"/>
            </a:lvl4pPr>
            <a:lvl5pPr indent="-268604" lvl="4" marL="2286000" algn="l">
              <a:lnSpc>
                <a:spcPct val="100000"/>
              </a:lnSpc>
              <a:spcBef>
                <a:spcPts val="400"/>
              </a:spcBef>
              <a:spcAft>
                <a:spcPts val="0"/>
              </a:spcAft>
              <a:buSzPts val="630"/>
              <a:buChar char="◉"/>
              <a:defRPr sz="900"/>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82" name="Google Shape;82;p12"/>
          <p:cNvSpPr txBox="1"/>
          <p:nvPr>
            <p:ph idx="10" type="dt"/>
          </p:nvPr>
        </p:nvSpPr>
        <p:spPr>
          <a:xfrm>
            <a:off x="4245936"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83" name="Google Shape;83;p12"/>
          <p:cNvSpPr txBox="1"/>
          <p:nvPr>
            <p:ph idx="11" type="ftr"/>
          </p:nvPr>
        </p:nvSpPr>
        <p:spPr>
          <a:xfrm>
            <a:off x="457200" y="4918460"/>
            <a:ext cx="3657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84" name="Google Shape;84;p12"/>
          <p:cNvSpPr txBox="1"/>
          <p:nvPr>
            <p:ph idx="12" type="sldNum"/>
          </p:nvPr>
        </p:nvSpPr>
        <p:spPr>
          <a:xfrm>
            <a:off x="6251448" y="4917186"/>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
        <p:nvSpPr>
          <p:cNvPr id="85" name="Google Shape;85;p12"/>
          <p:cNvSpPr/>
          <p:nvPr>
            <p:ph idx="2" type="pic"/>
          </p:nvPr>
        </p:nvSpPr>
        <p:spPr>
          <a:xfrm>
            <a:off x="663682" y="780751"/>
            <a:ext cx="4206300" cy="3154800"/>
          </a:xfrm>
          <a:prstGeom prst="rect">
            <a:avLst/>
          </a:prstGeom>
          <a:solidFill>
            <a:srgbClr val="B2A8AC"/>
          </a:solidFill>
          <a:ln cap="flat" cmpd="sng" w="107950">
            <a:solidFill>
              <a:srgbClr val="FFFFFF"/>
            </a:solidFill>
            <a:prstDash val="solid"/>
            <a:miter lim="800000"/>
            <a:headEnd len="sm" w="sm" type="none"/>
            <a:tailEnd len="sm" w="sm" type="none"/>
          </a:ln>
          <a:effectLst>
            <a:outerShdw blurRad="44450" rotWithShape="0" algn="tl" dir="5400000" dist="3810">
              <a:srgbClr val="000000">
                <a:alpha val="60000"/>
              </a:srgbClr>
            </a:outerShdw>
          </a:effectLst>
        </p:spPr>
        <p:txBody>
          <a:bodyPr anchorCtr="0" anchor="t" bIns="45700" lIns="91425" spcFirstLastPara="1" rIns="91425" wrap="square" tIns="45700">
            <a:noAutofit/>
          </a:bodyPr>
          <a:lstStyle>
            <a:lvl1pPr lvl="0" marR="0" rtl="0" algn="l">
              <a:lnSpc>
                <a:spcPct val="100000"/>
              </a:lnSpc>
              <a:spcBef>
                <a:spcPts val="600"/>
              </a:spcBef>
              <a:spcAft>
                <a:spcPts val="0"/>
              </a:spcAft>
              <a:buClr>
                <a:schemeClr val="dk2"/>
              </a:buClr>
              <a:buSzPts val="2336"/>
              <a:buFont typeface="Noto Sans Symbols"/>
              <a:buNone/>
              <a:defRPr b="0" i="0" sz="3200" u="none" cap="none" strike="noStrike">
                <a:solidFill>
                  <a:schemeClr val="dk1"/>
                </a:solidFill>
                <a:latin typeface="Trebuchet MS"/>
                <a:ea typeface="Trebuchet MS"/>
                <a:cs typeface="Trebuchet MS"/>
                <a:sym typeface="Trebuchet MS"/>
              </a:defRPr>
            </a:lvl1pPr>
            <a:lvl2pPr lvl="1" marR="0" rtl="0" algn="l">
              <a:lnSpc>
                <a:spcPct val="100000"/>
              </a:lnSpc>
              <a:spcBef>
                <a:spcPts val="500"/>
              </a:spcBef>
              <a:spcAft>
                <a:spcPts val="0"/>
              </a:spcAft>
              <a:buClr>
                <a:schemeClr val="accent4"/>
              </a:buClr>
              <a:buSzPts val="1840"/>
              <a:buFont typeface="Noto Sans Symbols"/>
              <a:buChar char="◼"/>
              <a:defRPr b="0" i="0" sz="2300" u="none" cap="none" strike="noStrike">
                <a:solidFill>
                  <a:srgbClr val="6C6C6C"/>
                </a:solidFill>
                <a:latin typeface="Trebuchet MS"/>
                <a:ea typeface="Trebuchet MS"/>
                <a:cs typeface="Trebuchet MS"/>
                <a:sym typeface="Trebuchet MS"/>
              </a:defRPr>
            </a:lvl2pPr>
            <a:lvl3pPr lvl="2" marR="0" rtl="0" algn="l">
              <a:lnSpc>
                <a:spcPct val="100000"/>
              </a:lnSpc>
              <a:spcBef>
                <a:spcPts val="400"/>
              </a:spcBef>
              <a:spcAft>
                <a:spcPts val="0"/>
              </a:spcAft>
              <a:buClr>
                <a:schemeClr val="accent4"/>
              </a:buClr>
              <a:buSzPts val="1200"/>
              <a:buFont typeface="Noto Sans Symbols"/>
              <a:buChar char="🞆"/>
              <a:defRPr b="0" i="0" sz="2000" u="none" cap="none" strike="noStrike">
                <a:solidFill>
                  <a:schemeClr val="dk1"/>
                </a:solidFill>
                <a:latin typeface="Trebuchet MS"/>
                <a:ea typeface="Trebuchet MS"/>
                <a:cs typeface="Trebuchet MS"/>
                <a:sym typeface="Trebuchet MS"/>
              </a:defRPr>
            </a:lvl3pPr>
            <a:lvl4pPr lvl="3" marR="0" rtl="0" algn="l">
              <a:lnSpc>
                <a:spcPct val="100000"/>
              </a:lnSpc>
              <a:spcBef>
                <a:spcPts val="400"/>
              </a:spcBef>
              <a:spcAft>
                <a:spcPts val="0"/>
              </a:spcAft>
              <a:buClr>
                <a:schemeClr val="accent4"/>
              </a:buClr>
              <a:buSzPts val="1600"/>
              <a:buFont typeface="Noto Sans Symbols"/>
              <a:buChar char="⚫"/>
              <a:defRPr b="0" i="0" sz="2000" u="none" cap="none" strike="noStrike">
                <a:solidFill>
                  <a:srgbClr val="6C6C6C"/>
                </a:solidFill>
                <a:latin typeface="Trebuchet MS"/>
                <a:ea typeface="Trebuchet MS"/>
                <a:cs typeface="Trebuchet MS"/>
                <a:sym typeface="Trebuchet MS"/>
              </a:defRPr>
            </a:lvl4pPr>
            <a:lvl5pPr lvl="4" marR="0" rtl="0" algn="l">
              <a:lnSpc>
                <a:spcPct val="100000"/>
              </a:lnSpc>
              <a:spcBef>
                <a:spcPts val="400"/>
              </a:spcBef>
              <a:spcAft>
                <a:spcPts val="0"/>
              </a:spcAft>
              <a:buClr>
                <a:schemeClr val="accent4"/>
              </a:buClr>
              <a:buSzPts val="1260"/>
              <a:buFont typeface="Noto Sans Symbols"/>
              <a:buChar char="◉"/>
              <a:defRPr b="0" i="0" sz="1800" u="none" cap="none" strike="noStrike">
                <a:solidFill>
                  <a:schemeClr val="dk1"/>
                </a:solidFill>
                <a:latin typeface="Trebuchet MS"/>
                <a:ea typeface="Trebuchet MS"/>
                <a:cs typeface="Trebuchet MS"/>
                <a:sym typeface="Trebuchet MS"/>
              </a:defRPr>
            </a:lvl5pPr>
            <a:lvl6pPr lvl="5" marR="0" rtl="0" algn="l">
              <a:lnSpc>
                <a:spcPct val="100000"/>
              </a:lnSpc>
              <a:spcBef>
                <a:spcPts val="400"/>
              </a:spcBef>
              <a:spcAft>
                <a:spcPts val="0"/>
              </a:spcAft>
              <a:buClr>
                <a:schemeClr val="accent4"/>
              </a:buClr>
              <a:buSzPts val="1440"/>
              <a:buFont typeface="Noto Sans Symbols"/>
              <a:buChar char="⚫"/>
              <a:defRPr b="0" i="0" sz="1800" u="none" cap="none" strike="noStrike">
                <a:solidFill>
                  <a:srgbClr val="6C6C6C"/>
                </a:solidFill>
                <a:latin typeface="Trebuchet MS"/>
                <a:ea typeface="Trebuchet MS"/>
                <a:cs typeface="Trebuchet MS"/>
                <a:sym typeface="Trebuchet MS"/>
              </a:defRPr>
            </a:lvl6pPr>
            <a:lvl7pPr lvl="6" marR="0" rtl="0" algn="l">
              <a:lnSpc>
                <a:spcPct val="100000"/>
              </a:lnSpc>
              <a:spcBef>
                <a:spcPts val="320"/>
              </a:spcBef>
              <a:spcAft>
                <a:spcPts val="0"/>
              </a:spcAft>
              <a:buClr>
                <a:schemeClr val="accent4"/>
              </a:buClr>
              <a:buSzPts val="1280"/>
              <a:buFont typeface="Noto Sans Symbols"/>
              <a:buChar char="◼"/>
              <a:defRPr b="0" i="0" sz="1600" u="none" cap="none" strike="noStrike">
                <a:solidFill>
                  <a:schemeClr val="dk1"/>
                </a:solidFill>
                <a:latin typeface="Trebuchet MS"/>
                <a:ea typeface="Trebuchet MS"/>
                <a:cs typeface="Trebuchet MS"/>
                <a:sym typeface="Trebuchet MS"/>
              </a:defRPr>
            </a:lvl7pPr>
            <a:lvl8pPr lvl="7" marR="0" rtl="0" algn="l">
              <a:lnSpc>
                <a:spcPct val="100000"/>
              </a:lnSpc>
              <a:spcBef>
                <a:spcPts val="300"/>
              </a:spcBef>
              <a:spcAft>
                <a:spcPts val="0"/>
              </a:spcAft>
              <a:buClr>
                <a:schemeClr val="accent4"/>
              </a:buClr>
              <a:buSzPts val="1600"/>
              <a:buFont typeface="Trebuchet MS"/>
              <a:buChar char="•"/>
              <a:defRPr b="0" i="0" sz="1600" u="none" cap="none" strike="noStrike">
                <a:solidFill>
                  <a:srgbClr val="6C6C6C"/>
                </a:solidFill>
                <a:latin typeface="Trebuchet MS"/>
                <a:ea typeface="Trebuchet MS"/>
                <a:cs typeface="Trebuchet MS"/>
                <a:sym typeface="Trebuchet MS"/>
              </a:defRPr>
            </a:lvl8pPr>
            <a:lvl9pPr lvl="8" marR="0" rtl="0" algn="l">
              <a:lnSpc>
                <a:spcPct val="100000"/>
              </a:lnSpc>
              <a:spcBef>
                <a:spcPts val="280"/>
              </a:spcBef>
              <a:spcAft>
                <a:spcPts val="0"/>
              </a:spcAft>
              <a:buClr>
                <a:schemeClr val="accent4"/>
              </a:buClr>
              <a:buSzPts val="1400"/>
              <a:buFont typeface="Noto Sans Symbols"/>
              <a:buChar char="▪"/>
              <a:defRPr b="0" i="0" sz="1400" u="none" cap="none" strike="noStrike">
                <a:solidFill>
                  <a:schemeClr val="dk1"/>
                </a:solidFill>
                <a:latin typeface="Trebuchet MS"/>
                <a:ea typeface="Trebuchet MS"/>
                <a:cs typeface="Trebuchet MS"/>
                <a:sym typeface="Trebuchet MS"/>
              </a:defRPr>
            </a:lvl9pPr>
          </a:lstStyle>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Vertical Text" type="vertTx">
  <p:cSld name="VERTICAL_TEXT">
    <p:spTree>
      <p:nvGrpSpPr>
        <p:cNvPr id="86" name="Shape 86"/>
        <p:cNvGrpSpPr/>
        <p:nvPr/>
      </p:nvGrpSpPr>
      <p:grpSpPr>
        <a:xfrm>
          <a:off x="0" y="0"/>
          <a:ext cx="0" cy="0"/>
          <a:chOff x="0" y="0"/>
          <a:chExt cx="0" cy="0"/>
        </a:xfrm>
      </p:grpSpPr>
      <p:sp>
        <p:nvSpPr>
          <p:cNvPr id="87" name="Google Shape;87;p13"/>
          <p:cNvSpPr txBox="1"/>
          <p:nvPr>
            <p:ph type="title"/>
          </p:nvPr>
        </p:nvSpPr>
        <p:spPr>
          <a:xfrm>
            <a:off x="457200" y="240030"/>
            <a:ext cx="7239000" cy="857400"/>
          </a:xfrm>
          <a:prstGeom prst="rect">
            <a:avLst/>
          </a:prstGeom>
          <a:noFill/>
          <a:ln>
            <a:noFill/>
          </a:ln>
        </p:spPr>
        <p:txBody>
          <a:bodyPr anchorCtr="0" anchor="b" bIns="0" lIns="45700" spcFirstLastPara="1" rIns="45700" wrap="square" tIns="0">
            <a:noAutofit/>
          </a:bodyPr>
          <a:lstStyle>
            <a:lvl1pPr lvl="0" algn="l">
              <a:lnSpc>
                <a:spcPct val="100000"/>
              </a:lnSpc>
              <a:spcBef>
                <a:spcPts val="0"/>
              </a:spcBef>
              <a:spcAft>
                <a:spcPts val="0"/>
              </a:spcAft>
              <a:buClr>
                <a:srgbClr val="FEF7F0"/>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88" name="Google Shape;88;p13"/>
          <p:cNvSpPr txBox="1"/>
          <p:nvPr>
            <p:ph idx="1" type="body"/>
          </p:nvPr>
        </p:nvSpPr>
        <p:spPr>
          <a:xfrm rot="5400000">
            <a:off x="2259300" y="-595038"/>
            <a:ext cx="3634800" cy="7239000"/>
          </a:xfrm>
          <a:prstGeom prst="rect">
            <a:avLst/>
          </a:prstGeom>
          <a:noFill/>
          <a:ln>
            <a:noFill/>
          </a:ln>
        </p:spPr>
        <p:txBody>
          <a:bodyPr anchorCtr="0" anchor="t" bIns="45700" lIns="91425" spcFirstLastPara="1" rIns="91425" wrap="square" tIns="45700">
            <a:noAutofit/>
          </a:bodyPr>
          <a:lstStyle>
            <a:lvl1pPr indent="-312039" lvl="0" marL="457200" algn="l">
              <a:lnSpc>
                <a:spcPct val="100000"/>
              </a:lnSpc>
              <a:spcBef>
                <a:spcPts val="600"/>
              </a:spcBef>
              <a:spcAft>
                <a:spcPts val="0"/>
              </a:spcAft>
              <a:buSzPts val="1314"/>
              <a:buChar char="⦿"/>
              <a:defRPr/>
            </a:lvl1pPr>
            <a:lvl2pPr indent="-320040" lvl="1" marL="914400" algn="l">
              <a:lnSpc>
                <a:spcPct val="100000"/>
              </a:lnSpc>
              <a:spcBef>
                <a:spcPts val="500"/>
              </a:spcBef>
              <a:spcAft>
                <a:spcPts val="0"/>
              </a:spcAft>
              <a:buSzPts val="1440"/>
              <a:buChar char="◼"/>
              <a:defRPr/>
            </a:lvl2pPr>
            <a:lvl3pPr indent="-297180" lvl="2" marL="1371600" algn="l">
              <a:lnSpc>
                <a:spcPct val="100000"/>
              </a:lnSpc>
              <a:spcBef>
                <a:spcPts val="400"/>
              </a:spcBef>
              <a:spcAft>
                <a:spcPts val="0"/>
              </a:spcAft>
              <a:buSzPts val="1080"/>
              <a:buChar char="?"/>
              <a:defRPr/>
            </a:lvl3pPr>
            <a:lvl4pPr indent="-320039" lvl="3" marL="1828800" algn="l">
              <a:lnSpc>
                <a:spcPct val="100000"/>
              </a:lnSpc>
              <a:spcBef>
                <a:spcPts val="360"/>
              </a:spcBef>
              <a:spcAft>
                <a:spcPts val="0"/>
              </a:spcAft>
              <a:buSzPts val="1440"/>
              <a:buChar char="⚫"/>
              <a:defRPr/>
            </a:lvl4pPr>
            <a:lvl5pPr indent="-308610" lvl="4" marL="2286000" algn="l">
              <a:lnSpc>
                <a:spcPct val="100000"/>
              </a:lnSpc>
              <a:spcBef>
                <a:spcPts val="400"/>
              </a:spcBef>
              <a:spcAft>
                <a:spcPts val="0"/>
              </a:spcAft>
              <a:buSzPts val="1260"/>
              <a:buChar char="◉"/>
              <a:defRPr/>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89" name="Google Shape;89;p13"/>
          <p:cNvSpPr txBox="1"/>
          <p:nvPr>
            <p:ph idx="10" type="dt"/>
          </p:nvPr>
        </p:nvSpPr>
        <p:spPr>
          <a:xfrm>
            <a:off x="4245936"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90" name="Google Shape;90;p13"/>
          <p:cNvSpPr txBox="1"/>
          <p:nvPr>
            <p:ph idx="11" type="ftr"/>
          </p:nvPr>
        </p:nvSpPr>
        <p:spPr>
          <a:xfrm>
            <a:off x="457200" y="4918460"/>
            <a:ext cx="3657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91" name="Google Shape;91;p13"/>
          <p:cNvSpPr txBox="1"/>
          <p:nvPr>
            <p:ph idx="12" type="sldNum"/>
          </p:nvPr>
        </p:nvSpPr>
        <p:spPr>
          <a:xfrm>
            <a:off x="6251448" y="4917186"/>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Vertical Title and Text" type="vertTitleAndTx">
  <p:cSld name="VERTICAL_TITLE_AND_VERTICAL_TEXT">
    <p:spTree>
      <p:nvGrpSpPr>
        <p:cNvPr id="92" name="Shape 92"/>
        <p:cNvGrpSpPr/>
        <p:nvPr/>
      </p:nvGrpSpPr>
      <p:grpSpPr>
        <a:xfrm>
          <a:off x="0" y="0"/>
          <a:ext cx="0" cy="0"/>
          <a:chOff x="0" y="0"/>
          <a:chExt cx="0" cy="0"/>
        </a:xfrm>
      </p:grpSpPr>
      <p:sp>
        <p:nvSpPr>
          <p:cNvPr id="93" name="Google Shape;93;p14"/>
          <p:cNvSpPr txBox="1"/>
          <p:nvPr>
            <p:ph type="title"/>
          </p:nvPr>
        </p:nvSpPr>
        <p:spPr>
          <a:xfrm rot="5400000">
            <a:off x="5120850" y="1638566"/>
            <a:ext cx="4388700" cy="1524000"/>
          </a:xfrm>
          <a:prstGeom prst="rect">
            <a:avLst/>
          </a:prstGeom>
          <a:noFill/>
          <a:ln>
            <a:noFill/>
          </a:ln>
        </p:spPr>
        <p:txBody>
          <a:bodyPr anchorCtr="0" anchor="t" bIns="0" lIns="45700" spcFirstLastPara="1" rIns="45700" wrap="square" tIns="0">
            <a:noAutofit/>
          </a:bodyPr>
          <a:lstStyle>
            <a:lvl1pPr lvl="0" algn="l">
              <a:lnSpc>
                <a:spcPct val="100000"/>
              </a:lnSpc>
              <a:spcBef>
                <a:spcPts val="0"/>
              </a:spcBef>
              <a:spcAft>
                <a:spcPts val="0"/>
              </a:spcAft>
              <a:buClr>
                <a:srgbClr val="FEF7F0"/>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94" name="Google Shape;94;p14"/>
          <p:cNvSpPr txBox="1"/>
          <p:nvPr>
            <p:ph idx="1" type="body"/>
          </p:nvPr>
        </p:nvSpPr>
        <p:spPr>
          <a:xfrm rot="5400000">
            <a:off x="1272750" y="-609569"/>
            <a:ext cx="4388700" cy="6019800"/>
          </a:xfrm>
          <a:prstGeom prst="rect">
            <a:avLst/>
          </a:prstGeom>
          <a:noFill/>
          <a:ln>
            <a:noFill/>
          </a:ln>
        </p:spPr>
        <p:txBody>
          <a:bodyPr anchorCtr="0" anchor="t" bIns="45700" lIns="91425" spcFirstLastPara="1" rIns="91425" wrap="square" tIns="45700">
            <a:noAutofit/>
          </a:bodyPr>
          <a:lstStyle>
            <a:lvl1pPr indent="-312039" lvl="0" marL="457200" algn="l">
              <a:lnSpc>
                <a:spcPct val="100000"/>
              </a:lnSpc>
              <a:spcBef>
                <a:spcPts val="600"/>
              </a:spcBef>
              <a:spcAft>
                <a:spcPts val="0"/>
              </a:spcAft>
              <a:buSzPts val="1314"/>
              <a:buChar char="⦿"/>
              <a:defRPr/>
            </a:lvl1pPr>
            <a:lvl2pPr indent="-320040" lvl="1" marL="914400" algn="l">
              <a:lnSpc>
                <a:spcPct val="100000"/>
              </a:lnSpc>
              <a:spcBef>
                <a:spcPts val="500"/>
              </a:spcBef>
              <a:spcAft>
                <a:spcPts val="0"/>
              </a:spcAft>
              <a:buSzPts val="1440"/>
              <a:buChar char="◼"/>
              <a:defRPr/>
            </a:lvl2pPr>
            <a:lvl3pPr indent="-297180" lvl="2" marL="1371600" algn="l">
              <a:lnSpc>
                <a:spcPct val="100000"/>
              </a:lnSpc>
              <a:spcBef>
                <a:spcPts val="400"/>
              </a:spcBef>
              <a:spcAft>
                <a:spcPts val="0"/>
              </a:spcAft>
              <a:buSzPts val="1080"/>
              <a:buChar char="?"/>
              <a:defRPr/>
            </a:lvl3pPr>
            <a:lvl4pPr indent="-320039" lvl="3" marL="1828800" algn="l">
              <a:lnSpc>
                <a:spcPct val="100000"/>
              </a:lnSpc>
              <a:spcBef>
                <a:spcPts val="360"/>
              </a:spcBef>
              <a:spcAft>
                <a:spcPts val="0"/>
              </a:spcAft>
              <a:buSzPts val="1440"/>
              <a:buChar char="⚫"/>
              <a:defRPr/>
            </a:lvl4pPr>
            <a:lvl5pPr indent="-308610" lvl="4" marL="2286000" algn="l">
              <a:lnSpc>
                <a:spcPct val="100000"/>
              </a:lnSpc>
              <a:spcBef>
                <a:spcPts val="400"/>
              </a:spcBef>
              <a:spcAft>
                <a:spcPts val="0"/>
              </a:spcAft>
              <a:buSzPts val="1260"/>
              <a:buChar char="◉"/>
              <a:defRPr/>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95" name="Google Shape;95;p14"/>
          <p:cNvSpPr txBox="1"/>
          <p:nvPr>
            <p:ph idx="10" type="dt"/>
          </p:nvPr>
        </p:nvSpPr>
        <p:spPr>
          <a:xfrm>
            <a:off x="4242816"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96" name="Google Shape;96;p14"/>
          <p:cNvSpPr txBox="1"/>
          <p:nvPr>
            <p:ph idx="11" type="ftr"/>
          </p:nvPr>
        </p:nvSpPr>
        <p:spPr>
          <a:xfrm>
            <a:off x="457200" y="4917186"/>
            <a:ext cx="3657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97" name="Google Shape;97;p14"/>
          <p:cNvSpPr txBox="1"/>
          <p:nvPr>
            <p:ph idx="12" type="sldNum"/>
          </p:nvPr>
        </p:nvSpPr>
        <p:spPr>
          <a:xfrm>
            <a:off x="6254496" y="4914900"/>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Content" type="obj">
  <p:cSld name="OBJECT">
    <p:spTree>
      <p:nvGrpSpPr>
        <p:cNvPr id="18" name="Shape 18"/>
        <p:cNvGrpSpPr/>
        <p:nvPr/>
      </p:nvGrpSpPr>
      <p:grpSpPr>
        <a:xfrm>
          <a:off x="0" y="0"/>
          <a:ext cx="0" cy="0"/>
          <a:chOff x="0" y="0"/>
          <a:chExt cx="0" cy="0"/>
        </a:xfrm>
      </p:grpSpPr>
      <p:sp>
        <p:nvSpPr>
          <p:cNvPr id="19" name="Google Shape;19;p3"/>
          <p:cNvSpPr txBox="1"/>
          <p:nvPr>
            <p:ph type="title"/>
          </p:nvPr>
        </p:nvSpPr>
        <p:spPr>
          <a:xfrm>
            <a:off x="457200" y="240030"/>
            <a:ext cx="7239000" cy="857400"/>
          </a:xfrm>
          <a:prstGeom prst="rect">
            <a:avLst/>
          </a:prstGeom>
          <a:noFill/>
          <a:ln>
            <a:noFill/>
          </a:ln>
        </p:spPr>
        <p:txBody>
          <a:bodyPr anchorCtr="0" anchor="b" bIns="0" lIns="45700" spcFirstLastPara="1" rIns="45700" wrap="square" tIns="0">
            <a:noAutofit/>
          </a:bodyPr>
          <a:lstStyle>
            <a:lvl1pPr lvl="0" algn="l">
              <a:lnSpc>
                <a:spcPct val="100000"/>
              </a:lnSpc>
              <a:spcBef>
                <a:spcPts val="0"/>
              </a:spcBef>
              <a:spcAft>
                <a:spcPts val="0"/>
              </a:spcAft>
              <a:buClr>
                <a:srgbClr val="FEF7F0"/>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20" name="Google Shape;20;p3"/>
          <p:cNvSpPr txBox="1"/>
          <p:nvPr>
            <p:ph idx="1" type="body"/>
          </p:nvPr>
        </p:nvSpPr>
        <p:spPr>
          <a:xfrm>
            <a:off x="457200" y="1207062"/>
            <a:ext cx="7239000" cy="3634800"/>
          </a:xfrm>
          <a:prstGeom prst="rect">
            <a:avLst/>
          </a:prstGeom>
          <a:noFill/>
          <a:ln>
            <a:noFill/>
          </a:ln>
        </p:spPr>
        <p:txBody>
          <a:bodyPr anchorCtr="0" anchor="t" bIns="45700" lIns="91425" spcFirstLastPara="1" rIns="91425" wrap="square" tIns="45700">
            <a:noAutofit/>
          </a:bodyPr>
          <a:lstStyle>
            <a:lvl1pPr indent="-312039" lvl="0" marL="457200" algn="l">
              <a:lnSpc>
                <a:spcPct val="100000"/>
              </a:lnSpc>
              <a:spcBef>
                <a:spcPts val="600"/>
              </a:spcBef>
              <a:spcAft>
                <a:spcPts val="0"/>
              </a:spcAft>
              <a:buSzPts val="1314"/>
              <a:buChar char="⦿"/>
              <a:defRPr/>
            </a:lvl1pPr>
            <a:lvl2pPr indent="-320040" lvl="1" marL="914400" algn="l">
              <a:lnSpc>
                <a:spcPct val="100000"/>
              </a:lnSpc>
              <a:spcBef>
                <a:spcPts val="500"/>
              </a:spcBef>
              <a:spcAft>
                <a:spcPts val="0"/>
              </a:spcAft>
              <a:buSzPts val="1440"/>
              <a:buChar char="◼"/>
              <a:defRPr/>
            </a:lvl2pPr>
            <a:lvl3pPr indent="-297180" lvl="2" marL="1371600" algn="l">
              <a:lnSpc>
                <a:spcPct val="100000"/>
              </a:lnSpc>
              <a:spcBef>
                <a:spcPts val="400"/>
              </a:spcBef>
              <a:spcAft>
                <a:spcPts val="0"/>
              </a:spcAft>
              <a:buSzPts val="1080"/>
              <a:buChar char="?"/>
              <a:defRPr/>
            </a:lvl3pPr>
            <a:lvl4pPr indent="-320039" lvl="3" marL="1828800" algn="l">
              <a:lnSpc>
                <a:spcPct val="100000"/>
              </a:lnSpc>
              <a:spcBef>
                <a:spcPts val="360"/>
              </a:spcBef>
              <a:spcAft>
                <a:spcPts val="0"/>
              </a:spcAft>
              <a:buSzPts val="1440"/>
              <a:buChar char="⚫"/>
              <a:defRPr/>
            </a:lvl4pPr>
            <a:lvl5pPr indent="-308610" lvl="4" marL="2286000" algn="l">
              <a:lnSpc>
                <a:spcPct val="100000"/>
              </a:lnSpc>
              <a:spcBef>
                <a:spcPts val="400"/>
              </a:spcBef>
              <a:spcAft>
                <a:spcPts val="0"/>
              </a:spcAft>
              <a:buSzPts val="1260"/>
              <a:buChar char="◉"/>
              <a:defRPr/>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21" name="Google Shape;21;p3"/>
          <p:cNvSpPr txBox="1"/>
          <p:nvPr>
            <p:ph idx="10" type="dt"/>
          </p:nvPr>
        </p:nvSpPr>
        <p:spPr>
          <a:xfrm>
            <a:off x="4245936"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22" name="Google Shape;22;p3"/>
          <p:cNvSpPr txBox="1"/>
          <p:nvPr>
            <p:ph idx="11" type="ftr"/>
          </p:nvPr>
        </p:nvSpPr>
        <p:spPr>
          <a:xfrm>
            <a:off x="457200" y="4918460"/>
            <a:ext cx="3657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23" name="Google Shape;23;p3"/>
          <p:cNvSpPr txBox="1"/>
          <p:nvPr>
            <p:ph idx="12" type="sldNum"/>
          </p:nvPr>
        </p:nvSpPr>
        <p:spPr>
          <a:xfrm>
            <a:off x="6251448" y="4917186"/>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bg>
      <p:bgPr>
        <a:solidFill>
          <a:schemeClr val="dk2"/>
        </a:solidFill>
      </p:bgPr>
    </p:bg>
    <p:spTree>
      <p:nvGrpSpPr>
        <p:cNvPr id="24" name="Shape 24"/>
        <p:cNvGrpSpPr/>
        <p:nvPr/>
      </p:nvGrpSpPr>
      <p:grpSpPr>
        <a:xfrm>
          <a:off x="0" y="0"/>
          <a:ext cx="0" cy="0"/>
          <a:chOff x="0" y="0"/>
          <a:chExt cx="0" cy="0"/>
        </a:xfrm>
      </p:grpSpPr>
      <p:sp>
        <p:nvSpPr>
          <p:cNvPr id="25" name="Google Shape;25;p4"/>
          <p:cNvSpPr/>
          <p:nvPr/>
        </p:nvSpPr>
        <p:spPr>
          <a:xfrm flipH="1">
            <a:off x="3582600" y="1550700"/>
            <a:ext cx="5561400" cy="3592800"/>
          </a:xfrm>
          <a:prstGeom prst="rtTriangle">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26" name="Google Shape;26;p4"/>
          <p:cNvSpPr/>
          <p:nvPr/>
        </p:nvSpPr>
        <p:spPr>
          <a:xfrm>
            <a:off x="31" y="2824500"/>
            <a:ext cx="7370400" cy="2319000"/>
          </a:xfrm>
          <a:prstGeom prst="rtTriangle">
            <a:avLst/>
          </a:prstGeom>
          <a:solidFill>
            <a:schemeClr val="accent3"/>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27" name="Google Shape;27;p4"/>
          <p:cNvSpPr/>
          <p:nvPr/>
        </p:nvSpPr>
        <p:spPr>
          <a:xfrm>
            <a:off x="203225" y="206250"/>
            <a:ext cx="8737500" cy="4731000"/>
          </a:xfrm>
          <a:prstGeom prst="rect">
            <a:avLst/>
          </a:prstGeom>
          <a:solidFill>
            <a:schemeClr val="dk1"/>
          </a:solidFill>
          <a:ln>
            <a:noFill/>
          </a:ln>
          <a:effectLst>
            <a:outerShdw blurRad="228600" sx="101000" rotWithShape="0" algn="ctr" sy="101000">
              <a:srgbClr val="000000">
                <a:alpha val="40000"/>
              </a:srgbClr>
            </a:outerShdw>
          </a:effectLst>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28" name="Google Shape;28;p4"/>
          <p:cNvSpPr txBox="1"/>
          <p:nvPr>
            <p:ph type="title"/>
          </p:nvPr>
        </p:nvSpPr>
        <p:spPr>
          <a:xfrm>
            <a:off x="819150" y="845600"/>
            <a:ext cx="7505700" cy="954600"/>
          </a:xfrm>
          <a:prstGeom prst="rect">
            <a:avLst/>
          </a:prstGeom>
          <a:noFill/>
          <a:ln>
            <a:noFill/>
          </a:ln>
        </p:spPr>
        <p:txBody>
          <a:bodyPr anchorCtr="0" anchor="b" bIns="0" lIns="45700" spcFirstLastPara="1" rIns="45700" wrap="square" tIns="0">
            <a:noAutofit/>
          </a:bodyPr>
          <a:lstStyle>
            <a:lvl1pPr lvl="0" algn="l">
              <a:lnSpc>
                <a:spcPct val="100000"/>
              </a:lnSpc>
              <a:spcBef>
                <a:spcPts val="0"/>
              </a:spcBef>
              <a:spcAft>
                <a:spcPts val="0"/>
              </a:spcAft>
              <a:buSzPts val="3000"/>
              <a:buNone/>
              <a:defRPr sz="3000"/>
            </a:lvl1pPr>
            <a:lvl2pPr lvl="1" algn="l">
              <a:lnSpc>
                <a:spcPct val="100000"/>
              </a:lnSpc>
              <a:spcBef>
                <a:spcPts val="0"/>
              </a:spcBef>
              <a:spcAft>
                <a:spcPts val="0"/>
              </a:spcAft>
              <a:buSzPts val="3000"/>
              <a:buNone/>
              <a:defRPr sz="3000"/>
            </a:lvl2pPr>
            <a:lvl3pPr lvl="2" algn="l">
              <a:lnSpc>
                <a:spcPct val="100000"/>
              </a:lnSpc>
              <a:spcBef>
                <a:spcPts val="0"/>
              </a:spcBef>
              <a:spcAft>
                <a:spcPts val="0"/>
              </a:spcAft>
              <a:buSzPts val="3000"/>
              <a:buNone/>
              <a:defRPr sz="3000"/>
            </a:lvl3pPr>
            <a:lvl4pPr lvl="3" algn="l">
              <a:lnSpc>
                <a:spcPct val="100000"/>
              </a:lnSpc>
              <a:spcBef>
                <a:spcPts val="0"/>
              </a:spcBef>
              <a:spcAft>
                <a:spcPts val="0"/>
              </a:spcAft>
              <a:buSzPts val="3000"/>
              <a:buNone/>
              <a:defRPr sz="3000"/>
            </a:lvl4pPr>
            <a:lvl5pPr lvl="4" algn="l">
              <a:lnSpc>
                <a:spcPct val="100000"/>
              </a:lnSpc>
              <a:spcBef>
                <a:spcPts val="0"/>
              </a:spcBef>
              <a:spcAft>
                <a:spcPts val="0"/>
              </a:spcAft>
              <a:buSzPts val="3000"/>
              <a:buNone/>
              <a:defRPr sz="3000"/>
            </a:lvl5pPr>
            <a:lvl6pPr lvl="5" algn="l">
              <a:lnSpc>
                <a:spcPct val="100000"/>
              </a:lnSpc>
              <a:spcBef>
                <a:spcPts val="0"/>
              </a:spcBef>
              <a:spcAft>
                <a:spcPts val="0"/>
              </a:spcAft>
              <a:buSzPts val="3000"/>
              <a:buNone/>
              <a:defRPr sz="3000"/>
            </a:lvl6pPr>
            <a:lvl7pPr lvl="6" algn="l">
              <a:lnSpc>
                <a:spcPct val="100000"/>
              </a:lnSpc>
              <a:spcBef>
                <a:spcPts val="0"/>
              </a:spcBef>
              <a:spcAft>
                <a:spcPts val="0"/>
              </a:spcAft>
              <a:buSzPts val="3000"/>
              <a:buNone/>
              <a:defRPr sz="3000"/>
            </a:lvl7pPr>
            <a:lvl8pPr lvl="7" algn="l">
              <a:lnSpc>
                <a:spcPct val="100000"/>
              </a:lnSpc>
              <a:spcBef>
                <a:spcPts val="0"/>
              </a:spcBef>
              <a:spcAft>
                <a:spcPts val="0"/>
              </a:spcAft>
              <a:buSzPts val="3000"/>
              <a:buNone/>
              <a:defRPr sz="3000"/>
            </a:lvl8pPr>
            <a:lvl9pPr lvl="8" algn="l">
              <a:lnSpc>
                <a:spcPct val="100000"/>
              </a:lnSpc>
              <a:spcBef>
                <a:spcPts val="0"/>
              </a:spcBef>
              <a:spcAft>
                <a:spcPts val="0"/>
              </a:spcAft>
              <a:buSzPts val="3000"/>
              <a:buNone/>
              <a:defRPr sz="3000"/>
            </a:lvl9pPr>
          </a:lstStyle>
          <a:p/>
        </p:txBody>
      </p:sp>
      <p:sp>
        <p:nvSpPr>
          <p:cNvPr id="29" name="Google Shape;29;p4"/>
          <p:cNvSpPr txBox="1"/>
          <p:nvPr>
            <p:ph idx="1" type="body"/>
          </p:nvPr>
        </p:nvSpPr>
        <p:spPr>
          <a:xfrm>
            <a:off x="819150" y="1990725"/>
            <a:ext cx="7505700" cy="2448000"/>
          </a:xfrm>
          <a:prstGeom prst="rect">
            <a:avLst/>
          </a:prstGeom>
          <a:noFill/>
          <a:ln>
            <a:noFill/>
          </a:ln>
        </p:spPr>
        <p:txBody>
          <a:bodyPr anchorCtr="0" anchor="t" bIns="45700" lIns="91425" spcFirstLastPara="1" rIns="91425" wrap="square" tIns="45700">
            <a:noAutofit/>
          </a:bodyPr>
          <a:lstStyle>
            <a:lvl1pPr indent="-349123" lvl="0" marL="457200" algn="l">
              <a:lnSpc>
                <a:spcPct val="100000"/>
              </a:lnSpc>
              <a:spcBef>
                <a:spcPts val="600"/>
              </a:spcBef>
              <a:spcAft>
                <a:spcPts val="0"/>
              </a:spcAft>
              <a:buSzPts val="1898"/>
              <a:buChar char="⦿"/>
              <a:defRPr/>
            </a:lvl1pPr>
            <a:lvl2pPr indent="-345440" lvl="1" marL="914400" algn="l">
              <a:lnSpc>
                <a:spcPct val="100000"/>
              </a:lnSpc>
              <a:spcBef>
                <a:spcPts val="500"/>
              </a:spcBef>
              <a:spcAft>
                <a:spcPts val="0"/>
              </a:spcAft>
              <a:buSzPts val="1840"/>
              <a:buChar char="◼"/>
              <a:defRPr/>
            </a:lvl2pPr>
            <a:lvl3pPr indent="-304800" lvl="2" marL="1371600" algn="l">
              <a:lnSpc>
                <a:spcPct val="100000"/>
              </a:lnSpc>
              <a:spcBef>
                <a:spcPts val="400"/>
              </a:spcBef>
              <a:spcAft>
                <a:spcPts val="0"/>
              </a:spcAft>
              <a:buSzPts val="1200"/>
              <a:buChar char="?"/>
              <a:defRPr/>
            </a:lvl3pPr>
            <a:lvl4pPr indent="-330200" lvl="3" marL="1828800" algn="l">
              <a:lnSpc>
                <a:spcPct val="100000"/>
              </a:lnSpc>
              <a:spcBef>
                <a:spcPts val="400"/>
              </a:spcBef>
              <a:spcAft>
                <a:spcPts val="0"/>
              </a:spcAft>
              <a:buSzPts val="1600"/>
              <a:buChar char="⚫"/>
              <a:defRPr/>
            </a:lvl4pPr>
            <a:lvl5pPr indent="-308610" lvl="4" marL="2286000" algn="l">
              <a:lnSpc>
                <a:spcPct val="100000"/>
              </a:lnSpc>
              <a:spcBef>
                <a:spcPts val="400"/>
              </a:spcBef>
              <a:spcAft>
                <a:spcPts val="0"/>
              </a:spcAft>
              <a:buSzPts val="1260"/>
              <a:buChar char="◉"/>
              <a:defRPr/>
            </a:lvl5pPr>
            <a:lvl6pPr indent="-320039" lvl="5" marL="2743200" algn="l">
              <a:lnSpc>
                <a:spcPct val="100000"/>
              </a:lnSpc>
              <a:spcBef>
                <a:spcPts val="400"/>
              </a:spcBef>
              <a:spcAft>
                <a:spcPts val="0"/>
              </a:spcAft>
              <a:buSzPts val="1440"/>
              <a:buChar char="⚫"/>
              <a:defRPr/>
            </a:lvl6pPr>
            <a:lvl7pPr indent="-309879" lvl="6" marL="3200400" algn="l">
              <a:lnSpc>
                <a:spcPct val="100000"/>
              </a:lnSpc>
              <a:spcBef>
                <a:spcPts val="320"/>
              </a:spcBef>
              <a:spcAft>
                <a:spcPts val="0"/>
              </a:spcAft>
              <a:buSzPts val="1280"/>
              <a:buChar char="◼"/>
              <a:defRPr/>
            </a:lvl7pPr>
            <a:lvl8pPr indent="-330200" lvl="7" marL="3657600" algn="l">
              <a:lnSpc>
                <a:spcPct val="100000"/>
              </a:lnSpc>
              <a:spcBef>
                <a:spcPts val="300"/>
              </a:spcBef>
              <a:spcAft>
                <a:spcPts val="0"/>
              </a:spcAft>
              <a:buSzPts val="1600"/>
              <a:buChar char="•"/>
              <a:defRPr/>
            </a:lvl8pPr>
            <a:lvl9pPr indent="-317500" lvl="8" marL="4114800" algn="l">
              <a:lnSpc>
                <a:spcPct val="100000"/>
              </a:lnSpc>
              <a:spcBef>
                <a:spcPts val="280"/>
              </a:spcBef>
              <a:spcAft>
                <a:spcPts val="0"/>
              </a:spcAft>
              <a:buSzPts val="1400"/>
              <a:buChar char="▪"/>
              <a:defRPr/>
            </a:lvl9pPr>
          </a:lstStyle>
          <a:p/>
        </p:txBody>
      </p:sp>
      <p:sp>
        <p:nvSpPr>
          <p:cNvPr id="30" name="Google Shape;30;p4"/>
          <p:cNvSpPr txBox="1"/>
          <p:nvPr>
            <p:ph idx="12" type="sldNum"/>
          </p:nvPr>
        </p:nvSpPr>
        <p:spPr>
          <a:xfrm>
            <a:off x="8390734" y="4543668"/>
            <a:ext cx="548700" cy="393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showMasterSp="0" type="title">
  <p:cSld name="TITLE">
    <p:spTree>
      <p:nvGrpSpPr>
        <p:cNvPr id="31" name="Shape 31"/>
        <p:cNvGrpSpPr/>
        <p:nvPr/>
      </p:nvGrpSpPr>
      <p:grpSpPr>
        <a:xfrm>
          <a:off x="0" y="0"/>
          <a:ext cx="0" cy="0"/>
          <a:chOff x="0" y="0"/>
          <a:chExt cx="0" cy="0"/>
        </a:xfrm>
      </p:grpSpPr>
      <p:sp>
        <p:nvSpPr>
          <p:cNvPr id="32" name="Google Shape;32;p5"/>
          <p:cNvSpPr/>
          <p:nvPr/>
        </p:nvSpPr>
        <p:spPr>
          <a:xfrm flipH="1">
            <a:off x="2667000" y="0"/>
            <a:ext cx="6477000" cy="5143500"/>
          </a:xfrm>
          <a:prstGeom prst="rect">
            <a:avLst/>
          </a:prstGeom>
          <a:blipFill rotWithShape="1">
            <a:blip r:embed="rId2">
              <a:alphaModFix amt="43000"/>
            </a:blip>
            <a:tile algn="tl" flip="none" tx="0" sx="50000" ty="0" sy="50000"/>
          </a:blip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Trebuchet MS"/>
              <a:ea typeface="Trebuchet MS"/>
              <a:cs typeface="Trebuchet MS"/>
              <a:sym typeface="Trebuchet MS"/>
            </a:endParaRPr>
          </a:p>
        </p:txBody>
      </p:sp>
      <p:cxnSp>
        <p:nvCxnSpPr>
          <p:cNvPr id="33" name="Google Shape;33;p5"/>
          <p:cNvCxnSpPr/>
          <p:nvPr/>
        </p:nvCxnSpPr>
        <p:spPr>
          <a:xfrm rot="-5400000">
            <a:off x="95250" y="2571750"/>
            <a:ext cx="5143500" cy="0"/>
          </a:xfrm>
          <a:prstGeom prst="straightConnector1">
            <a:avLst/>
          </a:prstGeom>
          <a:noFill/>
          <a:ln cap="flat" cmpd="sng" w="11425">
            <a:solidFill>
              <a:srgbClr val="F9F9F9"/>
            </a:solidFill>
            <a:prstDash val="solid"/>
            <a:miter lim="800000"/>
            <a:headEnd len="sm" w="sm" type="none"/>
            <a:tailEnd len="sm" w="sm" type="none"/>
          </a:ln>
        </p:spPr>
      </p:cxnSp>
      <p:sp>
        <p:nvSpPr>
          <p:cNvPr id="34" name="Google Shape;34;p5"/>
          <p:cNvSpPr txBox="1"/>
          <p:nvPr>
            <p:ph type="ctrTitle"/>
          </p:nvPr>
        </p:nvSpPr>
        <p:spPr>
          <a:xfrm>
            <a:off x="3366868" y="400050"/>
            <a:ext cx="5105400" cy="2151000"/>
          </a:xfrm>
          <a:prstGeom prst="rect">
            <a:avLst/>
          </a:prstGeom>
          <a:noFill/>
          <a:ln>
            <a:noFill/>
          </a:ln>
        </p:spPr>
        <p:txBody>
          <a:bodyPr anchorCtr="0" anchor="b" bIns="0" lIns="45700" spcFirstLastPara="1" rIns="45700" wrap="square" tIns="0">
            <a:noAutofit/>
          </a:bodyPr>
          <a:lstStyle>
            <a:lvl1pPr lvl="0" algn="r">
              <a:lnSpc>
                <a:spcPct val="100000"/>
              </a:lnSpc>
              <a:spcBef>
                <a:spcPts val="0"/>
              </a:spcBef>
              <a:spcAft>
                <a:spcPts val="0"/>
              </a:spcAft>
              <a:buClr>
                <a:srgbClr val="FEF7F0"/>
              </a:buClr>
              <a:buSzPts val="4200"/>
              <a:buFont typeface="Trebuchet MS"/>
              <a:buNone/>
              <a:defRPr b="1" sz="42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35" name="Google Shape;35;p5"/>
          <p:cNvSpPr txBox="1"/>
          <p:nvPr>
            <p:ph idx="1" type="subTitle"/>
          </p:nvPr>
        </p:nvSpPr>
        <p:spPr>
          <a:xfrm>
            <a:off x="3354442" y="2654898"/>
            <a:ext cx="5114700" cy="825900"/>
          </a:xfrm>
          <a:prstGeom prst="rect">
            <a:avLst/>
          </a:prstGeom>
          <a:noFill/>
          <a:ln>
            <a:noFill/>
          </a:ln>
        </p:spPr>
        <p:txBody>
          <a:bodyPr anchorCtr="0" anchor="t" bIns="0" lIns="45700" spcFirstLastPara="1" rIns="45700" wrap="square" tIns="0">
            <a:noAutofit/>
          </a:bodyPr>
          <a:lstStyle>
            <a:lvl1pPr lvl="0" algn="r">
              <a:lnSpc>
                <a:spcPct val="100000"/>
              </a:lnSpc>
              <a:spcBef>
                <a:spcPts val="600"/>
              </a:spcBef>
              <a:spcAft>
                <a:spcPts val="0"/>
              </a:spcAft>
              <a:buSzPts val="1606"/>
              <a:buNone/>
              <a:defRPr sz="2200">
                <a:solidFill>
                  <a:srgbClr val="FFFFFF"/>
                </a:solidFill>
              </a:defRPr>
            </a:lvl1pPr>
            <a:lvl2pPr lvl="1" algn="ctr">
              <a:lnSpc>
                <a:spcPct val="100000"/>
              </a:lnSpc>
              <a:spcBef>
                <a:spcPts val="500"/>
              </a:spcBef>
              <a:spcAft>
                <a:spcPts val="0"/>
              </a:spcAft>
              <a:buSzPts val="1440"/>
              <a:buNone/>
              <a:defRPr/>
            </a:lvl2pPr>
            <a:lvl3pPr lvl="2" algn="ctr">
              <a:lnSpc>
                <a:spcPct val="100000"/>
              </a:lnSpc>
              <a:spcBef>
                <a:spcPts val="400"/>
              </a:spcBef>
              <a:spcAft>
                <a:spcPts val="0"/>
              </a:spcAft>
              <a:buSzPts val="1080"/>
              <a:buNone/>
              <a:defRPr/>
            </a:lvl3pPr>
            <a:lvl4pPr lvl="3" algn="ctr">
              <a:lnSpc>
                <a:spcPct val="100000"/>
              </a:lnSpc>
              <a:spcBef>
                <a:spcPts val="360"/>
              </a:spcBef>
              <a:spcAft>
                <a:spcPts val="0"/>
              </a:spcAft>
              <a:buSzPts val="1440"/>
              <a:buNone/>
              <a:defRPr/>
            </a:lvl4pPr>
            <a:lvl5pPr lvl="4" algn="ctr">
              <a:lnSpc>
                <a:spcPct val="100000"/>
              </a:lnSpc>
              <a:spcBef>
                <a:spcPts val="400"/>
              </a:spcBef>
              <a:spcAft>
                <a:spcPts val="0"/>
              </a:spcAft>
              <a:buSzPts val="1260"/>
              <a:buNone/>
              <a:defRPr/>
            </a:lvl5pPr>
            <a:lvl6pPr lvl="5" algn="ctr">
              <a:lnSpc>
                <a:spcPct val="100000"/>
              </a:lnSpc>
              <a:spcBef>
                <a:spcPts val="400"/>
              </a:spcBef>
              <a:spcAft>
                <a:spcPts val="0"/>
              </a:spcAft>
              <a:buSzPts val="1440"/>
              <a:buNone/>
              <a:defRPr/>
            </a:lvl6pPr>
            <a:lvl7pPr lvl="6" algn="ctr">
              <a:lnSpc>
                <a:spcPct val="100000"/>
              </a:lnSpc>
              <a:spcBef>
                <a:spcPts val="360"/>
              </a:spcBef>
              <a:spcAft>
                <a:spcPts val="0"/>
              </a:spcAft>
              <a:buSzPts val="1440"/>
              <a:buNone/>
              <a:defRPr/>
            </a:lvl7pPr>
            <a:lvl8pPr lvl="7" algn="ctr">
              <a:lnSpc>
                <a:spcPct val="100000"/>
              </a:lnSpc>
              <a:spcBef>
                <a:spcPts val="300"/>
              </a:spcBef>
              <a:spcAft>
                <a:spcPts val="0"/>
              </a:spcAft>
              <a:buSzPts val="1800"/>
              <a:buNone/>
              <a:defRPr/>
            </a:lvl8pPr>
            <a:lvl9pPr lvl="8" algn="ctr">
              <a:lnSpc>
                <a:spcPct val="100000"/>
              </a:lnSpc>
              <a:spcBef>
                <a:spcPts val="360"/>
              </a:spcBef>
              <a:spcAft>
                <a:spcPts val="0"/>
              </a:spcAft>
              <a:buSzPts val="1800"/>
              <a:buNone/>
              <a:defRPr/>
            </a:lvl9pPr>
          </a:lstStyle>
          <a:p/>
        </p:txBody>
      </p:sp>
      <p:sp>
        <p:nvSpPr>
          <p:cNvPr id="36" name="Google Shape;36;p5"/>
          <p:cNvSpPr txBox="1"/>
          <p:nvPr>
            <p:ph idx="10" type="dt"/>
          </p:nvPr>
        </p:nvSpPr>
        <p:spPr>
          <a:xfrm>
            <a:off x="5871224"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solidFill>
                  <a:srgbClr val="FFFFFF"/>
                </a:solidFill>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37" name="Google Shape;37;p5"/>
          <p:cNvSpPr txBox="1"/>
          <p:nvPr>
            <p:ph idx="11" type="ftr"/>
          </p:nvPr>
        </p:nvSpPr>
        <p:spPr>
          <a:xfrm>
            <a:off x="2819400" y="4918460"/>
            <a:ext cx="29277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solidFill>
                  <a:srgbClr val="FFFFFF"/>
                </a:solidFill>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38" name="Google Shape;38;p5"/>
          <p:cNvSpPr txBox="1"/>
          <p:nvPr>
            <p:ph idx="12" type="sldNum"/>
          </p:nvPr>
        </p:nvSpPr>
        <p:spPr>
          <a:xfrm>
            <a:off x="7880884" y="4917186"/>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rgbClr val="FFFFFF"/>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rgbClr val="FFFFFF"/>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rgbClr val="FFFFFF"/>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rgbClr val="FFFFFF"/>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rgbClr val="FFFFFF"/>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rgbClr val="FFFFFF"/>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rgbClr val="FFFFFF"/>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rgbClr val="FFFFFF"/>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rgbClr val="FFFFFF"/>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39" name="Shape 39"/>
        <p:cNvGrpSpPr/>
        <p:nvPr/>
      </p:nvGrpSpPr>
      <p:grpSpPr>
        <a:xfrm>
          <a:off x="0" y="0"/>
          <a:ext cx="0" cy="0"/>
          <a:chOff x="0" y="0"/>
          <a:chExt cx="0" cy="0"/>
        </a:xfrm>
      </p:grpSpPr>
      <p:sp>
        <p:nvSpPr>
          <p:cNvPr id="40" name="Google Shape;40;p6"/>
          <p:cNvSpPr txBox="1"/>
          <p:nvPr>
            <p:ph type="title"/>
          </p:nvPr>
        </p:nvSpPr>
        <p:spPr>
          <a:xfrm>
            <a:off x="1066800" y="2116378"/>
            <a:ext cx="6255600" cy="1021500"/>
          </a:xfrm>
          <a:prstGeom prst="rect">
            <a:avLst/>
          </a:prstGeom>
          <a:noFill/>
          <a:ln>
            <a:noFill/>
          </a:ln>
        </p:spPr>
        <p:txBody>
          <a:bodyPr anchorCtr="0" anchor="t" bIns="0" lIns="45700" spcFirstLastPara="1" rIns="45700" wrap="square" tIns="0">
            <a:noAutofit/>
          </a:bodyPr>
          <a:lstStyle>
            <a:lvl1pPr lvl="0" algn="r">
              <a:lnSpc>
                <a:spcPct val="100000"/>
              </a:lnSpc>
              <a:spcBef>
                <a:spcPts val="0"/>
              </a:spcBef>
              <a:spcAft>
                <a:spcPts val="0"/>
              </a:spcAft>
              <a:buClr>
                <a:srgbClr val="FEF7F0"/>
              </a:buClr>
              <a:buSzPts val="4200"/>
              <a:buFont typeface="Trebuchet MS"/>
              <a:buNone/>
              <a:defRPr b="1" sz="4200" cap="none"/>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41" name="Google Shape;41;p6"/>
          <p:cNvSpPr txBox="1"/>
          <p:nvPr>
            <p:ph idx="1" type="body"/>
          </p:nvPr>
        </p:nvSpPr>
        <p:spPr>
          <a:xfrm>
            <a:off x="1066800" y="1428750"/>
            <a:ext cx="6255600" cy="557700"/>
          </a:xfrm>
          <a:prstGeom prst="rect">
            <a:avLst/>
          </a:prstGeom>
          <a:noFill/>
          <a:ln>
            <a:noFill/>
          </a:ln>
        </p:spPr>
        <p:txBody>
          <a:bodyPr anchorCtr="0" anchor="b" bIns="45700" lIns="91425" spcFirstLastPara="1" rIns="91425" wrap="square" tIns="45700">
            <a:noAutofit/>
          </a:bodyPr>
          <a:lstStyle>
            <a:lvl1pPr indent="-228600" lvl="0" marL="457200" algn="r">
              <a:lnSpc>
                <a:spcPct val="100000"/>
              </a:lnSpc>
              <a:spcBef>
                <a:spcPts val="600"/>
              </a:spcBef>
              <a:spcAft>
                <a:spcPts val="0"/>
              </a:spcAft>
              <a:buSzPts val="1460"/>
              <a:buNone/>
              <a:defRPr sz="2000">
                <a:solidFill>
                  <a:schemeClr val="dk1"/>
                </a:solidFill>
              </a:defRPr>
            </a:lvl1pPr>
            <a:lvl2pPr indent="-228600" lvl="1" marL="914400" algn="l">
              <a:lnSpc>
                <a:spcPct val="100000"/>
              </a:lnSpc>
              <a:spcBef>
                <a:spcPts val="500"/>
              </a:spcBef>
              <a:spcAft>
                <a:spcPts val="0"/>
              </a:spcAft>
              <a:buSzPts val="1440"/>
              <a:buNone/>
              <a:defRPr sz="1800">
                <a:solidFill>
                  <a:srgbClr val="888888"/>
                </a:solidFill>
              </a:defRPr>
            </a:lvl2pPr>
            <a:lvl3pPr indent="-228600" lvl="2" marL="1371600" algn="l">
              <a:lnSpc>
                <a:spcPct val="100000"/>
              </a:lnSpc>
              <a:spcBef>
                <a:spcPts val="400"/>
              </a:spcBef>
              <a:spcAft>
                <a:spcPts val="0"/>
              </a:spcAft>
              <a:buSzPts val="960"/>
              <a:buNone/>
              <a:defRPr sz="1600">
                <a:solidFill>
                  <a:srgbClr val="888888"/>
                </a:solidFill>
              </a:defRPr>
            </a:lvl3pPr>
            <a:lvl4pPr indent="-228600" lvl="3" marL="1828800" algn="l">
              <a:lnSpc>
                <a:spcPct val="100000"/>
              </a:lnSpc>
              <a:spcBef>
                <a:spcPts val="280"/>
              </a:spcBef>
              <a:spcAft>
                <a:spcPts val="0"/>
              </a:spcAft>
              <a:buSzPts val="1120"/>
              <a:buNone/>
              <a:defRPr sz="1400">
                <a:solidFill>
                  <a:srgbClr val="888888"/>
                </a:solidFill>
              </a:defRPr>
            </a:lvl4pPr>
            <a:lvl5pPr indent="-228600" lvl="4" marL="2286000" algn="l">
              <a:lnSpc>
                <a:spcPct val="100000"/>
              </a:lnSpc>
              <a:spcBef>
                <a:spcPts val="400"/>
              </a:spcBef>
              <a:spcAft>
                <a:spcPts val="0"/>
              </a:spcAft>
              <a:buSzPts val="980"/>
              <a:buNone/>
              <a:defRPr sz="1400">
                <a:solidFill>
                  <a:srgbClr val="888888"/>
                </a:solidFill>
              </a:defRPr>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42" name="Google Shape;42;p6"/>
          <p:cNvSpPr txBox="1"/>
          <p:nvPr>
            <p:ph idx="10" type="dt"/>
          </p:nvPr>
        </p:nvSpPr>
        <p:spPr>
          <a:xfrm>
            <a:off x="4724238" y="4917608"/>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solidFill>
                  <a:schemeClr val="dk2"/>
                </a:solidFill>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43" name="Google Shape;43;p6"/>
          <p:cNvSpPr txBox="1"/>
          <p:nvPr>
            <p:ph idx="11" type="ftr"/>
          </p:nvPr>
        </p:nvSpPr>
        <p:spPr>
          <a:xfrm>
            <a:off x="1735358" y="4917608"/>
            <a:ext cx="2895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solidFill>
                  <a:schemeClr val="dk2"/>
                </a:solidFill>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44" name="Google Shape;44;p6"/>
          <p:cNvSpPr txBox="1"/>
          <p:nvPr>
            <p:ph idx="12" type="sldNum"/>
          </p:nvPr>
        </p:nvSpPr>
        <p:spPr>
          <a:xfrm>
            <a:off x="6733952" y="4916334"/>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wo Content" type="twoObj">
  <p:cSld name="TWO_OBJECTS">
    <p:spTree>
      <p:nvGrpSpPr>
        <p:cNvPr id="45" name="Shape 45"/>
        <p:cNvGrpSpPr/>
        <p:nvPr/>
      </p:nvGrpSpPr>
      <p:grpSpPr>
        <a:xfrm>
          <a:off x="0" y="0"/>
          <a:ext cx="0" cy="0"/>
          <a:chOff x="0" y="0"/>
          <a:chExt cx="0" cy="0"/>
        </a:xfrm>
      </p:grpSpPr>
      <p:sp>
        <p:nvSpPr>
          <p:cNvPr id="46" name="Google Shape;46;p7"/>
          <p:cNvSpPr txBox="1"/>
          <p:nvPr>
            <p:ph type="title"/>
          </p:nvPr>
        </p:nvSpPr>
        <p:spPr>
          <a:xfrm>
            <a:off x="457200" y="240030"/>
            <a:ext cx="7242000" cy="857400"/>
          </a:xfrm>
          <a:prstGeom prst="rect">
            <a:avLst/>
          </a:prstGeom>
          <a:noFill/>
          <a:ln>
            <a:noFill/>
          </a:ln>
        </p:spPr>
        <p:txBody>
          <a:bodyPr anchorCtr="0" anchor="b" bIns="0" lIns="45700" spcFirstLastPara="1" rIns="45700" wrap="square" tIns="0">
            <a:noAutofit/>
          </a:bodyPr>
          <a:lstStyle>
            <a:lvl1pPr lvl="0" algn="l">
              <a:lnSpc>
                <a:spcPct val="100000"/>
              </a:lnSpc>
              <a:spcBef>
                <a:spcPts val="0"/>
              </a:spcBef>
              <a:spcAft>
                <a:spcPts val="0"/>
              </a:spcAft>
              <a:buClr>
                <a:srgbClr val="FEF7F0"/>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47" name="Google Shape;47;p7"/>
          <p:cNvSpPr txBox="1"/>
          <p:nvPr>
            <p:ph idx="1" type="body"/>
          </p:nvPr>
        </p:nvSpPr>
        <p:spPr>
          <a:xfrm>
            <a:off x="457200" y="1200150"/>
            <a:ext cx="3520500" cy="3394500"/>
          </a:xfrm>
          <a:prstGeom prst="rect">
            <a:avLst/>
          </a:prstGeom>
          <a:noFill/>
          <a:ln>
            <a:noFill/>
          </a:ln>
        </p:spPr>
        <p:txBody>
          <a:bodyPr anchorCtr="0" anchor="t" bIns="45700" lIns="91425" spcFirstLastPara="1" rIns="91425" wrap="square" tIns="45700">
            <a:noAutofit/>
          </a:bodyPr>
          <a:lstStyle>
            <a:lvl1pPr indent="-358394" lvl="0" marL="457200" algn="l">
              <a:lnSpc>
                <a:spcPct val="100000"/>
              </a:lnSpc>
              <a:spcBef>
                <a:spcPts val="600"/>
              </a:spcBef>
              <a:spcAft>
                <a:spcPts val="0"/>
              </a:spcAft>
              <a:buSzPts val="2044"/>
              <a:buChar char="⦿"/>
              <a:defRPr sz="2800"/>
            </a:lvl1pPr>
            <a:lvl2pPr indent="-350519" lvl="1" marL="914400" algn="l">
              <a:lnSpc>
                <a:spcPct val="100000"/>
              </a:lnSpc>
              <a:spcBef>
                <a:spcPts val="500"/>
              </a:spcBef>
              <a:spcAft>
                <a:spcPts val="0"/>
              </a:spcAft>
              <a:buSzPts val="1920"/>
              <a:buChar char="◼"/>
              <a:defRPr sz="2400"/>
            </a:lvl2pPr>
            <a:lvl3pPr indent="-304800" lvl="2" marL="1371600" algn="l">
              <a:lnSpc>
                <a:spcPct val="100000"/>
              </a:lnSpc>
              <a:spcBef>
                <a:spcPts val="400"/>
              </a:spcBef>
              <a:spcAft>
                <a:spcPts val="0"/>
              </a:spcAft>
              <a:buSzPts val="1200"/>
              <a:buChar char="?"/>
              <a:defRPr sz="2000"/>
            </a:lvl3pPr>
            <a:lvl4pPr indent="-320039" lvl="3" marL="1828800" algn="l">
              <a:lnSpc>
                <a:spcPct val="100000"/>
              </a:lnSpc>
              <a:spcBef>
                <a:spcPts val="360"/>
              </a:spcBef>
              <a:spcAft>
                <a:spcPts val="0"/>
              </a:spcAft>
              <a:buSzPts val="1440"/>
              <a:buChar char="⚫"/>
              <a:defRPr sz="1800"/>
            </a:lvl4pPr>
            <a:lvl5pPr indent="-308610" lvl="4" marL="2286000" algn="l">
              <a:lnSpc>
                <a:spcPct val="100000"/>
              </a:lnSpc>
              <a:spcBef>
                <a:spcPts val="400"/>
              </a:spcBef>
              <a:spcAft>
                <a:spcPts val="0"/>
              </a:spcAft>
              <a:buSzPts val="1260"/>
              <a:buChar char="◉"/>
              <a:defRPr sz="1800"/>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48" name="Google Shape;48;p7"/>
          <p:cNvSpPr txBox="1"/>
          <p:nvPr>
            <p:ph idx="2" type="body"/>
          </p:nvPr>
        </p:nvSpPr>
        <p:spPr>
          <a:xfrm>
            <a:off x="4178808" y="1200150"/>
            <a:ext cx="3520500" cy="3394500"/>
          </a:xfrm>
          <a:prstGeom prst="rect">
            <a:avLst/>
          </a:prstGeom>
          <a:noFill/>
          <a:ln>
            <a:noFill/>
          </a:ln>
        </p:spPr>
        <p:txBody>
          <a:bodyPr anchorCtr="0" anchor="t" bIns="45700" lIns="91425" spcFirstLastPara="1" rIns="91425" wrap="square" tIns="45700">
            <a:noAutofit/>
          </a:bodyPr>
          <a:lstStyle>
            <a:lvl1pPr indent="-358394" lvl="0" marL="457200" algn="l">
              <a:lnSpc>
                <a:spcPct val="100000"/>
              </a:lnSpc>
              <a:spcBef>
                <a:spcPts val="600"/>
              </a:spcBef>
              <a:spcAft>
                <a:spcPts val="0"/>
              </a:spcAft>
              <a:buSzPts val="2044"/>
              <a:buChar char="⦿"/>
              <a:defRPr sz="2800"/>
            </a:lvl1pPr>
            <a:lvl2pPr indent="-350519" lvl="1" marL="914400" algn="l">
              <a:lnSpc>
                <a:spcPct val="100000"/>
              </a:lnSpc>
              <a:spcBef>
                <a:spcPts val="500"/>
              </a:spcBef>
              <a:spcAft>
                <a:spcPts val="0"/>
              </a:spcAft>
              <a:buSzPts val="1920"/>
              <a:buChar char="◼"/>
              <a:defRPr sz="2400"/>
            </a:lvl2pPr>
            <a:lvl3pPr indent="-304800" lvl="2" marL="1371600" algn="l">
              <a:lnSpc>
                <a:spcPct val="100000"/>
              </a:lnSpc>
              <a:spcBef>
                <a:spcPts val="400"/>
              </a:spcBef>
              <a:spcAft>
                <a:spcPts val="0"/>
              </a:spcAft>
              <a:buSzPts val="1200"/>
              <a:buChar char="?"/>
              <a:defRPr sz="2000"/>
            </a:lvl3pPr>
            <a:lvl4pPr indent="-320039" lvl="3" marL="1828800" algn="l">
              <a:lnSpc>
                <a:spcPct val="100000"/>
              </a:lnSpc>
              <a:spcBef>
                <a:spcPts val="360"/>
              </a:spcBef>
              <a:spcAft>
                <a:spcPts val="0"/>
              </a:spcAft>
              <a:buSzPts val="1440"/>
              <a:buChar char="⚫"/>
              <a:defRPr sz="1800"/>
            </a:lvl4pPr>
            <a:lvl5pPr indent="-308610" lvl="4" marL="2286000" algn="l">
              <a:lnSpc>
                <a:spcPct val="100000"/>
              </a:lnSpc>
              <a:spcBef>
                <a:spcPts val="400"/>
              </a:spcBef>
              <a:spcAft>
                <a:spcPts val="0"/>
              </a:spcAft>
              <a:buSzPts val="1260"/>
              <a:buChar char="◉"/>
              <a:defRPr sz="1800"/>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49" name="Google Shape;49;p7"/>
          <p:cNvSpPr txBox="1"/>
          <p:nvPr>
            <p:ph idx="10" type="dt"/>
          </p:nvPr>
        </p:nvSpPr>
        <p:spPr>
          <a:xfrm>
            <a:off x="4245936"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50" name="Google Shape;50;p7"/>
          <p:cNvSpPr txBox="1"/>
          <p:nvPr>
            <p:ph idx="11" type="ftr"/>
          </p:nvPr>
        </p:nvSpPr>
        <p:spPr>
          <a:xfrm>
            <a:off x="457200" y="4918460"/>
            <a:ext cx="3657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51" name="Google Shape;51;p7"/>
          <p:cNvSpPr txBox="1"/>
          <p:nvPr>
            <p:ph idx="12" type="sldNum"/>
          </p:nvPr>
        </p:nvSpPr>
        <p:spPr>
          <a:xfrm>
            <a:off x="6251448" y="4917186"/>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omparison" type="twoTxTwoObj">
  <p:cSld name="TWO_OBJECTS_WITH_TEXT">
    <p:spTree>
      <p:nvGrpSpPr>
        <p:cNvPr id="52" name="Shape 52"/>
        <p:cNvGrpSpPr/>
        <p:nvPr/>
      </p:nvGrpSpPr>
      <p:grpSpPr>
        <a:xfrm>
          <a:off x="0" y="0"/>
          <a:ext cx="0" cy="0"/>
          <a:chOff x="0" y="0"/>
          <a:chExt cx="0" cy="0"/>
        </a:xfrm>
      </p:grpSpPr>
      <p:sp>
        <p:nvSpPr>
          <p:cNvPr id="53" name="Google Shape;53;p8"/>
          <p:cNvSpPr txBox="1"/>
          <p:nvPr>
            <p:ph type="title"/>
          </p:nvPr>
        </p:nvSpPr>
        <p:spPr>
          <a:xfrm>
            <a:off x="457200" y="240030"/>
            <a:ext cx="7242000" cy="857400"/>
          </a:xfrm>
          <a:prstGeom prst="rect">
            <a:avLst/>
          </a:prstGeom>
          <a:noFill/>
          <a:ln>
            <a:noFill/>
          </a:ln>
        </p:spPr>
        <p:txBody>
          <a:bodyPr anchorCtr="0" anchor="b" bIns="0" lIns="45700" spcFirstLastPara="1" rIns="45700" wrap="square" tIns="0">
            <a:noAutofit/>
          </a:bodyPr>
          <a:lstStyle>
            <a:lvl1pPr lvl="0" algn="l">
              <a:lnSpc>
                <a:spcPct val="100000"/>
              </a:lnSpc>
              <a:spcBef>
                <a:spcPts val="0"/>
              </a:spcBef>
              <a:spcAft>
                <a:spcPts val="0"/>
              </a:spcAft>
              <a:buClr>
                <a:srgbClr val="FEF7F0"/>
              </a:buClr>
              <a:buSzPts val="3800"/>
              <a:buFont typeface="Trebuchet MS"/>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54" name="Google Shape;54;p8"/>
          <p:cNvSpPr txBox="1"/>
          <p:nvPr>
            <p:ph idx="1" type="body"/>
          </p:nvPr>
        </p:nvSpPr>
        <p:spPr>
          <a:xfrm>
            <a:off x="457200" y="4400550"/>
            <a:ext cx="3520500" cy="342900"/>
          </a:xfrm>
          <a:prstGeom prst="rect">
            <a:avLst/>
          </a:prstGeom>
          <a:noFill/>
          <a:ln cap="flat" cmpd="sng" w="12700">
            <a:solidFill>
              <a:schemeClr val="dk2"/>
            </a:solidFill>
            <a:prstDash val="solid"/>
            <a:round/>
            <a:headEnd len="sm" w="sm" type="none"/>
            <a:tailEnd len="sm" w="sm" type="none"/>
          </a:ln>
        </p:spPr>
        <p:txBody>
          <a:bodyPr anchorCtr="0" anchor="ctr" bIns="45700" lIns="91425" spcFirstLastPara="1" rIns="91425" wrap="square" tIns="45700">
            <a:noAutofit/>
          </a:bodyPr>
          <a:lstStyle>
            <a:lvl1pPr indent="-228600" lvl="0" marL="457200" algn="ctr">
              <a:lnSpc>
                <a:spcPct val="100000"/>
              </a:lnSpc>
              <a:spcBef>
                <a:spcPts val="600"/>
              </a:spcBef>
              <a:spcAft>
                <a:spcPts val="0"/>
              </a:spcAft>
              <a:buSzPts val="1314"/>
              <a:buNone/>
              <a:defRPr b="1" sz="1800">
                <a:solidFill>
                  <a:schemeClr val="dk2"/>
                </a:solidFill>
                <a:latin typeface="Trebuchet MS"/>
                <a:ea typeface="Trebuchet MS"/>
                <a:cs typeface="Trebuchet MS"/>
                <a:sym typeface="Trebuchet MS"/>
              </a:defRPr>
            </a:lvl1pPr>
            <a:lvl2pPr indent="-228600" lvl="1" marL="914400" algn="l">
              <a:lnSpc>
                <a:spcPct val="100000"/>
              </a:lnSpc>
              <a:spcBef>
                <a:spcPts val="500"/>
              </a:spcBef>
              <a:spcAft>
                <a:spcPts val="0"/>
              </a:spcAft>
              <a:buSzPts val="1600"/>
              <a:buNone/>
              <a:defRPr b="1" sz="2000">
                <a:solidFill>
                  <a:schemeClr val="lt1"/>
                </a:solidFill>
                <a:latin typeface="Trebuchet MS"/>
                <a:ea typeface="Trebuchet MS"/>
                <a:cs typeface="Trebuchet MS"/>
                <a:sym typeface="Trebuchet MS"/>
              </a:defRPr>
            </a:lvl2pPr>
            <a:lvl3pPr indent="-228600" lvl="2" marL="1371600" algn="l">
              <a:lnSpc>
                <a:spcPct val="100000"/>
              </a:lnSpc>
              <a:spcBef>
                <a:spcPts val="400"/>
              </a:spcBef>
              <a:spcAft>
                <a:spcPts val="0"/>
              </a:spcAft>
              <a:buSzPts val="1080"/>
              <a:buNone/>
              <a:defRPr b="1" sz="1800">
                <a:solidFill>
                  <a:schemeClr val="lt1"/>
                </a:solidFill>
                <a:latin typeface="Trebuchet MS"/>
                <a:ea typeface="Trebuchet MS"/>
                <a:cs typeface="Trebuchet MS"/>
                <a:sym typeface="Trebuchet MS"/>
              </a:defRPr>
            </a:lvl3pPr>
            <a:lvl4pPr indent="-228600" lvl="3" marL="1828800" algn="l">
              <a:lnSpc>
                <a:spcPct val="100000"/>
              </a:lnSpc>
              <a:spcBef>
                <a:spcPts val="320"/>
              </a:spcBef>
              <a:spcAft>
                <a:spcPts val="0"/>
              </a:spcAft>
              <a:buSzPts val="1280"/>
              <a:buNone/>
              <a:defRPr b="1" sz="1600">
                <a:solidFill>
                  <a:schemeClr val="lt1"/>
                </a:solidFill>
                <a:latin typeface="Trebuchet MS"/>
                <a:ea typeface="Trebuchet MS"/>
                <a:cs typeface="Trebuchet MS"/>
                <a:sym typeface="Trebuchet MS"/>
              </a:defRPr>
            </a:lvl4pPr>
            <a:lvl5pPr indent="-228600" lvl="4" marL="2286000" algn="l">
              <a:lnSpc>
                <a:spcPct val="100000"/>
              </a:lnSpc>
              <a:spcBef>
                <a:spcPts val="400"/>
              </a:spcBef>
              <a:spcAft>
                <a:spcPts val="0"/>
              </a:spcAft>
              <a:buSzPts val="1120"/>
              <a:buNone/>
              <a:defRPr b="1" sz="1600">
                <a:solidFill>
                  <a:schemeClr val="lt1"/>
                </a:solidFill>
                <a:latin typeface="Trebuchet MS"/>
                <a:ea typeface="Trebuchet MS"/>
                <a:cs typeface="Trebuchet MS"/>
                <a:sym typeface="Trebuchet MS"/>
              </a:defRPr>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55" name="Google Shape;55;p8"/>
          <p:cNvSpPr txBox="1"/>
          <p:nvPr>
            <p:ph idx="2" type="body"/>
          </p:nvPr>
        </p:nvSpPr>
        <p:spPr>
          <a:xfrm>
            <a:off x="4178808" y="4400550"/>
            <a:ext cx="3520500" cy="342900"/>
          </a:xfrm>
          <a:prstGeom prst="rect">
            <a:avLst/>
          </a:prstGeom>
          <a:noFill/>
          <a:ln cap="flat" cmpd="sng" w="12700">
            <a:solidFill>
              <a:schemeClr val="dk2"/>
            </a:solidFill>
            <a:prstDash val="solid"/>
            <a:round/>
            <a:headEnd len="sm" w="sm" type="none"/>
            <a:tailEnd len="sm" w="sm" type="none"/>
          </a:ln>
        </p:spPr>
        <p:txBody>
          <a:bodyPr anchorCtr="0" anchor="ctr" bIns="45700" lIns="91425" spcFirstLastPara="1" rIns="91425" wrap="square" tIns="45700">
            <a:noAutofit/>
          </a:bodyPr>
          <a:lstStyle>
            <a:lvl1pPr indent="-228600" lvl="0" marL="457200" algn="ctr">
              <a:lnSpc>
                <a:spcPct val="100000"/>
              </a:lnSpc>
              <a:spcBef>
                <a:spcPts val="600"/>
              </a:spcBef>
              <a:spcAft>
                <a:spcPts val="0"/>
              </a:spcAft>
              <a:buSzPts val="1314"/>
              <a:buNone/>
              <a:defRPr b="1" sz="1800">
                <a:solidFill>
                  <a:schemeClr val="dk2"/>
                </a:solidFill>
                <a:latin typeface="Trebuchet MS"/>
                <a:ea typeface="Trebuchet MS"/>
                <a:cs typeface="Trebuchet MS"/>
                <a:sym typeface="Trebuchet MS"/>
              </a:defRPr>
            </a:lvl1pPr>
            <a:lvl2pPr indent="-228600" lvl="1" marL="914400" algn="l">
              <a:lnSpc>
                <a:spcPct val="100000"/>
              </a:lnSpc>
              <a:spcBef>
                <a:spcPts val="500"/>
              </a:spcBef>
              <a:spcAft>
                <a:spcPts val="0"/>
              </a:spcAft>
              <a:buSzPts val="1600"/>
              <a:buNone/>
              <a:defRPr b="1" sz="2000">
                <a:solidFill>
                  <a:schemeClr val="lt1"/>
                </a:solidFill>
                <a:latin typeface="Trebuchet MS"/>
                <a:ea typeface="Trebuchet MS"/>
                <a:cs typeface="Trebuchet MS"/>
                <a:sym typeface="Trebuchet MS"/>
              </a:defRPr>
            </a:lvl2pPr>
            <a:lvl3pPr indent="-228600" lvl="2" marL="1371600" algn="l">
              <a:lnSpc>
                <a:spcPct val="100000"/>
              </a:lnSpc>
              <a:spcBef>
                <a:spcPts val="400"/>
              </a:spcBef>
              <a:spcAft>
                <a:spcPts val="0"/>
              </a:spcAft>
              <a:buSzPts val="1080"/>
              <a:buNone/>
              <a:defRPr b="1" sz="1800">
                <a:solidFill>
                  <a:schemeClr val="lt1"/>
                </a:solidFill>
                <a:latin typeface="Trebuchet MS"/>
                <a:ea typeface="Trebuchet MS"/>
                <a:cs typeface="Trebuchet MS"/>
                <a:sym typeface="Trebuchet MS"/>
              </a:defRPr>
            </a:lvl3pPr>
            <a:lvl4pPr indent="-228600" lvl="3" marL="1828800" algn="l">
              <a:lnSpc>
                <a:spcPct val="100000"/>
              </a:lnSpc>
              <a:spcBef>
                <a:spcPts val="320"/>
              </a:spcBef>
              <a:spcAft>
                <a:spcPts val="0"/>
              </a:spcAft>
              <a:buSzPts val="1280"/>
              <a:buNone/>
              <a:defRPr b="1" sz="1600">
                <a:solidFill>
                  <a:schemeClr val="lt1"/>
                </a:solidFill>
                <a:latin typeface="Trebuchet MS"/>
                <a:ea typeface="Trebuchet MS"/>
                <a:cs typeface="Trebuchet MS"/>
                <a:sym typeface="Trebuchet MS"/>
              </a:defRPr>
            </a:lvl4pPr>
            <a:lvl5pPr indent="-228600" lvl="4" marL="2286000" algn="l">
              <a:lnSpc>
                <a:spcPct val="100000"/>
              </a:lnSpc>
              <a:spcBef>
                <a:spcPts val="400"/>
              </a:spcBef>
              <a:spcAft>
                <a:spcPts val="0"/>
              </a:spcAft>
              <a:buSzPts val="1120"/>
              <a:buNone/>
              <a:defRPr b="1" sz="1600">
                <a:solidFill>
                  <a:schemeClr val="lt1"/>
                </a:solidFill>
                <a:latin typeface="Trebuchet MS"/>
                <a:ea typeface="Trebuchet MS"/>
                <a:cs typeface="Trebuchet MS"/>
                <a:sym typeface="Trebuchet MS"/>
              </a:defRPr>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56" name="Google Shape;56;p8"/>
          <p:cNvSpPr txBox="1"/>
          <p:nvPr>
            <p:ph idx="3" type="body"/>
          </p:nvPr>
        </p:nvSpPr>
        <p:spPr>
          <a:xfrm>
            <a:off x="457200" y="1283880"/>
            <a:ext cx="3520500" cy="3086100"/>
          </a:xfrm>
          <a:prstGeom prst="rect">
            <a:avLst/>
          </a:prstGeom>
          <a:noFill/>
          <a:ln>
            <a:noFill/>
          </a:ln>
        </p:spPr>
        <p:txBody>
          <a:bodyPr anchorCtr="0" anchor="t" bIns="45700" lIns="91425" spcFirstLastPara="1" rIns="91425" wrap="square" tIns="45700">
            <a:noAutofit/>
          </a:bodyPr>
          <a:lstStyle>
            <a:lvl1pPr indent="-339852" lvl="0" marL="457200" algn="l">
              <a:lnSpc>
                <a:spcPct val="100000"/>
              </a:lnSpc>
              <a:spcBef>
                <a:spcPts val="600"/>
              </a:spcBef>
              <a:spcAft>
                <a:spcPts val="0"/>
              </a:spcAft>
              <a:buSzPts val="1752"/>
              <a:buChar char="⦿"/>
              <a:defRPr sz="2400"/>
            </a:lvl1pPr>
            <a:lvl2pPr indent="-330200" lvl="1" marL="914400" algn="l">
              <a:lnSpc>
                <a:spcPct val="100000"/>
              </a:lnSpc>
              <a:spcBef>
                <a:spcPts val="500"/>
              </a:spcBef>
              <a:spcAft>
                <a:spcPts val="0"/>
              </a:spcAft>
              <a:buSzPts val="1600"/>
              <a:buChar char="◼"/>
              <a:defRPr sz="2000"/>
            </a:lvl2pPr>
            <a:lvl3pPr indent="-297180" lvl="2" marL="1371600" algn="l">
              <a:lnSpc>
                <a:spcPct val="100000"/>
              </a:lnSpc>
              <a:spcBef>
                <a:spcPts val="400"/>
              </a:spcBef>
              <a:spcAft>
                <a:spcPts val="0"/>
              </a:spcAft>
              <a:buSzPts val="1080"/>
              <a:buChar char="?"/>
              <a:defRPr sz="1800"/>
            </a:lvl3pPr>
            <a:lvl4pPr indent="-309880" lvl="3" marL="1828800" algn="l">
              <a:lnSpc>
                <a:spcPct val="100000"/>
              </a:lnSpc>
              <a:spcBef>
                <a:spcPts val="320"/>
              </a:spcBef>
              <a:spcAft>
                <a:spcPts val="0"/>
              </a:spcAft>
              <a:buSzPts val="1280"/>
              <a:buChar char="⚫"/>
              <a:defRPr sz="1600"/>
            </a:lvl4pPr>
            <a:lvl5pPr indent="-299720" lvl="4" marL="2286000" algn="l">
              <a:lnSpc>
                <a:spcPct val="100000"/>
              </a:lnSpc>
              <a:spcBef>
                <a:spcPts val="400"/>
              </a:spcBef>
              <a:spcAft>
                <a:spcPts val="0"/>
              </a:spcAft>
              <a:buSzPts val="1120"/>
              <a:buChar char="◉"/>
              <a:defRPr sz="1600"/>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57" name="Google Shape;57;p8"/>
          <p:cNvSpPr txBox="1"/>
          <p:nvPr>
            <p:ph idx="4" type="body"/>
          </p:nvPr>
        </p:nvSpPr>
        <p:spPr>
          <a:xfrm>
            <a:off x="4178808" y="1283880"/>
            <a:ext cx="3520500" cy="3086100"/>
          </a:xfrm>
          <a:prstGeom prst="rect">
            <a:avLst/>
          </a:prstGeom>
          <a:noFill/>
          <a:ln>
            <a:noFill/>
          </a:ln>
        </p:spPr>
        <p:txBody>
          <a:bodyPr anchorCtr="0" anchor="t" bIns="45700" lIns="91425" spcFirstLastPara="1" rIns="91425" wrap="square" tIns="45700">
            <a:noAutofit/>
          </a:bodyPr>
          <a:lstStyle>
            <a:lvl1pPr indent="-339852" lvl="0" marL="457200" algn="l">
              <a:lnSpc>
                <a:spcPct val="100000"/>
              </a:lnSpc>
              <a:spcBef>
                <a:spcPts val="600"/>
              </a:spcBef>
              <a:spcAft>
                <a:spcPts val="0"/>
              </a:spcAft>
              <a:buSzPts val="1752"/>
              <a:buChar char="⦿"/>
              <a:defRPr sz="2400"/>
            </a:lvl1pPr>
            <a:lvl2pPr indent="-330200" lvl="1" marL="914400" algn="l">
              <a:lnSpc>
                <a:spcPct val="100000"/>
              </a:lnSpc>
              <a:spcBef>
                <a:spcPts val="500"/>
              </a:spcBef>
              <a:spcAft>
                <a:spcPts val="0"/>
              </a:spcAft>
              <a:buSzPts val="1600"/>
              <a:buChar char="◼"/>
              <a:defRPr sz="2000"/>
            </a:lvl2pPr>
            <a:lvl3pPr indent="-297180" lvl="2" marL="1371600" algn="l">
              <a:lnSpc>
                <a:spcPct val="100000"/>
              </a:lnSpc>
              <a:spcBef>
                <a:spcPts val="400"/>
              </a:spcBef>
              <a:spcAft>
                <a:spcPts val="0"/>
              </a:spcAft>
              <a:buSzPts val="1080"/>
              <a:buChar char="?"/>
              <a:defRPr sz="1800"/>
            </a:lvl3pPr>
            <a:lvl4pPr indent="-309880" lvl="3" marL="1828800" algn="l">
              <a:lnSpc>
                <a:spcPct val="100000"/>
              </a:lnSpc>
              <a:spcBef>
                <a:spcPts val="320"/>
              </a:spcBef>
              <a:spcAft>
                <a:spcPts val="0"/>
              </a:spcAft>
              <a:buSzPts val="1280"/>
              <a:buChar char="⚫"/>
              <a:defRPr sz="1600"/>
            </a:lvl4pPr>
            <a:lvl5pPr indent="-299720" lvl="4" marL="2286000" algn="l">
              <a:lnSpc>
                <a:spcPct val="100000"/>
              </a:lnSpc>
              <a:spcBef>
                <a:spcPts val="400"/>
              </a:spcBef>
              <a:spcAft>
                <a:spcPts val="0"/>
              </a:spcAft>
              <a:buSzPts val="1120"/>
              <a:buChar char="◉"/>
              <a:defRPr sz="1600"/>
            </a:lvl5pPr>
            <a:lvl6pPr indent="-320039" lvl="5" marL="2743200" algn="l">
              <a:lnSpc>
                <a:spcPct val="100000"/>
              </a:lnSpc>
              <a:spcBef>
                <a:spcPts val="400"/>
              </a:spcBef>
              <a:spcAft>
                <a:spcPts val="0"/>
              </a:spcAft>
              <a:buSzPts val="1440"/>
              <a:buChar char="⚫"/>
              <a:defRPr/>
            </a:lvl6pPr>
            <a:lvl7pPr indent="-320039" lvl="6" marL="3200400" algn="l">
              <a:lnSpc>
                <a:spcPct val="100000"/>
              </a:lnSpc>
              <a:spcBef>
                <a:spcPts val="360"/>
              </a:spcBef>
              <a:spcAft>
                <a:spcPts val="0"/>
              </a:spcAft>
              <a:buSzPts val="1440"/>
              <a:buChar char="◼"/>
              <a:defRPr/>
            </a:lvl7pPr>
            <a:lvl8pPr indent="-342900" lvl="7" marL="3657600" algn="l">
              <a:lnSpc>
                <a:spcPct val="100000"/>
              </a:lnSpc>
              <a:spcBef>
                <a:spcPts val="300"/>
              </a:spcBef>
              <a:spcAft>
                <a:spcPts val="0"/>
              </a:spcAft>
              <a:buSzPts val="1800"/>
              <a:buChar char="•"/>
              <a:defRPr/>
            </a:lvl8pPr>
            <a:lvl9pPr indent="-342900" lvl="8" marL="4114800" algn="l">
              <a:lnSpc>
                <a:spcPct val="100000"/>
              </a:lnSpc>
              <a:spcBef>
                <a:spcPts val="360"/>
              </a:spcBef>
              <a:spcAft>
                <a:spcPts val="0"/>
              </a:spcAft>
              <a:buSzPts val="1800"/>
              <a:buChar char="▪"/>
              <a:defRPr/>
            </a:lvl9pPr>
          </a:lstStyle>
          <a:p/>
        </p:txBody>
      </p:sp>
      <p:sp>
        <p:nvSpPr>
          <p:cNvPr id="58" name="Google Shape;58;p8"/>
          <p:cNvSpPr txBox="1"/>
          <p:nvPr>
            <p:ph idx="10" type="dt"/>
          </p:nvPr>
        </p:nvSpPr>
        <p:spPr>
          <a:xfrm>
            <a:off x="4245936"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59" name="Google Shape;59;p8"/>
          <p:cNvSpPr txBox="1"/>
          <p:nvPr>
            <p:ph idx="11" type="ftr"/>
          </p:nvPr>
        </p:nvSpPr>
        <p:spPr>
          <a:xfrm>
            <a:off x="457200" y="4918460"/>
            <a:ext cx="3657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60" name="Google Shape;60;p8"/>
          <p:cNvSpPr txBox="1"/>
          <p:nvPr>
            <p:ph idx="12" type="sldNum"/>
          </p:nvPr>
        </p:nvSpPr>
        <p:spPr>
          <a:xfrm>
            <a:off x="6251448" y="4917186"/>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61" name="Shape 61"/>
        <p:cNvGrpSpPr/>
        <p:nvPr/>
      </p:nvGrpSpPr>
      <p:grpSpPr>
        <a:xfrm>
          <a:off x="0" y="0"/>
          <a:ext cx="0" cy="0"/>
          <a:chOff x="0" y="0"/>
          <a:chExt cx="0" cy="0"/>
        </a:xfrm>
      </p:grpSpPr>
      <p:sp>
        <p:nvSpPr>
          <p:cNvPr id="62" name="Google Shape;62;p9"/>
          <p:cNvSpPr txBox="1"/>
          <p:nvPr>
            <p:ph type="title"/>
          </p:nvPr>
        </p:nvSpPr>
        <p:spPr>
          <a:xfrm>
            <a:off x="457200" y="240030"/>
            <a:ext cx="7242000" cy="857400"/>
          </a:xfrm>
          <a:prstGeom prst="rect">
            <a:avLst/>
          </a:prstGeom>
          <a:noFill/>
          <a:ln>
            <a:noFill/>
          </a:ln>
        </p:spPr>
        <p:txBody>
          <a:bodyPr anchorCtr="0" anchor="b" bIns="0" lIns="45700" spcFirstLastPara="1" rIns="45700" wrap="square" tIns="0">
            <a:noAutofit/>
          </a:bodyPr>
          <a:lstStyle>
            <a:lvl1pPr lvl="0" algn="l">
              <a:lnSpc>
                <a:spcPct val="100000"/>
              </a:lnSpc>
              <a:spcBef>
                <a:spcPts val="0"/>
              </a:spcBef>
              <a:spcAft>
                <a:spcPts val="0"/>
              </a:spcAft>
              <a:buClr>
                <a:srgbClr val="FEF7F0"/>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63" name="Google Shape;63;p9"/>
          <p:cNvSpPr txBox="1"/>
          <p:nvPr>
            <p:ph idx="10" type="dt"/>
          </p:nvPr>
        </p:nvSpPr>
        <p:spPr>
          <a:xfrm>
            <a:off x="4245936"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64" name="Google Shape;64;p9"/>
          <p:cNvSpPr txBox="1"/>
          <p:nvPr>
            <p:ph idx="11" type="ftr"/>
          </p:nvPr>
        </p:nvSpPr>
        <p:spPr>
          <a:xfrm>
            <a:off x="457200" y="4918460"/>
            <a:ext cx="3657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65" name="Google Shape;65;p9"/>
          <p:cNvSpPr txBox="1"/>
          <p:nvPr>
            <p:ph idx="12" type="sldNum"/>
          </p:nvPr>
        </p:nvSpPr>
        <p:spPr>
          <a:xfrm>
            <a:off x="6251448" y="4917186"/>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66" name="Shape 66"/>
        <p:cNvGrpSpPr/>
        <p:nvPr/>
      </p:nvGrpSpPr>
      <p:grpSpPr>
        <a:xfrm>
          <a:off x="0" y="0"/>
          <a:ext cx="0" cy="0"/>
          <a:chOff x="0" y="0"/>
          <a:chExt cx="0" cy="0"/>
        </a:xfrm>
      </p:grpSpPr>
      <p:sp>
        <p:nvSpPr>
          <p:cNvPr id="67" name="Google Shape;67;p10"/>
          <p:cNvSpPr txBox="1"/>
          <p:nvPr>
            <p:ph idx="10" type="dt"/>
          </p:nvPr>
        </p:nvSpPr>
        <p:spPr>
          <a:xfrm>
            <a:off x="4245936" y="4918460"/>
            <a:ext cx="2002500" cy="170100"/>
          </a:xfrm>
          <a:prstGeom prst="rect">
            <a:avLst/>
          </a:prstGeom>
          <a:noFill/>
          <a:ln>
            <a:noFill/>
          </a:ln>
        </p:spPr>
        <p:txBody>
          <a:bodyPr anchorCtr="0" anchor="b" bIns="0" lIns="91425" spcFirstLastPara="1" rIns="91425" wrap="square" tIns="0">
            <a:noAutofit/>
          </a:bodyPr>
          <a:lstStyle>
            <a:lvl1pPr lvl="0" algn="l">
              <a:lnSpc>
                <a:spcPct val="100000"/>
              </a:lnSpc>
              <a:spcBef>
                <a:spcPts val="0"/>
              </a:spcBef>
              <a:spcAft>
                <a:spcPts val="0"/>
              </a:spcAft>
              <a:buSzPts val="1400"/>
              <a:buNone/>
              <a:defRPr>
                <a:solidFill>
                  <a:schemeClr val="dk2"/>
                </a:solidFill>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68" name="Google Shape;68;p10"/>
          <p:cNvSpPr txBox="1"/>
          <p:nvPr>
            <p:ph idx="11" type="ftr"/>
          </p:nvPr>
        </p:nvSpPr>
        <p:spPr>
          <a:xfrm>
            <a:off x="457200" y="4918460"/>
            <a:ext cx="3657600" cy="171600"/>
          </a:xfrm>
          <a:prstGeom prst="rect">
            <a:avLst/>
          </a:prstGeom>
          <a:noFill/>
          <a:ln>
            <a:noFill/>
          </a:ln>
        </p:spPr>
        <p:txBody>
          <a:bodyPr anchorCtr="0" anchor="b" bIns="0" lIns="91425" spcFirstLastPara="1" rIns="91425" wrap="square" tIns="0">
            <a:noAutofit/>
          </a:bodyPr>
          <a:lstStyle>
            <a:lvl1pPr lvl="0" algn="r">
              <a:lnSpc>
                <a:spcPct val="100000"/>
              </a:lnSpc>
              <a:spcBef>
                <a:spcPts val="0"/>
              </a:spcBef>
              <a:spcAft>
                <a:spcPts val="0"/>
              </a:spcAft>
              <a:buSzPts val="1400"/>
              <a:buNone/>
              <a:defRPr>
                <a:solidFill>
                  <a:schemeClr val="dk2"/>
                </a:solidFill>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69" name="Google Shape;69;p10"/>
          <p:cNvSpPr txBox="1"/>
          <p:nvPr>
            <p:ph idx="12" type="sldNum"/>
          </p:nvPr>
        </p:nvSpPr>
        <p:spPr>
          <a:xfrm>
            <a:off x="6251448" y="4917186"/>
            <a:ext cx="588300" cy="171600"/>
          </a:xfrm>
          <a:prstGeom prst="rect">
            <a:avLst/>
          </a:prstGeom>
          <a:noFill/>
          <a:ln>
            <a:noFill/>
          </a:ln>
        </p:spPr>
        <p:txBody>
          <a:bodyPr anchorCtr="0" anchor="b" bIns="0" lIns="0" spcFirstLastPara="1" rIns="0" wrap="square" tIns="0">
            <a:noAutofit/>
          </a:bodyPr>
          <a:lstStyle>
            <a:lvl1pPr indent="0" lvl="0"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0.xml"/><Relationship Id="rId10" Type="http://schemas.openxmlformats.org/officeDocument/2006/relationships/slideLayout" Target="../slideLayouts/slideLayout9.xml"/><Relationship Id="rId13" Type="http://schemas.openxmlformats.org/officeDocument/2006/relationships/slideLayout" Target="../slideLayouts/slideLayout12.xml"/><Relationship Id="rId12" Type="http://schemas.openxmlformats.org/officeDocument/2006/relationships/slideLayout" Target="../slideLayouts/slideLayout11.xml"/><Relationship Id="rId1" Type="http://schemas.openxmlformats.org/officeDocument/2006/relationships/image" Target="../media/image1.jpg"/><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9" Type="http://schemas.openxmlformats.org/officeDocument/2006/relationships/slideLayout" Target="../slideLayouts/slideLayout8.xml"/><Relationship Id="rId15" Type="http://schemas.openxmlformats.org/officeDocument/2006/relationships/theme" Target="../theme/theme1.xml"/><Relationship Id="rId14" Type="http://schemas.openxmlformats.org/officeDocument/2006/relationships/slideLayout" Target="../slideLayouts/slideLayout1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chemeClr val="lt2"/>
        </a:solidFill>
      </p:bgPr>
    </p:bg>
    <p:spTree>
      <p:nvGrpSpPr>
        <p:cNvPr id="5" name="Shape 5"/>
        <p:cNvGrpSpPr/>
        <p:nvPr/>
      </p:nvGrpSpPr>
      <p:grpSpPr>
        <a:xfrm>
          <a:off x="0" y="0"/>
          <a:ext cx="0" cy="0"/>
          <a:chOff x="0" y="0"/>
          <a:chExt cx="0" cy="0"/>
        </a:xfrm>
      </p:grpSpPr>
      <p:sp>
        <p:nvSpPr>
          <p:cNvPr id="6" name="Google Shape;6;p1"/>
          <p:cNvSpPr/>
          <p:nvPr/>
        </p:nvSpPr>
        <p:spPr>
          <a:xfrm flipH="1">
            <a:off x="8153400" y="0"/>
            <a:ext cx="990600" cy="5143500"/>
          </a:xfrm>
          <a:prstGeom prst="rect">
            <a:avLst/>
          </a:prstGeom>
          <a:blipFill rotWithShape="1">
            <a:blip r:embed="rId1">
              <a:alphaModFix amt="43000"/>
            </a:blip>
            <a:tile algn="tl" flip="none" tx="0" sx="50000" ty="0" sy="50000"/>
          </a:blip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Trebuchet MS"/>
              <a:ea typeface="Trebuchet MS"/>
              <a:cs typeface="Trebuchet MS"/>
              <a:sym typeface="Trebuchet MS"/>
            </a:endParaRPr>
          </a:p>
        </p:txBody>
      </p:sp>
      <p:sp>
        <p:nvSpPr>
          <p:cNvPr id="7" name="Google Shape;7;p1"/>
          <p:cNvSpPr txBox="1"/>
          <p:nvPr>
            <p:ph type="title"/>
          </p:nvPr>
        </p:nvSpPr>
        <p:spPr>
          <a:xfrm>
            <a:off x="457200" y="240030"/>
            <a:ext cx="7239000" cy="857400"/>
          </a:xfrm>
          <a:prstGeom prst="rect">
            <a:avLst/>
          </a:prstGeom>
          <a:noFill/>
          <a:ln>
            <a:noFill/>
          </a:ln>
        </p:spPr>
        <p:txBody>
          <a:bodyPr anchorCtr="0" anchor="b" bIns="0" lIns="45700" spcFirstLastPara="1" rIns="45700" wrap="square" tIns="0">
            <a:noAutofit/>
          </a:bodyPr>
          <a:lstStyle>
            <a:lvl1pPr lvl="0" marR="0" rtl="0" algn="l">
              <a:lnSpc>
                <a:spcPct val="100000"/>
              </a:lnSpc>
              <a:spcBef>
                <a:spcPts val="0"/>
              </a:spcBef>
              <a:spcAft>
                <a:spcPts val="0"/>
              </a:spcAft>
              <a:buClr>
                <a:srgbClr val="FEF7F0"/>
              </a:buClr>
              <a:buSzPts val="3800"/>
              <a:buFont typeface="Trebuchet MS"/>
              <a:buNone/>
              <a:defRPr b="1" i="0" sz="3800" u="none" cap="none" strike="noStrike">
                <a:solidFill>
                  <a:srgbClr val="FEF7F0"/>
                </a:solidFill>
                <a:latin typeface="Trebuchet MS"/>
                <a:ea typeface="Trebuchet MS"/>
                <a:cs typeface="Trebuchet MS"/>
                <a:sym typeface="Trebuchet MS"/>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9pPr>
          </a:lstStyle>
          <a:p/>
        </p:txBody>
      </p:sp>
      <p:sp>
        <p:nvSpPr>
          <p:cNvPr id="8" name="Google Shape;8;p1"/>
          <p:cNvSpPr txBox="1"/>
          <p:nvPr>
            <p:ph idx="1" type="body"/>
          </p:nvPr>
        </p:nvSpPr>
        <p:spPr>
          <a:xfrm>
            <a:off x="457200" y="1207062"/>
            <a:ext cx="7239000" cy="3634800"/>
          </a:xfrm>
          <a:prstGeom prst="rect">
            <a:avLst/>
          </a:prstGeom>
          <a:noFill/>
          <a:ln>
            <a:noFill/>
          </a:ln>
        </p:spPr>
        <p:txBody>
          <a:bodyPr anchorCtr="0" anchor="t" bIns="45700" lIns="91425" spcFirstLastPara="1" rIns="91425" wrap="square" tIns="45700">
            <a:noAutofit/>
          </a:bodyPr>
          <a:lstStyle>
            <a:lvl1pPr indent="-349123" lvl="0" marL="457200" marR="0" rtl="0" algn="l">
              <a:lnSpc>
                <a:spcPct val="100000"/>
              </a:lnSpc>
              <a:spcBef>
                <a:spcPts val="600"/>
              </a:spcBef>
              <a:spcAft>
                <a:spcPts val="0"/>
              </a:spcAft>
              <a:buClr>
                <a:schemeClr val="dk2"/>
              </a:buClr>
              <a:buSzPts val="1898"/>
              <a:buFont typeface="Noto Sans Symbols"/>
              <a:buChar char="⦿"/>
              <a:defRPr b="0" i="0" sz="2600" u="none" cap="none" strike="noStrike">
                <a:solidFill>
                  <a:schemeClr val="dk1"/>
                </a:solidFill>
                <a:latin typeface="Trebuchet MS"/>
                <a:ea typeface="Trebuchet MS"/>
                <a:cs typeface="Trebuchet MS"/>
                <a:sym typeface="Trebuchet MS"/>
              </a:defRPr>
            </a:lvl1pPr>
            <a:lvl2pPr indent="-345440" lvl="1" marL="914400" marR="0" rtl="0" algn="l">
              <a:lnSpc>
                <a:spcPct val="100000"/>
              </a:lnSpc>
              <a:spcBef>
                <a:spcPts val="500"/>
              </a:spcBef>
              <a:spcAft>
                <a:spcPts val="0"/>
              </a:spcAft>
              <a:buClr>
                <a:schemeClr val="accent4"/>
              </a:buClr>
              <a:buSzPts val="1840"/>
              <a:buFont typeface="Noto Sans Symbols"/>
              <a:buChar char="◼"/>
              <a:defRPr b="0" i="0" sz="2300" u="none" cap="none" strike="noStrike">
                <a:solidFill>
                  <a:srgbClr val="6C6C6C"/>
                </a:solidFill>
                <a:latin typeface="Trebuchet MS"/>
                <a:ea typeface="Trebuchet MS"/>
                <a:cs typeface="Trebuchet MS"/>
                <a:sym typeface="Trebuchet MS"/>
              </a:defRPr>
            </a:lvl2pPr>
            <a:lvl3pPr indent="-304800" lvl="2" marL="1371600" marR="0" rtl="0" algn="l">
              <a:lnSpc>
                <a:spcPct val="100000"/>
              </a:lnSpc>
              <a:spcBef>
                <a:spcPts val="400"/>
              </a:spcBef>
              <a:spcAft>
                <a:spcPts val="0"/>
              </a:spcAft>
              <a:buClr>
                <a:schemeClr val="accent4"/>
              </a:buClr>
              <a:buSzPts val="1200"/>
              <a:buFont typeface="Noto Sans Symbols"/>
              <a:buChar char="🞆"/>
              <a:defRPr b="0" i="0" sz="2000" u="none" cap="none" strike="noStrike">
                <a:solidFill>
                  <a:schemeClr val="dk1"/>
                </a:solidFill>
                <a:latin typeface="Trebuchet MS"/>
                <a:ea typeface="Trebuchet MS"/>
                <a:cs typeface="Trebuchet MS"/>
                <a:sym typeface="Trebuchet MS"/>
              </a:defRPr>
            </a:lvl3pPr>
            <a:lvl4pPr indent="-330200" lvl="3" marL="1828800" marR="0" rtl="0" algn="l">
              <a:lnSpc>
                <a:spcPct val="100000"/>
              </a:lnSpc>
              <a:spcBef>
                <a:spcPts val="400"/>
              </a:spcBef>
              <a:spcAft>
                <a:spcPts val="0"/>
              </a:spcAft>
              <a:buClr>
                <a:schemeClr val="accent4"/>
              </a:buClr>
              <a:buSzPts val="1600"/>
              <a:buFont typeface="Noto Sans Symbols"/>
              <a:buChar char="⚫"/>
              <a:defRPr b="0" i="0" sz="2000" u="none" cap="none" strike="noStrike">
                <a:solidFill>
                  <a:srgbClr val="6C6C6C"/>
                </a:solidFill>
                <a:latin typeface="Trebuchet MS"/>
                <a:ea typeface="Trebuchet MS"/>
                <a:cs typeface="Trebuchet MS"/>
                <a:sym typeface="Trebuchet MS"/>
              </a:defRPr>
            </a:lvl4pPr>
            <a:lvl5pPr indent="-308610" lvl="4" marL="2286000" marR="0" rtl="0" algn="l">
              <a:lnSpc>
                <a:spcPct val="100000"/>
              </a:lnSpc>
              <a:spcBef>
                <a:spcPts val="400"/>
              </a:spcBef>
              <a:spcAft>
                <a:spcPts val="0"/>
              </a:spcAft>
              <a:buClr>
                <a:schemeClr val="accent4"/>
              </a:buClr>
              <a:buSzPts val="1260"/>
              <a:buFont typeface="Noto Sans Symbols"/>
              <a:buChar char="◉"/>
              <a:defRPr b="0" i="0" sz="1800" u="none" cap="none" strike="noStrike">
                <a:solidFill>
                  <a:schemeClr val="dk1"/>
                </a:solidFill>
                <a:latin typeface="Trebuchet MS"/>
                <a:ea typeface="Trebuchet MS"/>
                <a:cs typeface="Trebuchet MS"/>
                <a:sym typeface="Trebuchet MS"/>
              </a:defRPr>
            </a:lvl5pPr>
            <a:lvl6pPr indent="-320039" lvl="5" marL="2743200" marR="0" rtl="0" algn="l">
              <a:lnSpc>
                <a:spcPct val="100000"/>
              </a:lnSpc>
              <a:spcBef>
                <a:spcPts val="400"/>
              </a:spcBef>
              <a:spcAft>
                <a:spcPts val="0"/>
              </a:spcAft>
              <a:buClr>
                <a:schemeClr val="accent4"/>
              </a:buClr>
              <a:buSzPts val="1440"/>
              <a:buFont typeface="Noto Sans Symbols"/>
              <a:buChar char="⚫"/>
              <a:defRPr b="0" i="0" sz="1800" u="none" cap="none" strike="noStrike">
                <a:solidFill>
                  <a:srgbClr val="6C6C6C"/>
                </a:solidFill>
                <a:latin typeface="Trebuchet MS"/>
                <a:ea typeface="Trebuchet MS"/>
                <a:cs typeface="Trebuchet MS"/>
                <a:sym typeface="Trebuchet MS"/>
              </a:defRPr>
            </a:lvl6pPr>
            <a:lvl7pPr indent="-309879" lvl="6" marL="3200400" marR="0" rtl="0" algn="l">
              <a:lnSpc>
                <a:spcPct val="100000"/>
              </a:lnSpc>
              <a:spcBef>
                <a:spcPts val="320"/>
              </a:spcBef>
              <a:spcAft>
                <a:spcPts val="0"/>
              </a:spcAft>
              <a:buClr>
                <a:schemeClr val="accent4"/>
              </a:buClr>
              <a:buSzPts val="1280"/>
              <a:buFont typeface="Noto Sans Symbols"/>
              <a:buChar char="◼"/>
              <a:defRPr b="0" i="0" sz="1600" u="none" cap="none" strike="noStrike">
                <a:solidFill>
                  <a:schemeClr val="dk1"/>
                </a:solidFill>
                <a:latin typeface="Trebuchet MS"/>
                <a:ea typeface="Trebuchet MS"/>
                <a:cs typeface="Trebuchet MS"/>
                <a:sym typeface="Trebuchet MS"/>
              </a:defRPr>
            </a:lvl7pPr>
            <a:lvl8pPr indent="-330200" lvl="7" marL="3657600" marR="0" rtl="0" algn="l">
              <a:lnSpc>
                <a:spcPct val="100000"/>
              </a:lnSpc>
              <a:spcBef>
                <a:spcPts val="300"/>
              </a:spcBef>
              <a:spcAft>
                <a:spcPts val="0"/>
              </a:spcAft>
              <a:buClr>
                <a:schemeClr val="accent4"/>
              </a:buClr>
              <a:buSzPts val="1600"/>
              <a:buFont typeface="Trebuchet MS"/>
              <a:buChar char="•"/>
              <a:defRPr b="0" i="0" sz="1600" u="none" cap="none" strike="noStrike">
                <a:solidFill>
                  <a:srgbClr val="6C6C6C"/>
                </a:solidFill>
                <a:latin typeface="Trebuchet MS"/>
                <a:ea typeface="Trebuchet MS"/>
                <a:cs typeface="Trebuchet MS"/>
                <a:sym typeface="Trebuchet MS"/>
              </a:defRPr>
            </a:lvl8pPr>
            <a:lvl9pPr indent="-317500" lvl="8" marL="4114800" marR="0" rtl="0" algn="l">
              <a:lnSpc>
                <a:spcPct val="100000"/>
              </a:lnSpc>
              <a:spcBef>
                <a:spcPts val="280"/>
              </a:spcBef>
              <a:spcAft>
                <a:spcPts val="0"/>
              </a:spcAft>
              <a:buClr>
                <a:schemeClr val="accent4"/>
              </a:buClr>
              <a:buSzPts val="1400"/>
              <a:buFont typeface="Noto Sans Symbols"/>
              <a:buChar char="▪"/>
              <a:defRPr b="0" i="0" sz="1400" u="none" cap="none" strike="noStrike">
                <a:solidFill>
                  <a:schemeClr val="dk1"/>
                </a:solidFill>
                <a:latin typeface="Trebuchet MS"/>
                <a:ea typeface="Trebuchet MS"/>
                <a:cs typeface="Trebuchet MS"/>
                <a:sym typeface="Trebuchet MS"/>
              </a:defRPr>
            </a:lvl9pPr>
          </a:lstStyle>
          <a:p/>
        </p:txBody>
      </p:sp>
      <p:sp>
        <p:nvSpPr>
          <p:cNvPr id="9" name="Google Shape;9;p1"/>
          <p:cNvSpPr txBox="1"/>
          <p:nvPr>
            <p:ph idx="10" type="dt"/>
          </p:nvPr>
        </p:nvSpPr>
        <p:spPr>
          <a:xfrm>
            <a:off x="4245936" y="4918460"/>
            <a:ext cx="2002500" cy="170100"/>
          </a:xfrm>
          <a:prstGeom prst="rect">
            <a:avLst/>
          </a:prstGeom>
          <a:noFill/>
          <a:ln>
            <a:noFill/>
          </a:ln>
        </p:spPr>
        <p:txBody>
          <a:bodyPr anchorCtr="0" anchor="b" bIns="0" lIns="91425" spcFirstLastPara="1" rIns="91425" wrap="square" tIns="0">
            <a:noAutofit/>
          </a:bodyPr>
          <a:lstStyle>
            <a:lvl1pPr lvl="0" marR="0" rtl="0" algn="l">
              <a:lnSpc>
                <a:spcPct val="100000"/>
              </a:lnSpc>
              <a:spcBef>
                <a:spcPts val="0"/>
              </a:spcBef>
              <a:spcAft>
                <a:spcPts val="0"/>
              </a:spcAft>
              <a:buClr>
                <a:srgbClr val="000000"/>
              </a:buClr>
              <a:buSzPts val="1400"/>
              <a:buFont typeface="Arial"/>
              <a:buNone/>
              <a:defRPr b="0" i="0" sz="1000" u="none" cap="none" strike="noStrike">
                <a:solidFill>
                  <a:schemeClr val="dk2"/>
                </a:solidFill>
                <a:latin typeface="Trebuchet MS"/>
                <a:ea typeface="Trebuchet MS"/>
                <a:cs typeface="Trebuchet MS"/>
                <a:sym typeface="Trebuchet MS"/>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9pPr>
          </a:lstStyle>
          <a:p/>
        </p:txBody>
      </p:sp>
      <p:sp>
        <p:nvSpPr>
          <p:cNvPr id="10" name="Google Shape;10;p1"/>
          <p:cNvSpPr txBox="1"/>
          <p:nvPr>
            <p:ph idx="11" type="ftr"/>
          </p:nvPr>
        </p:nvSpPr>
        <p:spPr>
          <a:xfrm>
            <a:off x="457200" y="4918460"/>
            <a:ext cx="3657600" cy="171600"/>
          </a:xfrm>
          <a:prstGeom prst="rect">
            <a:avLst/>
          </a:prstGeom>
          <a:noFill/>
          <a:ln>
            <a:noFill/>
          </a:ln>
        </p:spPr>
        <p:txBody>
          <a:bodyPr anchorCtr="0" anchor="b" bIns="0" lIns="91425" spcFirstLastPara="1" rIns="91425" wrap="square" tIns="0">
            <a:noAutofit/>
          </a:bodyPr>
          <a:lstStyle>
            <a:lvl1pPr lvl="0" marR="0" rtl="0" algn="r">
              <a:lnSpc>
                <a:spcPct val="100000"/>
              </a:lnSpc>
              <a:spcBef>
                <a:spcPts val="0"/>
              </a:spcBef>
              <a:spcAft>
                <a:spcPts val="0"/>
              </a:spcAft>
              <a:buClr>
                <a:srgbClr val="000000"/>
              </a:buClr>
              <a:buSzPts val="1400"/>
              <a:buFont typeface="Arial"/>
              <a:buNone/>
              <a:defRPr b="0" i="0" sz="1000" u="none" cap="none" strike="noStrike">
                <a:solidFill>
                  <a:schemeClr val="dk2"/>
                </a:solidFill>
                <a:latin typeface="Trebuchet MS"/>
                <a:ea typeface="Trebuchet MS"/>
                <a:cs typeface="Trebuchet MS"/>
                <a:sym typeface="Trebuchet MS"/>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Trebuchet MS"/>
                <a:ea typeface="Trebuchet MS"/>
                <a:cs typeface="Trebuchet MS"/>
                <a:sym typeface="Trebuchet MS"/>
              </a:defRPr>
            </a:lvl9pPr>
          </a:lstStyle>
          <a:p/>
        </p:txBody>
      </p:sp>
      <p:sp>
        <p:nvSpPr>
          <p:cNvPr id="11" name="Google Shape;11;p1"/>
          <p:cNvSpPr txBox="1"/>
          <p:nvPr>
            <p:ph idx="12" type="sldNum"/>
          </p:nvPr>
        </p:nvSpPr>
        <p:spPr>
          <a:xfrm>
            <a:off x="6251448" y="4917186"/>
            <a:ext cx="588300" cy="171600"/>
          </a:xfrm>
          <a:prstGeom prst="rect">
            <a:avLst/>
          </a:prstGeom>
          <a:noFill/>
          <a:ln>
            <a:noFill/>
          </a:ln>
        </p:spPr>
        <p:txBody>
          <a:bodyPr anchorCtr="0" anchor="b" bIns="0" lIns="0" spcFirstLastPara="1" rIns="0" wrap="square" tIns="0">
            <a:noAutofit/>
          </a:bodyPr>
          <a:lstStyle>
            <a:lvl1pPr indent="0" lvl="0" marL="0" marR="0" rtl="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1pPr>
            <a:lvl2pPr indent="0" lvl="1" marL="0" marR="0" rtl="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2pPr>
            <a:lvl3pPr indent="0" lvl="2" marL="0" marR="0" rtl="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3pPr>
            <a:lvl4pPr indent="0" lvl="3" marL="0" marR="0" rtl="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4pPr>
            <a:lvl5pPr indent="0" lvl="4" marL="0" marR="0" rtl="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5pPr>
            <a:lvl6pPr indent="0" lvl="5" marL="0" marR="0" rtl="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6pPr>
            <a:lvl7pPr indent="0" lvl="6" marL="0" marR="0" rtl="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7pPr>
            <a:lvl8pPr indent="0" lvl="7" marL="0" marR="0" rtl="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8pPr>
            <a:lvl9pPr indent="0" lvl="8" marL="0" marR="0" rtl="0" algn="r">
              <a:lnSpc>
                <a:spcPct val="100000"/>
              </a:lnSpc>
              <a:spcBef>
                <a:spcPts val="0"/>
              </a:spcBef>
              <a:spcAft>
                <a:spcPts val="0"/>
              </a:spcAft>
              <a:buClr>
                <a:srgbClr val="000000"/>
              </a:buClr>
              <a:buSzPts val="1100"/>
              <a:buFont typeface="Arial"/>
              <a:buNone/>
              <a:defRPr b="0" i="0" sz="1100" u="none" cap="none" strike="noStrike">
                <a:solidFill>
                  <a:schemeClr val="dk2"/>
                </a:solidFill>
                <a:latin typeface="Trebuchet MS"/>
                <a:ea typeface="Trebuchet MS"/>
                <a:cs typeface="Trebuchet MS"/>
                <a:sym typeface="Trebuchet MS"/>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2"/>
    <p:sldLayoutId id="2147483649" r:id="rId3"/>
    <p:sldLayoutId id="2147483650" r:id="rId4"/>
    <p:sldLayoutId id="2147483651" r:id="rId5"/>
    <p:sldLayoutId id="2147483652" r:id="rId6"/>
    <p:sldLayoutId id="2147483653" r:id="rId7"/>
    <p:sldLayoutId id="2147483654" r:id="rId8"/>
    <p:sldLayoutId id="2147483655" r:id="rId9"/>
    <p:sldLayoutId id="2147483656" r:id="rId10"/>
    <p:sldLayoutId id="2147483657" r:id="rId11"/>
    <p:sldLayoutId id="2147483658" r:id="rId12"/>
    <p:sldLayoutId id="2147483659" r:id="rId13"/>
    <p:sldLayoutId id="2147483660" r:id="rId14"/>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4.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 Id="rId3" Type="http://schemas.openxmlformats.org/officeDocument/2006/relationships/hyperlink" Target="http://www.youtube.com/watch?v=xTczn5RUgnk" TargetMode="External"/><Relationship Id="rId4" Type="http://schemas.openxmlformats.org/officeDocument/2006/relationships/image" Target="../media/image2.jpg"/><Relationship Id="rId5" Type="http://schemas.openxmlformats.org/officeDocument/2006/relationships/image" Target="../media/image3.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 Id="rId3" Type="http://schemas.openxmlformats.org/officeDocument/2006/relationships/hyperlink" Target="http://www.youtube.com/watch?v=xTczn5RUgnk" TargetMode="External"/><Relationship Id="rId4" Type="http://schemas.openxmlformats.org/officeDocument/2006/relationships/image" Target="../media/image2.jp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 Id="rId3" Type="http://schemas.openxmlformats.org/officeDocument/2006/relationships/hyperlink" Target="https://www.youtube.com/watch?v=1iSuZngvCpY"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1" name="Shape 101"/>
        <p:cNvGrpSpPr/>
        <p:nvPr/>
      </p:nvGrpSpPr>
      <p:grpSpPr>
        <a:xfrm>
          <a:off x="0" y="0"/>
          <a:ext cx="0" cy="0"/>
          <a:chOff x="0" y="0"/>
          <a:chExt cx="0" cy="0"/>
        </a:xfrm>
      </p:grpSpPr>
      <p:sp>
        <p:nvSpPr>
          <p:cNvPr id="102" name="Google Shape;102;p15"/>
          <p:cNvSpPr txBox="1"/>
          <p:nvPr>
            <p:ph type="ctrTitle"/>
          </p:nvPr>
        </p:nvSpPr>
        <p:spPr>
          <a:xfrm>
            <a:off x="3366868" y="400050"/>
            <a:ext cx="5105400" cy="2151000"/>
          </a:xfrm>
          <a:prstGeom prst="rect">
            <a:avLst/>
          </a:prstGeom>
        </p:spPr>
        <p:txBody>
          <a:bodyPr anchorCtr="0" anchor="b" bIns="0" lIns="45700" spcFirstLastPara="1" rIns="45700" wrap="square" tIns="0">
            <a:noAutofit/>
          </a:bodyPr>
          <a:lstStyle/>
          <a:p>
            <a:pPr indent="0" lvl="0" marL="0" rtl="0" algn="r">
              <a:spcBef>
                <a:spcPts val="0"/>
              </a:spcBef>
              <a:spcAft>
                <a:spcPts val="0"/>
              </a:spcAft>
              <a:buNone/>
            </a:pPr>
            <a:r>
              <a:rPr lang="en">
                <a:solidFill>
                  <a:srgbClr val="674EA7"/>
                </a:solidFill>
              </a:rPr>
              <a:t>PBL Lesson #3</a:t>
            </a:r>
            <a:endParaRPr>
              <a:solidFill>
                <a:srgbClr val="674EA7"/>
              </a:solidFill>
            </a:endParaRPr>
          </a:p>
        </p:txBody>
      </p:sp>
      <p:sp>
        <p:nvSpPr>
          <p:cNvPr id="103" name="Google Shape;103;p15"/>
          <p:cNvSpPr txBox="1"/>
          <p:nvPr>
            <p:ph idx="1" type="subTitle"/>
          </p:nvPr>
        </p:nvSpPr>
        <p:spPr>
          <a:xfrm>
            <a:off x="3354442" y="2654898"/>
            <a:ext cx="5114700" cy="825900"/>
          </a:xfrm>
          <a:prstGeom prst="rect">
            <a:avLst/>
          </a:prstGeom>
        </p:spPr>
        <p:txBody>
          <a:bodyPr anchorCtr="0" anchor="t" bIns="0" lIns="45700" spcFirstLastPara="1" rIns="45700" wrap="square" tIns="0">
            <a:noAutofit/>
          </a:bodyPr>
          <a:lstStyle/>
          <a:p>
            <a:pPr indent="0" lvl="0" marL="0" rtl="0" algn="r">
              <a:spcBef>
                <a:spcPts val="600"/>
              </a:spcBef>
              <a:spcAft>
                <a:spcPts val="0"/>
              </a:spcAft>
              <a:buNone/>
            </a:pPr>
            <a:r>
              <a:rPr lang="en">
                <a:solidFill>
                  <a:srgbClr val="FF0000"/>
                </a:solidFill>
              </a:rPr>
              <a:t>A Case Study: Regional Health </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58" name="Shape 158"/>
        <p:cNvGrpSpPr/>
        <p:nvPr/>
      </p:nvGrpSpPr>
      <p:grpSpPr>
        <a:xfrm>
          <a:off x="0" y="0"/>
          <a:ext cx="0" cy="0"/>
          <a:chOff x="0" y="0"/>
          <a:chExt cx="0" cy="0"/>
        </a:xfrm>
      </p:grpSpPr>
      <p:sp>
        <p:nvSpPr>
          <p:cNvPr id="159" name="Google Shape;159;p24"/>
          <p:cNvSpPr txBox="1"/>
          <p:nvPr>
            <p:ph type="title"/>
          </p:nvPr>
        </p:nvSpPr>
        <p:spPr>
          <a:xfrm>
            <a:off x="378800" y="4106630"/>
            <a:ext cx="72390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FF0000"/>
                </a:solidFill>
              </a:rPr>
              <a:t>Summary:</a:t>
            </a:r>
            <a:endParaRPr>
              <a:solidFill>
                <a:srgbClr val="FF0000"/>
              </a:solidFill>
            </a:endParaRPr>
          </a:p>
        </p:txBody>
      </p:sp>
      <p:sp>
        <p:nvSpPr>
          <p:cNvPr id="160" name="Google Shape;160;p24"/>
          <p:cNvSpPr txBox="1"/>
          <p:nvPr>
            <p:ph idx="1" type="body"/>
          </p:nvPr>
        </p:nvSpPr>
        <p:spPr>
          <a:xfrm>
            <a:off x="378800" y="240400"/>
            <a:ext cx="8464800" cy="3634800"/>
          </a:xfrm>
          <a:prstGeom prst="rect">
            <a:avLst/>
          </a:prstGeom>
        </p:spPr>
        <p:txBody>
          <a:bodyPr anchorCtr="0" anchor="t" bIns="45700" lIns="91425" spcFirstLastPara="1" rIns="91425" wrap="square" tIns="45700">
            <a:noAutofit/>
          </a:bodyPr>
          <a:lstStyle/>
          <a:p>
            <a:pPr indent="0" lvl="0" marL="0" rtl="0" algn="l">
              <a:lnSpc>
                <a:spcPct val="200000"/>
              </a:lnSpc>
              <a:spcBef>
                <a:spcPts val="0"/>
              </a:spcBef>
              <a:spcAft>
                <a:spcPts val="0"/>
              </a:spcAft>
              <a:buClr>
                <a:schemeClr val="dk1"/>
              </a:buClr>
              <a:buSzPts val="1100"/>
              <a:buFont typeface="Arial"/>
              <a:buNone/>
            </a:pPr>
            <a:r>
              <a:rPr lang="en" sz="1600">
                <a:solidFill>
                  <a:schemeClr val="dk1"/>
                </a:solidFill>
              </a:rPr>
              <a:t>Sarah, age 20,  has been living on the streets of Lynnwood for 6 months, because she lost her job, her apartment, and her health insurance. She can get a bed in a </a:t>
            </a:r>
            <a:r>
              <a:rPr i="1" lang="en" sz="1600">
                <a:solidFill>
                  <a:schemeClr val="dk1"/>
                </a:solidFill>
              </a:rPr>
              <a:t>shelter</a:t>
            </a:r>
            <a:r>
              <a:rPr lang="en" sz="1600">
                <a:solidFill>
                  <a:schemeClr val="dk1"/>
                </a:solidFill>
              </a:rPr>
              <a:t> a few days each week, but sleeps in the park under a</a:t>
            </a:r>
            <a:r>
              <a:rPr i="1" lang="en" sz="1600">
                <a:solidFill>
                  <a:schemeClr val="dk1"/>
                </a:solidFill>
              </a:rPr>
              <a:t> tarp</a:t>
            </a:r>
            <a:r>
              <a:rPr lang="en" sz="1600">
                <a:solidFill>
                  <a:schemeClr val="dk1"/>
                </a:solidFill>
              </a:rPr>
              <a:t> the rest of the time. She can only wash herself and her clothes once a week at most, her shoes have holes, and often she ends her day hungry and cold. When Sarah gets so sick she cannot take care of herself anymore, the only place she can go is the </a:t>
            </a:r>
            <a:r>
              <a:rPr i="1" lang="en" sz="1600">
                <a:solidFill>
                  <a:schemeClr val="dk1"/>
                </a:solidFill>
              </a:rPr>
              <a:t>Emergency Department</a:t>
            </a:r>
            <a:r>
              <a:rPr lang="en" sz="1600">
                <a:solidFill>
                  <a:schemeClr val="dk1"/>
                </a:solidFill>
              </a:rPr>
              <a:t> at Swedish Hospital in Edmonds. </a:t>
            </a:r>
            <a:endParaRPr sz="2300"/>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64" name="Shape 164"/>
        <p:cNvGrpSpPr/>
        <p:nvPr/>
      </p:nvGrpSpPr>
      <p:grpSpPr>
        <a:xfrm>
          <a:off x="0" y="0"/>
          <a:ext cx="0" cy="0"/>
          <a:chOff x="0" y="0"/>
          <a:chExt cx="0" cy="0"/>
        </a:xfrm>
      </p:grpSpPr>
      <p:sp>
        <p:nvSpPr>
          <p:cNvPr id="165" name="Google Shape;165;p25"/>
          <p:cNvSpPr txBox="1"/>
          <p:nvPr>
            <p:ph type="title"/>
          </p:nvPr>
        </p:nvSpPr>
        <p:spPr>
          <a:xfrm>
            <a:off x="378800" y="4030430"/>
            <a:ext cx="72390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FF0000"/>
                </a:solidFill>
              </a:rPr>
              <a:t>Summary:</a:t>
            </a:r>
            <a:endParaRPr>
              <a:solidFill>
                <a:srgbClr val="FF0000"/>
              </a:solidFill>
            </a:endParaRPr>
          </a:p>
        </p:txBody>
      </p:sp>
      <p:sp>
        <p:nvSpPr>
          <p:cNvPr id="166" name="Google Shape;166;p25"/>
          <p:cNvSpPr txBox="1"/>
          <p:nvPr>
            <p:ph idx="1" type="body"/>
          </p:nvPr>
        </p:nvSpPr>
        <p:spPr>
          <a:xfrm>
            <a:off x="378800" y="240400"/>
            <a:ext cx="8307900" cy="3634800"/>
          </a:xfrm>
          <a:prstGeom prst="rect">
            <a:avLst/>
          </a:prstGeom>
        </p:spPr>
        <p:txBody>
          <a:bodyPr anchorCtr="0" anchor="t" bIns="45700" lIns="91425" spcFirstLastPara="1" rIns="91425" wrap="square" tIns="45700">
            <a:noAutofit/>
          </a:bodyPr>
          <a:lstStyle/>
          <a:p>
            <a:pPr indent="0" lvl="0" marL="0" rtl="0" algn="l">
              <a:lnSpc>
                <a:spcPct val="200000"/>
              </a:lnSpc>
              <a:spcBef>
                <a:spcPts val="0"/>
              </a:spcBef>
              <a:spcAft>
                <a:spcPts val="0"/>
              </a:spcAft>
              <a:buClr>
                <a:schemeClr val="dk1"/>
              </a:buClr>
              <a:buSzPts val="1100"/>
              <a:buFont typeface="Arial"/>
              <a:buNone/>
            </a:pPr>
            <a:r>
              <a:rPr lang="en" sz="1600">
                <a:solidFill>
                  <a:schemeClr val="dk1"/>
                </a:solidFill>
              </a:rPr>
              <a:t>The social work team at Swedish Hospital has seen Sarah several times this year already and recognizes that there are things in her life that </a:t>
            </a:r>
            <a:r>
              <a:rPr i="1" lang="en" sz="1600">
                <a:solidFill>
                  <a:schemeClr val="dk1"/>
                </a:solidFill>
              </a:rPr>
              <a:t>prevent</a:t>
            </a:r>
            <a:r>
              <a:rPr lang="en" sz="1600">
                <a:solidFill>
                  <a:schemeClr val="dk1"/>
                </a:solidFill>
              </a:rPr>
              <a:t> her from getting and staying healthy. They acknowledge that there are many social determinants of health outside of their control. The healthcare system is working with the City of Lynnwood to help address the </a:t>
            </a:r>
            <a:r>
              <a:rPr i="1" lang="en" sz="1600">
                <a:solidFill>
                  <a:schemeClr val="dk1"/>
                </a:solidFill>
              </a:rPr>
              <a:t>underlying</a:t>
            </a:r>
            <a:r>
              <a:rPr lang="en" sz="1600">
                <a:solidFill>
                  <a:schemeClr val="dk1"/>
                </a:solidFill>
              </a:rPr>
              <a:t> problem of </a:t>
            </a:r>
            <a:r>
              <a:rPr i="1" lang="en" sz="1600">
                <a:solidFill>
                  <a:schemeClr val="dk1"/>
                </a:solidFill>
              </a:rPr>
              <a:t>recurring</a:t>
            </a:r>
            <a:r>
              <a:rPr lang="en" sz="1600">
                <a:solidFill>
                  <a:schemeClr val="dk1"/>
                </a:solidFill>
              </a:rPr>
              <a:t> emergency room visits and unnecessary hospital stays. The City of Lynnwood has</a:t>
            </a:r>
            <a:r>
              <a:rPr i="1" lang="en" sz="1600">
                <a:solidFill>
                  <a:schemeClr val="dk1"/>
                </a:solidFill>
              </a:rPr>
              <a:t> limited resources</a:t>
            </a:r>
            <a:r>
              <a:rPr lang="en" sz="1600">
                <a:solidFill>
                  <a:schemeClr val="dk1"/>
                </a:solidFill>
              </a:rPr>
              <a:t>, but has made available $50,000 to </a:t>
            </a:r>
            <a:r>
              <a:rPr i="1" lang="en" sz="1600">
                <a:solidFill>
                  <a:schemeClr val="dk1"/>
                </a:solidFill>
              </a:rPr>
              <a:t>address</a:t>
            </a:r>
            <a:r>
              <a:rPr lang="en" sz="1600">
                <a:solidFill>
                  <a:schemeClr val="dk1"/>
                </a:solidFill>
              </a:rPr>
              <a:t> the issues causing Sarah’s problems. </a:t>
            </a:r>
            <a:endParaRPr sz="1600">
              <a:solidFill>
                <a:schemeClr val="dk1"/>
              </a:solidFill>
            </a:endParaRPr>
          </a:p>
          <a:p>
            <a:pPr indent="0" lvl="0" marL="0" rtl="0" algn="l">
              <a:spcBef>
                <a:spcPts val="600"/>
              </a:spcBef>
              <a:spcAft>
                <a:spcPts val="0"/>
              </a:spcAft>
              <a:buNone/>
            </a:pPr>
            <a:r>
              <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70" name="Shape 170"/>
        <p:cNvGrpSpPr/>
        <p:nvPr/>
      </p:nvGrpSpPr>
      <p:grpSpPr>
        <a:xfrm>
          <a:off x="0" y="0"/>
          <a:ext cx="0" cy="0"/>
          <a:chOff x="0" y="0"/>
          <a:chExt cx="0" cy="0"/>
        </a:xfrm>
      </p:grpSpPr>
      <p:sp>
        <p:nvSpPr>
          <p:cNvPr id="171" name="Google Shape;171;p26"/>
          <p:cNvSpPr txBox="1"/>
          <p:nvPr>
            <p:ph type="title"/>
          </p:nvPr>
        </p:nvSpPr>
        <p:spPr>
          <a:xfrm>
            <a:off x="378800" y="4106630"/>
            <a:ext cx="72390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FF0000"/>
                </a:solidFill>
              </a:rPr>
              <a:t>Summary:</a:t>
            </a:r>
            <a:endParaRPr>
              <a:solidFill>
                <a:srgbClr val="FF0000"/>
              </a:solidFill>
            </a:endParaRPr>
          </a:p>
        </p:txBody>
      </p:sp>
      <p:sp>
        <p:nvSpPr>
          <p:cNvPr id="172" name="Google Shape;172;p26"/>
          <p:cNvSpPr txBox="1"/>
          <p:nvPr>
            <p:ph idx="1" type="body"/>
          </p:nvPr>
        </p:nvSpPr>
        <p:spPr>
          <a:xfrm>
            <a:off x="378800" y="240400"/>
            <a:ext cx="8464800" cy="3634800"/>
          </a:xfrm>
          <a:prstGeom prst="rect">
            <a:avLst/>
          </a:prstGeom>
        </p:spPr>
        <p:txBody>
          <a:bodyPr anchorCtr="0" anchor="t" bIns="45700" lIns="91425" spcFirstLastPara="1" rIns="91425" wrap="square" tIns="45700">
            <a:noAutofit/>
          </a:bodyPr>
          <a:lstStyle/>
          <a:p>
            <a:pPr indent="0" lvl="0" marL="0" rtl="0" algn="l">
              <a:lnSpc>
                <a:spcPct val="200000"/>
              </a:lnSpc>
              <a:spcBef>
                <a:spcPts val="0"/>
              </a:spcBef>
              <a:spcAft>
                <a:spcPts val="0"/>
              </a:spcAft>
              <a:buClr>
                <a:schemeClr val="dk1"/>
              </a:buClr>
              <a:buSzPts val="1100"/>
              <a:buFont typeface="Arial"/>
              <a:buNone/>
            </a:pPr>
            <a:r>
              <a:rPr lang="en" sz="1600">
                <a:solidFill>
                  <a:schemeClr val="dk1"/>
                </a:solidFill>
              </a:rPr>
              <a:t>You are part of a group of </a:t>
            </a:r>
            <a:r>
              <a:rPr i="1" lang="en" sz="1600">
                <a:solidFill>
                  <a:schemeClr val="dk1"/>
                </a:solidFill>
              </a:rPr>
              <a:t>non-profit organizations</a:t>
            </a:r>
            <a:r>
              <a:rPr lang="en" sz="1600">
                <a:solidFill>
                  <a:schemeClr val="dk1"/>
                </a:solidFill>
              </a:rPr>
              <a:t> that </a:t>
            </a:r>
            <a:r>
              <a:rPr i="1" lang="en" sz="1600">
                <a:solidFill>
                  <a:schemeClr val="dk1"/>
                </a:solidFill>
              </a:rPr>
              <a:t>address</a:t>
            </a:r>
            <a:r>
              <a:rPr lang="en" sz="1600">
                <a:solidFill>
                  <a:schemeClr val="dk1"/>
                </a:solidFill>
              </a:rPr>
              <a:t> different areas of public health. Lynnwood  has asked your group to </a:t>
            </a:r>
            <a:r>
              <a:rPr i="1" lang="en" sz="1600">
                <a:solidFill>
                  <a:schemeClr val="dk1"/>
                </a:solidFill>
              </a:rPr>
              <a:t>develop</a:t>
            </a:r>
            <a:r>
              <a:rPr lang="en" sz="1600">
                <a:solidFill>
                  <a:schemeClr val="dk1"/>
                </a:solidFill>
              </a:rPr>
              <a:t> a</a:t>
            </a:r>
            <a:r>
              <a:rPr i="1" lang="en" sz="1600">
                <a:solidFill>
                  <a:schemeClr val="dk1"/>
                </a:solidFill>
              </a:rPr>
              <a:t> proposal</a:t>
            </a:r>
            <a:r>
              <a:rPr lang="en" sz="1600">
                <a:solidFill>
                  <a:schemeClr val="dk1"/>
                </a:solidFill>
              </a:rPr>
              <a:t> how you will solve some of the problems they </a:t>
            </a:r>
            <a:r>
              <a:rPr i="1" lang="en" sz="1600">
                <a:solidFill>
                  <a:schemeClr val="dk1"/>
                </a:solidFill>
              </a:rPr>
              <a:t>identified</a:t>
            </a:r>
            <a:r>
              <a:rPr lang="en" sz="1600">
                <a:solidFill>
                  <a:schemeClr val="dk1"/>
                </a:solidFill>
              </a:rPr>
              <a:t> as health issues for Sarah and people like her, whether homeless or not.</a:t>
            </a:r>
            <a:endParaRPr sz="1600">
              <a:solidFill>
                <a:schemeClr val="dk1"/>
              </a:solidFill>
            </a:endParaRPr>
          </a:p>
          <a:p>
            <a:pPr indent="0" lvl="0" marL="0" rtl="0" algn="l">
              <a:lnSpc>
                <a:spcPct val="200000"/>
              </a:lnSpc>
              <a:spcBef>
                <a:spcPts val="0"/>
              </a:spcBef>
              <a:spcAft>
                <a:spcPts val="0"/>
              </a:spcAft>
              <a:buClr>
                <a:schemeClr val="dk1"/>
              </a:buClr>
              <a:buSzPts val="1100"/>
              <a:buFont typeface="Arial"/>
              <a:buNone/>
            </a:pPr>
            <a:r>
              <a:rPr lang="en" sz="1600">
                <a:solidFill>
                  <a:schemeClr val="dk1"/>
                </a:solidFill>
              </a:rPr>
              <a:t>The city, with the help of the healthcare community, will divide the $50,000 among all </a:t>
            </a:r>
            <a:r>
              <a:rPr i="1" lang="en" sz="1600">
                <a:solidFill>
                  <a:schemeClr val="dk1"/>
                </a:solidFill>
              </a:rPr>
              <a:t>proposals</a:t>
            </a:r>
            <a:r>
              <a:rPr lang="en" sz="1600">
                <a:solidFill>
                  <a:schemeClr val="dk1"/>
                </a:solidFill>
              </a:rPr>
              <a:t>, but the amount your organization </a:t>
            </a:r>
            <a:r>
              <a:rPr i="1" lang="en" sz="1600">
                <a:solidFill>
                  <a:schemeClr val="dk1"/>
                </a:solidFill>
              </a:rPr>
              <a:t>receives</a:t>
            </a:r>
            <a:r>
              <a:rPr lang="en" sz="1600">
                <a:solidFill>
                  <a:schemeClr val="dk1"/>
                </a:solidFill>
              </a:rPr>
              <a:t> depends on the strength of your proposal. </a:t>
            </a:r>
            <a:endParaRPr sz="2300"/>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76" name="Shape 176"/>
        <p:cNvGrpSpPr/>
        <p:nvPr/>
      </p:nvGrpSpPr>
      <p:grpSpPr>
        <a:xfrm>
          <a:off x="0" y="0"/>
          <a:ext cx="0" cy="0"/>
          <a:chOff x="0" y="0"/>
          <a:chExt cx="0" cy="0"/>
        </a:xfrm>
      </p:grpSpPr>
      <p:sp>
        <p:nvSpPr>
          <p:cNvPr id="177" name="Google Shape;177;p27"/>
          <p:cNvSpPr txBox="1"/>
          <p:nvPr>
            <p:ph type="title"/>
          </p:nvPr>
        </p:nvSpPr>
        <p:spPr>
          <a:xfrm>
            <a:off x="0" y="167325"/>
            <a:ext cx="84126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674EA7"/>
                </a:solidFill>
              </a:rPr>
              <a:t>Analyzing the Case Study/ Share Out </a:t>
            </a:r>
            <a:endParaRPr>
              <a:solidFill>
                <a:srgbClr val="674EA7"/>
              </a:solidFill>
            </a:endParaRPr>
          </a:p>
        </p:txBody>
      </p:sp>
      <p:sp>
        <p:nvSpPr>
          <p:cNvPr id="178" name="Google Shape;178;p27"/>
          <p:cNvSpPr txBox="1"/>
          <p:nvPr>
            <p:ph idx="1" type="body"/>
          </p:nvPr>
        </p:nvSpPr>
        <p:spPr>
          <a:xfrm>
            <a:off x="457200" y="1207062"/>
            <a:ext cx="7239000" cy="3634800"/>
          </a:xfrm>
          <a:prstGeom prst="rect">
            <a:avLst/>
          </a:prstGeom>
        </p:spPr>
        <p:txBody>
          <a:bodyPr anchorCtr="0" anchor="t" bIns="45700" lIns="91425" spcFirstLastPara="1" rIns="91425" wrap="square" tIns="45700">
            <a:noAutofit/>
          </a:bodyPr>
          <a:lstStyle/>
          <a:p>
            <a:pPr indent="0" lvl="0" marL="0" rtl="0" algn="l">
              <a:lnSpc>
                <a:spcPct val="200000"/>
              </a:lnSpc>
              <a:spcBef>
                <a:spcPts val="600"/>
              </a:spcBef>
              <a:spcAft>
                <a:spcPts val="0"/>
              </a:spcAft>
              <a:buNone/>
            </a:pPr>
            <a:r>
              <a:rPr lang="en"/>
              <a:t>What did your group </a:t>
            </a:r>
            <a:r>
              <a:rPr lang="en">
                <a:solidFill>
                  <a:srgbClr val="0000FF"/>
                </a:solidFill>
              </a:rPr>
              <a:t>underline </a:t>
            </a:r>
            <a:r>
              <a:rPr lang="en"/>
              <a:t>as </a:t>
            </a:r>
            <a:r>
              <a:rPr lang="en">
                <a:solidFill>
                  <a:srgbClr val="FF0000"/>
                </a:solidFill>
              </a:rPr>
              <a:t>key words</a:t>
            </a:r>
            <a:r>
              <a:rPr lang="en"/>
              <a:t>? Why?</a:t>
            </a:r>
            <a:endParaRPr/>
          </a:p>
          <a:p>
            <a:pPr indent="0" lvl="0" marL="0" rtl="0" algn="l">
              <a:lnSpc>
                <a:spcPct val="200000"/>
              </a:lnSpc>
              <a:spcBef>
                <a:spcPts val="600"/>
              </a:spcBef>
              <a:spcAft>
                <a:spcPts val="0"/>
              </a:spcAft>
              <a:buNone/>
            </a:pPr>
            <a:r>
              <a:rPr lang="en"/>
              <a:t>What </a:t>
            </a:r>
            <a:r>
              <a:rPr lang="en">
                <a:solidFill>
                  <a:srgbClr val="FF0000"/>
                </a:solidFill>
              </a:rPr>
              <a:t>social determinants</a:t>
            </a:r>
            <a:r>
              <a:rPr lang="en"/>
              <a:t> are</a:t>
            </a:r>
            <a:r>
              <a:rPr lang="en">
                <a:solidFill>
                  <a:srgbClr val="990000"/>
                </a:solidFill>
              </a:rPr>
              <a:t> important</a:t>
            </a:r>
            <a:r>
              <a:rPr lang="en"/>
              <a:t> to </a:t>
            </a:r>
            <a:r>
              <a:rPr lang="en">
                <a:solidFill>
                  <a:srgbClr val="0000FF"/>
                </a:solidFill>
              </a:rPr>
              <a:t>address</a:t>
            </a:r>
            <a:r>
              <a:rPr lang="en"/>
              <a:t>?</a:t>
            </a:r>
            <a:endParaRPr/>
          </a:p>
          <a:p>
            <a:pPr indent="0" lvl="0" marL="0" rtl="0" algn="l">
              <a:spcBef>
                <a:spcPts val="600"/>
              </a:spcBef>
              <a:spcAft>
                <a:spcPts val="0"/>
              </a:spcAft>
              <a:buNone/>
            </a:pPr>
            <a:r>
              <a:t/>
            </a:r>
            <a:endParaRPr/>
          </a:p>
          <a:p>
            <a:pPr indent="0" lvl="0" marL="0" rtl="0" algn="l">
              <a:spcBef>
                <a:spcPts val="600"/>
              </a:spcBef>
              <a:spcAft>
                <a:spcPts val="0"/>
              </a:spcAft>
              <a:buNone/>
            </a:pPr>
            <a:r>
              <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82" name="Shape 182"/>
        <p:cNvGrpSpPr/>
        <p:nvPr/>
      </p:nvGrpSpPr>
      <p:grpSpPr>
        <a:xfrm>
          <a:off x="0" y="0"/>
          <a:ext cx="0" cy="0"/>
          <a:chOff x="0" y="0"/>
          <a:chExt cx="0" cy="0"/>
        </a:xfrm>
      </p:grpSpPr>
      <p:sp>
        <p:nvSpPr>
          <p:cNvPr id="183" name="Google Shape;183;p28"/>
          <p:cNvSpPr txBox="1"/>
          <p:nvPr>
            <p:ph type="title"/>
          </p:nvPr>
        </p:nvSpPr>
        <p:spPr>
          <a:xfrm>
            <a:off x="0" y="167325"/>
            <a:ext cx="84126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674EA7"/>
                </a:solidFill>
              </a:rPr>
              <a:t>Analyzing the Case Study/ Share Out </a:t>
            </a:r>
            <a:endParaRPr>
              <a:solidFill>
                <a:srgbClr val="674EA7"/>
              </a:solidFill>
            </a:endParaRPr>
          </a:p>
        </p:txBody>
      </p:sp>
      <p:sp>
        <p:nvSpPr>
          <p:cNvPr id="184" name="Google Shape;184;p28"/>
          <p:cNvSpPr txBox="1"/>
          <p:nvPr>
            <p:ph idx="1" type="body"/>
          </p:nvPr>
        </p:nvSpPr>
        <p:spPr>
          <a:xfrm>
            <a:off x="182125" y="1207050"/>
            <a:ext cx="7514100" cy="3634800"/>
          </a:xfrm>
          <a:prstGeom prst="rect">
            <a:avLst/>
          </a:prstGeom>
        </p:spPr>
        <p:txBody>
          <a:bodyPr anchorCtr="0" anchor="t" bIns="45700" lIns="91425" spcFirstLastPara="1" rIns="91425" wrap="square" tIns="45700">
            <a:noAutofit/>
          </a:bodyPr>
          <a:lstStyle/>
          <a:p>
            <a:pPr indent="0" lvl="0" marL="0" rtl="0" algn="l">
              <a:spcBef>
                <a:spcPts val="600"/>
              </a:spcBef>
              <a:spcAft>
                <a:spcPts val="0"/>
              </a:spcAft>
              <a:buNone/>
            </a:pPr>
            <a:r>
              <a:rPr lang="en"/>
              <a:t>C</a:t>
            </a:r>
            <a:r>
              <a:rPr lang="en" u="sng"/>
              <a:t>olumn 1</a:t>
            </a:r>
            <a:r>
              <a:rPr lang="en"/>
              <a:t> on the Case Study Worksheet:</a:t>
            </a:r>
            <a:endParaRPr/>
          </a:p>
          <a:p>
            <a:pPr indent="-312039" lvl="0" marL="914400" rtl="0" algn="l">
              <a:spcBef>
                <a:spcPts val="600"/>
              </a:spcBef>
              <a:spcAft>
                <a:spcPts val="0"/>
              </a:spcAft>
              <a:buSzPts val="1314"/>
              <a:buChar char="⦿"/>
            </a:pPr>
            <a:r>
              <a:rPr lang="en"/>
              <a:t>with your group </a:t>
            </a:r>
            <a:r>
              <a:rPr lang="en">
                <a:solidFill>
                  <a:srgbClr val="0000FF"/>
                </a:solidFill>
              </a:rPr>
              <a:t>find </a:t>
            </a:r>
            <a:r>
              <a:rPr lang="en">
                <a:solidFill>
                  <a:srgbClr val="FF0000"/>
                </a:solidFill>
              </a:rPr>
              <a:t>examples </a:t>
            </a:r>
            <a:r>
              <a:rPr lang="en"/>
              <a:t>of each social determinant in the case study</a:t>
            </a:r>
            <a:endParaRPr/>
          </a:p>
          <a:p>
            <a:pPr indent="-312039" lvl="0" marL="914400" rtl="0" algn="l">
              <a:spcBef>
                <a:spcPts val="0"/>
              </a:spcBef>
              <a:spcAft>
                <a:spcPts val="0"/>
              </a:spcAft>
              <a:buSzPts val="1314"/>
              <a:buChar char="⦿"/>
            </a:pPr>
            <a:r>
              <a:rPr lang="en">
                <a:solidFill>
                  <a:srgbClr val="0000FF"/>
                </a:solidFill>
              </a:rPr>
              <a:t>Record</a:t>
            </a:r>
            <a:r>
              <a:rPr lang="en"/>
              <a:t> on </a:t>
            </a:r>
            <a:r>
              <a:rPr lang="en">
                <a:solidFill>
                  <a:srgbClr val="FF0000"/>
                </a:solidFill>
              </a:rPr>
              <a:t>individual copy</a:t>
            </a:r>
            <a:endParaRPr>
              <a:solidFill>
                <a:srgbClr val="FF0000"/>
              </a:solidFill>
            </a:endParaRPr>
          </a:p>
          <a:p>
            <a:pPr indent="-312039" lvl="0" marL="914400" rtl="0" algn="l">
              <a:spcBef>
                <a:spcPts val="0"/>
              </a:spcBef>
              <a:spcAft>
                <a:spcPts val="0"/>
              </a:spcAft>
              <a:buSzPts val="1314"/>
              <a:buChar char="⦿"/>
            </a:pPr>
            <a:r>
              <a:rPr b="1" lang="en">
                <a:solidFill>
                  <a:srgbClr val="134F5C"/>
                </a:solidFill>
              </a:rPr>
              <a:t>Recorder</a:t>
            </a:r>
            <a:r>
              <a:rPr lang="en"/>
              <a:t> </a:t>
            </a:r>
            <a:r>
              <a:rPr lang="en">
                <a:solidFill>
                  <a:srgbClr val="0000FF"/>
                </a:solidFill>
              </a:rPr>
              <a:t>completes</a:t>
            </a:r>
            <a:r>
              <a:rPr lang="en">
                <a:solidFill>
                  <a:srgbClr val="FF0000"/>
                </a:solidFill>
              </a:rPr>
              <a:t> group copy</a:t>
            </a:r>
            <a:endParaRPr>
              <a:solidFill>
                <a:srgbClr val="FF0000"/>
              </a:solidFill>
            </a:endParaRPr>
          </a:p>
          <a:p>
            <a:pPr indent="-312039" lvl="0" marL="914400" rtl="0" algn="l">
              <a:spcBef>
                <a:spcPts val="0"/>
              </a:spcBef>
              <a:spcAft>
                <a:spcPts val="0"/>
              </a:spcAft>
              <a:buSzPts val="1314"/>
              <a:buChar char="⦿"/>
            </a:pPr>
            <a:r>
              <a:rPr b="1" lang="en">
                <a:solidFill>
                  <a:srgbClr val="134F5C"/>
                </a:solidFill>
              </a:rPr>
              <a:t>Presenter</a:t>
            </a:r>
            <a:r>
              <a:rPr b="1" lang="en">
                <a:solidFill>
                  <a:srgbClr val="0000FF"/>
                </a:solidFill>
              </a:rPr>
              <a:t> </a:t>
            </a:r>
            <a:r>
              <a:rPr lang="en">
                <a:solidFill>
                  <a:srgbClr val="0000FF"/>
                </a:solidFill>
              </a:rPr>
              <a:t>shares </a:t>
            </a:r>
            <a:r>
              <a:rPr lang="en">
                <a:solidFill>
                  <a:srgbClr val="FF0000"/>
                </a:solidFill>
              </a:rPr>
              <a:t>group’s findings</a:t>
            </a:r>
            <a:endParaRPr>
              <a:solidFill>
                <a:srgbClr val="FF0000"/>
              </a:solidFill>
            </a:endParaRPr>
          </a:p>
          <a:p>
            <a:pPr indent="-312039" lvl="0" marL="914400" rtl="0" algn="l">
              <a:spcBef>
                <a:spcPts val="0"/>
              </a:spcBef>
              <a:spcAft>
                <a:spcPts val="0"/>
              </a:spcAft>
              <a:buSzPts val="1314"/>
              <a:buChar char="⦿"/>
            </a:pPr>
            <a:r>
              <a:rPr b="1" lang="en">
                <a:solidFill>
                  <a:srgbClr val="134F5C"/>
                </a:solidFill>
              </a:rPr>
              <a:t>Recorder</a:t>
            </a:r>
            <a:r>
              <a:rPr lang="en"/>
              <a:t> </a:t>
            </a:r>
            <a:r>
              <a:rPr lang="en">
                <a:solidFill>
                  <a:srgbClr val="0000FF"/>
                </a:solidFill>
              </a:rPr>
              <a:t>adds</a:t>
            </a:r>
            <a:r>
              <a:rPr lang="en"/>
              <a:t> any </a:t>
            </a:r>
            <a:r>
              <a:rPr lang="en">
                <a:solidFill>
                  <a:srgbClr val="FF0000"/>
                </a:solidFill>
              </a:rPr>
              <a:t>new examples</a:t>
            </a:r>
            <a:r>
              <a:rPr lang="en"/>
              <a:t> to group copy</a:t>
            </a:r>
            <a:endParaRPr/>
          </a:p>
          <a:p>
            <a:pPr indent="0" lvl="0" marL="0" rtl="0" algn="l">
              <a:spcBef>
                <a:spcPts val="600"/>
              </a:spcBef>
              <a:spcAft>
                <a:spcPts val="0"/>
              </a:spcAft>
              <a:buNone/>
            </a:pPr>
            <a:r>
              <a:rPr lang="en"/>
              <a:t>	</a:t>
            </a:r>
            <a:endParaRPr/>
          </a:p>
          <a:p>
            <a:pPr indent="0" lvl="0" marL="0" rtl="0" algn="l">
              <a:spcBef>
                <a:spcPts val="600"/>
              </a:spcBef>
              <a:spcAft>
                <a:spcPts val="0"/>
              </a:spcAft>
              <a:buNone/>
            </a:pPr>
            <a:r>
              <a:rPr lang="en"/>
              <a:t>	</a:t>
            </a:r>
            <a:endParaRPr/>
          </a:p>
          <a:p>
            <a:pPr indent="0" lvl="0" marL="0" rtl="0" algn="l">
              <a:spcBef>
                <a:spcPts val="600"/>
              </a:spcBef>
              <a:spcAft>
                <a:spcPts val="0"/>
              </a:spcAft>
              <a:buNone/>
            </a:pPr>
            <a:r>
              <a:t/>
            </a:r>
            <a:endParaRPr/>
          </a:p>
          <a:p>
            <a:pPr indent="0" lvl="0" marL="0" rtl="0" algn="l">
              <a:spcBef>
                <a:spcPts val="600"/>
              </a:spcBef>
              <a:spcAft>
                <a:spcPts val="0"/>
              </a:spcAft>
              <a:buNone/>
            </a:pPr>
            <a:r>
              <a:t/>
            </a:r>
            <a:endParaRPr/>
          </a:p>
          <a:p>
            <a:pPr indent="0" lvl="0" marL="0" rtl="0" algn="l">
              <a:spcBef>
                <a:spcPts val="600"/>
              </a:spcBef>
              <a:spcAft>
                <a:spcPts val="0"/>
              </a:spcAft>
              <a:buNone/>
            </a:pPr>
            <a:r>
              <a:t/>
            </a:r>
            <a:endParaRPr/>
          </a:p>
          <a:p>
            <a:pPr indent="0" lvl="0" marL="0" rtl="0" algn="l">
              <a:spcBef>
                <a:spcPts val="600"/>
              </a:spcBef>
              <a:spcAft>
                <a:spcPts val="0"/>
              </a:spcAft>
              <a:buNone/>
            </a:pPr>
            <a:r>
              <a:t/>
            </a:r>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88" name="Shape 188"/>
        <p:cNvGrpSpPr/>
        <p:nvPr/>
      </p:nvGrpSpPr>
      <p:grpSpPr>
        <a:xfrm>
          <a:off x="0" y="0"/>
          <a:ext cx="0" cy="0"/>
          <a:chOff x="0" y="0"/>
          <a:chExt cx="0" cy="0"/>
        </a:xfrm>
      </p:grpSpPr>
      <p:sp>
        <p:nvSpPr>
          <p:cNvPr id="189" name="Google Shape;189;p29"/>
          <p:cNvSpPr txBox="1"/>
          <p:nvPr>
            <p:ph type="title"/>
          </p:nvPr>
        </p:nvSpPr>
        <p:spPr>
          <a:xfrm>
            <a:off x="457200" y="240030"/>
            <a:ext cx="72390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674EA7"/>
                </a:solidFill>
              </a:rPr>
              <a:t>Social Determinants and You</a:t>
            </a:r>
            <a:endParaRPr>
              <a:solidFill>
                <a:srgbClr val="674EA7"/>
              </a:solidFill>
            </a:endParaRPr>
          </a:p>
        </p:txBody>
      </p:sp>
      <p:sp>
        <p:nvSpPr>
          <p:cNvPr id="190" name="Google Shape;190;p29"/>
          <p:cNvSpPr txBox="1"/>
          <p:nvPr>
            <p:ph idx="1" type="body"/>
          </p:nvPr>
        </p:nvSpPr>
        <p:spPr>
          <a:xfrm>
            <a:off x="457200" y="1207062"/>
            <a:ext cx="7239000" cy="3634800"/>
          </a:xfrm>
          <a:prstGeom prst="rect">
            <a:avLst/>
          </a:prstGeom>
        </p:spPr>
        <p:txBody>
          <a:bodyPr anchorCtr="0" anchor="t" bIns="45700" lIns="91425" spcFirstLastPara="1" rIns="91425" wrap="square" tIns="45700">
            <a:noAutofit/>
          </a:bodyPr>
          <a:lstStyle/>
          <a:p>
            <a:pPr indent="0" lvl="0" marL="0" rtl="0" algn="l">
              <a:spcBef>
                <a:spcPts val="600"/>
              </a:spcBef>
              <a:spcAft>
                <a:spcPts val="0"/>
              </a:spcAft>
              <a:buNone/>
            </a:pPr>
            <a:r>
              <a:rPr lang="en" u="sng">
                <a:solidFill>
                  <a:srgbClr val="FF0000"/>
                </a:solidFill>
              </a:rPr>
              <a:t>On your own:</a:t>
            </a:r>
            <a:r>
              <a:rPr lang="en">
                <a:solidFill>
                  <a:srgbClr val="FF0000"/>
                </a:solidFill>
              </a:rPr>
              <a:t> </a:t>
            </a:r>
            <a:endParaRPr>
              <a:solidFill>
                <a:srgbClr val="FF0000"/>
              </a:solidFill>
            </a:endParaRPr>
          </a:p>
          <a:p>
            <a:pPr indent="-312039" lvl="0" marL="457200" rtl="0" algn="l">
              <a:spcBef>
                <a:spcPts val="600"/>
              </a:spcBef>
              <a:spcAft>
                <a:spcPts val="0"/>
              </a:spcAft>
              <a:buSzPts val="1314"/>
              <a:buChar char="⦿"/>
            </a:pPr>
            <a:r>
              <a:rPr lang="en">
                <a:solidFill>
                  <a:srgbClr val="0000FF"/>
                </a:solidFill>
              </a:rPr>
              <a:t>reflect</a:t>
            </a:r>
            <a:r>
              <a:rPr lang="en"/>
              <a:t> on your personal situation and life - </a:t>
            </a:r>
            <a:r>
              <a:rPr i="1" lang="en"/>
              <a:t>what are examples of Social Determinants in your own life?</a:t>
            </a:r>
            <a:endParaRPr i="1"/>
          </a:p>
          <a:p>
            <a:pPr indent="-312039" lvl="0" marL="457200" rtl="0" algn="l">
              <a:spcBef>
                <a:spcPts val="0"/>
              </a:spcBef>
              <a:spcAft>
                <a:spcPts val="0"/>
              </a:spcAft>
              <a:buSzPts val="1314"/>
              <a:buChar char="⦿"/>
            </a:pPr>
            <a:r>
              <a:rPr lang="en">
                <a:solidFill>
                  <a:srgbClr val="0000FF"/>
                </a:solidFill>
              </a:rPr>
              <a:t>Complete</a:t>
            </a:r>
            <a:r>
              <a:rPr lang="en"/>
              <a:t> Column 2 on the Case Study Worksheet </a:t>
            </a:r>
            <a:r>
              <a:rPr i="1" lang="en"/>
              <a:t>by yourself.</a:t>
            </a:r>
            <a:endParaRPr i="1"/>
          </a:p>
          <a:p>
            <a:pPr indent="0" lvl="0" marL="914400" rtl="0" algn="l">
              <a:spcBef>
                <a:spcPts val="600"/>
              </a:spcBef>
              <a:spcAft>
                <a:spcPts val="0"/>
              </a:spcAft>
              <a:buNone/>
            </a:pPr>
            <a:r>
              <a:t/>
            </a:r>
            <a:endParaRPr/>
          </a:p>
          <a:p>
            <a:pPr indent="0" lvl="0" marL="0" rtl="0" algn="l">
              <a:spcBef>
                <a:spcPts val="600"/>
              </a:spcBef>
              <a:spcAft>
                <a:spcPts val="0"/>
              </a:spcAft>
              <a:buNone/>
            </a:pPr>
            <a:r>
              <a:t/>
            </a:r>
            <a:endParaRPr/>
          </a:p>
          <a:p>
            <a:pPr indent="0" lvl="0" marL="0" rtl="0" algn="l">
              <a:spcBef>
                <a:spcPts val="600"/>
              </a:spcBef>
              <a:spcAft>
                <a:spcPts val="0"/>
              </a:spcAft>
              <a:buNone/>
            </a:pPr>
            <a:r>
              <a:t/>
            </a:r>
            <a:endParaRPr/>
          </a:p>
          <a:p>
            <a:pPr indent="0" lvl="0" marL="0" rtl="0" algn="l">
              <a:spcBef>
                <a:spcPts val="600"/>
              </a:spcBef>
              <a:spcAft>
                <a:spcPts val="0"/>
              </a:spcAft>
              <a:buNone/>
            </a:pPr>
            <a:r>
              <a:t/>
            </a:r>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94" name="Shape 194"/>
        <p:cNvGrpSpPr/>
        <p:nvPr/>
      </p:nvGrpSpPr>
      <p:grpSpPr>
        <a:xfrm>
          <a:off x="0" y="0"/>
          <a:ext cx="0" cy="0"/>
          <a:chOff x="0" y="0"/>
          <a:chExt cx="0" cy="0"/>
        </a:xfrm>
      </p:grpSpPr>
      <p:sp>
        <p:nvSpPr>
          <p:cNvPr id="195" name="Google Shape;195;p30"/>
          <p:cNvSpPr txBox="1"/>
          <p:nvPr>
            <p:ph type="title"/>
          </p:nvPr>
        </p:nvSpPr>
        <p:spPr>
          <a:xfrm>
            <a:off x="457200" y="240030"/>
            <a:ext cx="7239000" cy="857400"/>
          </a:xfrm>
          <a:prstGeom prst="rect">
            <a:avLst/>
          </a:prstGeom>
          <a:solidFill>
            <a:srgbClr val="D9EAD3"/>
          </a:solidFill>
          <a:ln>
            <a:noFill/>
          </a:ln>
        </p:spPr>
        <p:txBody>
          <a:bodyPr anchorCtr="0" anchor="b" bIns="0" lIns="45700" spcFirstLastPara="1" rIns="45700" wrap="square" tIns="0">
            <a:noAutofit/>
          </a:bodyPr>
          <a:lstStyle/>
          <a:p>
            <a:pPr indent="0" lvl="0" marL="0" rtl="0" algn="l">
              <a:lnSpc>
                <a:spcPct val="100000"/>
              </a:lnSpc>
              <a:spcBef>
                <a:spcPts val="0"/>
              </a:spcBef>
              <a:spcAft>
                <a:spcPts val="0"/>
              </a:spcAft>
              <a:buSzPts val="1800"/>
              <a:buNone/>
            </a:pPr>
            <a:r>
              <a:rPr lang="en">
                <a:solidFill>
                  <a:srgbClr val="674EA7"/>
                </a:solidFill>
              </a:rPr>
              <a:t>Wrap Up</a:t>
            </a:r>
            <a:endParaRPr>
              <a:solidFill>
                <a:srgbClr val="674EA7"/>
              </a:solidFill>
            </a:endParaRPr>
          </a:p>
        </p:txBody>
      </p:sp>
      <p:sp>
        <p:nvSpPr>
          <p:cNvPr id="196" name="Google Shape;196;p30"/>
          <p:cNvSpPr txBox="1"/>
          <p:nvPr>
            <p:ph idx="1" type="body"/>
          </p:nvPr>
        </p:nvSpPr>
        <p:spPr>
          <a:xfrm>
            <a:off x="457200" y="1207062"/>
            <a:ext cx="7239000" cy="3634800"/>
          </a:xfrm>
          <a:prstGeom prst="rect">
            <a:avLst/>
          </a:prstGeom>
          <a:noFill/>
          <a:ln>
            <a:noFill/>
          </a:ln>
        </p:spPr>
        <p:txBody>
          <a:bodyPr anchorCtr="0" anchor="t" bIns="45700" lIns="91425" spcFirstLastPara="1" rIns="91425" wrap="square" tIns="45700">
            <a:noAutofit/>
          </a:bodyPr>
          <a:lstStyle/>
          <a:p>
            <a:pPr indent="0" lvl="0" marL="0" rtl="0" algn="l">
              <a:lnSpc>
                <a:spcPct val="100000"/>
              </a:lnSpc>
              <a:spcBef>
                <a:spcPts val="600"/>
              </a:spcBef>
              <a:spcAft>
                <a:spcPts val="0"/>
              </a:spcAft>
              <a:buSzPts val="1314"/>
              <a:buNone/>
            </a:pPr>
            <a:r>
              <a:rPr b="1" lang="en"/>
              <a:t>Role Self Evaluation:</a:t>
            </a:r>
            <a:endParaRPr b="1"/>
          </a:p>
          <a:p>
            <a:pPr indent="0" lvl="0" marL="0" rtl="0" algn="l">
              <a:lnSpc>
                <a:spcPct val="100000"/>
              </a:lnSpc>
              <a:spcBef>
                <a:spcPts val="600"/>
              </a:spcBef>
              <a:spcAft>
                <a:spcPts val="0"/>
              </a:spcAft>
              <a:buSzPts val="1314"/>
              <a:buNone/>
            </a:pPr>
            <a:r>
              <a:rPr lang="en"/>
              <a:t>Use the following form </a:t>
            </a:r>
            <a:endParaRPr/>
          </a:p>
          <a:p>
            <a:pPr indent="-312039" lvl="0" marL="457200" rtl="0" algn="l">
              <a:lnSpc>
                <a:spcPct val="100000"/>
              </a:lnSpc>
              <a:spcBef>
                <a:spcPts val="600"/>
              </a:spcBef>
              <a:spcAft>
                <a:spcPts val="0"/>
              </a:spcAft>
              <a:buSzPts val="1314"/>
              <a:buChar char="⦿"/>
            </a:pPr>
            <a:r>
              <a:rPr lang="en"/>
              <a:t>to give yourself a rating</a:t>
            </a:r>
            <a:endParaRPr/>
          </a:p>
          <a:p>
            <a:pPr indent="-312039" lvl="0" marL="457200" rtl="0" algn="l">
              <a:lnSpc>
                <a:spcPct val="100000"/>
              </a:lnSpc>
              <a:spcBef>
                <a:spcPts val="0"/>
              </a:spcBef>
              <a:spcAft>
                <a:spcPts val="0"/>
              </a:spcAft>
              <a:buSzPts val="1314"/>
              <a:buChar char="⦿"/>
            </a:pPr>
            <a:r>
              <a:rPr lang="en"/>
              <a:t>list any information your teacher may need about how your team is working together</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7" name="Shape 107"/>
        <p:cNvGrpSpPr/>
        <p:nvPr/>
      </p:nvGrpSpPr>
      <p:grpSpPr>
        <a:xfrm>
          <a:off x="0" y="0"/>
          <a:ext cx="0" cy="0"/>
          <a:chOff x="0" y="0"/>
          <a:chExt cx="0" cy="0"/>
        </a:xfrm>
      </p:grpSpPr>
      <p:sp>
        <p:nvSpPr>
          <p:cNvPr id="108" name="Google Shape;108;p16"/>
          <p:cNvSpPr txBox="1"/>
          <p:nvPr>
            <p:ph idx="1" type="body"/>
          </p:nvPr>
        </p:nvSpPr>
        <p:spPr>
          <a:xfrm>
            <a:off x="176225" y="180470"/>
            <a:ext cx="8822100" cy="922500"/>
          </a:xfrm>
          <a:prstGeom prst="rect">
            <a:avLst/>
          </a:prstGeom>
          <a:solidFill>
            <a:srgbClr val="D9EAD3"/>
          </a:solidFill>
          <a:ln>
            <a:noFill/>
          </a:ln>
        </p:spPr>
        <p:txBody>
          <a:bodyPr anchorCtr="0" anchor="t" bIns="34275" lIns="68575" spcFirstLastPara="1" rIns="68575" wrap="square" tIns="34275">
            <a:noAutofit/>
          </a:bodyPr>
          <a:lstStyle/>
          <a:p>
            <a:pPr indent="0" lvl="0" marL="254000" marR="0" rtl="0" algn="l">
              <a:spcBef>
                <a:spcPts val="0"/>
              </a:spcBef>
              <a:spcAft>
                <a:spcPts val="0"/>
              </a:spcAft>
              <a:buNone/>
            </a:pPr>
            <a:r>
              <a:rPr b="1" lang="en" sz="3600">
                <a:solidFill>
                  <a:srgbClr val="674EA7"/>
                </a:solidFill>
              </a:rPr>
              <a:t>Group </a:t>
            </a:r>
            <a:r>
              <a:rPr b="1" lang="en" sz="3600">
                <a:solidFill>
                  <a:srgbClr val="674EA7"/>
                </a:solidFill>
              </a:rPr>
              <a:t>Norms</a:t>
            </a:r>
            <a:endParaRPr b="1" sz="3600">
              <a:solidFill>
                <a:srgbClr val="674EA7"/>
              </a:solidFill>
            </a:endParaRPr>
          </a:p>
          <a:p>
            <a:pPr indent="-165100" lvl="0" marL="254000" marR="0" rtl="0" algn="l">
              <a:spcBef>
                <a:spcPts val="800"/>
              </a:spcBef>
              <a:spcAft>
                <a:spcPts val="0"/>
              </a:spcAft>
              <a:buClr>
                <a:schemeClr val="accent1"/>
              </a:buClr>
              <a:buSzPts val="1400"/>
              <a:buFont typeface="Noto Sans Symbols"/>
              <a:buNone/>
            </a:pPr>
            <a:r>
              <a:t/>
            </a:r>
            <a:endParaRPr/>
          </a:p>
          <a:p>
            <a:pPr indent="-165100" lvl="0" marL="254000" marR="0" rtl="0" algn="l">
              <a:spcBef>
                <a:spcPts val="800"/>
              </a:spcBef>
              <a:spcAft>
                <a:spcPts val="0"/>
              </a:spcAft>
              <a:buClr>
                <a:schemeClr val="accent1"/>
              </a:buClr>
              <a:buSzPts val="1400"/>
              <a:buFont typeface="Noto Sans Symbols"/>
              <a:buNone/>
            </a:pPr>
            <a:r>
              <a:t/>
            </a:r>
            <a:endParaRPr b="0" i="0" sz="1800" u="none" cap="none" strike="noStrike">
              <a:solidFill>
                <a:schemeClr val="dk1"/>
              </a:solidFill>
              <a:latin typeface="Trebuchet MS"/>
              <a:ea typeface="Trebuchet MS"/>
              <a:cs typeface="Trebuchet MS"/>
              <a:sym typeface="Trebuchet MS"/>
            </a:endParaRPr>
          </a:p>
        </p:txBody>
      </p:sp>
      <p:pic>
        <p:nvPicPr>
          <p:cNvPr descr="To celebrate 100,000 views on my last countdown, I decided to make a brand new one for you to use at your church, youth group, school, or wherever you want!&#10;&#10;Music Used :&#10;TheFatRat - Time Lapse&#10;Tobu - Colors&#10;&#10;Programs used :&#10;Adobe After Effects CC 2014&#10;&#10;Expect more frequent uploads in the future!" id="109" name="Google Shape;109;p16" title="Electric  - 5 Minute Countdown">
            <a:hlinkClick r:id="rId3"/>
          </p:cNvPr>
          <p:cNvPicPr preferRelativeResize="0"/>
          <p:nvPr/>
        </p:nvPicPr>
        <p:blipFill>
          <a:blip r:embed="rId4">
            <a:alphaModFix/>
          </a:blip>
          <a:stretch>
            <a:fillRect/>
          </a:stretch>
        </p:blipFill>
        <p:spPr>
          <a:xfrm>
            <a:off x="2404875" y="3311700"/>
            <a:ext cx="2286000" cy="1714500"/>
          </a:xfrm>
          <a:prstGeom prst="rect">
            <a:avLst/>
          </a:prstGeom>
          <a:noFill/>
          <a:ln>
            <a:noFill/>
          </a:ln>
        </p:spPr>
      </p:pic>
      <p:sp>
        <p:nvSpPr>
          <p:cNvPr id="110" name="Google Shape;110;p16"/>
          <p:cNvSpPr txBox="1"/>
          <p:nvPr/>
        </p:nvSpPr>
        <p:spPr>
          <a:xfrm>
            <a:off x="176225" y="1327075"/>
            <a:ext cx="4131600" cy="3144900"/>
          </a:xfrm>
          <a:prstGeom prst="rect">
            <a:avLst/>
          </a:prstGeom>
          <a:noFill/>
          <a:ln>
            <a:noFill/>
          </a:ln>
        </p:spPr>
        <p:txBody>
          <a:bodyPr anchorCtr="0" anchor="t" bIns="91425" lIns="91425" spcFirstLastPara="1" rIns="91425" wrap="square" tIns="91425">
            <a:noAutofit/>
          </a:bodyPr>
          <a:lstStyle/>
          <a:p>
            <a:pPr indent="-165100" lvl="0" marL="254000" rtl="0" algn="l">
              <a:spcBef>
                <a:spcPts val="800"/>
              </a:spcBef>
              <a:spcAft>
                <a:spcPts val="0"/>
              </a:spcAft>
              <a:buClr>
                <a:schemeClr val="accent1"/>
              </a:buClr>
              <a:buSzPts val="1400"/>
              <a:buFont typeface="Noto Sans Symbols"/>
              <a:buNone/>
            </a:pPr>
            <a:r>
              <a:rPr lang="en" sz="2600">
                <a:solidFill>
                  <a:schemeClr val="dk1"/>
                </a:solidFill>
                <a:latin typeface="Trebuchet MS"/>
                <a:ea typeface="Trebuchet MS"/>
                <a:cs typeface="Trebuchet MS"/>
                <a:sym typeface="Trebuchet MS"/>
              </a:rPr>
              <a:t>As a group, </a:t>
            </a:r>
            <a:r>
              <a:rPr lang="en" sz="2600">
                <a:solidFill>
                  <a:srgbClr val="1155CC"/>
                </a:solidFill>
                <a:latin typeface="Trebuchet MS"/>
                <a:ea typeface="Trebuchet MS"/>
                <a:cs typeface="Trebuchet MS"/>
                <a:sym typeface="Trebuchet MS"/>
              </a:rPr>
              <a:t>turn and talk</a:t>
            </a:r>
            <a:r>
              <a:rPr lang="en" sz="2600">
                <a:solidFill>
                  <a:schemeClr val="dk1"/>
                </a:solidFill>
                <a:latin typeface="Trebuchet MS"/>
                <a:ea typeface="Trebuchet MS"/>
                <a:cs typeface="Trebuchet MS"/>
                <a:sym typeface="Trebuchet MS"/>
              </a:rPr>
              <a:t> to </a:t>
            </a:r>
            <a:r>
              <a:rPr lang="en" sz="2600">
                <a:solidFill>
                  <a:srgbClr val="1155CC"/>
                </a:solidFill>
                <a:latin typeface="Trebuchet MS"/>
                <a:ea typeface="Trebuchet MS"/>
                <a:cs typeface="Trebuchet MS"/>
                <a:sym typeface="Trebuchet MS"/>
              </a:rPr>
              <a:t>review</a:t>
            </a:r>
            <a:r>
              <a:rPr lang="en" sz="2600">
                <a:solidFill>
                  <a:schemeClr val="dk1"/>
                </a:solidFill>
                <a:latin typeface="Trebuchet MS"/>
                <a:ea typeface="Trebuchet MS"/>
                <a:cs typeface="Trebuchet MS"/>
                <a:sym typeface="Trebuchet MS"/>
              </a:rPr>
              <a:t> </a:t>
            </a:r>
            <a:endParaRPr sz="2600">
              <a:solidFill>
                <a:schemeClr val="dk1"/>
              </a:solidFill>
              <a:latin typeface="Trebuchet MS"/>
              <a:ea typeface="Trebuchet MS"/>
              <a:cs typeface="Trebuchet MS"/>
              <a:sym typeface="Trebuchet MS"/>
            </a:endParaRPr>
          </a:p>
          <a:p>
            <a:pPr indent="-165100" lvl="0" marL="254000" rtl="0" algn="l">
              <a:spcBef>
                <a:spcPts val="800"/>
              </a:spcBef>
              <a:spcAft>
                <a:spcPts val="0"/>
              </a:spcAft>
              <a:buClr>
                <a:schemeClr val="accent1"/>
              </a:buClr>
              <a:buSzPts val="1400"/>
              <a:buFont typeface="Noto Sans Symbols"/>
              <a:buNone/>
            </a:pPr>
            <a:r>
              <a:rPr lang="en" sz="2600">
                <a:solidFill>
                  <a:schemeClr val="dk1"/>
                </a:solidFill>
                <a:latin typeface="Trebuchet MS"/>
                <a:ea typeface="Trebuchet MS"/>
                <a:cs typeface="Trebuchet MS"/>
                <a:sym typeface="Trebuchet MS"/>
              </a:rPr>
              <a:t>the </a:t>
            </a:r>
            <a:r>
              <a:rPr lang="en" sz="2600">
                <a:solidFill>
                  <a:srgbClr val="FF0000"/>
                </a:solidFill>
                <a:latin typeface="Trebuchet MS"/>
                <a:ea typeface="Trebuchet MS"/>
                <a:cs typeface="Trebuchet MS"/>
                <a:sym typeface="Trebuchet MS"/>
              </a:rPr>
              <a:t>group</a:t>
            </a:r>
            <a:r>
              <a:rPr lang="en" sz="2600">
                <a:solidFill>
                  <a:schemeClr val="dk1"/>
                </a:solidFill>
                <a:latin typeface="Trebuchet MS"/>
                <a:ea typeface="Trebuchet MS"/>
                <a:cs typeface="Trebuchet MS"/>
                <a:sym typeface="Trebuchet MS"/>
              </a:rPr>
              <a:t> </a:t>
            </a:r>
            <a:r>
              <a:rPr lang="en" sz="2600">
                <a:solidFill>
                  <a:srgbClr val="FF0000"/>
                </a:solidFill>
                <a:latin typeface="Trebuchet MS"/>
                <a:ea typeface="Trebuchet MS"/>
                <a:cs typeface="Trebuchet MS"/>
                <a:sym typeface="Trebuchet MS"/>
              </a:rPr>
              <a:t>norms</a:t>
            </a:r>
            <a:r>
              <a:rPr lang="en" sz="2600">
                <a:solidFill>
                  <a:schemeClr val="dk1"/>
                </a:solidFill>
                <a:latin typeface="Trebuchet MS"/>
                <a:ea typeface="Trebuchet MS"/>
                <a:cs typeface="Trebuchet MS"/>
                <a:sym typeface="Trebuchet MS"/>
              </a:rPr>
              <a:t> you agreed to. </a:t>
            </a:r>
            <a:endParaRPr>
              <a:latin typeface="Trebuchet MS"/>
              <a:ea typeface="Trebuchet MS"/>
              <a:cs typeface="Trebuchet MS"/>
              <a:sym typeface="Trebuchet MS"/>
            </a:endParaRPr>
          </a:p>
        </p:txBody>
      </p:sp>
      <p:pic>
        <p:nvPicPr>
          <p:cNvPr id="111" name="Google Shape;111;p16"/>
          <p:cNvPicPr preferRelativeResize="0"/>
          <p:nvPr/>
        </p:nvPicPr>
        <p:blipFill rotWithShape="1">
          <a:blip r:embed="rId5">
            <a:alphaModFix/>
          </a:blip>
          <a:srcRect b="0" l="0" r="10071" t="0"/>
          <a:stretch/>
        </p:blipFill>
        <p:spPr>
          <a:xfrm>
            <a:off x="5160400" y="304165"/>
            <a:ext cx="3429150" cy="4535160"/>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15" name="Shape 115"/>
        <p:cNvGrpSpPr/>
        <p:nvPr/>
      </p:nvGrpSpPr>
      <p:grpSpPr>
        <a:xfrm>
          <a:off x="0" y="0"/>
          <a:ext cx="0" cy="0"/>
          <a:chOff x="0" y="0"/>
          <a:chExt cx="0" cy="0"/>
        </a:xfrm>
      </p:grpSpPr>
      <p:sp>
        <p:nvSpPr>
          <p:cNvPr id="116" name="Google Shape;116;p17"/>
          <p:cNvSpPr txBox="1"/>
          <p:nvPr>
            <p:ph type="title"/>
          </p:nvPr>
        </p:nvSpPr>
        <p:spPr>
          <a:xfrm>
            <a:off x="239850" y="286600"/>
            <a:ext cx="7239000" cy="1014900"/>
          </a:xfrm>
          <a:prstGeom prst="rect">
            <a:avLst/>
          </a:prstGeom>
          <a:solidFill>
            <a:srgbClr val="D9EAD3"/>
          </a:solidFill>
          <a:ln>
            <a:noFill/>
          </a:ln>
        </p:spPr>
        <p:txBody>
          <a:bodyPr anchorCtr="0" anchor="b" bIns="0" lIns="45700" spcFirstLastPara="1" rIns="45700" wrap="square" tIns="0">
            <a:noAutofit/>
          </a:bodyPr>
          <a:lstStyle/>
          <a:p>
            <a:pPr indent="0" lvl="0" marL="254000" rtl="0" algn="l">
              <a:lnSpc>
                <a:spcPct val="115000"/>
              </a:lnSpc>
              <a:spcBef>
                <a:spcPts val="0"/>
              </a:spcBef>
              <a:spcAft>
                <a:spcPts val="0"/>
              </a:spcAft>
              <a:buClr>
                <a:schemeClr val="dk1"/>
              </a:buClr>
              <a:buSzPts val="1100"/>
              <a:buFont typeface="Arial"/>
              <a:buNone/>
            </a:pPr>
            <a:r>
              <a:rPr b="1" lang="en" sz="3600">
                <a:solidFill>
                  <a:srgbClr val="674EA7"/>
                </a:solidFill>
              </a:rPr>
              <a:t>Group Roles</a:t>
            </a:r>
            <a:endParaRPr>
              <a:solidFill>
                <a:srgbClr val="351C75"/>
              </a:solidFill>
            </a:endParaRPr>
          </a:p>
        </p:txBody>
      </p:sp>
      <p:sp>
        <p:nvSpPr>
          <p:cNvPr id="117" name="Google Shape;117;p17"/>
          <p:cNvSpPr txBox="1"/>
          <p:nvPr>
            <p:ph idx="1" type="body"/>
          </p:nvPr>
        </p:nvSpPr>
        <p:spPr>
          <a:xfrm>
            <a:off x="457200" y="1207062"/>
            <a:ext cx="7239000" cy="3634800"/>
          </a:xfrm>
          <a:prstGeom prst="rect">
            <a:avLst/>
          </a:prstGeom>
        </p:spPr>
        <p:txBody>
          <a:bodyPr anchorCtr="0" anchor="t" bIns="45700" lIns="91425" spcFirstLastPara="1" rIns="91425" wrap="square" tIns="45700">
            <a:noAutofit/>
          </a:bodyPr>
          <a:lstStyle/>
          <a:p>
            <a:pPr indent="-381000" lvl="0" marL="457200" rtl="0" algn="l">
              <a:spcBef>
                <a:spcPts val="600"/>
              </a:spcBef>
              <a:spcAft>
                <a:spcPts val="0"/>
              </a:spcAft>
              <a:buSzPts val="2400"/>
              <a:buAutoNum type="arabicPeriod"/>
            </a:pPr>
            <a:r>
              <a:rPr lang="en" sz="2400">
                <a:solidFill>
                  <a:srgbClr val="1155CC"/>
                </a:solidFill>
              </a:rPr>
              <a:t>Review</a:t>
            </a:r>
            <a:r>
              <a:rPr lang="en" sz="2400"/>
              <a:t> </a:t>
            </a:r>
            <a:r>
              <a:rPr lang="en" sz="2400">
                <a:solidFill>
                  <a:srgbClr val="FF0000"/>
                </a:solidFill>
              </a:rPr>
              <a:t>roles</a:t>
            </a:r>
            <a:r>
              <a:rPr lang="en" sz="2400"/>
              <a:t> - how were roles assigned last time?</a:t>
            </a:r>
            <a:endParaRPr sz="2400"/>
          </a:p>
          <a:p>
            <a:pPr indent="-381000" lvl="0" marL="457200" rtl="0" algn="l">
              <a:spcBef>
                <a:spcPts val="0"/>
              </a:spcBef>
              <a:spcAft>
                <a:spcPts val="0"/>
              </a:spcAft>
              <a:buSzPts val="2400"/>
              <a:buAutoNum type="arabicPeriod"/>
            </a:pPr>
            <a:r>
              <a:rPr lang="en" sz="2400">
                <a:solidFill>
                  <a:srgbClr val="1155CC"/>
                </a:solidFill>
              </a:rPr>
              <a:t>Pick </a:t>
            </a:r>
            <a:r>
              <a:rPr lang="en" sz="2400">
                <a:solidFill>
                  <a:srgbClr val="FF0000"/>
                </a:solidFill>
              </a:rPr>
              <a:t>new roles</a:t>
            </a:r>
            <a:r>
              <a:rPr lang="en" sz="2400"/>
              <a:t> - different from last time: which one would suit you better?</a:t>
            </a:r>
            <a:endParaRPr sz="2400"/>
          </a:p>
          <a:p>
            <a:pPr indent="0" lvl="0" marL="457200" rtl="0" algn="l">
              <a:spcBef>
                <a:spcPts val="600"/>
              </a:spcBef>
              <a:spcAft>
                <a:spcPts val="0"/>
              </a:spcAft>
              <a:buNone/>
            </a:pPr>
            <a:r>
              <a:t/>
            </a:r>
            <a:endParaRPr/>
          </a:p>
        </p:txBody>
      </p:sp>
      <p:pic>
        <p:nvPicPr>
          <p:cNvPr descr="To celebrate 100,000 views on my last countdown, I decided to make a brand new one for you to use at your church, youth group, school, or wherever you want!&#10;&#10;Music Used :&#10;TheFatRat - Time Lapse&#10;Tobu - Colors&#10;&#10;Programs used :&#10;Adobe After Effects CC 2014&#10;&#10;Expect more frequent uploads in the future!" id="118" name="Google Shape;118;p17" title="Electric  - 5 Minute Countdown">
            <a:hlinkClick r:id="rId3"/>
          </p:cNvPr>
          <p:cNvPicPr preferRelativeResize="0"/>
          <p:nvPr/>
        </p:nvPicPr>
        <p:blipFill>
          <a:blip r:embed="rId4">
            <a:alphaModFix/>
          </a:blip>
          <a:stretch>
            <a:fillRect/>
          </a:stretch>
        </p:blipFill>
        <p:spPr>
          <a:xfrm>
            <a:off x="6629075" y="3287700"/>
            <a:ext cx="2286000" cy="1714500"/>
          </a:xfrm>
          <a:prstGeom prst="rect">
            <a:avLst/>
          </a:prstGeom>
          <a:noFill/>
          <a:ln>
            <a:noFill/>
          </a:ln>
        </p:spPr>
      </p:pic>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22" name="Shape 122"/>
        <p:cNvGrpSpPr/>
        <p:nvPr/>
      </p:nvGrpSpPr>
      <p:grpSpPr>
        <a:xfrm>
          <a:off x="0" y="0"/>
          <a:ext cx="0" cy="0"/>
          <a:chOff x="0" y="0"/>
          <a:chExt cx="0" cy="0"/>
        </a:xfrm>
      </p:grpSpPr>
      <p:sp>
        <p:nvSpPr>
          <p:cNvPr id="123" name="Google Shape;123;p18"/>
          <p:cNvSpPr txBox="1"/>
          <p:nvPr>
            <p:ph type="title"/>
          </p:nvPr>
        </p:nvSpPr>
        <p:spPr>
          <a:xfrm>
            <a:off x="457200" y="240030"/>
            <a:ext cx="7239000" cy="857400"/>
          </a:xfrm>
          <a:prstGeom prst="rect">
            <a:avLst/>
          </a:prstGeom>
          <a:solidFill>
            <a:srgbClr val="D9EAD3"/>
          </a:solidFill>
        </p:spPr>
        <p:txBody>
          <a:bodyPr anchorCtr="0" anchor="b" bIns="0" lIns="45700" spcFirstLastPara="1" rIns="45700" wrap="square" tIns="0">
            <a:noAutofit/>
          </a:bodyPr>
          <a:lstStyle/>
          <a:p>
            <a:pPr indent="0" lvl="0" marL="0" rtl="0" algn="l">
              <a:spcBef>
                <a:spcPts val="0"/>
              </a:spcBef>
              <a:spcAft>
                <a:spcPts val="0"/>
              </a:spcAft>
              <a:buNone/>
            </a:pPr>
            <a:r>
              <a:rPr lang="en">
                <a:solidFill>
                  <a:srgbClr val="674EA7"/>
                </a:solidFill>
              </a:rPr>
              <a:t>Objectives</a:t>
            </a:r>
            <a:endParaRPr>
              <a:solidFill>
                <a:srgbClr val="674EA7"/>
              </a:solidFill>
            </a:endParaRPr>
          </a:p>
        </p:txBody>
      </p:sp>
      <p:sp>
        <p:nvSpPr>
          <p:cNvPr id="124" name="Google Shape;124;p18"/>
          <p:cNvSpPr txBox="1"/>
          <p:nvPr>
            <p:ph idx="1" type="body"/>
          </p:nvPr>
        </p:nvSpPr>
        <p:spPr>
          <a:xfrm>
            <a:off x="457200" y="1207050"/>
            <a:ext cx="7685400" cy="363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rPr b="1" lang="en" sz="1900" u="sng">
                <a:solidFill>
                  <a:srgbClr val="38761D"/>
                </a:solidFill>
                <a:latin typeface="Times New Roman"/>
                <a:ea typeface="Times New Roman"/>
                <a:cs typeface="Times New Roman"/>
                <a:sym typeface="Times New Roman"/>
              </a:rPr>
              <a:t>Learning objective(s):   </a:t>
            </a:r>
            <a:r>
              <a:rPr b="1" lang="en" sz="1900" u="sng">
                <a:solidFill>
                  <a:srgbClr val="000000"/>
                </a:solidFill>
                <a:latin typeface="Times New Roman"/>
                <a:ea typeface="Times New Roman"/>
                <a:cs typeface="Times New Roman"/>
                <a:sym typeface="Times New Roman"/>
              </a:rPr>
              <a:t>Students will</a:t>
            </a:r>
            <a:endParaRPr b="1" sz="1900" u="sng">
              <a:solidFill>
                <a:srgbClr val="000000"/>
              </a:solidFill>
              <a:latin typeface="Times New Roman"/>
              <a:ea typeface="Times New Roman"/>
              <a:cs typeface="Times New Roman"/>
              <a:sym typeface="Times New Roman"/>
            </a:endParaRPr>
          </a:p>
          <a:p>
            <a:pPr indent="-349250" lvl="0" marL="457200" rtl="0" algn="l">
              <a:lnSpc>
                <a:spcPct val="115000"/>
              </a:lnSpc>
              <a:spcBef>
                <a:spcPts val="0"/>
              </a:spcBef>
              <a:spcAft>
                <a:spcPts val="0"/>
              </a:spcAft>
              <a:buSzPts val="1900"/>
              <a:buFont typeface="Times New Roman"/>
              <a:buChar char="⦿"/>
            </a:pPr>
            <a:r>
              <a:rPr lang="en" sz="1900">
                <a:solidFill>
                  <a:srgbClr val="0000FF"/>
                </a:solidFill>
                <a:latin typeface="Times New Roman"/>
                <a:ea typeface="Times New Roman"/>
                <a:cs typeface="Times New Roman"/>
                <a:sym typeface="Times New Roman"/>
              </a:rPr>
              <a:t>analyze </a:t>
            </a:r>
            <a:r>
              <a:rPr lang="en" sz="1900">
                <a:latin typeface="Times New Roman"/>
                <a:ea typeface="Times New Roman"/>
                <a:cs typeface="Times New Roman"/>
                <a:sym typeface="Times New Roman"/>
              </a:rPr>
              <a:t>the</a:t>
            </a:r>
            <a:r>
              <a:rPr lang="en" sz="1900">
                <a:solidFill>
                  <a:srgbClr val="FF0000"/>
                </a:solidFill>
                <a:latin typeface="Times New Roman"/>
                <a:ea typeface="Times New Roman"/>
                <a:cs typeface="Times New Roman"/>
                <a:sym typeface="Times New Roman"/>
              </a:rPr>
              <a:t> case study </a:t>
            </a:r>
            <a:r>
              <a:rPr lang="en" sz="1900">
                <a:latin typeface="Times New Roman"/>
                <a:ea typeface="Times New Roman"/>
                <a:cs typeface="Times New Roman"/>
                <a:sym typeface="Times New Roman"/>
              </a:rPr>
              <a:t>to</a:t>
            </a:r>
            <a:r>
              <a:rPr lang="en" sz="1900">
                <a:solidFill>
                  <a:srgbClr val="0000FF"/>
                </a:solidFill>
                <a:latin typeface="Times New Roman"/>
                <a:ea typeface="Times New Roman"/>
                <a:cs typeface="Times New Roman"/>
                <a:sym typeface="Times New Roman"/>
              </a:rPr>
              <a:t> identify </a:t>
            </a:r>
            <a:r>
              <a:rPr lang="en" sz="1900">
                <a:latin typeface="Times New Roman"/>
                <a:ea typeface="Times New Roman"/>
                <a:cs typeface="Times New Roman"/>
                <a:sym typeface="Times New Roman"/>
              </a:rPr>
              <a:t>the </a:t>
            </a:r>
            <a:r>
              <a:rPr lang="en" sz="1900">
                <a:solidFill>
                  <a:srgbClr val="FF0000"/>
                </a:solidFill>
                <a:latin typeface="Times New Roman"/>
                <a:ea typeface="Times New Roman"/>
                <a:cs typeface="Times New Roman"/>
                <a:sym typeface="Times New Roman"/>
              </a:rPr>
              <a:t>social determinants</a:t>
            </a:r>
            <a:r>
              <a:rPr lang="en" sz="1900">
                <a:latin typeface="Times New Roman"/>
                <a:ea typeface="Times New Roman"/>
                <a:cs typeface="Times New Roman"/>
                <a:sym typeface="Times New Roman"/>
              </a:rPr>
              <a:t> of health and the </a:t>
            </a:r>
            <a:r>
              <a:rPr lang="en" sz="1900">
                <a:solidFill>
                  <a:srgbClr val="FF0000"/>
                </a:solidFill>
                <a:latin typeface="Times New Roman"/>
                <a:ea typeface="Times New Roman"/>
                <a:cs typeface="Times New Roman"/>
                <a:sym typeface="Times New Roman"/>
              </a:rPr>
              <a:t>societal impact </a:t>
            </a:r>
            <a:r>
              <a:rPr lang="en" sz="1900">
                <a:latin typeface="Times New Roman"/>
                <a:ea typeface="Times New Roman"/>
                <a:cs typeface="Times New Roman"/>
                <a:sym typeface="Times New Roman"/>
              </a:rPr>
              <a:t>of those social determinants.</a:t>
            </a:r>
            <a:endParaRPr sz="1900">
              <a:latin typeface="Times New Roman"/>
              <a:ea typeface="Times New Roman"/>
              <a:cs typeface="Times New Roman"/>
              <a:sym typeface="Times New Roman"/>
            </a:endParaRPr>
          </a:p>
          <a:p>
            <a:pPr indent="-349250" lvl="0" marL="457200" rtl="0" algn="l">
              <a:lnSpc>
                <a:spcPct val="115000"/>
              </a:lnSpc>
              <a:spcBef>
                <a:spcPts val="0"/>
              </a:spcBef>
              <a:spcAft>
                <a:spcPts val="0"/>
              </a:spcAft>
              <a:buSzPts val="1900"/>
              <a:buFont typeface="Times New Roman"/>
              <a:buChar char="⦿"/>
            </a:pPr>
            <a:r>
              <a:rPr lang="en" sz="1900">
                <a:latin typeface="Times New Roman"/>
                <a:ea typeface="Times New Roman"/>
                <a:cs typeface="Times New Roman"/>
                <a:sym typeface="Times New Roman"/>
              </a:rPr>
              <a:t>i</a:t>
            </a:r>
            <a:r>
              <a:rPr lang="en" sz="1900">
                <a:solidFill>
                  <a:srgbClr val="0000FF"/>
                </a:solidFill>
                <a:latin typeface="Times New Roman"/>
                <a:ea typeface="Times New Roman"/>
                <a:cs typeface="Times New Roman"/>
                <a:sym typeface="Times New Roman"/>
              </a:rPr>
              <a:t>dentity </a:t>
            </a:r>
            <a:r>
              <a:rPr lang="en" sz="1900">
                <a:latin typeface="Times New Roman"/>
                <a:ea typeface="Times New Roman"/>
                <a:cs typeface="Times New Roman"/>
                <a:sym typeface="Times New Roman"/>
              </a:rPr>
              <a:t>the</a:t>
            </a:r>
            <a:r>
              <a:rPr lang="en" sz="1900">
                <a:solidFill>
                  <a:srgbClr val="FF0000"/>
                </a:solidFill>
                <a:latin typeface="Times New Roman"/>
                <a:ea typeface="Times New Roman"/>
                <a:cs typeface="Times New Roman"/>
                <a:sym typeface="Times New Roman"/>
              </a:rPr>
              <a:t> relevance </a:t>
            </a:r>
            <a:r>
              <a:rPr lang="en" sz="1900">
                <a:latin typeface="Times New Roman"/>
                <a:ea typeface="Times New Roman"/>
                <a:cs typeface="Times New Roman"/>
                <a:sym typeface="Times New Roman"/>
              </a:rPr>
              <a:t>of social determinants on their health and their own lives.</a:t>
            </a:r>
            <a:endParaRPr sz="1900">
              <a:latin typeface="Times New Roman"/>
              <a:ea typeface="Times New Roman"/>
              <a:cs typeface="Times New Roman"/>
              <a:sym typeface="Times New Roman"/>
            </a:endParaRPr>
          </a:p>
          <a:p>
            <a:pPr indent="0" lvl="0" marL="0" rtl="0" algn="l">
              <a:spcBef>
                <a:spcPts val="0"/>
              </a:spcBef>
              <a:spcAft>
                <a:spcPts val="0"/>
              </a:spcAft>
              <a:buNone/>
            </a:pPr>
            <a:r>
              <a:t/>
            </a:r>
            <a:endParaRPr b="1" sz="1900">
              <a:latin typeface="Times New Roman"/>
              <a:ea typeface="Times New Roman"/>
              <a:cs typeface="Times New Roman"/>
              <a:sym typeface="Times New Roman"/>
            </a:endParaRPr>
          </a:p>
          <a:p>
            <a:pPr indent="0" lvl="0" marL="0" rtl="0" algn="l">
              <a:spcBef>
                <a:spcPts val="0"/>
              </a:spcBef>
              <a:spcAft>
                <a:spcPts val="0"/>
              </a:spcAft>
              <a:buNone/>
            </a:pPr>
            <a:r>
              <a:rPr b="1" lang="en" sz="1900" u="sng">
                <a:solidFill>
                  <a:srgbClr val="38761D"/>
                </a:solidFill>
                <a:latin typeface="Times New Roman"/>
                <a:ea typeface="Times New Roman"/>
                <a:cs typeface="Times New Roman"/>
                <a:sym typeface="Times New Roman"/>
              </a:rPr>
              <a:t>Language Objective(s):  </a:t>
            </a:r>
            <a:r>
              <a:rPr b="1" lang="en" sz="1900" u="sng">
                <a:solidFill>
                  <a:srgbClr val="000000"/>
                </a:solidFill>
                <a:latin typeface="Times New Roman"/>
                <a:ea typeface="Times New Roman"/>
                <a:cs typeface="Times New Roman"/>
                <a:sym typeface="Times New Roman"/>
              </a:rPr>
              <a:t>Students will</a:t>
            </a:r>
            <a:endParaRPr b="1" sz="1900" u="sng">
              <a:solidFill>
                <a:srgbClr val="000000"/>
              </a:solidFill>
              <a:latin typeface="Times New Roman"/>
              <a:ea typeface="Times New Roman"/>
              <a:cs typeface="Times New Roman"/>
              <a:sym typeface="Times New Roman"/>
            </a:endParaRPr>
          </a:p>
          <a:p>
            <a:pPr indent="-349250" lvl="0" marL="457200" rtl="0" algn="l">
              <a:lnSpc>
                <a:spcPct val="115000"/>
              </a:lnSpc>
              <a:spcBef>
                <a:spcPts val="0"/>
              </a:spcBef>
              <a:spcAft>
                <a:spcPts val="0"/>
              </a:spcAft>
              <a:buSzPts val="1900"/>
              <a:buFont typeface="Times New Roman"/>
              <a:buChar char="⦿"/>
            </a:pPr>
            <a:r>
              <a:rPr lang="en" sz="1900">
                <a:solidFill>
                  <a:srgbClr val="0000FF"/>
                </a:solidFill>
                <a:latin typeface="Times New Roman"/>
                <a:ea typeface="Times New Roman"/>
                <a:cs typeface="Times New Roman"/>
                <a:sym typeface="Times New Roman"/>
              </a:rPr>
              <a:t>review</a:t>
            </a:r>
            <a:r>
              <a:rPr lang="en" sz="1900">
                <a:latin typeface="Times New Roman"/>
                <a:ea typeface="Times New Roman"/>
                <a:cs typeface="Times New Roman"/>
                <a:sym typeface="Times New Roman"/>
              </a:rPr>
              <a:t> </a:t>
            </a:r>
            <a:r>
              <a:rPr lang="en" sz="1900">
                <a:solidFill>
                  <a:srgbClr val="FF0000"/>
                </a:solidFill>
                <a:latin typeface="Times New Roman"/>
                <a:ea typeface="Times New Roman"/>
                <a:cs typeface="Times New Roman"/>
                <a:sym typeface="Times New Roman"/>
              </a:rPr>
              <a:t>social determinants</a:t>
            </a:r>
            <a:r>
              <a:rPr lang="en" sz="1900">
                <a:latin typeface="Times New Roman"/>
                <a:ea typeface="Times New Roman"/>
                <a:cs typeface="Times New Roman"/>
                <a:sym typeface="Times New Roman"/>
              </a:rPr>
              <a:t> of health in a </a:t>
            </a:r>
            <a:r>
              <a:rPr lang="en" sz="1900">
                <a:solidFill>
                  <a:srgbClr val="FF0000"/>
                </a:solidFill>
                <a:latin typeface="Times New Roman"/>
                <a:ea typeface="Times New Roman"/>
                <a:cs typeface="Times New Roman"/>
                <a:sym typeface="Times New Roman"/>
              </a:rPr>
              <a:t>group discussion.</a:t>
            </a:r>
            <a:endParaRPr sz="1900">
              <a:solidFill>
                <a:srgbClr val="FF0000"/>
              </a:solidFill>
              <a:latin typeface="Times New Roman"/>
              <a:ea typeface="Times New Roman"/>
              <a:cs typeface="Times New Roman"/>
              <a:sym typeface="Times New Roman"/>
            </a:endParaRPr>
          </a:p>
          <a:p>
            <a:pPr indent="-349250" lvl="0" marL="457200" rtl="0" algn="l">
              <a:lnSpc>
                <a:spcPct val="115000"/>
              </a:lnSpc>
              <a:spcBef>
                <a:spcPts val="0"/>
              </a:spcBef>
              <a:spcAft>
                <a:spcPts val="0"/>
              </a:spcAft>
              <a:buSzPts val="1900"/>
              <a:buFont typeface="Times New Roman"/>
              <a:buChar char="⦿"/>
            </a:pPr>
            <a:r>
              <a:rPr lang="en" sz="1900">
                <a:solidFill>
                  <a:srgbClr val="0000FF"/>
                </a:solidFill>
                <a:latin typeface="Times New Roman"/>
                <a:ea typeface="Times New Roman"/>
                <a:cs typeface="Times New Roman"/>
                <a:sym typeface="Times New Roman"/>
              </a:rPr>
              <a:t>create a</a:t>
            </a:r>
            <a:r>
              <a:rPr lang="en" sz="1900">
                <a:latin typeface="Times New Roman"/>
                <a:ea typeface="Times New Roman"/>
                <a:cs typeface="Times New Roman"/>
                <a:sym typeface="Times New Roman"/>
              </a:rPr>
              <a:t> written </a:t>
            </a:r>
            <a:r>
              <a:rPr lang="en" sz="1900">
                <a:solidFill>
                  <a:srgbClr val="FF0000"/>
                </a:solidFill>
                <a:latin typeface="Times New Roman"/>
                <a:ea typeface="Times New Roman"/>
                <a:cs typeface="Times New Roman"/>
                <a:sym typeface="Times New Roman"/>
              </a:rPr>
              <a:t>diagram</a:t>
            </a:r>
            <a:r>
              <a:rPr lang="en" sz="1900">
                <a:latin typeface="Times New Roman"/>
                <a:ea typeface="Times New Roman"/>
                <a:cs typeface="Times New Roman"/>
                <a:sym typeface="Times New Roman"/>
              </a:rPr>
              <a:t> of</a:t>
            </a:r>
            <a:r>
              <a:rPr lang="en" sz="1900">
                <a:solidFill>
                  <a:srgbClr val="FF0000"/>
                </a:solidFill>
                <a:latin typeface="Times New Roman"/>
                <a:ea typeface="Times New Roman"/>
                <a:cs typeface="Times New Roman"/>
                <a:sym typeface="Times New Roman"/>
              </a:rPr>
              <a:t> determinants </a:t>
            </a:r>
            <a:r>
              <a:rPr lang="en" sz="1900">
                <a:latin typeface="Times New Roman"/>
                <a:ea typeface="Times New Roman"/>
                <a:cs typeface="Times New Roman"/>
                <a:sym typeface="Times New Roman"/>
              </a:rPr>
              <a:t>present in this case study and in their own lives.</a:t>
            </a:r>
            <a:endParaRPr sz="1900">
              <a:latin typeface="Times New Roman"/>
              <a:ea typeface="Times New Roman"/>
              <a:cs typeface="Times New Roman"/>
              <a:sym typeface="Times New Roman"/>
            </a:endParaRPr>
          </a:p>
          <a:p>
            <a:pPr indent="0" lvl="0" marL="457200" rtl="0" algn="l">
              <a:spcBef>
                <a:spcPts val="0"/>
              </a:spcBef>
              <a:spcAft>
                <a:spcPts val="0"/>
              </a:spcAft>
              <a:buNone/>
            </a:pPr>
            <a:r>
              <a:t/>
            </a:r>
            <a:endParaRPr sz="1100">
              <a:latin typeface="Times New Roman"/>
              <a:ea typeface="Times New Roman"/>
              <a:cs typeface="Times New Roman"/>
              <a:sym typeface="Times New Roman"/>
            </a:endParaRPr>
          </a:p>
          <a:p>
            <a:pPr indent="0" lvl="0" marL="0" rtl="0" algn="l">
              <a:spcBef>
                <a:spcPts val="600"/>
              </a:spcBef>
              <a:spcAft>
                <a:spcPts val="0"/>
              </a:spcAft>
              <a:buNone/>
            </a:pPr>
            <a:r>
              <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28" name="Shape 128"/>
        <p:cNvGrpSpPr/>
        <p:nvPr/>
      </p:nvGrpSpPr>
      <p:grpSpPr>
        <a:xfrm>
          <a:off x="0" y="0"/>
          <a:ext cx="0" cy="0"/>
          <a:chOff x="0" y="0"/>
          <a:chExt cx="0" cy="0"/>
        </a:xfrm>
      </p:grpSpPr>
      <p:sp>
        <p:nvSpPr>
          <p:cNvPr id="129" name="Google Shape;129;p19"/>
          <p:cNvSpPr txBox="1"/>
          <p:nvPr>
            <p:ph type="title"/>
          </p:nvPr>
        </p:nvSpPr>
        <p:spPr>
          <a:xfrm>
            <a:off x="457200" y="240030"/>
            <a:ext cx="72420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674EA7"/>
                </a:solidFill>
              </a:rPr>
              <a:t>Lesson 3 Overview</a:t>
            </a:r>
            <a:endParaRPr>
              <a:solidFill>
                <a:srgbClr val="674EA7"/>
              </a:solidFill>
            </a:endParaRPr>
          </a:p>
        </p:txBody>
      </p:sp>
      <p:sp>
        <p:nvSpPr>
          <p:cNvPr id="130" name="Google Shape;130;p19"/>
          <p:cNvSpPr txBox="1"/>
          <p:nvPr/>
        </p:nvSpPr>
        <p:spPr>
          <a:xfrm>
            <a:off x="311700" y="1248200"/>
            <a:ext cx="8314500" cy="3626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b="1" lang="en" sz="2200">
                <a:solidFill>
                  <a:srgbClr val="38761D"/>
                </a:solidFill>
              </a:rPr>
              <a:t>Problem statement: </a:t>
            </a:r>
            <a:endParaRPr b="1" sz="2200">
              <a:solidFill>
                <a:srgbClr val="38761D"/>
              </a:solidFill>
            </a:endParaRPr>
          </a:p>
          <a:p>
            <a:pPr indent="0" lvl="0" marL="0" rtl="0" algn="l">
              <a:spcBef>
                <a:spcPts val="0"/>
              </a:spcBef>
              <a:spcAft>
                <a:spcPts val="0"/>
              </a:spcAft>
              <a:buClr>
                <a:schemeClr val="dk1"/>
              </a:buClr>
              <a:buSzPts val="1100"/>
              <a:buFont typeface="Arial"/>
              <a:buNone/>
            </a:pPr>
            <a:r>
              <a:rPr i="1" lang="en" sz="2200">
                <a:solidFill>
                  <a:schemeClr val="dk1"/>
                </a:solidFill>
              </a:rPr>
              <a:t>How</a:t>
            </a:r>
            <a:r>
              <a:rPr lang="en" sz="2200">
                <a:solidFill>
                  <a:schemeClr val="dk1"/>
                </a:solidFill>
              </a:rPr>
              <a:t> are social determinants </a:t>
            </a:r>
            <a:r>
              <a:rPr lang="en" sz="2200" u="sng">
                <a:solidFill>
                  <a:schemeClr val="dk1"/>
                </a:solidFill>
              </a:rPr>
              <a:t>represented </a:t>
            </a:r>
            <a:r>
              <a:rPr lang="en" sz="2200">
                <a:solidFill>
                  <a:schemeClr val="dk1"/>
                </a:solidFill>
              </a:rPr>
              <a:t>in a given case study</a:t>
            </a:r>
            <a:r>
              <a:rPr b="1" lang="en" sz="2200">
                <a:solidFill>
                  <a:schemeClr val="dk1"/>
                </a:solidFill>
              </a:rPr>
              <a:t>?</a:t>
            </a:r>
            <a:endParaRPr b="1" sz="2200">
              <a:solidFill>
                <a:srgbClr val="674EA7"/>
              </a:solidFill>
            </a:endParaRPr>
          </a:p>
          <a:p>
            <a:pPr indent="0" lvl="0" marL="0" rtl="0" algn="l">
              <a:spcBef>
                <a:spcPts val="0"/>
              </a:spcBef>
              <a:spcAft>
                <a:spcPts val="0"/>
              </a:spcAft>
              <a:buNone/>
            </a:pPr>
            <a:r>
              <a:t/>
            </a:r>
            <a:endParaRPr b="1" sz="2200">
              <a:solidFill>
                <a:srgbClr val="674EA7"/>
              </a:solidFill>
            </a:endParaRPr>
          </a:p>
          <a:p>
            <a:pPr indent="0" lvl="0" marL="0" rtl="0" algn="l">
              <a:spcBef>
                <a:spcPts val="0"/>
              </a:spcBef>
              <a:spcAft>
                <a:spcPts val="0"/>
              </a:spcAft>
              <a:buNone/>
            </a:pPr>
            <a:r>
              <a:rPr b="1" lang="en" sz="2200">
                <a:solidFill>
                  <a:srgbClr val="38761D"/>
                </a:solidFill>
              </a:rPr>
              <a:t>Learning Activities:</a:t>
            </a:r>
            <a:endParaRPr b="1" sz="2200">
              <a:solidFill>
                <a:srgbClr val="38761D"/>
              </a:solidFill>
            </a:endParaRPr>
          </a:p>
          <a:p>
            <a:pPr indent="-368300" lvl="0" marL="457200" rtl="0" algn="l">
              <a:spcBef>
                <a:spcPts val="0"/>
              </a:spcBef>
              <a:spcAft>
                <a:spcPts val="0"/>
              </a:spcAft>
              <a:buClr>
                <a:schemeClr val="dk1"/>
              </a:buClr>
              <a:buSzPts val="2200"/>
              <a:buAutoNum type="arabicPeriod"/>
            </a:pPr>
            <a:r>
              <a:rPr lang="en" sz="2200">
                <a:solidFill>
                  <a:srgbClr val="0000FF"/>
                </a:solidFill>
              </a:rPr>
              <a:t>Read</a:t>
            </a:r>
            <a:r>
              <a:rPr lang="en" sz="2200">
                <a:solidFill>
                  <a:schemeClr val="dk1"/>
                </a:solidFill>
              </a:rPr>
              <a:t> and </a:t>
            </a:r>
            <a:r>
              <a:rPr lang="en" sz="2200">
                <a:solidFill>
                  <a:srgbClr val="0000FF"/>
                </a:solidFill>
              </a:rPr>
              <a:t>Analyze</a:t>
            </a:r>
            <a:r>
              <a:rPr lang="en" sz="2200">
                <a:solidFill>
                  <a:schemeClr val="dk1"/>
                </a:solidFill>
              </a:rPr>
              <a:t> </a:t>
            </a:r>
            <a:r>
              <a:rPr lang="en" sz="2200">
                <a:solidFill>
                  <a:srgbClr val="FF0000"/>
                </a:solidFill>
              </a:rPr>
              <a:t>Case Study</a:t>
            </a:r>
            <a:endParaRPr sz="2200">
              <a:solidFill>
                <a:srgbClr val="FF0000"/>
              </a:solidFill>
            </a:endParaRPr>
          </a:p>
          <a:p>
            <a:pPr indent="-368300" lvl="0" marL="457200" rtl="0" algn="l">
              <a:spcBef>
                <a:spcPts val="0"/>
              </a:spcBef>
              <a:spcAft>
                <a:spcPts val="0"/>
              </a:spcAft>
              <a:buClr>
                <a:schemeClr val="dk1"/>
              </a:buClr>
              <a:buSzPts val="2200"/>
              <a:buAutoNum type="arabicPeriod"/>
            </a:pPr>
            <a:r>
              <a:rPr lang="en" sz="2200">
                <a:solidFill>
                  <a:srgbClr val="0000FF"/>
                </a:solidFill>
              </a:rPr>
              <a:t>Enter </a:t>
            </a:r>
            <a:r>
              <a:rPr lang="en" sz="2200">
                <a:solidFill>
                  <a:schemeClr val="dk1"/>
                </a:solidFill>
              </a:rPr>
              <a:t>results into the </a:t>
            </a:r>
            <a:r>
              <a:rPr lang="en" sz="2200">
                <a:solidFill>
                  <a:srgbClr val="990000"/>
                </a:solidFill>
              </a:rPr>
              <a:t>first </a:t>
            </a:r>
            <a:r>
              <a:rPr lang="en" sz="2200">
                <a:solidFill>
                  <a:srgbClr val="FF0000"/>
                </a:solidFill>
              </a:rPr>
              <a:t>column of table</a:t>
            </a:r>
            <a:endParaRPr sz="2200">
              <a:solidFill>
                <a:srgbClr val="FF0000"/>
              </a:solidFill>
            </a:endParaRPr>
          </a:p>
          <a:p>
            <a:pPr indent="-368300" lvl="0" marL="457200" rtl="0" algn="l">
              <a:spcBef>
                <a:spcPts val="0"/>
              </a:spcBef>
              <a:spcAft>
                <a:spcPts val="0"/>
              </a:spcAft>
              <a:buClr>
                <a:schemeClr val="dk1"/>
              </a:buClr>
              <a:buSzPts val="2200"/>
              <a:buAutoNum type="arabicPeriod"/>
            </a:pPr>
            <a:r>
              <a:rPr lang="en" sz="2200">
                <a:solidFill>
                  <a:srgbClr val="0000FF"/>
                </a:solidFill>
              </a:rPr>
              <a:t>Determine </a:t>
            </a:r>
            <a:r>
              <a:rPr lang="en" sz="2200">
                <a:solidFill>
                  <a:schemeClr val="dk1"/>
                </a:solidFill>
              </a:rPr>
              <a:t>and </a:t>
            </a:r>
            <a:r>
              <a:rPr lang="en" sz="2200">
                <a:solidFill>
                  <a:srgbClr val="0000FF"/>
                </a:solidFill>
              </a:rPr>
              <a:t>discuss </a:t>
            </a:r>
            <a:r>
              <a:rPr lang="en" sz="2200">
                <a:solidFill>
                  <a:srgbClr val="FF0000"/>
                </a:solidFill>
              </a:rPr>
              <a:t>comparisons </a:t>
            </a:r>
            <a:r>
              <a:rPr lang="en" sz="2200">
                <a:solidFill>
                  <a:schemeClr val="dk1"/>
                </a:solidFill>
              </a:rPr>
              <a:t>to themselves</a:t>
            </a:r>
            <a:endParaRPr sz="2200">
              <a:solidFill>
                <a:schemeClr val="dk1"/>
              </a:solidFill>
            </a:endParaRPr>
          </a:p>
          <a:p>
            <a:pPr indent="-368300" lvl="0" marL="457200" rtl="0" algn="l">
              <a:spcBef>
                <a:spcPts val="0"/>
              </a:spcBef>
              <a:spcAft>
                <a:spcPts val="0"/>
              </a:spcAft>
              <a:buClr>
                <a:schemeClr val="dk1"/>
              </a:buClr>
              <a:buSzPts val="2200"/>
              <a:buAutoNum type="arabicPeriod"/>
            </a:pPr>
            <a:r>
              <a:rPr lang="en" sz="2200">
                <a:solidFill>
                  <a:srgbClr val="0000FF"/>
                </a:solidFill>
              </a:rPr>
              <a:t>Enter </a:t>
            </a:r>
            <a:r>
              <a:rPr lang="en" sz="2200">
                <a:solidFill>
                  <a:srgbClr val="FF0000"/>
                </a:solidFill>
              </a:rPr>
              <a:t>results </a:t>
            </a:r>
            <a:r>
              <a:rPr lang="en" sz="2200">
                <a:solidFill>
                  <a:schemeClr val="dk1"/>
                </a:solidFill>
              </a:rPr>
              <a:t>into the </a:t>
            </a:r>
            <a:r>
              <a:rPr lang="en" sz="2200">
                <a:solidFill>
                  <a:srgbClr val="85200C"/>
                </a:solidFill>
              </a:rPr>
              <a:t>second</a:t>
            </a:r>
            <a:r>
              <a:rPr lang="en" sz="2200">
                <a:solidFill>
                  <a:schemeClr val="dk1"/>
                </a:solidFill>
              </a:rPr>
              <a:t> </a:t>
            </a:r>
            <a:r>
              <a:rPr lang="en" sz="2200">
                <a:solidFill>
                  <a:srgbClr val="FF0000"/>
                </a:solidFill>
              </a:rPr>
              <a:t>column </a:t>
            </a:r>
            <a:r>
              <a:rPr lang="en" sz="2200">
                <a:solidFill>
                  <a:schemeClr val="dk1"/>
                </a:solidFill>
              </a:rPr>
              <a:t>of table</a:t>
            </a:r>
            <a:endParaRPr sz="2200">
              <a:solidFill>
                <a:schemeClr val="dk1"/>
              </a:solidFill>
            </a:endParaRPr>
          </a:p>
          <a:p>
            <a:pPr indent="-368300" lvl="0" marL="457200" rtl="0" algn="l">
              <a:spcBef>
                <a:spcPts val="0"/>
              </a:spcBef>
              <a:spcAft>
                <a:spcPts val="0"/>
              </a:spcAft>
              <a:buClr>
                <a:schemeClr val="dk1"/>
              </a:buClr>
              <a:buSzPts val="2200"/>
              <a:buAutoNum type="arabicPeriod"/>
            </a:pPr>
            <a:r>
              <a:rPr lang="en" sz="2200">
                <a:solidFill>
                  <a:srgbClr val="0000FF"/>
                </a:solidFill>
              </a:rPr>
              <a:t>Share</a:t>
            </a:r>
            <a:r>
              <a:rPr lang="en" sz="2200">
                <a:solidFill>
                  <a:schemeClr val="dk1"/>
                </a:solidFill>
              </a:rPr>
              <a:t> </a:t>
            </a:r>
            <a:r>
              <a:rPr lang="en" sz="2200">
                <a:solidFill>
                  <a:srgbClr val="FF0000"/>
                </a:solidFill>
              </a:rPr>
              <a:t>results</a:t>
            </a:r>
            <a:endParaRPr b="1" sz="2200">
              <a:solidFill>
                <a:srgbClr val="FF0000"/>
              </a:solidFill>
            </a:endParaRPr>
          </a:p>
          <a:p>
            <a:pPr indent="0" lvl="0" marL="0" rtl="0" algn="l">
              <a:spcBef>
                <a:spcPts val="0"/>
              </a:spcBef>
              <a:spcAft>
                <a:spcPts val="0"/>
              </a:spcAft>
              <a:buNone/>
            </a:pPr>
            <a:r>
              <a:t/>
            </a:r>
            <a:endParaRPr sz="2000">
              <a:solidFill>
                <a:schemeClr val="dk1"/>
              </a:solidFill>
            </a:endParaRPr>
          </a:p>
          <a:p>
            <a:pPr indent="0" lvl="0" marL="0" rtl="0" algn="l">
              <a:spcBef>
                <a:spcPts val="0"/>
              </a:spcBef>
              <a:spcAft>
                <a:spcPts val="0"/>
              </a:spcAft>
              <a:buNone/>
            </a:pPr>
            <a:r>
              <a:t/>
            </a:r>
            <a:endParaRPr sz="2000">
              <a:solidFill>
                <a:schemeClr val="dk1"/>
              </a:solidFill>
            </a:endParaRPr>
          </a:p>
          <a:p>
            <a:pPr indent="0" lvl="0" marL="0" rtl="0" algn="l">
              <a:spcBef>
                <a:spcPts val="0"/>
              </a:spcBef>
              <a:spcAft>
                <a:spcPts val="0"/>
              </a:spcAft>
              <a:buNone/>
            </a:pPr>
            <a:r>
              <a:t/>
            </a:r>
            <a:endParaRPr sz="2000">
              <a:solidFill>
                <a:srgbClr val="FF0000"/>
              </a:solidFill>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4" name="Shape 134"/>
        <p:cNvGrpSpPr/>
        <p:nvPr/>
      </p:nvGrpSpPr>
      <p:grpSpPr>
        <a:xfrm>
          <a:off x="0" y="0"/>
          <a:ext cx="0" cy="0"/>
          <a:chOff x="0" y="0"/>
          <a:chExt cx="0" cy="0"/>
        </a:xfrm>
      </p:grpSpPr>
      <p:sp>
        <p:nvSpPr>
          <p:cNvPr id="135" name="Google Shape;135;p20"/>
          <p:cNvSpPr txBox="1"/>
          <p:nvPr>
            <p:ph type="title"/>
          </p:nvPr>
        </p:nvSpPr>
        <p:spPr>
          <a:xfrm>
            <a:off x="457200" y="240030"/>
            <a:ext cx="72390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674EA7"/>
                </a:solidFill>
              </a:rPr>
              <a:t>Review from Lessons 1 and 2</a:t>
            </a:r>
            <a:endParaRPr>
              <a:solidFill>
                <a:srgbClr val="674EA7"/>
              </a:solidFill>
            </a:endParaRPr>
          </a:p>
        </p:txBody>
      </p:sp>
      <p:sp>
        <p:nvSpPr>
          <p:cNvPr id="136" name="Google Shape;136;p20"/>
          <p:cNvSpPr txBox="1"/>
          <p:nvPr>
            <p:ph idx="1" type="body"/>
          </p:nvPr>
        </p:nvSpPr>
        <p:spPr>
          <a:xfrm>
            <a:off x="457200" y="1207050"/>
            <a:ext cx="8066100" cy="3573000"/>
          </a:xfrm>
          <a:prstGeom prst="rect">
            <a:avLst/>
          </a:prstGeom>
        </p:spPr>
        <p:txBody>
          <a:bodyPr anchorCtr="0" anchor="t" bIns="45700" lIns="91425" spcFirstLastPara="1" rIns="91425" wrap="square" tIns="45700">
            <a:noAutofit/>
          </a:bodyPr>
          <a:lstStyle/>
          <a:p>
            <a:pPr indent="-381000" lvl="0" marL="457200" rtl="0" algn="l">
              <a:spcBef>
                <a:spcPts val="600"/>
              </a:spcBef>
              <a:spcAft>
                <a:spcPts val="0"/>
              </a:spcAft>
              <a:buSzPts val="2400"/>
              <a:buAutoNum type="arabicPeriod"/>
            </a:pPr>
            <a:r>
              <a:rPr lang="en" sz="2400"/>
              <a:t>Video: </a:t>
            </a:r>
            <a:r>
              <a:rPr lang="en" sz="2400" u="sng">
                <a:solidFill>
                  <a:srgbClr val="1155CC"/>
                </a:solidFill>
                <a:latin typeface="Times New Roman"/>
                <a:ea typeface="Times New Roman"/>
                <a:cs typeface="Times New Roman"/>
                <a:sym typeface="Times New Roman"/>
                <a:hlinkClick r:id="rId3"/>
              </a:rPr>
              <a:t>https://www.youtube.com/watch?v=1iSuZngvCpY</a:t>
            </a:r>
            <a:r>
              <a:rPr lang="en" sz="2400"/>
              <a:t>  </a:t>
            </a:r>
            <a:endParaRPr sz="2400"/>
          </a:p>
          <a:p>
            <a:pPr indent="-381000" lvl="0" marL="457200" rtl="0" algn="l">
              <a:spcBef>
                <a:spcPts val="0"/>
              </a:spcBef>
              <a:spcAft>
                <a:spcPts val="0"/>
              </a:spcAft>
              <a:buSzPts val="2400"/>
              <a:buAutoNum type="arabicPeriod"/>
            </a:pPr>
            <a:r>
              <a:rPr lang="en" sz="2400"/>
              <a:t>Vocabulary:</a:t>
            </a:r>
            <a:endParaRPr sz="2400"/>
          </a:p>
          <a:p>
            <a:pPr indent="-381000" lvl="1" marL="914400" rtl="0" algn="l">
              <a:lnSpc>
                <a:spcPct val="100000"/>
              </a:lnSpc>
              <a:spcBef>
                <a:spcPts val="0"/>
              </a:spcBef>
              <a:spcAft>
                <a:spcPts val="0"/>
              </a:spcAft>
              <a:buClr>
                <a:srgbClr val="008000"/>
              </a:buClr>
              <a:buSzPts val="2400"/>
              <a:buFont typeface="Times New Roman"/>
              <a:buAutoNum type="alphaLcPeriod"/>
            </a:pPr>
            <a:r>
              <a:rPr lang="en" sz="2400">
                <a:solidFill>
                  <a:srgbClr val="008000"/>
                </a:solidFill>
                <a:latin typeface="Times New Roman"/>
                <a:ea typeface="Times New Roman"/>
                <a:cs typeface="Times New Roman"/>
                <a:sym typeface="Times New Roman"/>
              </a:rPr>
              <a:t>Economic stability</a:t>
            </a:r>
            <a:endParaRPr sz="2400">
              <a:solidFill>
                <a:srgbClr val="008000"/>
              </a:solidFill>
              <a:latin typeface="Times New Roman"/>
              <a:ea typeface="Times New Roman"/>
              <a:cs typeface="Times New Roman"/>
              <a:sym typeface="Times New Roman"/>
            </a:endParaRPr>
          </a:p>
          <a:p>
            <a:pPr indent="-381000" lvl="1" marL="914400" rtl="0" algn="l">
              <a:lnSpc>
                <a:spcPct val="100000"/>
              </a:lnSpc>
              <a:spcBef>
                <a:spcPts val="0"/>
              </a:spcBef>
              <a:spcAft>
                <a:spcPts val="0"/>
              </a:spcAft>
              <a:buClr>
                <a:srgbClr val="008000"/>
              </a:buClr>
              <a:buSzPts val="2400"/>
              <a:buFont typeface="Times New Roman"/>
              <a:buAutoNum type="alphaLcPeriod"/>
            </a:pPr>
            <a:r>
              <a:rPr lang="en" sz="2400">
                <a:solidFill>
                  <a:srgbClr val="008000"/>
                </a:solidFill>
                <a:latin typeface="Times New Roman"/>
                <a:ea typeface="Times New Roman"/>
                <a:cs typeface="Times New Roman"/>
                <a:sym typeface="Times New Roman"/>
              </a:rPr>
              <a:t>Education</a:t>
            </a:r>
            <a:endParaRPr sz="2400">
              <a:solidFill>
                <a:srgbClr val="008000"/>
              </a:solidFill>
              <a:latin typeface="Times New Roman"/>
              <a:ea typeface="Times New Roman"/>
              <a:cs typeface="Times New Roman"/>
              <a:sym typeface="Times New Roman"/>
            </a:endParaRPr>
          </a:p>
          <a:p>
            <a:pPr indent="-381000" lvl="1" marL="914400" rtl="0" algn="l">
              <a:lnSpc>
                <a:spcPct val="100000"/>
              </a:lnSpc>
              <a:spcBef>
                <a:spcPts val="0"/>
              </a:spcBef>
              <a:spcAft>
                <a:spcPts val="0"/>
              </a:spcAft>
              <a:buClr>
                <a:srgbClr val="008000"/>
              </a:buClr>
              <a:buSzPts val="2400"/>
              <a:buFont typeface="Times New Roman"/>
              <a:buAutoNum type="alphaLcPeriod"/>
            </a:pPr>
            <a:r>
              <a:rPr lang="en" sz="2400">
                <a:solidFill>
                  <a:srgbClr val="008000"/>
                </a:solidFill>
                <a:latin typeface="Times New Roman"/>
                <a:ea typeface="Times New Roman"/>
                <a:cs typeface="Times New Roman"/>
                <a:sym typeface="Times New Roman"/>
              </a:rPr>
              <a:t>Social and Community Supports</a:t>
            </a:r>
            <a:endParaRPr sz="2400">
              <a:solidFill>
                <a:srgbClr val="008000"/>
              </a:solidFill>
              <a:latin typeface="Times New Roman"/>
              <a:ea typeface="Times New Roman"/>
              <a:cs typeface="Times New Roman"/>
              <a:sym typeface="Times New Roman"/>
            </a:endParaRPr>
          </a:p>
          <a:p>
            <a:pPr indent="-381000" lvl="1" marL="914400" rtl="0" algn="l">
              <a:lnSpc>
                <a:spcPct val="100000"/>
              </a:lnSpc>
              <a:spcBef>
                <a:spcPts val="0"/>
              </a:spcBef>
              <a:spcAft>
                <a:spcPts val="0"/>
              </a:spcAft>
              <a:buClr>
                <a:srgbClr val="008000"/>
              </a:buClr>
              <a:buSzPts val="2400"/>
              <a:buFont typeface="Times New Roman"/>
              <a:buAutoNum type="alphaLcPeriod"/>
            </a:pPr>
            <a:r>
              <a:rPr lang="en" sz="2400">
                <a:solidFill>
                  <a:srgbClr val="008000"/>
                </a:solidFill>
                <a:latin typeface="Times New Roman"/>
                <a:ea typeface="Times New Roman"/>
                <a:cs typeface="Times New Roman"/>
                <a:sym typeface="Times New Roman"/>
              </a:rPr>
              <a:t>Health Care</a:t>
            </a:r>
            <a:endParaRPr sz="2400">
              <a:solidFill>
                <a:srgbClr val="008000"/>
              </a:solidFill>
              <a:latin typeface="Times New Roman"/>
              <a:ea typeface="Times New Roman"/>
              <a:cs typeface="Times New Roman"/>
              <a:sym typeface="Times New Roman"/>
            </a:endParaRPr>
          </a:p>
          <a:p>
            <a:pPr indent="-381000" lvl="1" marL="914400" rtl="0" algn="l">
              <a:lnSpc>
                <a:spcPct val="100000"/>
              </a:lnSpc>
              <a:spcBef>
                <a:spcPts val="0"/>
              </a:spcBef>
              <a:spcAft>
                <a:spcPts val="0"/>
              </a:spcAft>
              <a:buClr>
                <a:srgbClr val="008000"/>
              </a:buClr>
              <a:buSzPts val="2400"/>
              <a:buFont typeface="Times New Roman"/>
              <a:buAutoNum type="alphaLcPeriod"/>
            </a:pPr>
            <a:r>
              <a:rPr lang="en" sz="2400">
                <a:solidFill>
                  <a:srgbClr val="008000"/>
                </a:solidFill>
                <a:latin typeface="Times New Roman"/>
                <a:ea typeface="Times New Roman"/>
                <a:cs typeface="Times New Roman"/>
                <a:sym typeface="Times New Roman"/>
              </a:rPr>
              <a:t>Food/Nutrition</a:t>
            </a:r>
            <a:endParaRPr sz="2400">
              <a:solidFill>
                <a:srgbClr val="008000"/>
              </a:solidFill>
              <a:latin typeface="Times New Roman"/>
              <a:ea typeface="Times New Roman"/>
              <a:cs typeface="Times New Roman"/>
              <a:sym typeface="Times New Roman"/>
            </a:endParaRPr>
          </a:p>
          <a:p>
            <a:pPr indent="-381000" lvl="1" marL="914400" rtl="0" algn="l">
              <a:lnSpc>
                <a:spcPct val="100000"/>
              </a:lnSpc>
              <a:spcBef>
                <a:spcPts val="0"/>
              </a:spcBef>
              <a:spcAft>
                <a:spcPts val="0"/>
              </a:spcAft>
              <a:buClr>
                <a:srgbClr val="008000"/>
              </a:buClr>
              <a:buSzPts val="2400"/>
              <a:buFont typeface="Times New Roman"/>
              <a:buAutoNum type="alphaLcPeriod"/>
            </a:pPr>
            <a:r>
              <a:rPr lang="en" sz="2400">
                <a:solidFill>
                  <a:srgbClr val="008000"/>
                </a:solidFill>
                <a:latin typeface="Times New Roman"/>
                <a:ea typeface="Times New Roman"/>
                <a:cs typeface="Times New Roman"/>
                <a:sym typeface="Times New Roman"/>
              </a:rPr>
              <a:t>Neighborhood and Physical Environment</a:t>
            </a:r>
            <a:endParaRPr sz="240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0" name="Shape 140"/>
        <p:cNvGrpSpPr/>
        <p:nvPr/>
      </p:nvGrpSpPr>
      <p:grpSpPr>
        <a:xfrm>
          <a:off x="0" y="0"/>
          <a:ext cx="0" cy="0"/>
          <a:chOff x="0" y="0"/>
          <a:chExt cx="0" cy="0"/>
        </a:xfrm>
      </p:grpSpPr>
      <p:sp>
        <p:nvSpPr>
          <p:cNvPr id="141" name="Google Shape;141;p21"/>
          <p:cNvSpPr txBox="1"/>
          <p:nvPr>
            <p:ph type="title"/>
          </p:nvPr>
        </p:nvSpPr>
        <p:spPr>
          <a:xfrm>
            <a:off x="457200" y="240030"/>
            <a:ext cx="72390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674EA7"/>
                </a:solidFill>
              </a:rPr>
              <a:t>A CASE STUDY:  ‘Sarah’</a:t>
            </a:r>
            <a:endParaRPr>
              <a:solidFill>
                <a:srgbClr val="674EA7"/>
              </a:solidFill>
            </a:endParaRPr>
          </a:p>
        </p:txBody>
      </p:sp>
      <p:sp>
        <p:nvSpPr>
          <p:cNvPr id="142" name="Google Shape;142;p21"/>
          <p:cNvSpPr txBox="1"/>
          <p:nvPr>
            <p:ph idx="1" type="body"/>
          </p:nvPr>
        </p:nvSpPr>
        <p:spPr>
          <a:xfrm>
            <a:off x="254825" y="1207050"/>
            <a:ext cx="7997100" cy="3634800"/>
          </a:xfrm>
          <a:prstGeom prst="rect">
            <a:avLst/>
          </a:prstGeom>
        </p:spPr>
        <p:txBody>
          <a:bodyPr anchorCtr="0" anchor="t" bIns="45700" lIns="91425" spcFirstLastPara="1" rIns="91425" wrap="square" tIns="45700">
            <a:noAutofit/>
          </a:bodyPr>
          <a:lstStyle/>
          <a:p>
            <a:pPr indent="-312039" lvl="0" marL="457200" rtl="0" algn="l">
              <a:spcBef>
                <a:spcPts val="600"/>
              </a:spcBef>
              <a:spcAft>
                <a:spcPts val="0"/>
              </a:spcAft>
              <a:buSzPts val="1314"/>
              <a:buAutoNum type="arabicPeriod"/>
            </a:pPr>
            <a:r>
              <a:rPr lang="en"/>
              <a:t>As Case Study is </a:t>
            </a:r>
            <a:r>
              <a:rPr lang="en">
                <a:solidFill>
                  <a:srgbClr val="0000FF"/>
                </a:solidFill>
              </a:rPr>
              <a:t>read aloud </a:t>
            </a:r>
            <a:r>
              <a:rPr lang="en"/>
              <a:t>by </a:t>
            </a:r>
            <a:r>
              <a:rPr lang="en">
                <a:solidFill>
                  <a:srgbClr val="FF0000"/>
                </a:solidFill>
              </a:rPr>
              <a:t>teacher</a:t>
            </a:r>
            <a:r>
              <a:rPr lang="en"/>
              <a:t>, </a:t>
            </a:r>
            <a:r>
              <a:rPr lang="en" u="sng">
                <a:solidFill>
                  <a:srgbClr val="FF0000"/>
                </a:solidFill>
              </a:rPr>
              <a:t>students </a:t>
            </a:r>
            <a:r>
              <a:rPr lang="en" u="sng">
                <a:solidFill>
                  <a:srgbClr val="0000FF"/>
                </a:solidFill>
              </a:rPr>
              <a:t>listen</a:t>
            </a:r>
            <a:r>
              <a:rPr lang="en">
                <a:solidFill>
                  <a:srgbClr val="0000FF"/>
                </a:solidFill>
              </a:rPr>
              <a:t>.</a:t>
            </a:r>
            <a:endParaRPr u="sng"/>
          </a:p>
          <a:p>
            <a:pPr indent="-312039" lvl="0" marL="457200" rtl="0" algn="l">
              <a:spcBef>
                <a:spcPts val="0"/>
              </a:spcBef>
              <a:spcAft>
                <a:spcPts val="0"/>
              </a:spcAft>
              <a:buSzPts val="1314"/>
              <a:buAutoNum type="arabicPeriod"/>
            </a:pPr>
            <a:r>
              <a:rPr lang="en" u="sng"/>
              <a:t>Take turns</a:t>
            </a:r>
            <a:r>
              <a:rPr lang="en"/>
              <a:t> </a:t>
            </a:r>
            <a:r>
              <a:rPr lang="en">
                <a:solidFill>
                  <a:srgbClr val="0000FF"/>
                </a:solidFill>
              </a:rPr>
              <a:t>reading</a:t>
            </a:r>
            <a:r>
              <a:rPr lang="en"/>
              <a:t> sections of case study </a:t>
            </a:r>
            <a:r>
              <a:rPr lang="en">
                <a:solidFill>
                  <a:srgbClr val="FF0000"/>
                </a:solidFill>
              </a:rPr>
              <a:t>in teams</a:t>
            </a:r>
            <a:endParaRPr>
              <a:solidFill>
                <a:srgbClr val="FF0000"/>
              </a:solidFill>
            </a:endParaRPr>
          </a:p>
          <a:p>
            <a:pPr indent="-312039" lvl="0" marL="457200" rtl="0" algn="l">
              <a:spcBef>
                <a:spcPts val="0"/>
              </a:spcBef>
              <a:spcAft>
                <a:spcPts val="0"/>
              </a:spcAft>
              <a:buSzPts val="1314"/>
              <a:buAutoNum type="arabicPeriod"/>
            </a:pPr>
            <a:r>
              <a:rPr lang="en"/>
              <a:t>Every member </a:t>
            </a:r>
            <a:r>
              <a:rPr lang="en">
                <a:solidFill>
                  <a:srgbClr val="0000FF"/>
                </a:solidFill>
              </a:rPr>
              <a:t>highlights </a:t>
            </a:r>
            <a:r>
              <a:rPr lang="en"/>
              <a:t>their copy</a:t>
            </a:r>
            <a:endParaRPr/>
          </a:p>
          <a:p>
            <a:pPr indent="0" lvl="0" marL="0" rtl="0" algn="l">
              <a:spcBef>
                <a:spcPts val="600"/>
              </a:spcBef>
              <a:spcAft>
                <a:spcPts val="0"/>
              </a:spcAft>
              <a:buNone/>
            </a:pPr>
            <a:r>
              <a:t/>
            </a:r>
            <a:endParaRPr/>
          </a:p>
          <a:p>
            <a:pPr indent="0" lvl="0" marL="0" rtl="0" algn="l">
              <a:spcBef>
                <a:spcPts val="600"/>
              </a:spcBef>
              <a:spcAft>
                <a:spcPts val="0"/>
              </a:spcAft>
              <a:buNone/>
            </a:pPr>
            <a:r>
              <a:rPr lang="en" u="sng"/>
              <a:t>Question:</a:t>
            </a:r>
            <a:r>
              <a:rPr lang="en"/>
              <a:t> What to look for in the Case Study?</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6" name="Shape 146"/>
        <p:cNvGrpSpPr/>
        <p:nvPr/>
      </p:nvGrpSpPr>
      <p:grpSpPr>
        <a:xfrm>
          <a:off x="0" y="0"/>
          <a:ext cx="0" cy="0"/>
          <a:chOff x="0" y="0"/>
          <a:chExt cx="0" cy="0"/>
        </a:xfrm>
      </p:grpSpPr>
      <p:sp>
        <p:nvSpPr>
          <p:cNvPr id="147" name="Google Shape;147;p22"/>
          <p:cNvSpPr txBox="1"/>
          <p:nvPr>
            <p:ph type="title"/>
          </p:nvPr>
        </p:nvSpPr>
        <p:spPr>
          <a:xfrm>
            <a:off x="457200" y="240030"/>
            <a:ext cx="72390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674EA7"/>
                </a:solidFill>
              </a:rPr>
              <a:t>A CASE STUDY:  ‘Sarah’ cont.</a:t>
            </a:r>
            <a:endParaRPr>
              <a:solidFill>
                <a:srgbClr val="674EA7"/>
              </a:solidFill>
            </a:endParaRPr>
          </a:p>
        </p:txBody>
      </p:sp>
      <p:sp>
        <p:nvSpPr>
          <p:cNvPr id="148" name="Google Shape;148;p22"/>
          <p:cNvSpPr txBox="1"/>
          <p:nvPr>
            <p:ph idx="1" type="body"/>
          </p:nvPr>
        </p:nvSpPr>
        <p:spPr>
          <a:xfrm>
            <a:off x="254825" y="1207050"/>
            <a:ext cx="7997100" cy="3634800"/>
          </a:xfrm>
          <a:prstGeom prst="rect">
            <a:avLst/>
          </a:prstGeom>
        </p:spPr>
        <p:txBody>
          <a:bodyPr anchorCtr="0" anchor="t" bIns="45700" lIns="91425" spcFirstLastPara="1" rIns="91425" wrap="square" tIns="45700">
            <a:noAutofit/>
          </a:bodyPr>
          <a:lstStyle/>
          <a:p>
            <a:pPr indent="-312039" lvl="0" marL="457200" rtl="0" algn="l">
              <a:spcBef>
                <a:spcPts val="600"/>
              </a:spcBef>
              <a:spcAft>
                <a:spcPts val="0"/>
              </a:spcAft>
              <a:buSzPts val="1314"/>
              <a:buChar char="⦿"/>
            </a:pPr>
            <a:r>
              <a:rPr lang="en" u="sng">
                <a:solidFill>
                  <a:srgbClr val="0000FF"/>
                </a:solidFill>
              </a:rPr>
              <a:t>Underline</a:t>
            </a:r>
            <a:r>
              <a:rPr lang="en" u="sng"/>
              <a:t> </a:t>
            </a:r>
            <a:r>
              <a:rPr lang="en">
                <a:solidFill>
                  <a:srgbClr val="FF0000"/>
                </a:solidFill>
              </a:rPr>
              <a:t>Key words</a:t>
            </a:r>
            <a:r>
              <a:rPr lang="en"/>
              <a:t> in your individual copy related to social determinants </a:t>
            </a:r>
            <a:endParaRPr/>
          </a:p>
          <a:p>
            <a:pPr indent="-312039" lvl="0" marL="457200" rtl="0" algn="l">
              <a:spcBef>
                <a:spcPts val="0"/>
              </a:spcBef>
              <a:spcAft>
                <a:spcPts val="0"/>
              </a:spcAft>
              <a:buSzPts val="1314"/>
              <a:buChar char="⦿"/>
            </a:pPr>
            <a:r>
              <a:rPr lang="en" u="sng">
                <a:solidFill>
                  <a:srgbClr val="0000FF"/>
                </a:solidFill>
              </a:rPr>
              <a:t>Find </a:t>
            </a:r>
            <a:r>
              <a:rPr lang="en" u="sng">
                <a:solidFill>
                  <a:srgbClr val="FF0000"/>
                </a:solidFill>
              </a:rPr>
              <a:t>definition</a:t>
            </a:r>
            <a:r>
              <a:rPr lang="en"/>
              <a:t> for vocabulary in each section and </a:t>
            </a:r>
            <a:r>
              <a:rPr lang="en">
                <a:solidFill>
                  <a:srgbClr val="0000FF"/>
                </a:solidFill>
              </a:rPr>
              <a:t>add</a:t>
            </a:r>
            <a:r>
              <a:rPr lang="en"/>
              <a:t> to </a:t>
            </a:r>
            <a:r>
              <a:rPr lang="en">
                <a:solidFill>
                  <a:srgbClr val="FF0000"/>
                </a:solidFill>
              </a:rPr>
              <a:t>vocabulary table</a:t>
            </a:r>
            <a:r>
              <a:rPr lang="en"/>
              <a:t> at bottom of the worksheet</a:t>
            </a:r>
            <a:endParaRPr/>
          </a:p>
          <a:p>
            <a:pPr indent="-312039" lvl="0" marL="457200" rtl="0" algn="l">
              <a:spcBef>
                <a:spcPts val="0"/>
              </a:spcBef>
              <a:spcAft>
                <a:spcPts val="0"/>
              </a:spcAft>
              <a:buSzPts val="1314"/>
              <a:buChar char="⦿"/>
            </a:pPr>
            <a:r>
              <a:rPr lang="en" u="sng">
                <a:solidFill>
                  <a:srgbClr val="0000FF"/>
                </a:solidFill>
              </a:rPr>
              <a:t>Write </a:t>
            </a:r>
            <a:r>
              <a:rPr lang="en" u="sng">
                <a:solidFill>
                  <a:srgbClr val="FF0000"/>
                </a:solidFill>
              </a:rPr>
              <a:t>one-sentence summary </a:t>
            </a:r>
            <a:r>
              <a:rPr lang="en"/>
              <a:t>after each section is read.</a:t>
            </a:r>
            <a:endParaRPr/>
          </a:p>
          <a:p>
            <a:pPr indent="-312039" lvl="0" marL="457200" rtl="0" algn="l">
              <a:spcBef>
                <a:spcPts val="0"/>
              </a:spcBef>
              <a:spcAft>
                <a:spcPts val="0"/>
              </a:spcAft>
              <a:buSzPts val="1314"/>
              <a:buChar char="⦿"/>
            </a:pPr>
            <a:r>
              <a:rPr b="1" lang="en">
                <a:solidFill>
                  <a:srgbClr val="134F5C"/>
                </a:solidFill>
              </a:rPr>
              <a:t>Recorder</a:t>
            </a:r>
            <a:r>
              <a:rPr lang="en">
                <a:solidFill>
                  <a:srgbClr val="134F5C"/>
                </a:solidFill>
              </a:rPr>
              <a:t> </a:t>
            </a:r>
            <a:r>
              <a:rPr lang="en">
                <a:solidFill>
                  <a:srgbClr val="0000FF"/>
                </a:solidFill>
              </a:rPr>
              <a:t>enters </a:t>
            </a:r>
            <a:r>
              <a:rPr lang="en">
                <a:solidFill>
                  <a:srgbClr val="FF0000"/>
                </a:solidFill>
              </a:rPr>
              <a:t>group’s consensus</a:t>
            </a:r>
            <a:r>
              <a:rPr lang="en"/>
              <a:t> on group copy</a:t>
            </a: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52" name="Shape 152"/>
        <p:cNvGrpSpPr/>
        <p:nvPr/>
      </p:nvGrpSpPr>
      <p:grpSpPr>
        <a:xfrm>
          <a:off x="0" y="0"/>
          <a:ext cx="0" cy="0"/>
          <a:chOff x="0" y="0"/>
          <a:chExt cx="0" cy="0"/>
        </a:xfrm>
      </p:grpSpPr>
      <p:sp>
        <p:nvSpPr>
          <p:cNvPr id="153" name="Google Shape;153;p23"/>
          <p:cNvSpPr txBox="1"/>
          <p:nvPr>
            <p:ph type="title"/>
          </p:nvPr>
        </p:nvSpPr>
        <p:spPr>
          <a:xfrm>
            <a:off x="457200" y="240030"/>
            <a:ext cx="7239000" cy="857400"/>
          </a:xfrm>
          <a:prstGeom prst="rect">
            <a:avLst/>
          </a:prstGeom>
        </p:spPr>
        <p:txBody>
          <a:bodyPr anchorCtr="0" anchor="b" bIns="0" lIns="45700" spcFirstLastPara="1" rIns="45700" wrap="square" tIns="0">
            <a:noAutofit/>
          </a:bodyPr>
          <a:lstStyle/>
          <a:p>
            <a:pPr indent="0" lvl="0" marL="0" rtl="0" algn="l">
              <a:spcBef>
                <a:spcPts val="0"/>
              </a:spcBef>
              <a:spcAft>
                <a:spcPts val="0"/>
              </a:spcAft>
              <a:buNone/>
            </a:pPr>
            <a:r>
              <a:rPr lang="en">
                <a:solidFill>
                  <a:srgbClr val="674EA7"/>
                </a:solidFill>
              </a:rPr>
              <a:t>Vocabulary Words</a:t>
            </a:r>
            <a:endParaRPr>
              <a:solidFill>
                <a:srgbClr val="674EA7"/>
              </a:solidFill>
            </a:endParaRPr>
          </a:p>
        </p:txBody>
      </p:sp>
      <p:sp>
        <p:nvSpPr>
          <p:cNvPr id="154" name="Google Shape;154;p23"/>
          <p:cNvSpPr txBox="1"/>
          <p:nvPr>
            <p:ph idx="1" type="body"/>
          </p:nvPr>
        </p:nvSpPr>
        <p:spPr>
          <a:xfrm>
            <a:off x="457200" y="1193987"/>
            <a:ext cx="7239000" cy="3634800"/>
          </a:xfrm>
          <a:prstGeom prst="rect">
            <a:avLst/>
          </a:prstGeom>
        </p:spPr>
        <p:txBody>
          <a:bodyPr anchorCtr="0" anchor="t" bIns="45700" lIns="91425" spcFirstLastPara="1" rIns="91425" wrap="square" tIns="45700">
            <a:noAutofit/>
          </a:bodyPr>
          <a:lstStyle/>
          <a:p>
            <a:pPr indent="0" lvl="0" marL="0" rtl="0" algn="l">
              <a:lnSpc>
                <a:spcPct val="100000"/>
              </a:lnSpc>
              <a:spcBef>
                <a:spcPts val="0"/>
              </a:spcBef>
              <a:spcAft>
                <a:spcPts val="0"/>
              </a:spcAft>
              <a:buClr>
                <a:schemeClr val="dk1"/>
              </a:buClr>
              <a:buSzPts val="1100"/>
              <a:buFont typeface="Arial"/>
              <a:buNone/>
            </a:pPr>
            <a:r>
              <a:rPr lang="en" sz="1700">
                <a:solidFill>
                  <a:srgbClr val="FF0000"/>
                </a:solidFill>
              </a:rPr>
              <a:t>Shelter										Noun/who or what</a:t>
            </a:r>
            <a:endParaRPr sz="1700">
              <a:solidFill>
                <a:srgbClr val="FF0000"/>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FF0000"/>
                </a:solidFill>
              </a:rPr>
              <a:t>Tarp</a:t>
            </a:r>
            <a:endParaRPr sz="1700">
              <a:solidFill>
                <a:srgbClr val="FF0000"/>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FF0000"/>
                </a:solidFill>
              </a:rPr>
              <a:t>Emergency Department</a:t>
            </a:r>
            <a:endParaRPr sz="1700">
              <a:solidFill>
                <a:srgbClr val="FF0000"/>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0000FF"/>
                </a:solidFill>
              </a:rPr>
              <a:t>Prevent										Verb/Action</a:t>
            </a:r>
            <a:endParaRPr sz="1700">
              <a:solidFill>
                <a:srgbClr val="0000FF"/>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85200C"/>
                </a:solidFill>
              </a:rPr>
              <a:t>Underlying									Adjective/Describer</a:t>
            </a:r>
            <a:endParaRPr sz="1700">
              <a:solidFill>
                <a:srgbClr val="85200C"/>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85200C"/>
                </a:solidFill>
              </a:rPr>
              <a:t>Recurring</a:t>
            </a:r>
            <a:endParaRPr sz="1700">
              <a:solidFill>
                <a:srgbClr val="85200C"/>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990000"/>
                </a:solidFill>
              </a:rPr>
              <a:t>Limited </a:t>
            </a:r>
            <a:r>
              <a:rPr lang="en" sz="1700">
                <a:solidFill>
                  <a:srgbClr val="FF0000"/>
                </a:solidFill>
              </a:rPr>
              <a:t>resources</a:t>
            </a:r>
            <a:endParaRPr sz="1700">
              <a:solidFill>
                <a:srgbClr val="FF0000"/>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0000FF"/>
                </a:solidFill>
              </a:rPr>
              <a:t>Address </a:t>
            </a:r>
            <a:r>
              <a:rPr lang="en" sz="1700">
                <a:solidFill>
                  <a:schemeClr val="dk1"/>
                </a:solidFill>
              </a:rPr>
              <a:t>(verb)</a:t>
            </a:r>
            <a:endParaRPr sz="1700">
              <a:solidFill>
                <a:schemeClr val="dk1"/>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FF0000"/>
                </a:solidFill>
              </a:rPr>
              <a:t>Non-profit organizations</a:t>
            </a:r>
            <a:endParaRPr sz="1700">
              <a:solidFill>
                <a:srgbClr val="FF0000"/>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0000FF"/>
                </a:solidFill>
              </a:rPr>
              <a:t>develop</a:t>
            </a:r>
            <a:endParaRPr sz="1700">
              <a:solidFill>
                <a:srgbClr val="0000FF"/>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FF0000"/>
                </a:solidFill>
              </a:rPr>
              <a:t>Proposals</a:t>
            </a:r>
            <a:endParaRPr sz="1700">
              <a:solidFill>
                <a:srgbClr val="FF0000"/>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990000"/>
                </a:solidFill>
              </a:rPr>
              <a:t>Identified</a:t>
            </a:r>
            <a:endParaRPr sz="1700">
              <a:solidFill>
                <a:srgbClr val="990000"/>
              </a:solidFill>
            </a:endParaRPr>
          </a:p>
          <a:p>
            <a:pPr indent="0" lvl="0" marL="0" rtl="0" algn="l">
              <a:lnSpc>
                <a:spcPct val="100000"/>
              </a:lnSpc>
              <a:spcBef>
                <a:spcPts val="0"/>
              </a:spcBef>
              <a:spcAft>
                <a:spcPts val="0"/>
              </a:spcAft>
              <a:buClr>
                <a:schemeClr val="dk1"/>
              </a:buClr>
              <a:buSzPts val="1100"/>
              <a:buFont typeface="Arial"/>
              <a:buNone/>
            </a:pPr>
            <a:r>
              <a:rPr lang="en" sz="1700">
                <a:solidFill>
                  <a:srgbClr val="0000FF"/>
                </a:solidFill>
              </a:rPr>
              <a:t>receives</a:t>
            </a:r>
            <a:endParaRPr sz="2400">
              <a:solidFill>
                <a:srgbClr val="0000FF"/>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Opulent">
  <a:themeElements>
    <a:clrScheme name="Custom 5">
      <a:dk1>
        <a:srgbClr val="000000"/>
      </a:dk1>
      <a:lt1>
        <a:srgbClr val="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0070C0"/>
      </a:hlink>
      <a:folHlink>
        <a:srgbClr val="FFC00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