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AC2CA-9803-4A76-BDBD-237926BD9AF7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3BE6-AD30-463A-B78B-D71979A40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14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AC2CA-9803-4A76-BDBD-237926BD9AF7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3BE6-AD30-463A-B78B-D71979A40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46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AC2CA-9803-4A76-BDBD-237926BD9AF7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3BE6-AD30-463A-B78B-D71979A40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31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AC2CA-9803-4A76-BDBD-237926BD9AF7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3BE6-AD30-463A-B78B-D71979A40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940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AC2CA-9803-4A76-BDBD-237926BD9AF7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3BE6-AD30-463A-B78B-D71979A40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530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AC2CA-9803-4A76-BDBD-237926BD9AF7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3BE6-AD30-463A-B78B-D71979A40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30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AC2CA-9803-4A76-BDBD-237926BD9AF7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3BE6-AD30-463A-B78B-D71979A40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306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AC2CA-9803-4A76-BDBD-237926BD9AF7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3BE6-AD30-463A-B78B-D71979A40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826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AC2CA-9803-4A76-BDBD-237926BD9AF7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3BE6-AD30-463A-B78B-D71979A40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70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AC2CA-9803-4A76-BDBD-237926BD9AF7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3BE6-AD30-463A-B78B-D71979A40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03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AC2CA-9803-4A76-BDBD-237926BD9AF7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B3BE6-AD30-463A-B78B-D71979A40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72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AC2CA-9803-4A76-BDBD-237926BD9AF7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B3BE6-AD30-463A-B78B-D71979A40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3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i1xz5Kv-7VY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uhmLf2yk-Z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44" y="647611"/>
            <a:ext cx="10742083" cy="6017274"/>
          </a:xfrm>
          <a:prstGeom prst="rect">
            <a:avLst/>
          </a:prstGeom>
        </p:spPr>
      </p:pic>
      <p:sp>
        <p:nvSpPr>
          <p:cNvPr id="5" name="Action Button: Go Forward or Next 4">
            <a:hlinkClick r:id="" action="ppaction://hlinkshowjump?jump=nextslide" highlightClick="1">
              <a:snd r:embed="rId3" name="bomb.wav"/>
            </a:hlinkClick>
          </p:cNvPr>
          <p:cNvSpPr/>
          <p:nvPr/>
        </p:nvSpPr>
        <p:spPr>
          <a:xfrm rot="1315680">
            <a:off x="5764695" y="3737113"/>
            <a:ext cx="1232454" cy="914401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What is Marketing</a:t>
            </a:r>
          </a:p>
        </p:txBody>
      </p:sp>
      <p:sp>
        <p:nvSpPr>
          <p:cNvPr id="6" name="Action Button: Go Forward or Next 5">
            <a:hlinkClick r:id="" action="ppaction://hlinkshowjump?jump=lastslide" highlightClick="1">
              <a:snd r:embed="rId4" name="drumroll.wav"/>
            </a:hlinkClick>
          </p:cNvPr>
          <p:cNvSpPr/>
          <p:nvPr/>
        </p:nvSpPr>
        <p:spPr>
          <a:xfrm rot="20326612">
            <a:off x="216140" y="3840629"/>
            <a:ext cx="1188085" cy="904226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Meet an Intern</a:t>
            </a:r>
          </a:p>
        </p:txBody>
      </p:sp>
    </p:spTree>
    <p:extLst>
      <p:ext uri="{BB962C8B-B14F-4D97-AF65-F5344CB8AC3E}">
        <p14:creationId xmlns:p14="http://schemas.microsoft.com/office/powerpoint/2010/main" val="1420401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1xz5Kv-7VY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79373" y="612912"/>
            <a:ext cx="7527235" cy="564542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Action Button: Go Home 2">
            <a:hlinkClick r:id="" action="ppaction://hlinkshowjump?jump=firstslide" highlightClick="1"/>
          </p:cNvPr>
          <p:cNvSpPr/>
          <p:nvPr/>
        </p:nvSpPr>
        <p:spPr>
          <a:xfrm>
            <a:off x="10508974" y="2938668"/>
            <a:ext cx="1126435" cy="993913"/>
          </a:xfrm>
          <a:prstGeom prst="actionButtonHome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15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uhmLf2yk-Z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30018" y="417444"/>
            <a:ext cx="8295861" cy="6221895"/>
          </a:xfrm>
          <a:prstGeom prst="rect">
            <a:avLst/>
          </a:prstGeom>
        </p:spPr>
      </p:pic>
      <p:sp>
        <p:nvSpPr>
          <p:cNvPr id="4" name="Action Button: Go Home 3">
            <a:hlinkClick r:id="" action="ppaction://hlinkshowjump?jump=firstslide" highlightClick="1"/>
          </p:cNvPr>
          <p:cNvSpPr/>
          <p:nvPr/>
        </p:nvSpPr>
        <p:spPr>
          <a:xfrm>
            <a:off x="10508974" y="2938668"/>
            <a:ext cx="1272209" cy="1275523"/>
          </a:xfrm>
          <a:prstGeom prst="actionButtonHom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9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</Words>
  <Application>Microsoft Office PowerPoint</Application>
  <PresentationFormat>Widescreen</PresentationFormat>
  <Paragraphs>2</Paragraphs>
  <Slides>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Norcott</dc:creator>
  <cp:lastModifiedBy>Norcott</cp:lastModifiedBy>
  <cp:revision>4</cp:revision>
  <dcterms:created xsi:type="dcterms:W3CDTF">2017-05-18T19:12:41Z</dcterms:created>
  <dcterms:modified xsi:type="dcterms:W3CDTF">2017-05-18T19:38:07Z</dcterms:modified>
</cp:coreProperties>
</file>