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9144000" cx="14630400"/>
  <p:notesSz cx="6858000" cy="9144000"/>
  <p:embeddedFontLst>
    <p:embeddedFont>
      <p:font typeface="Alfa Slab One"/>
      <p:regular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460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8" Type="http://schemas.openxmlformats.org/officeDocument/2006/relationships/font" Target="fonts/AlfaSlabOne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686104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oag.com/coronavirus-airline-schedules-data" TargetMode="Externa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cnn.com/2020/04/22/world/air-pollution-reduction-cities-coronavirus-intl-hnk/index.html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carbonbrief.org/iea-coronavirus-impact-on-co2-emissions-six-times-larger-than-financial-crisis?utm_source=Web&amp;utm_medium=contentbox&amp;utm_campaign=Covid-box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ature.com/articles/s41558-020-0797-x#Fig2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carbonbrief.org/analysis-indias-co2-emissions-fall-for-first-time-in-four-decades-amid-coronavirus?utm_source=Web&amp;utm_medium=contentbox&amp;utm_campaign=Covid-box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carbonbrief.org/analysis-coronavirus-has-temporarily-reduced-chinas-co2-emissions-by-a-quarter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nature.com/articles/s41558-020-0797-x#Fig2" TargetMode="External"/><Relationship Id="rId3" Type="http://schemas.openxmlformats.org/officeDocument/2006/relationships/hyperlink" Target="https://www.carbonbrief.org/analysis-coronavirus-has-temporarily-reduced-chinas-co2-emissions-by-a-quarter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carbonbrief.org/analysis-coronavirus-has-temporarily-reduced-chinas-co2-emissions-by-a-quarter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reuters.com/article/us-health-coronavirus-india-pollution/indias-virus-lockdown-gives-worlds-most-polluted-capital-clear-skies-clean-air-idUSKCN22318V" TargetMode="External"/><Relationship Id="rId3" Type="http://schemas.openxmlformats.org/officeDocument/2006/relationships/hyperlink" Target="https://www.forbes.com/sites/marshallshepherd/2020/04/30/4-caveats-with-those-nasa-pollution-images-after-coronavirus-lockdown/#389985423914" TargetMode="External"/><Relationship Id="rId4" Type="http://schemas.openxmlformats.org/officeDocument/2006/relationships/hyperlink" Target="https://www2.iqair.com/sites/default/files/documents/REPORT-COVID-19-Impact-on-Air-Quality-in-10-Major-Cities_V6.pdf?_ga=2.146765808.553818451.1588801277-1490217640.1588801277" TargetMode="Externa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2.iqair.com/sites/default/files/documents/REPORT-COVID-19-Impact-on-Air-Quality-in-10-Major-Cities_V6.pdf?_ga=2.146765808.553818451.1588801277-1490217640.1588801277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8113cb48c0_1_0:notes"/>
          <p:cNvSpPr/>
          <p:nvPr>
            <p:ph idx="2" type="sldImg"/>
          </p:nvPr>
        </p:nvSpPr>
        <p:spPr>
          <a:xfrm>
            <a:off x="686104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8113cb48c0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7849fcdd09_0_181:notes"/>
          <p:cNvSpPr/>
          <p:nvPr>
            <p:ph idx="2" type="sldImg"/>
          </p:nvPr>
        </p:nvSpPr>
        <p:spPr>
          <a:xfrm>
            <a:off x="686104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7849fcdd09_0_1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https://www.oag.com/coronavirus-airline-schedules-data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7849fcdd09_0_192:notes"/>
          <p:cNvSpPr/>
          <p:nvPr>
            <p:ph idx="2" type="sldImg"/>
          </p:nvPr>
        </p:nvSpPr>
        <p:spPr>
          <a:xfrm>
            <a:off x="686104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7849fcdd09_0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155CC"/>
                </a:solidFill>
                <a:hlinkClick r:id="rId2"/>
              </a:rPr>
              <a:t>Air pollution falls by unprecedented levels in major global cities during coronavirus lockdowns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7849fcdd09_0_200:notes"/>
          <p:cNvSpPr/>
          <p:nvPr>
            <p:ph idx="2" type="sldImg"/>
          </p:nvPr>
        </p:nvSpPr>
        <p:spPr>
          <a:xfrm>
            <a:off x="686104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7849fcdd09_0_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g8113cb48c0_1_5:notes"/>
          <p:cNvSpPr/>
          <p:nvPr>
            <p:ph idx="2" type="sldImg"/>
          </p:nvPr>
        </p:nvSpPr>
        <p:spPr>
          <a:xfrm>
            <a:off x="686104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g8113cb48c0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u="sng">
                <a:solidFill>
                  <a:schemeClr val="accent5"/>
                </a:solidFill>
                <a:hlinkClick r:id="rId2"/>
              </a:rPr>
              <a:t>https://www.carbonbrief.org/iea-coronavirus-impact-on-co2-emissions-six-times-larger-than-financial-crisis?utm_source=Web&amp;utm_medium=contentbox&amp;utm_campaign=Covid-box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8113cb48c0_1_9:notes"/>
          <p:cNvSpPr/>
          <p:nvPr>
            <p:ph idx="2" type="sldImg"/>
          </p:nvPr>
        </p:nvSpPr>
        <p:spPr>
          <a:xfrm>
            <a:off x="686104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8113cb48c0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Data/Image from </a:t>
            </a:r>
            <a:r>
              <a:rPr lang="en" u="sng">
                <a:solidFill>
                  <a:schemeClr val="accent5"/>
                </a:solidFill>
                <a:hlinkClick r:id="rId2"/>
              </a:rPr>
              <a:t>https://www.nature.com/articles/s41558-020-0797-x#Fig2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7849fcdd09_0_110:notes"/>
          <p:cNvSpPr/>
          <p:nvPr>
            <p:ph idx="2" type="sldImg"/>
          </p:nvPr>
        </p:nvSpPr>
        <p:spPr>
          <a:xfrm>
            <a:off x="686104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7849fcdd09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https://www.carbonbrief.org/analysis-indias-co2-emissions-fall-for-first-time-in-four-decades-amid-coronavirus?utm_source=Web&amp;utm_medium=contentbox&amp;utm_campaign=Covid-box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7849fcdd09_0_120:notes"/>
          <p:cNvSpPr/>
          <p:nvPr>
            <p:ph idx="2" type="sldImg"/>
          </p:nvPr>
        </p:nvSpPr>
        <p:spPr>
          <a:xfrm>
            <a:off x="686104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7849fcdd09_0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u="sng">
                <a:solidFill>
                  <a:schemeClr val="accent5"/>
                </a:solidFill>
                <a:hlinkClick r:id="rId2"/>
              </a:rPr>
              <a:t>https://www.carbonbrief.org/analysis-coronavirus-has-temporarily-reduced-chinas-co2-emissions-by-a-quarter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7849fcdd09_0_12:notes"/>
          <p:cNvSpPr/>
          <p:nvPr>
            <p:ph idx="2" type="sldImg"/>
          </p:nvPr>
        </p:nvSpPr>
        <p:spPr>
          <a:xfrm>
            <a:off x="686104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7849fcdd09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First </a:t>
            </a:r>
            <a:r>
              <a:rPr lang="en">
                <a:solidFill>
                  <a:schemeClr val="dk1"/>
                </a:solidFill>
              </a:rPr>
              <a:t>Data/Image from </a:t>
            </a:r>
            <a:r>
              <a:rPr lang="en" u="sng">
                <a:solidFill>
                  <a:schemeClr val="accent5"/>
                </a:solidFill>
                <a:hlinkClick r:id="rId2"/>
              </a:rPr>
              <a:t>https://www.nature.com/articles/s41558-020-0797-x#Fig2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Interactive Chart: </a:t>
            </a:r>
            <a:r>
              <a:rPr lang="en" u="sng">
                <a:solidFill>
                  <a:schemeClr val="accent5"/>
                </a:solidFill>
                <a:hlinkClick r:id="rId3"/>
              </a:rPr>
              <a:t>https://www.carbonbrief.org/analysis-coronavirus-has-temporarily-reduced-chinas-co2-emissions-by-a-quarter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7849fcdd09_0_16:notes"/>
          <p:cNvSpPr/>
          <p:nvPr>
            <p:ph idx="2" type="sldImg"/>
          </p:nvPr>
        </p:nvSpPr>
        <p:spPr>
          <a:xfrm>
            <a:off x="686104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7849fcdd09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u="sng">
                <a:solidFill>
                  <a:schemeClr val="accent5"/>
                </a:solidFill>
                <a:hlinkClick r:id="rId2"/>
              </a:rPr>
              <a:t>https://www.carbonbrief.org/analysis-coronavirus-has-temporarily-reduced-chinas-co2-emissions-by-a-quarter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7849fcdd09_0_132:notes"/>
          <p:cNvSpPr/>
          <p:nvPr>
            <p:ph idx="2" type="sldImg"/>
          </p:nvPr>
        </p:nvSpPr>
        <p:spPr>
          <a:xfrm>
            <a:off x="686104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7849fcdd09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155CC"/>
                </a:solidFill>
                <a:hlinkClick r:id="rId2"/>
              </a:rPr>
              <a:t>Reuters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1155CC"/>
                </a:solidFill>
                <a:hlinkClick r:id="rId3"/>
              </a:rPr>
              <a:t>Forbes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IQAir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u="sng">
                <a:solidFill>
                  <a:srgbClr val="1155CC"/>
                </a:solidFill>
                <a:hlinkClick r:id="rId4"/>
              </a:rPr>
              <a:t>https://www2.iqair.com/sites/default/files/documents/REPORT-COVID-19-Impact-on-Air-Quality-in-10-Major-Cities_V6.pdf?_ga=2.146765808.553818451.1588801277-1490217640.1588801277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7849fcdd09_0_154:notes"/>
          <p:cNvSpPr/>
          <p:nvPr>
            <p:ph idx="2" type="sldImg"/>
          </p:nvPr>
        </p:nvSpPr>
        <p:spPr>
          <a:xfrm>
            <a:off x="686104" y="685800"/>
            <a:ext cx="5486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7849fcdd09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IQAir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u="sng">
                <a:solidFill>
                  <a:srgbClr val="1155CC"/>
                </a:solidFill>
                <a:hlinkClick r:id="rId2"/>
              </a:rPr>
              <a:t>https://www2.iqair.com/sites/default/files/documents/REPORT-COVID-19-Impact-on-Air-Quality-in-10-Major-Cities_V6.pdf?_ga=2.146765808.553818451.1588801277-1490217640.1588801277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498733" y="1323689"/>
            <a:ext cx="13632900" cy="3649200"/>
          </a:xfrm>
          <a:prstGeom prst="rect">
            <a:avLst/>
          </a:prstGeom>
        </p:spPr>
        <p:txBody>
          <a:bodyPr anchorCtr="0" anchor="b" bIns="151700" lIns="151700" spcFirstLastPara="1" rIns="151700" wrap="square" tIns="151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1pPr>
            <a:lvl2pPr lvl="1" algn="ctr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2pPr>
            <a:lvl3pPr lvl="2" algn="ctr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3pPr>
            <a:lvl4pPr lvl="3" algn="ctr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4pPr>
            <a:lvl5pPr lvl="4" algn="ctr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5pPr>
            <a:lvl6pPr lvl="5" algn="ctr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6pPr>
            <a:lvl7pPr lvl="6" algn="ctr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7pPr>
            <a:lvl8pPr lvl="7" algn="ctr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8pPr>
            <a:lvl9pPr lvl="8" algn="ctr">
              <a:spcBef>
                <a:spcPts val="0"/>
              </a:spcBef>
              <a:spcAft>
                <a:spcPts val="0"/>
              </a:spcAft>
              <a:buSzPts val="8600"/>
              <a:buNone/>
              <a:defRPr sz="86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498720" y="5038444"/>
            <a:ext cx="13632900" cy="1409100"/>
          </a:xfrm>
          <a:prstGeom prst="rect">
            <a:avLst/>
          </a:prstGeom>
        </p:spPr>
        <p:txBody>
          <a:bodyPr anchorCtr="0" anchor="t" bIns="151700" lIns="151700" spcFirstLastPara="1" rIns="151700" wrap="square" tIns="151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600"/>
              <a:buNone/>
              <a:defRPr sz="46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13555933" y="8290163"/>
            <a:ext cx="877800" cy="699600"/>
          </a:xfrm>
          <a:prstGeom prst="rect">
            <a:avLst/>
          </a:prstGeom>
        </p:spPr>
        <p:txBody>
          <a:bodyPr anchorCtr="0" anchor="ctr" bIns="151700" lIns="151700" spcFirstLastPara="1" rIns="151700" wrap="square" tIns="1517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498720" y="1966444"/>
            <a:ext cx="13632900" cy="3490800"/>
          </a:xfrm>
          <a:prstGeom prst="rect">
            <a:avLst/>
          </a:prstGeom>
        </p:spPr>
        <p:txBody>
          <a:bodyPr anchorCtr="0" anchor="b" bIns="151700" lIns="151700" spcFirstLastPara="1" rIns="151700" wrap="square" tIns="151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1pPr>
            <a:lvl2pPr lvl="1" algn="ctr"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2pPr>
            <a:lvl3pPr lvl="2" algn="ctr"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3pPr>
            <a:lvl4pPr lvl="3" algn="ctr"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4pPr>
            <a:lvl5pPr lvl="4" algn="ctr"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5pPr>
            <a:lvl6pPr lvl="5" algn="ctr"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6pPr>
            <a:lvl7pPr lvl="6" algn="ctr"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7pPr>
            <a:lvl8pPr lvl="7" algn="ctr"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8pPr>
            <a:lvl9pPr lvl="8" algn="ctr">
              <a:spcBef>
                <a:spcPts val="0"/>
              </a:spcBef>
              <a:spcAft>
                <a:spcPts val="0"/>
              </a:spcAft>
              <a:buSzPts val="19900"/>
              <a:buNone/>
              <a:defRPr sz="199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498720" y="5603956"/>
            <a:ext cx="13632900" cy="2312400"/>
          </a:xfrm>
          <a:prstGeom prst="rect">
            <a:avLst/>
          </a:prstGeom>
        </p:spPr>
        <p:txBody>
          <a:bodyPr anchorCtr="0" anchor="t" bIns="151700" lIns="151700" spcFirstLastPara="1" rIns="151700" wrap="square" tIns="151700">
            <a:noAutofit/>
          </a:bodyPr>
          <a:lstStyle>
            <a:lvl1pPr indent="-419100" lvl="0" marL="457200" algn="ctr">
              <a:spcBef>
                <a:spcPts val="0"/>
              </a:spcBef>
              <a:spcAft>
                <a:spcPts val="0"/>
              </a:spcAft>
              <a:buSzPts val="3000"/>
              <a:buChar char="●"/>
              <a:defRPr/>
            </a:lvl1pPr>
            <a:lvl2pPr indent="-374650" lvl="1" marL="914400" algn="ctr">
              <a:spcBef>
                <a:spcPts val="2700"/>
              </a:spcBef>
              <a:spcAft>
                <a:spcPts val="0"/>
              </a:spcAft>
              <a:buSzPts val="2300"/>
              <a:buChar char="○"/>
              <a:defRPr/>
            </a:lvl2pPr>
            <a:lvl3pPr indent="-374650" lvl="2" marL="1371600" algn="ctr">
              <a:spcBef>
                <a:spcPts val="2700"/>
              </a:spcBef>
              <a:spcAft>
                <a:spcPts val="0"/>
              </a:spcAft>
              <a:buSzPts val="2300"/>
              <a:buChar char="■"/>
              <a:defRPr/>
            </a:lvl3pPr>
            <a:lvl4pPr indent="-374650" lvl="3" marL="1828800" algn="ctr">
              <a:spcBef>
                <a:spcPts val="2700"/>
              </a:spcBef>
              <a:spcAft>
                <a:spcPts val="0"/>
              </a:spcAft>
              <a:buSzPts val="2300"/>
              <a:buChar char="●"/>
              <a:defRPr/>
            </a:lvl4pPr>
            <a:lvl5pPr indent="-374650" lvl="4" marL="2286000" algn="ctr">
              <a:spcBef>
                <a:spcPts val="2700"/>
              </a:spcBef>
              <a:spcAft>
                <a:spcPts val="0"/>
              </a:spcAft>
              <a:buSzPts val="2300"/>
              <a:buChar char="○"/>
              <a:defRPr/>
            </a:lvl5pPr>
            <a:lvl6pPr indent="-374650" lvl="5" marL="2743200" algn="ctr">
              <a:spcBef>
                <a:spcPts val="2700"/>
              </a:spcBef>
              <a:spcAft>
                <a:spcPts val="0"/>
              </a:spcAft>
              <a:buSzPts val="2300"/>
              <a:buChar char="■"/>
              <a:defRPr/>
            </a:lvl6pPr>
            <a:lvl7pPr indent="-374650" lvl="6" marL="3200400" algn="ctr">
              <a:spcBef>
                <a:spcPts val="2700"/>
              </a:spcBef>
              <a:spcAft>
                <a:spcPts val="0"/>
              </a:spcAft>
              <a:buSzPts val="2300"/>
              <a:buChar char="●"/>
              <a:defRPr/>
            </a:lvl7pPr>
            <a:lvl8pPr indent="-374650" lvl="7" marL="3657600" algn="ctr">
              <a:spcBef>
                <a:spcPts val="2700"/>
              </a:spcBef>
              <a:spcAft>
                <a:spcPts val="0"/>
              </a:spcAft>
              <a:buSzPts val="2300"/>
              <a:buChar char="○"/>
              <a:defRPr/>
            </a:lvl8pPr>
            <a:lvl9pPr indent="-374650" lvl="8" marL="4114800" algn="ctr">
              <a:spcBef>
                <a:spcPts val="2700"/>
              </a:spcBef>
              <a:spcAft>
                <a:spcPts val="2700"/>
              </a:spcAft>
              <a:buSzPts val="23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13555933" y="8290163"/>
            <a:ext cx="877800" cy="699600"/>
          </a:xfrm>
          <a:prstGeom prst="rect">
            <a:avLst/>
          </a:prstGeom>
        </p:spPr>
        <p:txBody>
          <a:bodyPr anchorCtr="0" anchor="ctr" bIns="151700" lIns="151700" spcFirstLastPara="1" rIns="151700" wrap="square" tIns="1517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13555933" y="8290163"/>
            <a:ext cx="877800" cy="699600"/>
          </a:xfrm>
          <a:prstGeom prst="rect">
            <a:avLst/>
          </a:prstGeom>
        </p:spPr>
        <p:txBody>
          <a:bodyPr anchorCtr="0" anchor="ctr" bIns="151700" lIns="151700" spcFirstLastPara="1" rIns="151700" wrap="square" tIns="1517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498720" y="3823733"/>
            <a:ext cx="13632900" cy="1496400"/>
          </a:xfrm>
          <a:prstGeom prst="rect">
            <a:avLst/>
          </a:prstGeom>
        </p:spPr>
        <p:txBody>
          <a:bodyPr anchorCtr="0" anchor="ctr" bIns="151700" lIns="151700" spcFirstLastPara="1" rIns="151700" wrap="square" tIns="151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13555933" y="8290163"/>
            <a:ext cx="877800" cy="699600"/>
          </a:xfrm>
          <a:prstGeom prst="rect">
            <a:avLst/>
          </a:prstGeom>
        </p:spPr>
        <p:txBody>
          <a:bodyPr anchorCtr="0" anchor="ctr" bIns="151700" lIns="151700" spcFirstLastPara="1" rIns="151700" wrap="square" tIns="1517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498720" y="791156"/>
            <a:ext cx="13632900" cy="1018200"/>
          </a:xfrm>
          <a:prstGeom prst="rect">
            <a:avLst/>
          </a:prstGeom>
        </p:spPr>
        <p:txBody>
          <a:bodyPr anchorCtr="0" anchor="t" bIns="151700" lIns="151700" spcFirstLastPara="1" rIns="151700" wrap="square" tIns="1517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498720" y="2048844"/>
            <a:ext cx="13632900" cy="6073500"/>
          </a:xfrm>
          <a:prstGeom prst="rect">
            <a:avLst/>
          </a:prstGeom>
        </p:spPr>
        <p:txBody>
          <a:bodyPr anchorCtr="0" anchor="t" bIns="151700" lIns="151700" spcFirstLastPara="1" rIns="151700" wrap="square" tIns="15170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SzPts val="3000"/>
              <a:buChar char="●"/>
              <a:defRPr/>
            </a:lvl1pPr>
            <a:lvl2pPr indent="-374650" lvl="1" marL="914400">
              <a:spcBef>
                <a:spcPts val="2700"/>
              </a:spcBef>
              <a:spcAft>
                <a:spcPts val="0"/>
              </a:spcAft>
              <a:buSzPts val="2300"/>
              <a:buChar char="○"/>
              <a:defRPr/>
            </a:lvl2pPr>
            <a:lvl3pPr indent="-374650" lvl="2" marL="1371600">
              <a:spcBef>
                <a:spcPts val="2700"/>
              </a:spcBef>
              <a:spcAft>
                <a:spcPts val="0"/>
              </a:spcAft>
              <a:buSzPts val="2300"/>
              <a:buChar char="■"/>
              <a:defRPr/>
            </a:lvl3pPr>
            <a:lvl4pPr indent="-374650" lvl="3" marL="1828800">
              <a:spcBef>
                <a:spcPts val="2700"/>
              </a:spcBef>
              <a:spcAft>
                <a:spcPts val="0"/>
              </a:spcAft>
              <a:buSzPts val="2300"/>
              <a:buChar char="●"/>
              <a:defRPr/>
            </a:lvl4pPr>
            <a:lvl5pPr indent="-374650" lvl="4" marL="2286000">
              <a:spcBef>
                <a:spcPts val="2700"/>
              </a:spcBef>
              <a:spcAft>
                <a:spcPts val="0"/>
              </a:spcAft>
              <a:buSzPts val="2300"/>
              <a:buChar char="○"/>
              <a:defRPr/>
            </a:lvl5pPr>
            <a:lvl6pPr indent="-374650" lvl="5" marL="2743200">
              <a:spcBef>
                <a:spcPts val="2700"/>
              </a:spcBef>
              <a:spcAft>
                <a:spcPts val="0"/>
              </a:spcAft>
              <a:buSzPts val="2300"/>
              <a:buChar char="■"/>
              <a:defRPr/>
            </a:lvl6pPr>
            <a:lvl7pPr indent="-374650" lvl="6" marL="3200400">
              <a:spcBef>
                <a:spcPts val="2700"/>
              </a:spcBef>
              <a:spcAft>
                <a:spcPts val="0"/>
              </a:spcAft>
              <a:buSzPts val="2300"/>
              <a:buChar char="●"/>
              <a:defRPr/>
            </a:lvl7pPr>
            <a:lvl8pPr indent="-374650" lvl="7" marL="3657600">
              <a:spcBef>
                <a:spcPts val="2700"/>
              </a:spcBef>
              <a:spcAft>
                <a:spcPts val="0"/>
              </a:spcAft>
              <a:buSzPts val="2300"/>
              <a:buChar char="○"/>
              <a:defRPr/>
            </a:lvl8pPr>
            <a:lvl9pPr indent="-374650" lvl="8" marL="4114800">
              <a:spcBef>
                <a:spcPts val="2700"/>
              </a:spcBef>
              <a:spcAft>
                <a:spcPts val="2700"/>
              </a:spcAft>
              <a:buSzPts val="23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13555933" y="8290163"/>
            <a:ext cx="877800" cy="699600"/>
          </a:xfrm>
          <a:prstGeom prst="rect">
            <a:avLst/>
          </a:prstGeom>
        </p:spPr>
        <p:txBody>
          <a:bodyPr anchorCtr="0" anchor="ctr" bIns="151700" lIns="151700" spcFirstLastPara="1" rIns="151700" wrap="square" tIns="1517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498720" y="791156"/>
            <a:ext cx="13632900" cy="1018200"/>
          </a:xfrm>
          <a:prstGeom prst="rect">
            <a:avLst/>
          </a:prstGeom>
        </p:spPr>
        <p:txBody>
          <a:bodyPr anchorCtr="0" anchor="t" bIns="151700" lIns="151700" spcFirstLastPara="1" rIns="151700" wrap="square" tIns="1517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498720" y="2048844"/>
            <a:ext cx="6399900" cy="6073500"/>
          </a:xfrm>
          <a:prstGeom prst="rect">
            <a:avLst/>
          </a:prstGeom>
        </p:spPr>
        <p:txBody>
          <a:bodyPr anchorCtr="0" anchor="t" bIns="151700" lIns="151700" spcFirstLastPara="1" rIns="151700" wrap="square" tIns="151700">
            <a:noAutofit/>
          </a:bodyPr>
          <a:lstStyle>
            <a:lvl1pPr indent="-374650" lvl="0" marL="457200">
              <a:spcBef>
                <a:spcPts val="0"/>
              </a:spcBef>
              <a:spcAft>
                <a:spcPts val="0"/>
              </a:spcAft>
              <a:buSzPts val="2300"/>
              <a:buChar char="●"/>
              <a:defRPr sz="2300"/>
            </a:lvl1pPr>
            <a:lvl2pPr indent="-355600" lvl="1" marL="914400">
              <a:spcBef>
                <a:spcPts val="2700"/>
              </a:spcBef>
              <a:spcAft>
                <a:spcPts val="0"/>
              </a:spcAft>
              <a:buSzPts val="2000"/>
              <a:buChar char="○"/>
              <a:defRPr sz="2000"/>
            </a:lvl2pPr>
            <a:lvl3pPr indent="-355600" lvl="2" marL="1371600">
              <a:spcBef>
                <a:spcPts val="270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55600" lvl="3" marL="1828800">
              <a:spcBef>
                <a:spcPts val="270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>
              <a:spcBef>
                <a:spcPts val="270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>
              <a:spcBef>
                <a:spcPts val="270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>
              <a:spcBef>
                <a:spcPts val="270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>
              <a:spcBef>
                <a:spcPts val="270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>
              <a:spcBef>
                <a:spcPts val="2700"/>
              </a:spcBef>
              <a:spcAft>
                <a:spcPts val="270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7731840" y="2048844"/>
            <a:ext cx="6399900" cy="6073500"/>
          </a:xfrm>
          <a:prstGeom prst="rect">
            <a:avLst/>
          </a:prstGeom>
        </p:spPr>
        <p:txBody>
          <a:bodyPr anchorCtr="0" anchor="t" bIns="151700" lIns="151700" spcFirstLastPara="1" rIns="151700" wrap="square" tIns="151700">
            <a:noAutofit/>
          </a:bodyPr>
          <a:lstStyle>
            <a:lvl1pPr indent="-374650" lvl="0" marL="457200">
              <a:spcBef>
                <a:spcPts val="0"/>
              </a:spcBef>
              <a:spcAft>
                <a:spcPts val="0"/>
              </a:spcAft>
              <a:buSzPts val="2300"/>
              <a:buChar char="●"/>
              <a:defRPr sz="2300"/>
            </a:lvl1pPr>
            <a:lvl2pPr indent="-355600" lvl="1" marL="914400">
              <a:spcBef>
                <a:spcPts val="2700"/>
              </a:spcBef>
              <a:spcAft>
                <a:spcPts val="0"/>
              </a:spcAft>
              <a:buSzPts val="2000"/>
              <a:buChar char="○"/>
              <a:defRPr sz="2000"/>
            </a:lvl2pPr>
            <a:lvl3pPr indent="-355600" lvl="2" marL="1371600">
              <a:spcBef>
                <a:spcPts val="270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55600" lvl="3" marL="1828800">
              <a:spcBef>
                <a:spcPts val="270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>
              <a:spcBef>
                <a:spcPts val="270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>
              <a:spcBef>
                <a:spcPts val="270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>
              <a:spcBef>
                <a:spcPts val="270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>
              <a:spcBef>
                <a:spcPts val="270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>
              <a:spcBef>
                <a:spcPts val="2700"/>
              </a:spcBef>
              <a:spcAft>
                <a:spcPts val="270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13555933" y="8290163"/>
            <a:ext cx="877800" cy="699600"/>
          </a:xfrm>
          <a:prstGeom prst="rect">
            <a:avLst/>
          </a:prstGeom>
        </p:spPr>
        <p:txBody>
          <a:bodyPr anchorCtr="0" anchor="ctr" bIns="151700" lIns="151700" spcFirstLastPara="1" rIns="151700" wrap="square" tIns="1517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498720" y="791156"/>
            <a:ext cx="13632900" cy="1018200"/>
          </a:xfrm>
          <a:prstGeom prst="rect">
            <a:avLst/>
          </a:prstGeom>
        </p:spPr>
        <p:txBody>
          <a:bodyPr anchorCtr="0" anchor="t" bIns="151700" lIns="151700" spcFirstLastPara="1" rIns="151700" wrap="square" tIns="1517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6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13555933" y="8290163"/>
            <a:ext cx="877800" cy="699600"/>
          </a:xfrm>
          <a:prstGeom prst="rect">
            <a:avLst/>
          </a:prstGeom>
        </p:spPr>
        <p:txBody>
          <a:bodyPr anchorCtr="0" anchor="ctr" bIns="151700" lIns="151700" spcFirstLastPara="1" rIns="151700" wrap="square" tIns="1517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498720" y="987733"/>
            <a:ext cx="4492800" cy="1343400"/>
          </a:xfrm>
          <a:prstGeom prst="rect">
            <a:avLst/>
          </a:prstGeom>
        </p:spPr>
        <p:txBody>
          <a:bodyPr anchorCtr="0" anchor="b" bIns="151700" lIns="151700" spcFirstLastPara="1" rIns="151700" wrap="square" tIns="1517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498720" y="2470400"/>
            <a:ext cx="4492800" cy="5652300"/>
          </a:xfrm>
          <a:prstGeom prst="rect">
            <a:avLst/>
          </a:prstGeom>
        </p:spPr>
        <p:txBody>
          <a:bodyPr anchorCtr="0" anchor="t" bIns="151700" lIns="151700" spcFirstLastPara="1" rIns="151700" wrap="square" tIns="151700">
            <a:noAutofit/>
          </a:bodyPr>
          <a:lstStyle>
            <a:lvl1pPr indent="-355600" lvl="0" marL="4572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indent="-355600" lvl="1" marL="914400">
              <a:spcBef>
                <a:spcPts val="2700"/>
              </a:spcBef>
              <a:spcAft>
                <a:spcPts val="0"/>
              </a:spcAft>
              <a:buSzPts val="2000"/>
              <a:buChar char="○"/>
              <a:defRPr sz="2000"/>
            </a:lvl2pPr>
            <a:lvl3pPr indent="-355600" lvl="2" marL="1371600">
              <a:spcBef>
                <a:spcPts val="270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55600" lvl="3" marL="1828800">
              <a:spcBef>
                <a:spcPts val="270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>
              <a:spcBef>
                <a:spcPts val="270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>
              <a:spcBef>
                <a:spcPts val="270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>
              <a:spcBef>
                <a:spcPts val="270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>
              <a:spcBef>
                <a:spcPts val="270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>
              <a:spcBef>
                <a:spcPts val="2700"/>
              </a:spcBef>
              <a:spcAft>
                <a:spcPts val="270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13555933" y="8290163"/>
            <a:ext cx="877800" cy="699600"/>
          </a:xfrm>
          <a:prstGeom prst="rect">
            <a:avLst/>
          </a:prstGeom>
        </p:spPr>
        <p:txBody>
          <a:bodyPr anchorCtr="0" anchor="ctr" bIns="151700" lIns="151700" spcFirstLastPara="1" rIns="151700" wrap="square" tIns="1517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784400" y="800267"/>
            <a:ext cx="10188600" cy="7272600"/>
          </a:xfrm>
          <a:prstGeom prst="rect">
            <a:avLst/>
          </a:prstGeom>
        </p:spPr>
        <p:txBody>
          <a:bodyPr anchorCtr="0" anchor="ctr" bIns="151700" lIns="151700" spcFirstLastPara="1" rIns="151700" wrap="square" tIns="1517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13555933" y="8290163"/>
            <a:ext cx="877800" cy="699600"/>
          </a:xfrm>
          <a:prstGeom prst="rect">
            <a:avLst/>
          </a:prstGeom>
        </p:spPr>
        <p:txBody>
          <a:bodyPr anchorCtr="0" anchor="ctr" bIns="151700" lIns="151700" spcFirstLastPara="1" rIns="151700" wrap="square" tIns="1517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7315200" y="-222"/>
            <a:ext cx="7315200" cy="9144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51700" lIns="151700" spcFirstLastPara="1" rIns="151700" wrap="square" tIns="151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424800" y="2192311"/>
            <a:ext cx="6472200" cy="2635200"/>
          </a:xfrm>
          <a:prstGeom prst="rect">
            <a:avLst/>
          </a:prstGeom>
        </p:spPr>
        <p:txBody>
          <a:bodyPr anchorCtr="0" anchor="b" bIns="151700" lIns="151700" spcFirstLastPara="1" rIns="151700" wrap="square" tIns="151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424800" y="4983244"/>
            <a:ext cx="6472200" cy="2195700"/>
          </a:xfrm>
          <a:prstGeom prst="rect">
            <a:avLst/>
          </a:prstGeom>
        </p:spPr>
        <p:txBody>
          <a:bodyPr anchorCtr="0" anchor="t" bIns="151700" lIns="151700" spcFirstLastPara="1" rIns="151700" wrap="square" tIns="151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 sz="35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7903200" y="1287244"/>
            <a:ext cx="6139200" cy="6569100"/>
          </a:xfrm>
          <a:prstGeom prst="rect">
            <a:avLst/>
          </a:prstGeom>
        </p:spPr>
        <p:txBody>
          <a:bodyPr anchorCtr="0" anchor="ctr" bIns="151700" lIns="151700" spcFirstLastPara="1" rIns="151700" wrap="square" tIns="15170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SzPts val="3000"/>
              <a:buChar char="●"/>
              <a:defRPr/>
            </a:lvl1pPr>
            <a:lvl2pPr indent="-374650" lvl="1" marL="914400">
              <a:spcBef>
                <a:spcPts val="2700"/>
              </a:spcBef>
              <a:spcAft>
                <a:spcPts val="0"/>
              </a:spcAft>
              <a:buSzPts val="2300"/>
              <a:buChar char="○"/>
              <a:defRPr/>
            </a:lvl2pPr>
            <a:lvl3pPr indent="-374650" lvl="2" marL="1371600">
              <a:spcBef>
                <a:spcPts val="2700"/>
              </a:spcBef>
              <a:spcAft>
                <a:spcPts val="0"/>
              </a:spcAft>
              <a:buSzPts val="2300"/>
              <a:buChar char="■"/>
              <a:defRPr/>
            </a:lvl3pPr>
            <a:lvl4pPr indent="-374650" lvl="3" marL="1828800">
              <a:spcBef>
                <a:spcPts val="2700"/>
              </a:spcBef>
              <a:spcAft>
                <a:spcPts val="0"/>
              </a:spcAft>
              <a:buSzPts val="2300"/>
              <a:buChar char="●"/>
              <a:defRPr/>
            </a:lvl4pPr>
            <a:lvl5pPr indent="-374650" lvl="4" marL="2286000">
              <a:spcBef>
                <a:spcPts val="2700"/>
              </a:spcBef>
              <a:spcAft>
                <a:spcPts val="0"/>
              </a:spcAft>
              <a:buSzPts val="2300"/>
              <a:buChar char="○"/>
              <a:defRPr/>
            </a:lvl5pPr>
            <a:lvl6pPr indent="-374650" lvl="5" marL="2743200">
              <a:spcBef>
                <a:spcPts val="2700"/>
              </a:spcBef>
              <a:spcAft>
                <a:spcPts val="0"/>
              </a:spcAft>
              <a:buSzPts val="2300"/>
              <a:buChar char="■"/>
              <a:defRPr/>
            </a:lvl6pPr>
            <a:lvl7pPr indent="-374650" lvl="6" marL="3200400">
              <a:spcBef>
                <a:spcPts val="2700"/>
              </a:spcBef>
              <a:spcAft>
                <a:spcPts val="0"/>
              </a:spcAft>
              <a:buSzPts val="2300"/>
              <a:buChar char="●"/>
              <a:defRPr/>
            </a:lvl7pPr>
            <a:lvl8pPr indent="-374650" lvl="7" marL="3657600">
              <a:spcBef>
                <a:spcPts val="2700"/>
              </a:spcBef>
              <a:spcAft>
                <a:spcPts val="0"/>
              </a:spcAft>
              <a:buSzPts val="2300"/>
              <a:buChar char="○"/>
              <a:defRPr/>
            </a:lvl8pPr>
            <a:lvl9pPr indent="-374650" lvl="8" marL="4114800">
              <a:spcBef>
                <a:spcPts val="2700"/>
              </a:spcBef>
              <a:spcAft>
                <a:spcPts val="2700"/>
              </a:spcAft>
              <a:buSzPts val="23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13555933" y="8290163"/>
            <a:ext cx="877800" cy="699600"/>
          </a:xfrm>
          <a:prstGeom prst="rect">
            <a:avLst/>
          </a:prstGeom>
        </p:spPr>
        <p:txBody>
          <a:bodyPr anchorCtr="0" anchor="ctr" bIns="151700" lIns="151700" spcFirstLastPara="1" rIns="151700" wrap="square" tIns="1517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498720" y="7521022"/>
            <a:ext cx="9598200" cy="1075800"/>
          </a:xfrm>
          <a:prstGeom prst="rect">
            <a:avLst/>
          </a:prstGeom>
        </p:spPr>
        <p:txBody>
          <a:bodyPr anchorCtr="0" anchor="ctr" bIns="151700" lIns="151700" spcFirstLastPara="1" rIns="151700" wrap="square" tIns="151700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13555933" y="8290163"/>
            <a:ext cx="877800" cy="699600"/>
          </a:xfrm>
          <a:prstGeom prst="rect">
            <a:avLst/>
          </a:prstGeom>
        </p:spPr>
        <p:txBody>
          <a:bodyPr anchorCtr="0" anchor="ctr" bIns="151700" lIns="151700" spcFirstLastPara="1" rIns="151700" wrap="square" tIns="15170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98720" y="791156"/>
            <a:ext cx="13632900" cy="10182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700" lIns="151700" spcFirstLastPara="1" rIns="151700" wrap="square" tIns="1517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None/>
              <a:defRPr sz="46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None/>
              <a:defRPr sz="46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None/>
              <a:defRPr sz="46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None/>
              <a:defRPr sz="46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None/>
              <a:defRPr sz="46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None/>
              <a:defRPr sz="46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None/>
              <a:defRPr sz="46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None/>
              <a:defRPr sz="46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600"/>
              <a:buNone/>
              <a:defRPr sz="4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98720" y="2048844"/>
            <a:ext cx="13632900" cy="60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51700" lIns="151700" spcFirstLastPara="1" rIns="151700" wrap="square" tIns="151700">
            <a:noAutofit/>
          </a:bodyPr>
          <a:lstStyle>
            <a:lvl1pPr indent="-4191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Char char="●"/>
              <a:defRPr sz="3000">
                <a:solidFill>
                  <a:schemeClr val="dk2"/>
                </a:solidFill>
              </a:defRPr>
            </a:lvl1pPr>
            <a:lvl2pPr indent="-374650" lvl="1" marL="914400">
              <a:lnSpc>
                <a:spcPct val="115000"/>
              </a:lnSpc>
              <a:spcBef>
                <a:spcPts val="2700"/>
              </a:spcBef>
              <a:spcAft>
                <a:spcPts val="0"/>
              </a:spcAft>
              <a:buClr>
                <a:schemeClr val="dk2"/>
              </a:buClr>
              <a:buSzPts val="2300"/>
              <a:buChar char="○"/>
              <a:defRPr sz="2300">
                <a:solidFill>
                  <a:schemeClr val="dk2"/>
                </a:solidFill>
              </a:defRPr>
            </a:lvl2pPr>
            <a:lvl3pPr indent="-374650" lvl="2" marL="1371600">
              <a:lnSpc>
                <a:spcPct val="115000"/>
              </a:lnSpc>
              <a:spcBef>
                <a:spcPts val="2700"/>
              </a:spcBef>
              <a:spcAft>
                <a:spcPts val="0"/>
              </a:spcAft>
              <a:buClr>
                <a:schemeClr val="dk2"/>
              </a:buClr>
              <a:buSzPts val="2300"/>
              <a:buChar char="■"/>
              <a:defRPr sz="2300">
                <a:solidFill>
                  <a:schemeClr val="dk2"/>
                </a:solidFill>
              </a:defRPr>
            </a:lvl3pPr>
            <a:lvl4pPr indent="-374650" lvl="3" marL="1828800">
              <a:lnSpc>
                <a:spcPct val="115000"/>
              </a:lnSpc>
              <a:spcBef>
                <a:spcPts val="2700"/>
              </a:spcBef>
              <a:spcAft>
                <a:spcPts val="0"/>
              </a:spcAft>
              <a:buClr>
                <a:schemeClr val="dk2"/>
              </a:buClr>
              <a:buSzPts val="2300"/>
              <a:buChar char="●"/>
              <a:defRPr sz="2300">
                <a:solidFill>
                  <a:schemeClr val="dk2"/>
                </a:solidFill>
              </a:defRPr>
            </a:lvl4pPr>
            <a:lvl5pPr indent="-374650" lvl="4" marL="2286000">
              <a:lnSpc>
                <a:spcPct val="115000"/>
              </a:lnSpc>
              <a:spcBef>
                <a:spcPts val="2700"/>
              </a:spcBef>
              <a:spcAft>
                <a:spcPts val="0"/>
              </a:spcAft>
              <a:buClr>
                <a:schemeClr val="dk2"/>
              </a:buClr>
              <a:buSzPts val="2300"/>
              <a:buChar char="○"/>
              <a:defRPr sz="2300">
                <a:solidFill>
                  <a:schemeClr val="dk2"/>
                </a:solidFill>
              </a:defRPr>
            </a:lvl5pPr>
            <a:lvl6pPr indent="-374650" lvl="5" marL="2743200">
              <a:lnSpc>
                <a:spcPct val="115000"/>
              </a:lnSpc>
              <a:spcBef>
                <a:spcPts val="2700"/>
              </a:spcBef>
              <a:spcAft>
                <a:spcPts val="0"/>
              </a:spcAft>
              <a:buClr>
                <a:schemeClr val="dk2"/>
              </a:buClr>
              <a:buSzPts val="2300"/>
              <a:buChar char="■"/>
              <a:defRPr sz="2300">
                <a:solidFill>
                  <a:schemeClr val="dk2"/>
                </a:solidFill>
              </a:defRPr>
            </a:lvl6pPr>
            <a:lvl7pPr indent="-374650" lvl="6" marL="3200400">
              <a:lnSpc>
                <a:spcPct val="115000"/>
              </a:lnSpc>
              <a:spcBef>
                <a:spcPts val="2700"/>
              </a:spcBef>
              <a:spcAft>
                <a:spcPts val="0"/>
              </a:spcAft>
              <a:buClr>
                <a:schemeClr val="dk2"/>
              </a:buClr>
              <a:buSzPts val="2300"/>
              <a:buChar char="●"/>
              <a:defRPr sz="2300">
                <a:solidFill>
                  <a:schemeClr val="dk2"/>
                </a:solidFill>
              </a:defRPr>
            </a:lvl7pPr>
            <a:lvl8pPr indent="-374650" lvl="7" marL="3657600">
              <a:lnSpc>
                <a:spcPct val="115000"/>
              </a:lnSpc>
              <a:spcBef>
                <a:spcPts val="2700"/>
              </a:spcBef>
              <a:spcAft>
                <a:spcPts val="0"/>
              </a:spcAft>
              <a:buClr>
                <a:schemeClr val="dk2"/>
              </a:buClr>
              <a:buSzPts val="2300"/>
              <a:buChar char="○"/>
              <a:defRPr sz="2300">
                <a:solidFill>
                  <a:schemeClr val="dk2"/>
                </a:solidFill>
              </a:defRPr>
            </a:lvl8pPr>
            <a:lvl9pPr indent="-374650" lvl="8" marL="4114800">
              <a:lnSpc>
                <a:spcPct val="115000"/>
              </a:lnSpc>
              <a:spcBef>
                <a:spcPts val="2700"/>
              </a:spcBef>
              <a:spcAft>
                <a:spcPts val="2700"/>
              </a:spcAft>
              <a:buClr>
                <a:schemeClr val="dk2"/>
              </a:buClr>
              <a:buSzPts val="2300"/>
              <a:buChar char="■"/>
              <a:defRPr sz="23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13555933" y="8290163"/>
            <a:ext cx="877800" cy="69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51700" lIns="151700" spcFirstLastPara="1" rIns="151700" wrap="square" tIns="151700">
            <a:noAutofit/>
          </a:bodyPr>
          <a:lstStyle>
            <a:lvl1pPr lvl="0" algn="r">
              <a:buNone/>
              <a:defRPr sz="1700">
                <a:solidFill>
                  <a:schemeClr val="dk2"/>
                </a:solidFill>
              </a:defRPr>
            </a:lvl1pPr>
            <a:lvl2pPr lvl="1" algn="r">
              <a:buNone/>
              <a:defRPr sz="1700">
                <a:solidFill>
                  <a:schemeClr val="dk2"/>
                </a:solidFill>
              </a:defRPr>
            </a:lvl2pPr>
            <a:lvl3pPr lvl="2" algn="r">
              <a:buNone/>
              <a:defRPr sz="1700">
                <a:solidFill>
                  <a:schemeClr val="dk2"/>
                </a:solidFill>
              </a:defRPr>
            </a:lvl3pPr>
            <a:lvl4pPr lvl="3" algn="r">
              <a:buNone/>
              <a:defRPr sz="1700">
                <a:solidFill>
                  <a:schemeClr val="dk2"/>
                </a:solidFill>
              </a:defRPr>
            </a:lvl4pPr>
            <a:lvl5pPr lvl="4" algn="r">
              <a:buNone/>
              <a:defRPr sz="1700">
                <a:solidFill>
                  <a:schemeClr val="dk2"/>
                </a:solidFill>
              </a:defRPr>
            </a:lvl5pPr>
            <a:lvl6pPr lvl="5" algn="r">
              <a:buNone/>
              <a:defRPr sz="1700">
                <a:solidFill>
                  <a:schemeClr val="dk2"/>
                </a:solidFill>
              </a:defRPr>
            </a:lvl6pPr>
            <a:lvl7pPr lvl="6" algn="r">
              <a:buNone/>
              <a:defRPr sz="1700">
                <a:solidFill>
                  <a:schemeClr val="dk2"/>
                </a:solidFill>
              </a:defRPr>
            </a:lvl7pPr>
            <a:lvl8pPr lvl="7" algn="r">
              <a:buNone/>
              <a:defRPr sz="1700">
                <a:solidFill>
                  <a:schemeClr val="dk2"/>
                </a:solidFill>
              </a:defRPr>
            </a:lvl8pPr>
            <a:lvl9pPr lvl="8" algn="r">
              <a:buNone/>
              <a:defRPr sz="17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4.png"/><Relationship Id="rId4" Type="http://schemas.openxmlformats.org/officeDocument/2006/relationships/image" Target="../media/image3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3.png"/><Relationship Id="rId4" Type="http://schemas.openxmlformats.org/officeDocument/2006/relationships/image" Target="../media/image25.png"/><Relationship Id="rId5" Type="http://schemas.openxmlformats.org/officeDocument/2006/relationships/image" Target="../media/image27.png"/><Relationship Id="rId6" Type="http://schemas.openxmlformats.org/officeDocument/2006/relationships/image" Target="../media/image29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8.png"/><Relationship Id="rId4" Type="http://schemas.openxmlformats.org/officeDocument/2006/relationships/image" Target="../media/image32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5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hyperlink" Target="https://www.carbonbrief.org/wp-content/uploads/2020/05/CO2emissions2020_no_message.mp4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Relationship Id="rId4" Type="http://schemas.openxmlformats.org/officeDocument/2006/relationships/image" Target="../media/image12.png"/><Relationship Id="rId5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Relationship Id="rId4" Type="http://schemas.openxmlformats.org/officeDocument/2006/relationships/image" Target="../media/image16.png"/><Relationship Id="rId5" Type="http://schemas.openxmlformats.org/officeDocument/2006/relationships/image" Target="../media/image13.png"/><Relationship Id="rId6" Type="http://schemas.openxmlformats.org/officeDocument/2006/relationships/image" Target="../media/image2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png"/><Relationship Id="rId4" Type="http://schemas.openxmlformats.org/officeDocument/2006/relationships/image" Target="../media/image34.png"/><Relationship Id="rId5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png"/><Relationship Id="rId4" Type="http://schemas.openxmlformats.org/officeDocument/2006/relationships/image" Target="../media/image21.png"/><Relationship Id="rId5" Type="http://schemas.openxmlformats.org/officeDocument/2006/relationships/image" Target="../media/image1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498733" y="1323689"/>
            <a:ext cx="13632900" cy="3649200"/>
          </a:xfrm>
          <a:prstGeom prst="rect">
            <a:avLst/>
          </a:prstGeom>
        </p:spPr>
        <p:txBody>
          <a:bodyPr anchorCtr="0" anchor="b" bIns="151700" lIns="151700" spcFirstLastPara="1" rIns="151700" wrap="square" tIns="151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Air	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2"/>
          <p:cNvSpPr txBox="1"/>
          <p:nvPr/>
        </p:nvSpPr>
        <p:spPr>
          <a:xfrm>
            <a:off x="83125" y="55425"/>
            <a:ext cx="12054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latin typeface="Alfa Slab One"/>
                <a:ea typeface="Alfa Slab One"/>
                <a:cs typeface="Alfa Slab One"/>
                <a:sym typeface="Alfa Slab One"/>
              </a:rPr>
              <a:t>I</a:t>
            </a:r>
            <a:endParaRPr sz="7200">
              <a:latin typeface="Alfa Slab One"/>
              <a:ea typeface="Alfa Slab One"/>
              <a:cs typeface="Alfa Slab One"/>
              <a:sym typeface="Alfa Slab One"/>
            </a:endParaRPr>
          </a:p>
        </p:txBody>
      </p:sp>
      <p:pic>
        <p:nvPicPr>
          <p:cNvPr id="125" name="Google Shape;125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80650" y="0"/>
            <a:ext cx="10849750" cy="482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125" y="4645275"/>
            <a:ext cx="10527826" cy="4498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125" y="4079125"/>
            <a:ext cx="7905750" cy="499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10550" y="152400"/>
            <a:ext cx="6267451" cy="42777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210550" y="4582584"/>
            <a:ext cx="6267451" cy="3984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63475" y="226950"/>
            <a:ext cx="6858000" cy="335280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3"/>
          <p:cNvSpPr txBox="1"/>
          <p:nvPr/>
        </p:nvSpPr>
        <p:spPr>
          <a:xfrm>
            <a:off x="83125" y="55425"/>
            <a:ext cx="12054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latin typeface="Alfa Slab One"/>
                <a:ea typeface="Alfa Slab One"/>
                <a:cs typeface="Alfa Slab One"/>
                <a:sym typeface="Alfa Slab One"/>
              </a:rPr>
              <a:t>J</a:t>
            </a:r>
            <a:endParaRPr sz="7200">
              <a:latin typeface="Alfa Slab One"/>
              <a:ea typeface="Alfa Slab One"/>
              <a:cs typeface="Alfa Slab One"/>
              <a:sym typeface="Alfa Slab One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219200"/>
            <a:ext cx="6858000" cy="338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4600575"/>
            <a:ext cx="6858000" cy="4467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62800" y="152400"/>
            <a:ext cx="7315201" cy="4595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62800" y="4900133"/>
            <a:ext cx="6419235" cy="4091468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4"/>
          <p:cNvSpPr txBox="1"/>
          <p:nvPr/>
        </p:nvSpPr>
        <p:spPr>
          <a:xfrm>
            <a:off x="83125" y="55425"/>
            <a:ext cx="12054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latin typeface="Alfa Slab One"/>
                <a:ea typeface="Alfa Slab One"/>
                <a:cs typeface="Alfa Slab One"/>
                <a:sym typeface="Alfa Slab One"/>
              </a:rPr>
              <a:t>K</a:t>
            </a:r>
            <a:endParaRPr sz="7200">
              <a:latin typeface="Alfa Slab One"/>
              <a:ea typeface="Alfa Slab One"/>
              <a:cs typeface="Alfa Slab One"/>
              <a:sym typeface="Alfa Slab On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/>
          <p:nvPr/>
        </p:nvSpPr>
        <p:spPr>
          <a:xfrm>
            <a:off x="83125" y="55425"/>
            <a:ext cx="12054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latin typeface="Alfa Slab One"/>
                <a:ea typeface="Alfa Slab One"/>
                <a:cs typeface="Alfa Slab One"/>
                <a:sym typeface="Alfa Slab One"/>
              </a:rPr>
              <a:t>A</a:t>
            </a:r>
            <a:endParaRPr sz="7200">
              <a:latin typeface="Alfa Slab One"/>
              <a:ea typeface="Alfa Slab One"/>
              <a:cs typeface="Alfa Slab One"/>
              <a:sym typeface="Alfa Slab One"/>
            </a:endParaRPr>
          </a:p>
        </p:txBody>
      </p:sp>
      <p:pic>
        <p:nvPicPr>
          <p:cNvPr id="60" name="Google Shape;6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142090"/>
            <a:ext cx="5840150" cy="50019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32253" y="4487752"/>
            <a:ext cx="7498150" cy="465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840150" y="185525"/>
            <a:ext cx="8527850" cy="4217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/>
        </p:nvSpPr>
        <p:spPr>
          <a:xfrm>
            <a:off x="83125" y="55425"/>
            <a:ext cx="12054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latin typeface="Alfa Slab One"/>
                <a:ea typeface="Alfa Slab One"/>
                <a:cs typeface="Alfa Slab One"/>
                <a:sym typeface="Alfa Slab One"/>
              </a:rPr>
              <a:t>B</a:t>
            </a:r>
            <a:endParaRPr sz="7200">
              <a:latin typeface="Alfa Slab One"/>
              <a:ea typeface="Alfa Slab One"/>
              <a:cs typeface="Alfa Slab One"/>
              <a:sym typeface="Alfa Slab One"/>
            </a:endParaRPr>
          </a:p>
        </p:txBody>
      </p:sp>
      <p:pic>
        <p:nvPicPr>
          <p:cNvPr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40925" y="152400"/>
            <a:ext cx="8617619" cy="3561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3886200"/>
            <a:ext cx="7943850" cy="365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77425" y="5582475"/>
            <a:ext cx="6852976" cy="3561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066800"/>
            <a:ext cx="6477000" cy="6305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81800" y="152400"/>
            <a:ext cx="5899800" cy="3833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86600" y="4467225"/>
            <a:ext cx="7410450" cy="4610100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6"/>
          <p:cNvSpPr txBox="1"/>
          <p:nvPr/>
        </p:nvSpPr>
        <p:spPr>
          <a:xfrm>
            <a:off x="265050" y="8365425"/>
            <a:ext cx="86397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6"/>
              </a:rPr>
              <a:t>Change in Co2 Emissions</a:t>
            </a:r>
            <a:endParaRPr/>
          </a:p>
        </p:txBody>
      </p:sp>
      <p:sp>
        <p:nvSpPr>
          <p:cNvPr id="79" name="Google Shape;79;p16"/>
          <p:cNvSpPr txBox="1"/>
          <p:nvPr/>
        </p:nvSpPr>
        <p:spPr>
          <a:xfrm>
            <a:off x="83125" y="55425"/>
            <a:ext cx="12054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latin typeface="Alfa Slab One"/>
                <a:ea typeface="Alfa Slab One"/>
                <a:cs typeface="Alfa Slab One"/>
                <a:sym typeface="Alfa Slab One"/>
              </a:rPr>
              <a:t>C</a:t>
            </a:r>
            <a:endParaRPr sz="7200">
              <a:latin typeface="Alfa Slab One"/>
              <a:ea typeface="Alfa Slab One"/>
              <a:cs typeface="Alfa Slab One"/>
              <a:sym typeface="Alfa Slab On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362200"/>
            <a:ext cx="5985925" cy="554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09175" y="152400"/>
            <a:ext cx="7329401" cy="430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63768" y="4456050"/>
            <a:ext cx="6374806" cy="4687949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7"/>
          <p:cNvSpPr txBox="1"/>
          <p:nvPr/>
        </p:nvSpPr>
        <p:spPr>
          <a:xfrm>
            <a:off x="83125" y="55425"/>
            <a:ext cx="12054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latin typeface="Alfa Slab One"/>
                <a:ea typeface="Alfa Slab One"/>
                <a:cs typeface="Alfa Slab One"/>
                <a:sym typeface="Alfa Slab One"/>
              </a:rPr>
              <a:t>D</a:t>
            </a:r>
            <a:endParaRPr sz="7200">
              <a:latin typeface="Alfa Slab One"/>
              <a:ea typeface="Alfa Slab One"/>
              <a:cs typeface="Alfa Slab One"/>
              <a:sym typeface="Alfa Slab On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/>
          <p:nvPr/>
        </p:nvSpPr>
        <p:spPr>
          <a:xfrm>
            <a:off x="83125" y="55425"/>
            <a:ext cx="12054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latin typeface="Alfa Slab One"/>
                <a:ea typeface="Alfa Slab One"/>
                <a:cs typeface="Alfa Slab One"/>
                <a:sym typeface="Alfa Slab One"/>
              </a:rPr>
              <a:t>E</a:t>
            </a:r>
            <a:endParaRPr sz="7200">
              <a:latin typeface="Alfa Slab One"/>
              <a:ea typeface="Alfa Slab One"/>
              <a:cs typeface="Alfa Slab One"/>
              <a:sym typeface="Alfa Slab One"/>
            </a:endParaRPr>
          </a:p>
        </p:txBody>
      </p:sp>
      <p:pic>
        <p:nvPicPr>
          <p:cNvPr id="93" name="Google Shape;9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3875" y="191650"/>
            <a:ext cx="6403726" cy="3980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58975" y="62950"/>
            <a:ext cx="6802424" cy="511171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87375" y="5226021"/>
            <a:ext cx="7764099" cy="38670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4432225"/>
            <a:ext cx="6802424" cy="471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/>
          <p:nvPr/>
        </p:nvSpPr>
        <p:spPr>
          <a:xfrm>
            <a:off x="83125" y="55425"/>
            <a:ext cx="12054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latin typeface="Alfa Slab One"/>
                <a:ea typeface="Alfa Slab One"/>
                <a:cs typeface="Alfa Slab One"/>
                <a:sym typeface="Alfa Slab One"/>
              </a:rPr>
              <a:t>F</a:t>
            </a:r>
            <a:endParaRPr sz="7200">
              <a:latin typeface="Alfa Slab One"/>
              <a:ea typeface="Alfa Slab One"/>
              <a:cs typeface="Alfa Slab One"/>
              <a:sym typeface="Alfa Slab One"/>
            </a:endParaRPr>
          </a:p>
        </p:txBody>
      </p:sp>
      <p:pic>
        <p:nvPicPr>
          <p:cNvPr id="102" name="Google Shape;10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3525" y="0"/>
            <a:ext cx="8346876" cy="3487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83525" y="3487175"/>
            <a:ext cx="8127799" cy="3308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4224125"/>
            <a:ext cx="6406326" cy="4875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971800"/>
            <a:ext cx="6858000" cy="541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62800" y="152400"/>
            <a:ext cx="6858000" cy="346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62800" y="3771900"/>
            <a:ext cx="5755259" cy="5219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0"/>
          <p:cNvSpPr txBox="1"/>
          <p:nvPr/>
        </p:nvSpPr>
        <p:spPr>
          <a:xfrm>
            <a:off x="83125" y="55425"/>
            <a:ext cx="12054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latin typeface="Alfa Slab One"/>
                <a:ea typeface="Alfa Slab One"/>
                <a:cs typeface="Alfa Slab One"/>
                <a:sym typeface="Alfa Slab One"/>
              </a:rPr>
              <a:t>G</a:t>
            </a:r>
            <a:endParaRPr sz="7200">
              <a:latin typeface="Alfa Slab One"/>
              <a:ea typeface="Alfa Slab One"/>
              <a:cs typeface="Alfa Slab One"/>
              <a:sym typeface="Alfa Slab On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" y="2451417"/>
            <a:ext cx="7086600" cy="66830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62800" y="152400"/>
            <a:ext cx="6858000" cy="411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1"/>
          <p:cNvSpPr txBox="1"/>
          <p:nvPr/>
        </p:nvSpPr>
        <p:spPr>
          <a:xfrm>
            <a:off x="83125" y="55425"/>
            <a:ext cx="1205400" cy="126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200">
                <a:latin typeface="Alfa Slab One"/>
                <a:ea typeface="Alfa Slab One"/>
                <a:cs typeface="Alfa Slab One"/>
                <a:sym typeface="Alfa Slab One"/>
              </a:rPr>
              <a:t>H</a:t>
            </a:r>
            <a:endParaRPr sz="7200">
              <a:latin typeface="Alfa Slab One"/>
              <a:ea typeface="Alfa Slab One"/>
              <a:cs typeface="Alfa Slab One"/>
              <a:sym typeface="Alfa Slab On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