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custom-properties+xml" PartName="/docProps/custom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custom-properties" Target="docProps/custom.xml"/><Relationship Id="rId2" Type="http://schemas.openxmlformats.org/package/2006/relationships/metadata/core-properties" Target="docProps/core.xml"/><Relationship Id="rId3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48" r:id="rId3"/>
    <p:sldMasterId id="2147483651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6858000" cx="12192000"/>
  <p:notesSz cx="6858000" cy="9144000"/>
  <p:embeddedFontLst>
    <p:embeddedFont>
      <p:font typeface="Gill Sans"/>
      <p:regular r:id="rId18"/>
      <p:bold r:id="rId1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http://customooxmlschemas.google.com/">
      <go:slidesCustomData xmlns:go="http://customooxmlschemas.google.com/" r:id="rId20" roundtripDataSignature="AMtx7mglfMk+ZPICZk+g3AXVFY79MBJ3z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20" Type="http://customschemas.google.com/relationships/presentationmetadata" Target="metadata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font" Target="fonts/GillSans-bold.fntdata"/><Relationship Id="rId6" Type="http://schemas.openxmlformats.org/officeDocument/2006/relationships/slide" Target="slides/slide1.xml"/><Relationship Id="rId18" Type="http://schemas.openxmlformats.org/officeDocument/2006/relationships/font" Target="fonts/GillSans-regular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2" name="Google Shape;10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2" name="Google Shape;162;p10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9" name="Google Shape;169;p1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3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Google Shape;174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5" name="Google Shape;175;p1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8" name="Google Shape;108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4" name="Google Shape;114;p3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0" name="Google Shape;120;p4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7" name="Google Shape;127;p5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4" name="Google Shape;134;p6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0" name="Google Shape;140;p7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7" name="Google Shape;147;p8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6" name="Google Shape;156;p9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bg>
      <p:bgPr>
        <a:solidFill>
          <a:schemeClr val="accent2"/>
        </a:solidFill>
      </p:bgPr>
    </p:bg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16"/>
          <p:cNvSpPr txBox="1"/>
          <p:nvPr>
            <p:ph type="ctrTitle"/>
          </p:nvPr>
        </p:nvSpPr>
        <p:spPr>
          <a:xfrm>
            <a:off x="1600200" y="2386744"/>
            <a:ext cx="8991600" cy="1645920"/>
          </a:xfrm>
          <a:prstGeom prst="rect">
            <a:avLst/>
          </a:prstGeom>
          <a:solidFill>
            <a:srgbClr val="FFFFFF"/>
          </a:solidFill>
          <a:ln cap="flat" cmpd="sng" w="38100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274300" spcFirstLastPara="1" rIns="274300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3800"/>
              <a:buFont typeface="Gill Sans"/>
              <a:buNone/>
              <a:defRPr sz="3800">
                <a:solidFill>
                  <a:srgbClr val="262626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16"/>
          <p:cNvSpPr txBox="1"/>
          <p:nvPr>
            <p:ph idx="1" type="subTitle"/>
          </p:nvPr>
        </p:nvSpPr>
        <p:spPr>
          <a:xfrm>
            <a:off x="2695194" y="4352544"/>
            <a:ext cx="6801612" cy="123989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2000"/>
              <a:buNone/>
              <a:defRPr sz="2000">
                <a:solidFill>
                  <a:srgbClr val="FEFEFE"/>
                </a:solidFill>
              </a:defRPr>
            </a:lvl1pPr>
            <a:lvl2pPr lvl="1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2000"/>
              <a:buNone/>
              <a:defRPr sz="2000"/>
            </a:lvl2pPr>
            <a:lvl3pPr lvl="2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4pPr>
            <a:lvl5pPr lvl="4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5pPr>
            <a:lvl6pPr lvl="5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6pPr>
            <a:lvl7pPr lvl="6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7pPr>
            <a:lvl8pPr lvl="7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8pPr>
            <a:lvl9pPr lvl="8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4" name="Google Shape;14;p16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16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16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bg>
      <p:bgPr>
        <a:solidFill>
          <a:schemeClr val="accent1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1600200" y="2386744"/>
            <a:ext cx="8991600" cy="1645920"/>
          </a:xfrm>
          <a:prstGeom prst="rect">
            <a:avLst/>
          </a:prstGeom>
          <a:solidFill>
            <a:srgbClr val="FFFFFF"/>
          </a:solidFill>
          <a:ln cap="flat" cmpd="sng" w="38100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274300" spcFirstLastPara="1" rIns="274300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3800"/>
              <a:buFont typeface="Gill Sans"/>
              <a:buNone/>
              <a:defRPr sz="3800">
                <a:solidFill>
                  <a:srgbClr val="262626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2695194" y="4352465"/>
            <a:ext cx="6801612" cy="1265082"/>
          </a:xfrm>
          <a:prstGeom prst="rect">
            <a:avLst/>
          </a:prstGeom>
          <a:noFill/>
          <a:ln>
            <a:noFill/>
          </a:ln>
        </p:spPr>
        <p:txBody>
          <a:bodyPr anchorCtr="1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2000"/>
              <a:buNone/>
              <a:defRPr sz="2000">
                <a:solidFill>
                  <a:schemeClr val="lt1"/>
                </a:solidFill>
              </a:defRPr>
            </a:lvl1pPr>
            <a:lvl2pPr indent="-2286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2000"/>
              <a:buNone/>
              <a:defRPr sz="2000">
                <a:solidFill>
                  <a:schemeClr val="lt1"/>
                </a:solidFill>
              </a:defRPr>
            </a:lvl2pPr>
            <a:lvl3pPr indent="-2286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chemeClr val="lt1"/>
                </a:solidFill>
              </a:defRPr>
            </a:lvl3pPr>
            <a:lvl4pPr indent="-2286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4pPr>
            <a:lvl5pPr indent="-2286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5pPr>
            <a:lvl6pPr indent="-2286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6pPr>
            <a:lvl7pPr indent="-2286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7pPr>
            <a:lvl8pPr indent="-2286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8pPr>
            <a:lvl9pPr indent="-2286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4" name="Google Shape;84;p18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5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7" name="Google Shape;87;p25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8" name="Google Shape;88;p25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9" name="Google Shape;89;p25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6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2" name="Google Shape;92;p26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3" name="Google Shape;93;p26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Vertical Title and Text" type="vertTitleAndTx">
  <p:cSld name="VERTICAL_TITLE_AND_VERTICAL_TEXT"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7"/>
          <p:cNvSpPr txBox="1"/>
          <p:nvPr>
            <p:ph type="title"/>
          </p:nvPr>
        </p:nvSpPr>
        <p:spPr>
          <a:xfrm rot="5400000">
            <a:off x="6810676" y="2779696"/>
            <a:ext cx="4983480" cy="1298608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6" name="Google Shape;96;p27"/>
          <p:cNvSpPr txBox="1"/>
          <p:nvPr>
            <p:ph idx="1" type="body"/>
          </p:nvPr>
        </p:nvSpPr>
        <p:spPr>
          <a:xfrm rot="5400000">
            <a:off x="2838640" y="329755"/>
            <a:ext cx="4983480" cy="619848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4pPr>
            <a:lvl5pPr indent="-3429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5pPr>
            <a:lvl6pPr indent="-3429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97" name="Google Shape;97;p27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8" name="Google Shape;98;p27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9" name="Google Shape;99;p27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bg>
      <p:bgPr>
        <a:solidFill>
          <a:schemeClr val="accent1"/>
        </a:solidFill>
      </p:bgPr>
    </p:bg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19"/>
          <p:cNvSpPr txBox="1"/>
          <p:nvPr>
            <p:ph type="title"/>
          </p:nvPr>
        </p:nvSpPr>
        <p:spPr>
          <a:xfrm>
            <a:off x="1600200" y="2386744"/>
            <a:ext cx="8991600" cy="1645920"/>
          </a:xfrm>
          <a:prstGeom prst="rect">
            <a:avLst/>
          </a:prstGeom>
          <a:solidFill>
            <a:srgbClr val="FFFFFF"/>
          </a:solidFill>
          <a:ln cap="flat" cmpd="sng" w="38100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274300" spcFirstLastPara="1" rIns="274300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3800"/>
              <a:buFont typeface="Gill Sans"/>
              <a:buNone/>
              <a:defRPr sz="3800">
                <a:solidFill>
                  <a:srgbClr val="262626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19"/>
          <p:cNvSpPr txBox="1"/>
          <p:nvPr>
            <p:ph idx="1" type="body"/>
          </p:nvPr>
        </p:nvSpPr>
        <p:spPr>
          <a:xfrm>
            <a:off x="2695194" y="4352465"/>
            <a:ext cx="6801612" cy="1265082"/>
          </a:xfrm>
          <a:prstGeom prst="rect">
            <a:avLst/>
          </a:prstGeom>
          <a:noFill/>
          <a:ln>
            <a:noFill/>
          </a:ln>
        </p:spPr>
        <p:txBody>
          <a:bodyPr anchorCtr="1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2000"/>
              <a:buNone/>
              <a:defRPr sz="2000">
                <a:solidFill>
                  <a:schemeClr val="lt1"/>
                </a:solidFill>
              </a:defRPr>
            </a:lvl1pPr>
            <a:lvl2pPr indent="-2286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2000"/>
              <a:buNone/>
              <a:defRPr sz="2000">
                <a:solidFill>
                  <a:schemeClr val="lt1"/>
                </a:solidFill>
              </a:defRPr>
            </a:lvl2pPr>
            <a:lvl3pPr indent="-2286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chemeClr val="lt1"/>
                </a:solidFill>
              </a:defRPr>
            </a:lvl3pPr>
            <a:lvl4pPr indent="-2286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4pPr>
            <a:lvl5pPr indent="-2286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5pPr>
            <a:lvl6pPr indent="-2286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6pPr>
            <a:lvl7pPr indent="-2286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7pPr>
            <a:lvl8pPr indent="-2286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8pPr>
            <a:lvl9pPr indent="-2286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0" name="Google Shape;20;p19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19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19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Content" type="obj">
  <p:cSld name="OBJECT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17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17"/>
          <p:cNvSpPr txBox="1"/>
          <p:nvPr>
            <p:ph idx="1" type="body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4pPr>
            <a:lvl5pPr indent="-3429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5pPr>
            <a:lvl6pPr indent="-3429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17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3" name="Google Shape;33;p17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17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wo Content" type="twoObj">
  <p:cSld name="TWO_OBJECTS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20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7" name="Google Shape;37;p20"/>
          <p:cNvSpPr txBox="1"/>
          <p:nvPr>
            <p:ph idx="1" type="body"/>
          </p:nvPr>
        </p:nvSpPr>
        <p:spPr>
          <a:xfrm>
            <a:off x="1581912" y="2638044"/>
            <a:ext cx="4271771" cy="310198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4pPr>
            <a:lvl5pPr indent="-3429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5pPr>
            <a:lvl6pPr indent="-3429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38" name="Google Shape;38;p20"/>
          <p:cNvSpPr txBox="1"/>
          <p:nvPr>
            <p:ph idx="2" type="body"/>
          </p:nvPr>
        </p:nvSpPr>
        <p:spPr>
          <a:xfrm>
            <a:off x="6338315" y="2638044"/>
            <a:ext cx="4270247" cy="310198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4pPr>
            <a:lvl5pPr indent="-3429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5pPr>
            <a:lvl6pPr indent="-3429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39" name="Google Shape;39;p20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0" name="Google Shape;40;p20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1" name="Google Shape;41;p20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ntent with Caption" type="objTx">
  <p:cSld name="OBJECT_WITH_CAPTION_TEXT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21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" name="Google Shape;44;p21"/>
          <p:cNvSpPr txBox="1"/>
          <p:nvPr>
            <p:ph type="title"/>
          </p:nvPr>
        </p:nvSpPr>
        <p:spPr>
          <a:xfrm>
            <a:off x="804672" y="2243828"/>
            <a:ext cx="4486656" cy="1141497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182875" spcFirstLastPara="1" rIns="182875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200"/>
              <a:buFont typeface="Gill Sans"/>
              <a:buNone/>
              <a:defRPr sz="2200">
                <a:solidFill>
                  <a:srgbClr val="262626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5" name="Google Shape;45;p21"/>
          <p:cNvSpPr txBox="1"/>
          <p:nvPr>
            <p:ph idx="1" type="body"/>
          </p:nvPr>
        </p:nvSpPr>
        <p:spPr>
          <a:xfrm>
            <a:off x="6736080" y="804672"/>
            <a:ext cx="4815840" cy="524865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925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900"/>
              <a:buChar char="•"/>
              <a:defRPr sz="1900">
                <a:solidFill>
                  <a:schemeClr val="dk1"/>
                </a:solidFill>
              </a:defRPr>
            </a:lvl1pPr>
            <a:lvl2pPr indent="-3302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•"/>
              <a:defRPr sz="1600">
                <a:solidFill>
                  <a:schemeClr val="dk1"/>
                </a:solidFill>
              </a:defRPr>
            </a:lvl2pPr>
            <a:lvl3pPr indent="-3302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•"/>
              <a:defRPr sz="1600">
                <a:solidFill>
                  <a:schemeClr val="dk1"/>
                </a:solidFill>
              </a:defRPr>
            </a:lvl3pPr>
            <a:lvl4pPr indent="-3302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•"/>
              <a:defRPr sz="1600">
                <a:solidFill>
                  <a:schemeClr val="dk1"/>
                </a:solidFill>
              </a:defRPr>
            </a:lvl4pPr>
            <a:lvl5pPr indent="-3302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•"/>
              <a:defRPr sz="1600">
                <a:solidFill>
                  <a:schemeClr val="dk1"/>
                </a:solidFill>
              </a:defRPr>
            </a:lvl5pPr>
            <a:lvl6pPr indent="-3302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•"/>
              <a:defRPr sz="1600"/>
            </a:lvl6pPr>
            <a:lvl7pPr indent="-3302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•"/>
              <a:defRPr sz="1600"/>
            </a:lvl7pPr>
            <a:lvl8pPr indent="-3302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•"/>
              <a:defRPr sz="1600"/>
            </a:lvl8pPr>
            <a:lvl9pPr indent="-3302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•"/>
              <a:defRPr sz="1600"/>
            </a:lvl9pPr>
          </a:lstStyle>
          <a:p/>
        </p:txBody>
      </p:sp>
      <p:sp>
        <p:nvSpPr>
          <p:cNvPr id="46" name="Google Shape;46;p21"/>
          <p:cNvSpPr txBox="1"/>
          <p:nvPr>
            <p:ph idx="2" type="body"/>
          </p:nvPr>
        </p:nvSpPr>
        <p:spPr>
          <a:xfrm>
            <a:off x="1115568" y="3549918"/>
            <a:ext cx="3794760" cy="2194036"/>
          </a:xfrm>
          <a:prstGeom prst="rect">
            <a:avLst/>
          </a:prstGeom>
          <a:noFill/>
          <a:ln>
            <a:noFill/>
          </a:ln>
        </p:spPr>
        <p:txBody>
          <a:bodyPr anchorCtr="1" anchor="t" bIns="45700" lIns="91425" spcFirstLastPara="1" rIns="91425" wrap="square" tIns="457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500"/>
              <a:buNone/>
              <a:defRPr sz="1500">
                <a:solidFill>
                  <a:srgbClr val="FFFFFF"/>
                </a:solidFill>
              </a:defRPr>
            </a:lvl1pPr>
            <a:lvl2pPr indent="-2286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400"/>
              <a:buNone/>
              <a:defRPr sz="1400"/>
            </a:lvl2pPr>
            <a:lvl3pPr indent="-2286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200"/>
              <a:buNone/>
              <a:defRPr sz="1200"/>
            </a:lvl3pPr>
            <a:lvl4pPr indent="-2286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4pPr>
            <a:lvl5pPr indent="-2286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5pPr>
            <a:lvl6pPr indent="-2286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6pPr>
            <a:lvl7pPr indent="-2286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7pPr>
            <a:lvl8pPr indent="-2286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8pPr>
            <a:lvl9pPr indent="-2286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9pPr>
          </a:lstStyle>
          <a:p/>
        </p:txBody>
      </p:sp>
      <p:sp>
        <p:nvSpPr>
          <p:cNvPr id="47" name="Google Shape;47;p21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21"/>
          <p:cNvSpPr txBox="1"/>
          <p:nvPr>
            <p:ph idx="11" type="ftr"/>
          </p:nvPr>
        </p:nvSpPr>
        <p:spPr>
          <a:xfrm>
            <a:off x="804672" y="6236208"/>
            <a:ext cx="5124797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FFFFFF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21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Vertical Text" type="vertTx">
  <p:cSld name="VERTICAL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22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22"/>
          <p:cNvSpPr txBox="1"/>
          <p:nvPr>
            <p:ph idx="1" type="body"/>
          </p:nvPr>
        </p:nvSpPr>
        <p:spPr>
          <a:xfrm rot="5400000">
            <a:off x="4545009" y="324171"/>
            <a:ext cx="3101983" cy="772972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4pPr>
            <a:lvl5pPr indent="-3429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5pPr>
            <a:lvl6pPr indent="-3429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53" name="Google Shape;53;p22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4" name="Google Shape;54;p22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5" name="Google Shape;55;p22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Picture with Caption" type="picTx">
  <p:cSld name="PICTURE_WITH_CAPTION_TEXT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23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23"/>
          <p:cNvSpPr txBox="1"/>
          <p:nvPr>
            <p:ph type="title"/>
          </p:nvPr>
        </p:nvSpPr>
        <p:spPr>
          <a:xfrm>
            <a:off x="808523" y="2243828"/>
            <a:ext cx="4494998" cy="113464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182875" spcFirstLastPara="1" rIns="182875" wrap="square" tIns="182875">
            <a:no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200"/>
              <a:buFont typeface="Gill Sans"/>
              <a:buNone/>
              <a:defRPr sz="2200">
                <a:solidFill>
                  <a:srgbClr val="262626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23"/>
          <p:cNvSpPr/>
          <p:nvPr>
            <p:ph idx="2" type="pic"/>
          </p:nvPr>
        </p:nvSpPr>
        <p:spPr>
          <a:xfrm>
            <a:off x="6095999" y="0"/>
            <a:ext cx="6102097" cy="6858000"/>
          </a:xfrm>
          <a:prstGeom prst="rect">
            <a:avLst/>
          </a:prstGeom>
          <a:solidFill>
            <a:srgbClr val="BFBFBF"/>
          </a:solidFill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3200"/>
              <a:buFont typeface="Arial"/>
              <a:buNone/>
              <a:defRPr b="0" i="0" sz="3200" u="none" cap="none" strike="noStrike">
                <a:solidFill>
                  <a:srgbClr val="FEFEFE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lvl="1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2800"/>
              <a:buFont typeface="Arial"/>
              <a:buNone/>
              <a:defRPr b="0" i="0" sz="28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lvl="2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2400"/>
              <a:buFont typeface="Arial"/>
              <a:buNone/>
              <a:defRPr b="0" i="0" sz="24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lvl="3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Arial"/>
              <a:buNone/>
              <a:defRPr b="0" i="0" sz="20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lvl="4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Arial"/>
              <a:buNone/>
              <a:defRPr b="0" i="0" sz="20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lvl="5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lvl="6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lvl="7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lvl="8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/>
        </p:txBody>
      </p:sp>
      <p:sp>
        <p:nvSpPr>
          <p:cNvPr id="60" name="Google Shape;60;p23"/>
          <p:cNvSpPr txBox="1"/>
          <p:nvPr>
            <p:ph idx="1" type="body"/>
          </p:nvPr>
        </p:nvSpPr>
        <p:spPr>
          <a:xfrm>
            <a:off x="1115568" y="3549918"/>
            <a:ext cx="3794760" cy="2194037"/>
          </a:xfrm>
          <a:prstGeom prst="rect">
            <a:avLst/>
          </a:prstGeom>
          <a:noFill/>
          <a:ln>
            <a:noFill/>
          </a:ln>
        </p:spPr>
        <p:txBody>
          <a:bodyPr anchorCtr="1" anchor="t" bIns="45700" lIns="91425" spcFirstLastPara="1" rIns="91425" wrap="square" tIns="457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500"/>
              <a:buNone/>
              <a:defRPr sz="1500">
                <a:solidFill>
                  <a:srgbClr val="FFFFFF"/>
                </a:solidFill>
              </a:defRPr>
            </a:lvl1pPr>
            <a:lvl2pPr indent="-2286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400"/>
              <a:buNone/>
              <a:defRPr sz="1400"/>
            </a:lvl2pPr>
            <a:lvl3pPr indent="-2286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200"/>
              <a:buNone/>
              <a:defRPr sz="1200"/>
            </a:lvl3pPr>
            <a:lvl4pPr indent="-2286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4pPr>
            <a:lvl5pPr indent="-2286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5pPr>
            <a:lvl6pPr indent="-2286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6pPr>
            <a:lvl7pPr indent="-2286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7pPr>
            <a:lvl8pPr indent="-2286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8pPr>
            <a:lvl9pPr indent="-2286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9pPr>
          </a:lstStyle>
          <a:p/>
        </p:txBody>
      </p:sp>
      <p:sp>
        <p:nvSpPr>
          <p:cNvPr id="61" name="Google Shape;61;p23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FFFFFF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2" name="Google Shape;62;p23"/>
          <p:cNvSpPr txBox="1"/>
          <p:nvPr>
            <p:ph idx="11" type="ftr"/>
          </p:nvPr>
        </p:nvSpPr>
        <p:spPr>
          <a:xfrm>
            <a:off x="804672" y="6236208"/>
            <a:ext cx="5124797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rgbClr val="FFFFFF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23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mparison" type="twoTxTwoObj">
  <p:cSld name="TWO_OBJECTS_WITH_TEXT"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24"/>
          <p:cNvSpPr txBox="1"/>
          <p:nvPr>
            <p:ph idx="1" type="body"/>
          </p:nvPr>
        </p:nvSpPr>
        <p:spPr>
          <a:xfrm>
            <a:off x="1583436" y="2313433"/>
            <a:ext cx="4270248" cy="704087"/>
          </a:xfrm>
          <a:prstGeom prst="rect">
            <a:avLst/>
          </a:prstGeom>
          <a:noFill/>
          <a:ln>
            <a:noFill/>
          </a:ln>
        </p:spPr>
        <p:txBody>
          <a:bodyPr anchorCtr="1" anchor="b" bIns="45700" lIns="91425" spcFirstLastPara="1" rIns="91425" wrap="square" tIns="457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900"/>
              <a:buNone/>
              <a:defRPr b="0" sz="1900" cap="none">
                <a:solidFill>
                  <a:srgbClr val="6B8890"/>
                </a:solidFill>
              </a:defRPr>
            </a:lvl1pPr>
            <a:lvl2pPr indent="-2286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900"/>
              <a:buNone/>
              <a:defRPr b="1" sz="1900"/>
            </a:lvl2pPr>
            <a:lvl3pPr indent="-2286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  <a:defRPr b="1" sz="1800"/>
            </a:lvl3pPr>
            <a:lvl4pPr indent="-2286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4pPr>
            <a:lvl5pPr indent="-2286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5pPr>
            <a:lvl6pPr indent="-2286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6pPr>
            <a:lvl7pPr indent="-2286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7pPr>
            <a:lvl8pPr indent="-2286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8pPr>
            <a:lvl9pPr indent="-2286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9pPr>
          </a:lstStyle>
          <a:p/>
        </p:txBody>
      </p:sp>
      <p:sp>
        <p:nvSpPr>
          <p:cNvPr id="66" name="Google Shape;66;p24"/>
          <p:cNvSpPr txBox="1"/>
          <p:nvPr>
            <p:ph idx="2" type="body"/>
          </p:nvPr>
        </p:nvSpPr>
        <p:spPr>
          <a:xfrm>
            <a:off x="1583436" y="3143250"/>
            <a:ext cx="4270248" cy="259677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4pPr>
            <a:lvl5pPr indent="-3429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5pPr>
            <a:lvl6pPr indent="-3429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67" name="Google Shape;67;p24"/>
          <p:cNvSpPr txBox="1"/>
          <p:nvPr>
            <p:ph idx="3" type="body"/>
          </p:nvPr>
        </p:nvSpPr>
        <p:spPr>
          <a:xfrm>
            <a:off x="6338316" y="3143250"/>
            <a:ext cx="4253484" cy="259677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2pPr>
            <a:lvl3pPr indent="-3429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4pPr>
            <a:lvl5pPr indent="-3302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•"/>
              <a:defRPr/>
            </a:lvl5pPr>
            <a:lvl6pPr indent="-3429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•"/>
              <a:defRPr/>
            </a:lvl9pPr>
          </a:lstStyle>
          <a:p/>
        </p:txBody>
      </p:sp>
      <p:sp>
        <p:nvSpPr>
          <p:cNvPr id="68" name="Google Shape;68;p24"/>
          <p:cNvSpPr txBox="1"/>
          <p:nvPr>
            <p:ph idx="4" type="body"/>
          </p:nvPr>
        </p:nvSpPr>
        <p:spPr>
          <a:xfrm>
            <a:off x="6338316" y="2313433"/>
            <a:ext cx="4270248" cy="704087"/>
          </a:xfrm>
          <a:prstGeom prst="rect">
            <a:avLst/>
          </a:prstGeom>
          <a:noFill/>
          <a:ln>
            <a:noFill/>
          </a:ln>
        </p:spPr>
        <p:txBody>
          <a:bodyPr anchorCtr="1" anchor="b" bIns="45700" lIns="91425" spcFirstLastPara="1" rIns="91425" wrap="square" tIns="457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900"/>
              <a:buNone/>
              <a:defRPr b="0" sz="1900" cap="none">
                <a:solidFill>
                  <a:srgbClr val="6B8890"/>
                </a:solidFill>
              </a:defRPr>
            </a:lvl1pPr>
            <a:lvl2pPr indent="-228600" lvl="1" marL="914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900"/>
              <a:buNone/>
              <a:defRPr b="1" sz="1900"/>
            </a:lvl2pPr>
            <a:lvl3pPr indent="-228600" lvl="2" marL="1371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  <a:defRPr b="1" sz="1800"/>
            </a:lvl3pPr>
            <a:lvl4pPr indent="-228600" lvl="3" marL="1828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4pPr>
            <a:lvl5pPr indent="-228600" lvl="4" marL="22860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5pPr>
            <a:lvl6pPr indent="-228600" lvl="5" marL="2743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6pPr>
            <a:lvl7pPr indent="-228600" lvl="6" marL="32004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7pPr>
            <a:lvl8pPr indent="-228600" lvl="7" marL="36576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8pPr>
            <a:lvl9pPr indent="-228600" lvl="8" marL="41148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9pPr>
          </a:lstStyle>
          <a:p/>
        </p:txBody>
      </p:sp>
      <p:sp>
        <p:nvSpPr>
          <p:cNvPr id="69" name="Google Shape;69;p24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24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" name="Google Shape;71;p24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72" name="Google Shape;72;p24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bg>
      <p:bgPr>
        <a:solidFill>
          <a:schemeClr val="accent2"/>
        </a:solidFill>
      </p:bgPr>
    </p:bg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5"/>
          <p:cNvSpPr txBox="1"/>
          <p:nvPr>
            <p:ph type="ctrTitle"/>
          </p:nvPr>
        </p:nvSpPr>
        <p:spPr>
          <a:xfrm>
            <a:off x="1600200" y="2386744"/>
            <a:ext cx="8991600" cy="1645920"/>
          </a:xfrm>
          <a:prstGeom prst="rect">
            <a:avLst/>
          </a:prstGeom>
          <a:solidFill>
            <a:srgbClr val="FFFFFF"/>
          </a:solidFill>
          <a:ln cap="flat" cmpd="sng" w="38100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274300" spcFirstLastPara="1" rIns="274300" wrap="square" tIns="1828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3800"/>
              <a:buFont typeface="Gill Sans"/>
              <a:buNone/>
              <a:defRPr sz="3800">
                <a:solidFill>
                  <a:srgbClr val="262626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5" name="Google Shape;75;p15"/>
          <p:cNvSpPr txBox="1"/>
          <p:nvPr>
            <p:ph idx="1" type="subTitle"/>
          </p:nvPr>
        </p:nvSpPr>
        <p:spPr>
          <a:xfrm>
            <a:off x="2695194" y="4352544"/>
            <a:ext cx="6801612" cy="123989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2000"/>
              <a:buNone/>
              <a:defRPr sz="2000">
                <a:solidFill>
                  <a:srgbClr val="FEFEFE"/>
                </a:solidFill>
              </a:defRPr>
            </a:lvl1pPr>
            <a:lvl2pPr lvl="1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2000"/>
              <a:buNone/>
              <a:defRPr sz="2000"/>
            </a:lvl2pPr>
            <a:lvl3pPr lvl="2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4pPr>
            <a:lvl5pPr lvl="4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5pPr>
            <a:lvl6pPr lvl="5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6pPr>
            <a:lvl7pPr lvl="6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7pPr>
            <a:lvl8pPr lvl="7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8pPr>
            <a:lvl9pPr lvl="8" algn="ctr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76" name="Google Shape;76;p15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" name="Google Shape;77;p15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5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theme" Target="../theme/theme2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slideLayout" Target="../slideLayouts/slideLayout4.xml"/><Relationship Id="rId3" Type="http://schemas.openxmlformats.org/officeDocument/2006/relationships/slideLayout" Target="../slideLayouts/slideLayout5.xml"/><Relationship Id="rId4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3.xml"/><Relationship Id="rId10" Type="http://schemas.openxmlformats.org/officeDocument/2006/relationships/slideLayout" Target="../slideLayouts/slideLayout12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11.xml"/><Relationship Id="rId5" Type="http://schemas.openxmlformats.org/officeDocument/2006/relationships/slideLayout" Target="../slideLayouts/slideLayout7.xml"/><Relationship Id="rId6" Type="http://schemas.openxmlformats.org/officeDocument/2006/relationships/slideLayout" Target="../slideLayouts/slideLayout8.xml"/><Relationship Id="rId7" Type="http://schemas.openxmlformats.org/officeDocument/2006/relationships/slideLayout" Target="../slideLayouts/slideLayout9.xml"/><Relationship Id="rId8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4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>
            <a:lvl1pPr lvl="0" marR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800"/>
              <a:buFont typeface="Gill Sans"/>
              <a:buNone/>
              <a:defRPr b="0" i="0" sz="28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4"/>
          <p:cNvSpPr txBox="1"/>
          <p:nvPr>
            <p:ph idx="1" type="body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rgbClr val="FEFEFE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indent="-330200" lvl="1" marL="9144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rgbClr val="FEFEFE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indent="-330200" lvl="2" marL="13716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rgbClr val="FEFEFE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indent="-330200" lvl="3" marL="18288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rgbClr val="FEFEFE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indent="-330200" lvl="4" marL="22860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rgbClr val="FEFEFE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indent="-330200" lvl="5" marL="2743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indent="-330200" lvl="6" marL="32004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indent="-330200" lvl="7" marL="36576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indent="-330200" lvl="8" marL="41148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/>
        </p:txBody>
      </p:sp>
      <p:sp>
        <p:nvSpPr>
          <p:cNvPr id="8" name="Google Shape;8;p14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/>
        </p:txBody>
      </p:sp>
      <p:sp>
        <p:nvSpPr>
          <p:cNvPr id="9" name="Google Shape;9;p14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/>
        </p:txBody>
      </p:sp>
      <p:sp>
        <p:nvSpPr>
          <p:cNvPr id="10" name="Google Shape;10;p14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indent="0" lvl="1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indent="0" lvl="2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indent="0" lvl="3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indent="0" lvl="4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indent="0" lvl="5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indent="0" lvl="6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indent="0" lvl="7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indent="0" lvl="8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F2F2F2"/>
        </a:solidFill>
      </p:bgPr>
    </p:bg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3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>
            <a:lvl1pPr lvl="0" marR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800"/>
              <a:buFont typeface="Gill Sans"/>
              <a:buNone/>
              <a:defRPr b="0" i="0" sz="28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25" name="Google Shape;25;p13"/>
          <p:cNvSpPr txBox="1"/>
          <p:nvPr>
            <p:ph idx="1" type="body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indent="-330200" lvl="1" marL="9144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indent="-330200" lvl="2" marL="13716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indent="-330200" lvl="3" marL="18288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indent="-330200" lvl="4" marL="22860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rgbClr val="262626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indent="-330200" lvl="5" marL="2743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indent="-330200" lvl="6" marL="32004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indent="-330200" lvl="7" marL="36576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indent="-330200" lvl="8" marL="41148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2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/>
        </p:txBody>
      </p:sp>
      <p:sp>
        <p:nvSpPr>
          <p:cNvPr id="26" name="Google Shape;26;p13"/>
          <p:cNvSpPr txBox="1"/>
          <p:nvPr>
            <p:ph idx="10" type="dt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/>
        </p:txBody>
      </p:sp>
      <p:sp>
        <p:nvSpPr>
          <p:cNvPr id="27" name="Google Shape;27;p13"/>
          <p:cNvSpPr txBox="1"/>
          <p:nvPr>
            <p:ph idx="11" type="ftr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05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/>
        </p:txBody>
      </p:sp>
      <p:sp>
        <p:nvSpPr>
          <p:cNvPr id="28" name="Google Shape;28;p13"/>
          <p:cNvSpPr/>
          <p:nvPr>
            <p:ph idx="12" type="sldNum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69803"/>
            </a:srgbClr>
          </a:solidFill>
          <a:ln>
            <a:noFill/>
          </a:ln>
        </p:spPr>
        <p:txBody>
          <a:bodyPr anchorCtr="0" anchor="ctr" bIns="45700" lIns="18275" spcFirstLastPara="1" rIns="18275" wrap="square" tIns="45700">
            <a:noAutofit/>
          </a:bodyPr>
          <a:lstStyle>
            <a:lvl1pPr indent="0" lvl="0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1pPr>
            <a:lvl2pPr indent="0" lvl="1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2pPr>
            <a:lvl3pPr indent="0" lvl="2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3pPr>
            <a:lvl4pPr indent="0" lvl="3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4pPr>
            <a:lvl5pPr indent="0" lvl="4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5pPr>
            <a:lvl6pPr indent="0" lvl="5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6pPr>
            <a:lvl7pPr indent="0" lvl="6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7pPr>
            <a:lvl8pPr indent="0" lvl="7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8pPr>
            <a:lvl9pPr indent="0" lvl="8" marL="0" marR="0" rtl="0" algn="ctr">
              <a:spcBef>
                <a:spcPts val="0"/>
              </a:spcBef>
              <a:buNone/>
              <a:defRPr b="0" i="0" sz="1100" u="none" cap="none" strike="noStrike">
                <a:solidFill>
                  <a:srgbClr val="FFFFFF"/>
                </a:solidFill>
                <a:latin typeface="Gill Sans"/>
                <a:ea typeface="Gill Sans"/>
                <a:cs typeface="Gill Sans"/>
                <a:sym typeface="Gill Sans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"/>
          <p:cNvSpPr txBox="1"/>
          <p:nvPr>
            <p:ph type="ctrTitle"/>
          </p:nvPr>
        </p:nvSpPr>
        <p:spPr>
          <a:xfrm>
            <a:off x="1600200" y="2386744"/>
            <a:ext cx="8991600" cy="1645920"/>
          </a:xfrm>
          <a:prstGeom prst="rect">
            <a:avLst/>
          </a:prstGeom>
          <a:solidFill>
            <a:srgbClr val="FFFFFF"/>
          </a:solidFill>
          <a:ln cap="flat" cmpd="sng" w="38100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274300" spcFirstLastPara="1" rIns="274300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3800"/>
              <a:buFont typeface="Gill Sans"/>
              <a:buNone/>
            </a:pPr>
            <a:r>
              <a:rPr lang="en-US"/>
              <a:t>SEATAC AIRPORT CASE STUDY SAMPLE PPT PRESENTATION</a:t>
            </a:r>
            <a:endParaRPr/>
          </a:p>
        </p:txBody>
      </p:sp>
      <p:sp>
        <p:nvSpPr>
          <p:cNvPr id="105" name="Google Shape;105;p1"/>
          <p:cNvSpPr txBox="1"/>
          <p:nvPr>
            <p:ph idx="1" type="subTitle"/>
          </p:nvPr>
        </p:nvSpPr>
        <p:spPr>
          <a:xfrm>
            <a:off x="2695194" y="4352544"/>
            <a:ext cx="6801612" cy="123989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</a:pPr>
            <a:r>
              <a:rPr lang="en-US"/>
              <a:t>The Port is a City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10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520"/>
              <a:buFont typeface="Gill Sans"/>
              <a:buNone/>
            </a:pPr>
            <a:r>
              <a:rPr lang="en-US" sz="2520"/>
              <a:t>WHAT YOU LEARNED SPECIFICALLY FROM WATCHING TWO VIRTUAL JOB SHADOWS</a:t>
            </a:r>
            <a:endParaRPr/>
          </a:p>
        </p:txBody>
      </p:sp>
      <p:sp>
        <p:nvSpPr>
          <p:cNvPr id="165" name="Google Shape;165;p10"/>
          <p:cNvSpPr txBox="1"/>
          <p:nvPr>
            <p:ph idx="1" type="body"/>
          </p:nvPr>
        </p:nvSpPr>
        <p:spPr>
          <a:xfrm>
            <a:off x="1581912" y="2638044"/>
            <a:ext cx="4271771" cy="310198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1143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/>
          </a:p>
        </p:txBody>
      </p:sp>
      <p:sp>
        <p:nvSpPr>
          <p:cNvPr id="166" name="Google Shape;166;p10"/>
          <p:cNvSpPr txBox="1"/>
          <p:nvPr>
            <p:ph idx="2" type="body"/>
          </p:nvPr>
        </p:nvSpPr>
        <p:spPr>
          <a:xfrm>
            <a:off x="6338315" y="2638044"/>
            <a:ext cx="4270247" cy="310198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1143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0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p11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520"/>
              <a:buFont typeface="Gill Sans"/>
              <a:buNone/>
            </a:pPr>
            <a:r>
              <a:rPr lang="en-US" sz="2520"/>
              <a:t>WHAT DO YOU THINK WILL HAPPEN TO THIS CAREER IN THE COMING FIVE YEARS, AND WHY?</a:t>
            </a:r>
            <a:endParaRPr/>
          </a:p>
        </p:txBody>
      </p:sp>
      <p:sp>
        <p:nvSpPr>
          <p:cNvPr id="172" name="Google Shape;172;p11"/>
          <p:cNvSpPr txBox="1"/>
          <p:nvPr>
            <p:ph idx="1" type="body"/>
          </p:nvPr>
        </p:nvSpPr>
        <p:spPr>
          <a:xfrm rot="5400000">
            <a:off x="4545009" y="324171"/>
            <a:ext cx="3101983" cy="772972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1143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p12"/>
          <p:cNvSpPr txBox="1"/>
          <p:nvPr>
            <p:ph type="title"/>
          </p:nvPr>
        </p:nvSpPr>
        <p:spPr>
          <a:xfrm>
            <a:off x="1600200" y="2386744"/>
            <a:ext cx="8991600" cy="1645920"/>
          </a:xfrm>
          <a:prstGeom prst="rect">
            <a:avLst/>
          </a:prstGeom>
          <a:solidFill>
            <a:srgbClr val="FFFFFF"/>
          </a:solidFill>
          <a:ln cap="flat" cmpd="sng" w="38100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274300" spcFirstLastPara="1" rIns="274300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3800"/>
              <a:buFont typeface="Gill Sans"/>
              <a:buNone/>
            </a:pPr>
            <a:r>
              <a:rPr lang="en-US"/>
              <a:t>CLOSING AND CREDITS (AT LEAST TWO SOURCES)</a:t>
            </a:r>
            <a:endParaRPr/>
          </a:p>
        </p:txBody>
      </p:sp>
      <p:sp>
        <p:nvSpPr>
          <p:cNvPr id="178" name="Google Shape;178;p12"/>
          <p:cNvSpPr txBox="1"/>
          <p:nvPr>
            <p:ph idx="1" type="body"/>
          </p:nvPr>
        </p:nvSpPr>
        <p:spPr>
          <a:xfrm>
            <a:off x="2695194" y="4352465"/>
            <a:ext cx="6801612" cy="1265082"/>
          </a:xfrm>
          <a:prstGeom prst="rect">
            <a:avLst/>
          </a:prstGeom>
          <a:noFill/>
          <a:ln>
            <a:noFill/>
          </a:ln>
        </p:spPr>
        <p:txBody>
          <a:bodyPr anchorCtr="1" anchor="t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800"/>
              <a:buFont typeface="Gill Sans"/>
              <a:buNone/>
            </a:pPr>
            <a:r>
              <a:rPr lang="en-US"/>
              <a:t>JOB DESCRIPTION</a:t>
            </a:r>
            <a:endParaRPr/>
          </a:p>
        </p:txBody>
      </p:sp>
      <p:sp>
        <p:nvSpPr>
          <p:cNvPr id="111" name="Google Shape;111;p2"/>
          <p:cNvSpPr txBox="1"/>
          <p:nvPr>
            <p:ph idx="1" type="body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Please include regular tasks done, working conditions, usual work hours, how far you can advance, etc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3"/>
          <p:cNvSpPr txBox="1"/>
          <p:nvPr>
            <p:ph type="title"/>
          </p:nvPr>
        </p:nvSpPr>
        <p:spPr>
          <a:xfrm>
            <a:off x="1600200" y="2386744"/>
            <a:ext cx="8991600" cy="1645920"/>
          </a:xfrm>
          <a:prstGeom prst="rect">
            <a:avLst/>
          </a:prstGeom>
          <a:solidFill>
            <a:srgbClr val="FFFFFF"/>
          </a:solidFill>
          <a:ln cap="flat" cmpd="sng" w="38100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274300" spcFirstLastPara="1" rIns="274300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3800"/>
              <a:buFont typeface="Gill Sans"/>
              <a:buNone/>
            </a:pPr>
            <a:r>
              <a:rPr lang="en-US"/>
              <a:t>CAREER SALARY AND BENFITS</a:t>
            </a:r>
            <a:endParaRPr/>
          </a:p>
        </p:txBody>
      </p:sp>
      <p:sp>
        <p:nvSpPr>
          <p:cNvPr id="117" name="Google Shape;117;p3"/>
          <p:cNvSpPr txBox="1"/>
          <p:nvPr>
            <p:ph idx="1" type="body"/>
          </p:nvPr>
        </p:nvSpPr>
        <p:spPr>
          <a:xfrm>
            <a:off x="2695194" y="4352465"/>
            <a:ext cx="6801612" cy="1265082"/>
          </a:xfrm>
          <a:prstGeom prst="rect">
            <a:avLst/>
          </a:prstGeom>
          <a:noFill/>
          <a:ln>
            <a:noFill/>
          </a:ln>
        </p:spPr>
        <p:txBody>
          <a:bodyPr anchorCtr="1" anchor="t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</a:pPr>
            <a:r>
              <a:rPr lang="en-US"/>
              <a:t>Including starting AND average salary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4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800"/>
              <a:buFont typeface="Gill Sans"/>
              <a:buNone/>
            </a:pPr>
            <a:r>
              <a:rPr lang="en-US"/>
              <a:t>HOW MANY PEOPLE HAVE THIS JOB</a:t>
            </a:r>
            <a:endParaRPr/>
          </a:p>
        </p:txBody>
      </p:sp>
      <p:sp>
        <p:nvSpPr>
          <p:cNvPr id="123" name="Google Shape;123;p4"/>
          <p:cNvSpPr txBox="1"/>
          <p:nvPr>
            <p:ph idx="1" type="body"/>
          </p:nvPr>
        </p:nvSpPr>
        <p:spPr>
          <a:xfrm>
            <a:off x="1581912" y="2638044"/>
            <a:ext cx="4271771" cy="310198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In Washington?</a:t>
            </a:r>
            <a:endParaRPr/>
          </a:p>
        </p:txBody>
      </p:sp>
      <p:sp>
        <p:nvSpPr>
          <p:cNvPr id="124" name="Google Shape;124;p4"/>
          <p:cNvSpPr txBox="1"/>
          <p:nvPr>
            <p:ph idx="2" type="body"/>
          </p:nvPr>
        </p:nvSpPr>
        <p:spPr>
          <a:xfrm>
            <a:off x="6338315" y="2638044"/>
            <a:ext cx="4270247" cy="310198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•"/>
            </a:pPr>
            <a:r>
              <a:rPr lang="en-US"/>
              <a:t>In Puget Sound?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5"/>
          <p:cNvSpPr txBox="1"/>
          <p:nvPr>
            <p:ph type="title"/>
          </p:nvPr>
        </p:nvSpPr>
        <p:spPr>
          <a:xfrm>
            <a:off x="804672" y="2243828"/>
            <a:ext cx="4486656" cy="1141497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182875" spcFirstLastPara="1" rIns="182875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200"/>
              <a:buFont typeface="Gill Sans"/>
              <a:buNone/>
            </a:pPr>
            <a:r>
              <a:rPr lang="en-US"/>
              <a:t>CAREER EDUCATIONAL REQUIREMENTS</a:t>
            </a:r>
            <a:endParaRPr/>
          </a:p>
        </p:txBody>
      </p:sp>
      <p:sp>
        <p:nvSpPr>
          <p:cNvPr id="130" name="Google Shape;130;p5"/>
          <p:cNvSpPr txBox="1"/>
          <p:nvPr>
            <p:ph idx="1" type="body"/>
          </p:nvPr>
        </p:nvSpPr>
        <p:spPr>
          <a:xfrm>
            <a:off x="6736080" y="804672"/>
            <a:ext cx="4815840" cy="524865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10795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900"/>
              <a:buNone/>
            </a:pPr>
            <a:r>
              <a:t/>
            </a:r>
            <a:endParaRPr/>
          </a:p>
        </p:txBody>
      </p:sp>
      <p:sp>
        <p:nvSpPr>
          <p:cNvPr id="131" name="Google Shape;131;p5"/>
          <p:cNvSpPr txBox="1"/>
          <p:nvPr>
            <p:ph idx="2" type="body"/>
          </p:nvPr>
        </p:nvSpPr>
        <p:spPr>
          <a:xfrm>
            <a:off x="1115568" y="3549918"/>
            <a:ext cx="3794760" cy="2194036"/>
          </a:xfrm>
          <a:prstGeom prst="rect">
            <a:avLst/>
          </a:prstGeom>
          <a:noFill/>
          <a:ln>
            <a:noFill/>
          </a:ln>
        </p:spPr>
        <p:txBody>
          <a:bodyPr anchorCtr="1" anchor="t" bIns="45700" lIns="91425" spcFirstLastPara="1" rIns="91425" wrap="square" tIns="45700">
            <a:norm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5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p6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800"/>
              <a:buFont typeface="Gill Sans"/>
              <a:buNone/>
            </a:pPr>
            <a:r>
              <a:rPr lang="en-US"/>
              <a:t>RELATED JOBS</a:t>
            </a:r>
            <a:endParaRPr/>
          </a:p>
        </p:txBody>
      </p:sp>
      <p:sp>
        <p:nvSpPr>
          <p:cNvPr id="137" name="Google Shape;137;p6"/>
          <p:cNvSpPr txBox="1"/>
          <p:nvPr>
            <p:ph idx="1" type="body"/>
          </p:nvPr>
        </p:nvSpPr>
        <p:spPr>
          <a:xfrm rot="5400000">
            <a:off x="4545009" y="324171"/>
            <a:ext cx="3101983" cy="772972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1143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p7"/>
          <p:cNvSpPr txBox="1"/>
          <p:nvPr>
            <p:ph type="title"/>
          </p:nvPr>
        </p:nvSpPr>
        <p:spPr>
          <a:xfrm>
            <a:off x="808523" y="2243828"/>
            <a:ext cx="4494998" cy="113464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rgbClr val="40404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1" anchor="ctr" bIns="182875" lIns="182875" spcFirstLastPara="1" rIns="182875" wrap="square" tIns="182875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200"/>
              <a:buFont typeface="Gill Sans"/>
              <a:buNone/>
            </a:pPr>
            <a:r>
              <a:rPr lang="en-US"/>
              <a:t>PERSONAL CHARACTERISTICS OF SUCCESSFUL EMPLOYEES</a:t>
            </a:r>
            <a:endParaRPr/>
          </a:p>
        </p:txBody>
      </p:sp>
      <p:sp>
        <p:nvSpPr>
          <p:cNvPr id="143" name="Google Shape;143;p7"/>
          <p:cNvSpPr/>
          <p:nvPr>
            <p:ph idx="2" type="pic"/>
          </p:nvPr>
        </p:nvSpPr>
        <p:spPr>
          <a:xfrm>
            <a:off x="6095999" y="0"/>
            <a:ext cx="6102097" cy="6858000"/>
          </a:xfrm>
          <a:prstGeom prst="rect">
            <a:avLst/>
          </a:prstGeom>
          <a:solidFill>
            <a:srgbClr val="BFBFBF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10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4" name="Google Shape;144;p7"/>
          <p:cNvSpPr txBox="1"/>
          <p:nvPr>
            <p:ph idx="1" type="body"/>
          </p:nvPr>
        </p:nvSpPr>
        <p:spPr>
          <a:xfrm>
            <a:off x="1115568" y="3549918"/>
            <a:ext cx="3794760" cy="2194037"/>
          </a:xfrm>
          <a:prstGeom prst="rect">
            <a:avLst/>
          </a:prstGeom>
          <a:noFill/>
          <a:ln>
            <a:noFill/>
          </a:ln>
        </p:spPr>
        <p:txBody>
          <a:bodyPr anchorCtr="1" anchor="t" bIns="45700" lIns="91425" spcFirstLastPara="1" rIns="91425" wrap="square" tIns="45700">
            <a:norm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5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p8"/>
          <p:cNvSpPr txBox="1"/>
          <p:nvPr>
            <p:ph idx="1" type="body"/>
          </p:nvPr>
        </p:nvSpPr>
        <p:spPr>
          <a:xfrm>
            <a:off x="1583436" y="2313433"/>
            <a:ext cx="4270248" cy="704087"/>
          </a:xfrm>
          <a:prstGeom prst="rect">
            <a:avLst/>
          </a:prstGeom>
          <a:noFill/>
          <a:ln>
            <a:noFill/>
          </a:ln>
        </p:spPr>
        <p:txBody>
          <a:bodyPr anchorCtr="1" anchor="b" bIns="45700" lIns="91425" spcFirstLastPara="1" rIns="91425" wrap="square" tIns="45700">
            <a:norm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900"/>
              <a:buNone/>
            </a:pPr>
            <a:r>
              <a:t/>
            </a:r>
            <a:endParaRPr/>
          </a:p>
        </p:txBody>
      </p:sp>
      <p:sp>
        <p:nvSpPr>
          <p:cNvPr id="150" name="Google Shape;150;p8"/>
          <p:cNvSpPr txBox="1"/>
          <p:nvPr>
            <p:ph idx="2" type="body"/>
          </p:nvPr>
        </p:nvSpPr>
        <p:spPr>
          <a:xfrm>
            <a:off x="1583436" y="3143250"/>
            <a:ext cx="4270248" cy="259677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1143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/>
          </a:p>
        </p:txBody>
      </p:sp>
      <p:sp>
        <p:nvSpPr>
          <p:cNvPr id="151" name="Google Shape;151;p8"/>
          <p:cNvSpPr txBox="1"/>
          <p:nvPr>
            <p:ph idx="3" type="body"/>
          </p:nvPr>
        </p:nvSpPr>
        <p:spPr>
          <a:xfrm>
            <a:off x="6338316" y="3143250"/>
            <a:ext cx="4253484" cy="259677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1143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/>
          </a:p>
        </p:txBody>
      </p:sp>
      <p:sp>
        <p:nvSpPr>
          <p:cNvPr id="152" name="Google Shape;152;p8"/>
          <p:cNvSpPr txBox="1"/>
          <p:nvPr>
            <p:ph idx="4" type="body"/>
          </p:nvPr>
        </p:nvSpPr>
        <p:spPr>
          <a:xfrm>
            <a:off x="6338316" y="2313433"/>
            <a:ext cx="4270248" cy="704087"/>
          </a:xfrm>
          <a:prstGeom prst="rect">
            <a:avLst/>
          </a:prstGeom>
          <a:noFill/>
          <a:ln>
            <a:noFill/>
          </a:ln>
        </p:spPr>
        <p:txBody>
          <a:bodyPr anchorCtr="1" anchor="b" bIns="45700" lIns="91425" spcFirstLastPara="1" rIns="91425" wrap="square" tIns="45700">
            <a:norm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900"/>
              <a:buNone/>
            </a:pPr>
            <a:r>
              <a:t/>
            </a:r>
            <a:endParaRPr/>
          </a:p>
        </p:txBody>
      </p:sp>
      <p:sp>
        <p:nvSpPr>
          <p:cNvPr id="153" name="Google Shape;153;p8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800"/>
              <a:buFont typeface="Gill Sans"/>
              <a:buNone/>
            </a:pPr>
            <a:r>
              <a:rPr lang="en-US"/>
              <a:t>AT LEAST TWO SKILLS YOU HAVE THAT ARE RELATED TO THIS CAREER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9"/>
          <p:cNvSpPr txBox="1"/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cap="sq" cmpd="sng" w="31750">
            <a:solidFill>
              <a:srgbClr val="40404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182875" lIns="182875" spcFirstLastPara="1" rIns="182875" wrap="square" tIns="182875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800"/>
              <a:buFont typeface="Gill Sans"/>
              <a:buNone/>
            </a:pPr>
            <a:r>
              <a:rPr lang="en-US"/>
              <a:t>WHY DOES THIS CAREER APPEAL TO YOU?</a:t>
            </a:r>
            <a:endParaRPr/>
          </a:p>
        </p:txBody>
      </p:sp>
      <p:sp>
        <p:nvSpPr>
          <p:cNvPr id="159" name="Google Shape;159;p9"/>
          <p:cNvSpPr txBox="1"/>
          <p:nvPr>
            <p:ph idx="1" type="body"/>
          </p:nvPr>
        </p:nvSpPr>
        <p:spPr>
          <a:xfrm rot="5400000">
            <a:off x="4545009" y="324171"/>
            <a:ext cx="3101983" cy="772972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1143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Parcel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Parcel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2020-05-21T05:51:32Z</dcterms:created>
  <dc:creator>Meyer, Katherine E</dc:creator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0x010100196F0B65FED37D419AD5432BB1C80369</vt:lpwstr>
  </property>
</Properties>
</file>