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59"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Lst>
  <p:sldSz cy="5143500" cx="9144000"/>
  <p:notesSz cx="6858000" cy="9144000"/>
  <p:embeddedFontLst>
    <p:embeddedFont>
      <p:font typeface="Architects Daughter"/>
      <p:regular r:id="rId14"/>
    </p:embeddedFont>
    <p:embeddedFont>
      <p:font typeface="Amatic SC"/>
      <p:regular r:id="rId15"/>
      <p:bold r:id="rId16"/>
    </p:embeddedFont>
    <p:embeddedFont>
      <p:font typeface="Source Code Pro"/>
      <p:regular r:id="rId17"/>
      <p:bold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11" Type="http://schemas.openxmlformats.org/officeDocument/2006/relationships/slide" Target="slides/slide7.xml"/><Relationship Id="rId10" Type="http://schemas.openxmlformats.org/officeDocument/2006/relationships/slide" Target="slides/slide6.xml"/><Relationship Id="rId13" Type="http://schemas.openxmlformats.org/officeDocument/2006/relationships/slide" Target="slides/slide9.xml"/><Relationship Id="rId12" Type="http://schemas.openxmlformats.org/officeDocument/2006/relationships/slide" Target="slides/slide8.xml"/><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15" Type="http://schemas.openxmlformats.org/officeDocument/2006/relationships/font" Target="fonts/AmaticSC-regular.fntdata"/><Relationship Id="rId14" Type="http://schemas.openxmlformats.org/officeDocument/2006/relationships/font" Target="fonts/ArchitectsDaughter-regular.fntdata"/><Relationship Id="rId17" Type="http://schemas.openxmlformats.org/officeDocument/2006/relationships/font" Target="fonts/SourceCodePro-regular.fntdata"/><Relationship Id="rId16" Type="http://schemas.openxmlformats.org/officeDocument/2006/relationships/font" Target="fonts/AmaticSC-bold.fntdata"/><Relationship Id="rId5" Type="http://schemas.openxmlformats.org/officeDocument/2006/relationships/slide" Target="slides/slide1.xml"/><Relationship Id="rId6" Type="http://schemas.openxmlformats.org/officeDocument/2006/relationships/slide" Target="slides/slide2.xml"/><Relationship Id="rId18" Type="http://schemas.openxmlformats.org/officeDocument/2006/relationships/font" Target="fonts/SourceCodePro-bold.fntdata"/><Relationship Id="rId7" Type="http://schemas.openxmlformats.org/officeDocument/2006/relationships/slide" Target="slides/slide3.xml"/><Relationship Id="rId8" Type="http://schemas.openxmlformats.org/officeDocument/2006/relationships/slide" Target="slides/slide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Shape 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4" name="Shape 4"/>
          <p:cNvSpPr txBox="1"/>
          <p:nvPr>
            <p:ph idx="1" type="body"/>
          </p:nvPr>
        </p:nvSpPr>
        <p:spPr>
          <a:xfrm>
            <a:off x="685800" y="4343400"/>
            <a:ext cx="5486400" cy="4114800"/>
          </a:xfrm>
          <a:prstGeom prst="rect">
            <a:avLst/>
          </a:prstGeom>
          <a:noFill/>
          <a:ln>
            <a:noFill/>
          </a:ln>
        </p:spPr>
        <p:txBody>
          <a:bodyPr anchorCtr="0" anchor="t" bIns="91425" lIns="91425" rIns="91425" tIns="91425"/>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p:txBody>
      </p:sp>
    </p:spTree>
  </p:cSld>
  <p:clrMap accent1="accent1" accent2="accent2" accent3="accent3" accent4="accent4" accent5="accent5" accent6="accent6" bg1="lt1" bg2="dk2" tx1="dk1" tx2="lt2" folHlink="folHlink" hlink="hlink"/>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2" name="Shape 52"/>
        <p:cNvGrpSpPr/>
        <p:nvPr/>
      </p:nvGrpSpPr>
      <p:grpSpPr>
        <a:xfrm>
          <a:off x="0" y="0"/>
          <a:ext cx="0" cy="0"/>
          <a:chOff x="0" y="0"/>
          <a:chExt cx="0" cy="0"/>
        </a:xfrm>
      </p:grpSpPr>
      <p:sp>
        <p:nvSpPr>
          <p:cNvPr id="53" name="Shape 5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p:spPr>
      </p:sp>
      <p:sp>
        <p:nvSpPr>
          <p:cNvPr id="54" name="Shape 54"/>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8" name="Shape 58"/>
        <p:cNvGrpSpPr/>
        <p:nvPr/>
      </p:nvGrpSpPr>
      <p:grpSpPr>
        <a:xfrm>
          <a:off x="0" y="0"/>
          <a:ext cx="0" cy="0"/>
          <a:chOff x="0" y="0"/>
          <a:chExt cx="0" cy="0"/>
        </a:xfrm>
      </p:grpSpPr>
      <p:sp>
        <p:nvSpPr>
          <p:cNvPr id="59" name="Shape 5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60" name="Shape 60"/>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4" name="Shape 64"/>
        <p:cNvGrpSpPr/>
        <p:nvPr/>
      </p:nvGrpSpPr>
      <p:grpSpPr>
        <a:xfrm>
          <a:off x="0" y="0"/>
          <a:ext cx="0" cy="0"/>
          <a:chOff x="0" y="0"/>
          <a:chExt cx="0" cy="0"/>
        </a:xfrm>
      </p:grpSpPr>
      <p:sp>
        <p:nvSpPr>
          <p:cNvPr id="65" name="Shape 6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66" name="Shape 66"/>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0" name="Shape 70"/>
        <p:cNvGrpSpPr/>
        <p:nvPr/>
      </p:nvGrpSpPr>
      <p:grpSpPr>
        <a:xfrm>
          <a:off x="0" y="0"/>
          <a:ext cx="0" cy="0"/>
          <a:chOff x="0" y="0"/>
          <a:chExt cx="0" cy="0"/>
        </a:xfrm>
      </p:grpSpPr>
      <p:sp>
        <p:nvSpPr>
          <p:cNvPr id="71" name="Shape 7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72" name="Shape 72"/>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6" name="Shape 76"/>
        <p:cNvGrpSpPr/>
        <p:nvPr/>
      </p:nvGrpSpPr>
      <p:grpSpPr>
        <a:xfrm>
          <a:off x="0" y="0"/>
          <a:ext cx="0" cy="0"/>
          <a:chOff x="0" y="0"/>
          <a:chExt cx="0" cy="0"/>
        </a:xfrm>
      </p:grpSpPr>
      <p:sp>
        <p:nvSpPr>
          <p:cNvPr id="77" name="Shape 77"/>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78" name="Shape 78"/>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2" name="Shape 82"/>
        <p:cNvGrpSpPr/>
        <p:nvPr/>
      </p:nvGrpSpPr>
      <p:grpSpPr>
        <a:xfrm>
          <a:off x="0" y="0"/>
          <a:ext cx="0" cy="0"/>
          <a:chOff x="0" y="0"/>
          <a:chExt cx="0" cy="0"/>
        </a:xfrm>
      </p:grpSpPr>
      <p:sp>
        <p:nvSpPr>
          <p:cNvPr id="83" name="Shape 83"/>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84" name="Shape 84"/>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8" name="Shape 88"/>
        <p:cNvGrpSpPr/>
        <p:nvPr/>
      </p:nvGrpSpPr>
      <p:grpSpPr>
        <a:xfrm>
          <a:off x="0" y="0"/>
          <a:ext cx="0" cy="0"/>
          <a:chOff x="0" y="0"/>
          <a:chExt cx="0" cy="0"/>
        </a:xfrm>
      </p:grpSpPr>
      <p:sp>
        <p:nvSpPr>
          <p:cNvPr id="89" name="Shape 8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90" name="Shape 90"/>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4" name="Shape 94"/>
        <p:cNvGrpSpPr/>
        <p:nvPr/>
      </p:nvGrpSpPr>
      <p:grpSpPr>
        <a:xfrm>
          <a:off x="0" y="0"/>
          <a:ext cx="0" cy="0"/>
          <a:chOff x="0" y="0"/>
          <a:chExt cx="0" cy="0"/>
        </a:xfrm>
      </p:grpSpPr>
      <p:sp>
        <p:nvSpPr>
          <p:cNvPr id="95" name="Shape 9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96" name="Shape 96"/>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00" name="Shape 100"/>
        <p:cNvGrpSpPr/>
        <p:nvPr/>
      </p:nvGrpSpPr>
      <p:grpSpPr>
        <a:xfrm>
          <a:off x="0" y="0"/>
          <a:ext cx="0" cy="0"/>
          <a:chOff x="0" y="0"/>
          <a:chExt cx="0" cy="0"/>
        </a:xfrm>
      </p:grpSpPr>
      <p:sp>
        <p:nvSpPr>
          <p:cNvPr id="101" name="Shape 101"/>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102" name="Shape 102"/>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itle">
  <p:cSld name="Title slide">
    <p:bg>
      <p:bgPr>
        <a:solidFill>
          <a:schemeClr val="dk1"/>
        </a:solidFill>
      </p:bgPr>
    </p:bg>
    <p:spTree>
      <p:nvGrpSpPr>
        <p:cNvPr id="9" name="Shape 9"/>
        <p:cNvGrpSpPr/>
        <p:nvPr/>
      </p:nvGrpSpPr>
      <p:grpSpPr>
        <a:xfrm>
          <a:off x="0" y="0"/>
          <a:ext cx="0" cy="0"/>
          <a:chOff x="0" y="0"/>
          <a:chExt cx="0" cy="0"/>
        </a:xfrm>
      </p:grpSpPr>
      <p:sp>
        <p:nvSpPr>
          <p:cNvPr id="10" name="Shape 10"/>
          <p:cNvSpPr/>
          <p:nvPr/>
        </p:nvSpPr>
        <p:spPr>
          <a:xfrm>
            <a:off x="0" y="0"/>
            <a:ext cx="9144000" cy="3429000"/>
          </a:xfrm>
          <a:prstGeom prst="rect">
            <a:avLst/>
          </a:prstGeom>
          <a:solidFill>
            <a:schemeClr val="lt1"/>
          </a:solidFill>
          <a:ln>
            <a:noFill/>
          </a:ln>
        </p:spPr>
        <p:txBody>
          <a:bodyPr anchorCtr="0" anchor="ctr" bIns="91425" lIns="91425" rIns="91425" tIns="91425">
            <a:noAutofit/>
          </a:bodyPr>
          <a:lstStyle/>
          <a:p>
            <a:pPr lvl="0">
              <a:spcBef>
                <a:spcPts val="0"/>
              </a:spcBef>
              <a:buNone/>
            </a:pPr>
            <a:r>
              <a:t/>
            </a:r>
            <a:endParaRPr/>
          </a:p>
        </p:txBody>
      </p:sp>
      <p:sp>
        <p:nvSpPr>
          <p:cNvPr id="11" name="Shape 11"/>
          <p:cNvSpPr txBox="1"/>
          <p:nvPr>
            <p:ph type="ctrTitle"/>
          </p:nvPr>
        </p:nvSpPr>
        <p:spPr>
          <a:xfrm>
            <a:off x="311700" y="392150"/>
            <a:ext cx="8520600" cy="2690400"/>
          </a:xfrm>
          <a:prstGeom prst="rect">
            <a:avLst/>
          </a:prstGeom>
        </p:spPr>
        <p:txBody>
          <a:bodyPr anchorCtr="0" anchor="ctr" bIns="91425" lIns="91425" rIns="91425" tIns="91425"/>
          <a:lstStyle>
            <a:lvl1pPr lvl="0" algn="ctr">
              <a:spcBef>
                <a:spcPts val="0"/>
              </a:spcBef>
              <a:buSzPct val="100000"/>
              <a:defRPr sz="8000"/>
            </a:lvl1pPr>
            <a:lvl2pPr lvl="1" algn="ctr">
              <a:spcBef>
                <a:spcPts val="0"/>
              </a:spcBef>
              <a:buSzPct val="100000"/>
              <a:defRPr sz="8000"/>
            </a:lvl2pPr>
            <a:lvl3pPr lvl="2" algn="ctr">
              <a:spcBef>
                <a:spcPts val="0"/>
              </a:spcBef>
              <a:buSzPct val="100000"/>
              <a:defRPr sz="8000"/>
            </a:lvl3pPr>
            <a:lvl4pPr lvl="3" algn="ctr">
              <a:spcBef>
                <a:spcPts val="0"/>
              </a:spcBef>
              <a:buSzPct val="100000"/>
              <a:defRPr sz="8000"/>
            </a:lvl4pPr>
            <a:lvl5pPr lvl="4" algn="ctr">
              <a:spcBef>
                <a:spcPts val="0"/>
              </a:spcBef>
              <a:buSzPct val="100000"/>
              <a:defRPr sz="8000"/>
            </a:lvl5pPr>
            <a:lvl6pPr lvl="5" algn="ctr">
              <a:spcBef>
                <a:spcPts val="0"/>
              </a:spcBef>
              <a:buSzPct val="100000"/>
              <a:defRPr sz="8000"/>
            </a:lvl6pPr>
            <a:lvl7pPr lvl="6" algn="ctr">
              <a:spcBef>
                <a:spcPts val="0"/>
              </a:spcBef>
              <a:buSzPct val="100000"/>
              <a:defRPr sz="8000"/>
            </a:lvl7pPr>
            <a:lvl8pPr lvl="7" algn="ctr">
              <a:spcBef>
                <a:spcPts val="0"/>
              </a:spcBef>
              <a:buSzPct val="100000"/>
              <a:defRPr sz="8000"/>
            </a:lvl8pPr>
            <a:lvl9pPr lvl="8" algn="ctr">
              <a:spcBef>
                <a:spcPts val="0"/>
              </a:spcBef>
              <a:buSzPct val="100000"/>
              <a:defRPr sz="8000"/>
            </a:lvl9pPr>
          </a:lstStyle>
          <a:p/>
        </p:txBody>
      </p:sp>
      <p:sp>
        <p:nvSpPr>
          <p:cNvPr id="12" name="Shape 12"/>
          <p:cNvSpPr txBox="1"/>
          <p:nvPr>
            <p:ph idx="1" type="subTitle"/>
          </p:nvPr>
        </p:nvSpPr>
        <p:spPr>
          <a:xfrm>
            <a:off x="311700" y="3890400"/>
            <a:ext cx="8520600" cy="706200"/>
          </a:xfrm>
          <a:prstGeom prst="rect">
            <a:avLst/>
          </a:prstGeom>
        </p:spPr>
        <p:txBody>
          <a:bodyPr anchorCtr="0" anchor="ctr" bIns="91425" lIns="91425" rIns="91425" tIns="91425"/>
          <a:lstStyle>
            <a:lvl1pPr lvl="0" algn="ctr">
              <a:lnSpc>
                <a:spcPct val="100000"/>
              </a:lnSpc>
              <a:spcBef>
                <a:spcPts val="0"/>
              </a:spcBef>
              <a:spcAft>
                <a:spcPts val="0"/>
              </a:spcAft>
              <a:buClr>
                <a:schemeClr val="accent1"/>
              </a:buClr>
              <a:buSzPct val="100000"/>
              <a:buNone/>
              <a:defRPr b="1" sz="2100">
                <a:solidFill>
                  <a:schemeClr val="accent1"/>
                </a:solidFill>
              </a:defRPr>
            </a:lvl1pPr>
            <a:lvl2pPr lvl="1" algn="ctr">
              <a:lnSpc>
                <a:spcPct val="100000"/>
              </a:lnSpc>
              <a:spcBef>
                <a:spcPts val="0"/>
              </a:spcBef>
              <a:spcAft>
                <a:spcPts val="0"/>
              </a:spcAft>
              <a:buClr>
                <a:schemeClr val="accent1"/>
              </a:buClr>
              <a:buSzPct val="100000"/>
              <a:buNone/>
              <a:defRPr b="1" sz="2100">
                <a:solidFill>
                  <a:schemeClr val="accent1"/>
                </a:solidFill>
              </a:defRPr>
            </a:lvl2pPr>
            <a:lvl3pPr lvl="2" algn="ctr">
              <a:lnSpc>
                <a:spcPct val="100000"/>
              </a:lnSpc>
              <a:spcBef>
                <a:spcPts val="0"/>
              </a:spcBef>
              <a:spcAft>
                <a:spcPts val="0"/>
              </a:spcAft>
              <a:buClr>
                <a:schemeClr val="accent1"/>
              </a:buClr>
              <a:buSzPct val="100000"/>
              <a:buNone/>
              <a:defRPr b="1" sz="2100">
                <a:solidFill>
                  <a:schemeClr val="accent1"/>
                </a:solidFill>
              </a:defRPr>
            </a:lvl3pPr>
            <a:lvl4pPr lvl="3" algn="ctr">
              <a:lnSpc>
                <a:spcPct val="100000"/>
              </a:lnSpc>
              <a:spcBef>
                <a:spcPts val="0"/>
              </a:spcBef>
              <a:spcAft>
                <a:spcPts val="0"/>
              </a:spcAft>
              <a:buClr>
                <a:schemeClr val="accent1"/>
              </a:buClr>
              <a:buSzPct val="100000"/>
              <a:buNone/>
              <a:defRPr b="1" sz="2100">
                <a:solidFill>
                  <a:schemeClr val="accent1"/>
                </a:solidFill>
              </a:defRPr>
            </a:lvl4pPr>
            <a:lvl5pPr lvl="4" algn="ctr">
              <a:lnSpc>
                <a:spcPct val="100000"/>
              </a:lnSpc>
              <a:spcBef>
                <a:spcPts val="0"/>
              </a:spcBef>
              <a:spcAft>
                <a:spcPts val="0"/>
              </a:spcAft>
              <a:buClr>
                <a:schemeClr val="accent1"/>
              </a:buClr>
              <a:buSzPct val="100000"/>
              <a:buNone/>
              <a:defRPr b="1" sz="2100">
                <a:solidFill>
                  <a:schemeClr val="accent1"/>
                </a:solidFill>
              </a:defRPr>
            </a:lvl5pPr>
            <a:lvl6pPr lvl="5" algn="ctr">
              <a:lnSpc>
                <a:spcPct val="100000"/>
              </a:lnSpc>
              <a:spcBef>
                <a:spcPts val="0"/>
              </a:spcBef>
              <a:spcAft>
                <a:spcPts val="0"/>
              </a:spcAft>
              <a:buClr>
                <a:schemeClr val="accent1"/>
              </a:buClr>
              <a:buSzPct val="100000"/>
              <a:buNone/>
              <a:defRPr b="1" sz="2100">
                <a:solidFill>
                  <a:schemeClr val="accent1"/>
                </a:solidFill>
              </a:defRPr>
            </a:lvl6pPr>
            <a:lvl7pPr lvl="6" algn="ctr">
              <a:lnSpc>
                <a:spcPct val="100000"/>
              </a:lnSpc>
              <a:spcBef>
                <a:spcPts val="0"/>
              </a:spcBef>
              <a:spcAft>
                <a:spcPts val="0"/>
              </a:spcAft>
              <a:buClr>
                <a:schemeClr val="accent1"/>
              </a:buClr>
              <a:buSzPct val="100000"/>
              <a:buNone/>
              <a:defRPr b="1" sz="2100">
                <a:solidFill>
                  <a:schemeClr val="accent1"/>
                </a:solidFill>
              </a:defRPr>
            </a:lvl7pPr>
            <a:lvl8pPr lvl="7" algn="ctr">
              <a:lnSpc>
                <a:spcPct val="100000"/>
              </a:lnSpc>
              <a:spcBef>
                <a:spcPts val="0"/>
              </a:spcBef>
              <a:spcAft>
                <a:spcPts val="0"/>
              </a:spcAft>
              <a:buClr>
                <a:schemeClr val="accent1"/>
              </a:buClr>
              <a:buSzPct val="100000"/>
              <a:buNone/>
              <a:defRPr b="1" sz="2100">
                <a:solidFill>
                  <a:schemeClr val="accent1"/>
                </a:solidFill>
              </a:defRPr>
            </a:lvl8pPr>
            <a:lvl9pPr lvl="8" algn="ctr">
              <a:lnSpc>
                <a:spcPct val="100000"/>
              </a:lnSpc>
              <a:spcBef>
                <a:spcPts val="0"/>
              </a:spcBef>
              <a:spcAft>
                <a:spcPts val="0"/>
              </a:spcAft>
              <a:buClr>
                <a:schemeClr val="accent1"/>
              </a:buClr>
              <a:buSzPct val="100000"/>
              <a:buNone/>
              <a:defRPr b="1" sz="2100">
                <a:solidFill>
                  <a:schemeClr val="accent1"/>
                </a:solidFill>
              </a:defRPr>
            </a:lvl9pPr>
          </a:lstStyle>
          <a:p/>
        </p:txBody>
      </p:sp>
      <p:sp>
        <p:nvSpPr>
          <p:cNvPr id="13" name="Shape 13"/>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Big number">
    <p:spTree>
      <p:nvGrpSpPr>
        <p:cNvPr id="46" name="Shape 46"/>
        <p:cNvGrpSpPr/>
        <p:nvPr/>
      </p:nvGrpSpPr>
      <p:grpSpPr>
        <a:xfrm>
          <a:off x="0" y="0"/>
          <a:ext cx="0" cy="0"/>
          <a:chOff x="0" y="0"/>
          <a:chExt cx="0" cy="0"/>
        </a:xfrm>
      </p:grpSpPr>
      <p:sp>
        <p:nvSpPr>
          <p:cNvPr id="47" name="Shape 47"/>
          <p:cNvSpPr txBox="1"/>
          <p:nvPr>
            <p:ph type="title"/>
          </p:nvPr>
        </p:nvSpPr>
        <p:spPr>
          <a:xfrm>
            <a:off x="311700" y="1240275"/>
            <a:ext cx="8520600" cy="1981800"/>
          </a:xfrm>
          <a:prstGeom prst="rect">
            <a:avLst/>
          </a:prstGeom>
        </p:spPr>
        <p:txBody>
          <a:bodyPr anchorCtr="0" anchor="b" bIns="91425" lIns="91425" rIns="91425" tIns="91425"/>
          <a:lstStyle>
            <a:lvl1pPr lvl="0" algn="ctr">
              <a:spcBef>
                <a:spcPts val="0"/>
              </a:spcBef>
              <a:buClr>
                <a:schemeClr val="lt1"/>
              </a:buClr>
              <a:buSzPct val="100000"/>
              <a:defRPr sz="12000">
                <a:solidFill>
                  <a:schemeClr val="lt1"/>
                </a:solidFill>
              </a:defRPr>
            </a:lvl1pPr>
            <a:lvl2pPr lvl="1" algn="ctr">
              <a:spcBef>
                <a:spcPts val="0"/>
              </a:spcBef>
              <a:buClr>
                <a:schemeClr val="lt1"/>
              </a:buClr>
              <a:buSzPct val="100000"/>
              <a:defRPr sz="12000">
                <a:solidFill>
                  <a:schemeClr val="lt1"/>
                </a:solidFill>
              </a:defRPr>
            </a:lvl2pPr>
            <a:lvl3pPr lvl="2" algn="ctr">
              <a:spcBef>
                <a:spcPts val="0"/>
              </a:spcBef>
              <a:buClr>
                <a:schemeClr val="lt1"/>
              </a:buClr>
              <a:buSzPct val="100000"/>
              <a:defRPr sz="12000">
                <a:solidFill>
                  <a:schemeClr val="lt1"/>
                </a:solidFill>
              </a:defRPr>
            </a:lvl3pPr>
            <a:lvl4pPr lvl="3" algn="ctr">
              <a:spcBef>
                <a:spcPts val="0"/>
              </a:spcBef>
              <a:buClr>
                <a:schemeClr val="lt1"/>
              </a:buClr>
              <a:buSzPct val="100000"/>
              <a:defRPr sz="12000">
                <a:solidFill>
                  <a:schemeClr val="lt1"/>
                </a:solidFill>
              </a:defRPr>
            </a:lvl4pPr>
            <a:lvl5pPr lvl="4" algn="ctr">
              <a:spcBef>
                <a:spcPts val="0"/>
              </a:spcBef>
              <a:buClr>
                <a:schemeClr val="lt1"/>
              </a:buClr>
              <a:buSzPct val="100000"/>
              <a:defRPr sz="12000">
                <a:solidFill>
                  <a:schemeClr val="lt1"/>
                </a:solidFill>
              </a:defRPr>
            </a:lvl5pPr>
            <a:lvl6pPr lvl="5" algn="ctr">
              <a:spcBef>
                <a:spcPts val="0"/>
              </a:spcBef>
              <a:buClr>
                <a:schemeClr val="lt1"/>
              </a:buClr>
              <a:buSzPct val="100000"/>
              <a:defRPr sz="12000">
                <a:solidFill>
                  <a:schemeClr val="lt1"/>
                </a:solidFill>
              </a:defRPr>
            </a:lvl6pPr>
            <a:lvl7pPr lvl="6" algn="ctr">
              <a:spcBef>
                <a:spcPts val="0"/>
              </a:spcBef>
              <a:buClr>
                <a:schemeClr val="lt1"/>
              </a:buClr>
              <a:buSzPct val="100000"/>
              <a:defRPr sz="12000">
                <a:solidFill>
                  <a:schemeClr val="lt1"/>
                </a:solidFill>
              </a:defRPr>
            </a:lvl7pPr>
            <a:lvl8pPr lvl="7" algn="ctr">
              <a:spcBef>
                <a:spcPts val="0"/>
              </a:spcBef>
              <a:buClr>
                <a:schemeClr val="lt1"/>
              </a:buClr>
              <a:buSzPct val="100000"/>
              <a:defRPr sz="12000">
                <a:solidFill>
                  <a:schemeClr val="lt1"/>
                </a:solidFill>
              </a:defRPr>
            </a:lvl8pPr>
            <a:lvl9pPr lvl="8" algn="ctr">
              <a:spcBef>
                <a:spcPts val="0"/>
              </a:spcBef>
              <a:buClr>
                <a:schemeClr val="lt1"/>
              </a:buClr>
              <a:buSzPct val="100000"/>
              <a:defRPr sz="12000">
                <a:solidFill>
                  <a:schemeClr val="lt1"/>
                </a:solidFill>
              </a:defRPr>
            </a:lvl9pPr>
          </a:lstStyle>
          <a:p/>
        </p:txBody>
      </p:sp>
      <p:sp>
        <p:nvSpPr>
          <p:cNvPr id="48" name="Shape 48"/>
          <p:cNvSpPr txBox="1"/>
          <p:nvPr>
            <p:ph idx="1" type="body"/>
          </p:nvPr>
        </p:nvSpPr>
        <p:spPr>
          <a:xfrm>
            <a:off x="311700" y="3304625"/>
            <a:ext cx="8520600" cy="1300800"/>
          </a:xfrm>
          <a:prstGeom prst="rect">
            <a:avLst/>
          </a:prstGeom>
        </p:spPr>
        <p:txBody>
          <a:bodyPr anchorCtr="0" anchor="t" bIns="91425" lIns="91425" rIns="91425" tIns="91425"/>
          <a:lstStyle>
            <a:lvl1pPr lvl="0" algn="ctr">
              <a:spcBef>
                <a:spcPts val="0"/>
              </a:spcBef>
              <a:buClr>
                <a:schemeClr val="accent1"/>
              </a:buClr>
              <a:defRPr>
                <a:solidFill>
                  <a:schemeClr val="accent1"/>
                </a:solidFill>
              </a:defRPr>
            </a:lvl1pPr>
            <a:lvl2pPr lvl="1" algn="ctr">
              <a:spcBef>
                <a:spcPts val="0"/>
              </a:spcBef>
              <a:buClr>
                <a:schemeClr val="accent1"/>
              </a:buClr>
              <a:defRPr>
                <a:solidFill>
                  <a:schemeClr val="accent1"/>
                </a:solidFill>
              </a:defRPr>
            </a:lvl2pPr>
            <a:lvl3pPr lvl="2" algn="ctr">
              <a:spcBef>
                <a:spcPts val="0"/>
              </a:spcBef>
              <a:buClr>
                <a:schemeClr val="accent1"/>
              </a:buClr>
              <a:defRPr>
                <a:solidFill>
                  <a:schemeClr val="accent1"/>
                </a:solidFill>
              </a:defRPr>
            </a:lvl3pPr>
            <a:lvl4pPr lvl="3" algn="ctr">
              <a:spcBef>
                <a:spcPts val="0"/>
              </a:spcBef>
              <a:buClr>
                <a:schemeClr val="accent1"/>
              </a:buClr>
              <a:defRPr>
                <a:solidFill>
                  <a:schemeClr val="accent1"/>
                </a:solidFill>
              </a:defRPr>
            </a:lvl4pPr>
            <a:lvl5pPr lvl="4" algn="ctr">
              <a:spcBef>
                <a:spcPts val="0"/>
              </a:spcBef>
              <a:buClr>
                <a:schemeClr val="accent1"/>
              </a:buClr>
              <a:defRPr>
                <a:solidFill>
                  <a:schemeClr val="accent1"/>
                </a:solidFill>
              </a:defRPr>
            </a:lvl5pPr>
            <a:lvl6pPr lvl="5" algn="ctr">
              <a:spcBef>
                <a:spcPts val="0"/>
              </a:spcBef>
              <a:buClr>
                <a:schemeClr val="accent1"/>
              </a:buClr>
              <a:defRPr>
                <a:solidFill>
                  <a:schemeClr val="accent1"/>
                </a:solidFill>
              </a:defRPr>
            </a:lvl6pPr>
            <a:lvl7pPr lvl="6" algn="ctr">
              <a:spcBef>
                <a:spcPts val="0"/>
              </a:spcBef>
              <a:buClr>
                <a:schemeClr val="accent1"/>
              </a:buClr>
              <a:defRPr>
                <a:solidFill>
                  <a:schemeClr val="accent1"/>
                </a:solidFill>
              </a:defRPr>
            </a:lvl7pPr>
            <a:lvl8pPr lvl="7" algn="ctr">
              <a:spcBef>
                <a:spcPts val="0"/>
              </a:spcBef>
              <a:buClr>
                <a:schemeClr val="accent1"/>
              </a:buClr>
              <a:defRPr>
                <a:solidFill>
                  <a:schemeClr val="accent1"/>
                </a:solidFill>
              </a:defRPr>
            </a:lvl8pPr>
            <a:lvl9pPr lvl="8" algn="ctr">
              <a:spcBef>
                <a:spcPts val="0"/>
              </a:spcBef>
              <a:buClr>
                <a:schemeClr val="accent1"/>
              </a:buClr>
              <a:defRPr>
                <a:solidFill>
                  <a:schemeClr val="accent1"/>
                </a:solidFill>
              </a:defRPr>
            </a:lvl9pPr>
          </a:lstStyle>
          <a:p/>
        </p:txBody>
      </p:sp>
      <p:sp>
        <p:nvSpPr>
          <p:cNvPr id="49" name="Shape 49"/>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blank">
  <p:cSld name="Blank">
    <p:spTree>
      <p:nvGrpSpPr>
        <p:cNvPr id="50" name="Shape 50"/>
        <p:cNvGrpSpPr/>
        <p:nvPr/>
      </p:nvGrpSpPr>
      <p:grpSpPr>
        <a:xfrm>
          <a:off x="0" y="0"/>
          <a:ext cx="0" cy="0"/>
          <a:chOff x="0" y="0"/>
          <a:chExt cx="0" cy="0"/>
        </a:xfrm>
      </p:grpSpPr>
      <p:sp>
        <p:nvSpPr>
          <p:cNvPr id="51" name="Shape 51"/>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secHead">
  <p:cSld name="Section header">
    <p:bg>
      <p:bgPr>
        <a:solidFill>
          <a:schemeClr val="dk1"/>
        </a:solidFill>
      </p:bgPr>
    </p:bg>
    <p:spTree>
      <p:nvGrpSpPr>
        <p:cNvPr id="14" name="Shape 14"/>
        <p:cNvGrpSpPr/>
        <p:nvPr/>
      </p:nvGrpSpPr>
      <p:grpSpPr>
        <a:xfrm>
          <a:off x="0" y="0"/>
          <a:ext cx="0" cy="0"/>
          <a:chOff x="0" y="0"/>
          <a:chExt cx="0" cy="0"/>
        </a:xfrm>
      </p:grpSpPr>
      <p:sp>
        <p:nvSpPr>
          <p:cNvPr id="15" name="Shape 15"/>
          <p:cNvSpPr txBox="1"/>
          <p:nvPr>
            <p:ph type="title"/>
          </p:nvPr>
        </p:nvSpPr>
        <p:spPr>
          <a:xfrm>
            <a:off x="2802750" y="802500"/>
            <a:ext cx="3538500" cy="3538500"/>
          </a:xfrm>
          <a:prstGeom prst="rect">
            <a:avLst/>
          </a:prstGeom>
          <a:solidFill>
            <a:srgbClr val="FFFFFF"/>
          </a:solidFill>
        </p:spPr>
        <p:txBody>
          <a:bodyPr anchorCtr="0" anchor="ctr" bIns="91425" lIns="91425" rIns="91425" tIns="91425"/>
          <a:lstStyle>
            <a:lvl1pPr lvl="0" algn="ctr">
              <a:spcBef>
                <a:spcPts val="0"/>
              </a:spcBef>
              <a:buSzPct val="100000"/>
              <a:defRPr sz="4800"/>
            </a:lvl1pPr>
            <a:lvl2pPr lvl="1" algn="ctr">
              <a:spcBef>
                <a:spcPts val="0"/>
              </a:spcBef>
              <a:buSzPct val="100000"/>
              <a:defRPr sz="4800"/>
            </a:lvl2pPr>
            <a:lvl3pPr lvl="2" algn="ctr">
              <a:spcBef>
                <a:spcPts val="0"/>
              </a:spcBef>
              <a:buSzPct val="100000"/>
              <a:defRPr sz="4800"/>
            </a:lvl3pPr>
            <a:lvl4pPr lvl="3" algn="ctr">
              <a:spcBef>
                <a:spcPts val="0"/>
              </a:spcBef>
              <a:buSzPct val="100000"/>
              <a:defRPr sz="4800"/>
            </a:lvl4pPr>
            <a:lvl5pPr lvl="4" algn="ctr">
              <a:spcBef>
                <a:spcPts val="0"/>
              </a:spcBef>
              <a:buSzPct val="100000"/>
              <a:defRPr sz="4800"/>
            </a:lvl5pPr>
            <a:lvl6pPr lvl="5" algn="ctr">
              <a:spcBef>
                <a:spcPts val="0"/>
              </a:spcBef>
              <a:buSzPct val="100000"/>
              <a:defRPr sz="4800"/>
            </a:lvl6pPr>
            <a:lvl7pPr lvl="6" algn="ctr">
              <a:spcBef>
                <a:spcPts val="0"/>
              </a:spcBef>
              <a:buSzPct val="100000"/>
              <a:defRPr sz="4800"/>
            </a:lvl7pPr>
            <a:lvl8pPr lvl="7" algn="ctr">
              <a:spcBef>
                <a:spcPts val="0"/>
              </a:spcBef>
              <a:buSzPct val="100000"/>
              <a:defRPr sz="4800"/>
            </a:lvl8pPr>
            <a:lvl9pPr lvl="8" algn="ctr">
              <a:spcBef>
                <a:spcPts val="0"/>
              </a:spcBef>
              <a:buSzPct val="100000"/>
              <a:defRPr sz="4800"/>
            </a:lvl9pPr>
          </a:lstStyle>
          <a:p/>
        </p:txBody>
      </p:sp>
      <p:sp>
        <p:nvSpPr>
          <p:cNvPr id="16" name="Shape 16"/>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x">
  <p:cSld name="Title and body">
    <p:spTree>
      <p:nvGrpSpPr>
        <p:cNvPr id="17" name="Shape 17"/>
        <p:cNvGrpSpPr/>
        <p:nvPr/>
      </p:nvGrpSpPr>
      <p:grpSpPr>
        <a:xfrm>
          <a:off x="0" y="0"/>
          <a:ext cx="0" cy="0"/>
          <a:chOff x="0" y="0"/>
          <a:chExt cx="0" cy="0"/>
        </a:xfrm>
      </p:grpSpPr>
      <p:sp>
        <p:nvSpPr>
          <p:cNvPr id="18" name="Shape 18"/>
          <p:cNvSpPr txBox="1"/>
          <p:nvPr>
            <p:ph type="title"/>
          </p:nvPr>
        </p:nvSpPr>
        <p:spPr>
          <a:xfrm>
            <a:off x="311700" y="292850"/>
            <a:ext cx="8520600" cy="8010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19" name="Shape 19"/>
          <p:cNvSpPr txBox="1"/>
          <p:nvPr>
            <p:ph idx="1" type="body"/>
          </p:nvPr>
        </p:nvSpPr>
        <p:spPr>
          <a:xfrm>
            <a:off x="311700" y="1228675"/>
            <a:ext cx="8520600" cy="33402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0" name="Shape 20"/>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woColTx">
  <p:cSld name="Title and two columns">
    <p:spTree>
      <p:nvGrpSpPr>
        <p:cNvPr id="21" name="Shape 21"/>
        <p:cNvGrpSpPr/>
        <p:nvPr/>
      </p:nvGrpSpPr>
      <p:grpSpPr>
        <a:xfrm>
          <a:off x="0" y="0"/>
          <a:ext cx="0" cy="0"/>
          <a:chOff x="0" y="0"/>
          <a:chExt cx="0" cy="0"/>
        </a:xfrm>
      </p:grpSpPr>
      <p:sp>
        <p:nvSpPr>
          <p:cNvPr id="22" name="Shape 22"/>
          <p:cNvSpPr txBox="1"/>
          <p:nvPr>
            <p:ph type="title"/>
          </p:nvPr>
        </p:nvSpPr>
        <p:spPr>
          <a:xfrm>
            <a:off x="311700" y="292850"/>
            <a:ext cx="8520600" cy="8010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3" name="Shape 23"/>
          <p:cNvSpPr txBox="1"/>
          <p:nvPr>
            <p:ph idx="1" type="body"/>
          </p:nvPr>
        </p:nvSpPr>
        <p:spPr>
          <a:xfrm>
            <a:off x="311700" y="1228675"/>
            <a:ext cx="3999900" cy="33402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24" name="Shape 24"/>
          <p:cNvSpPr txBox="1"/>
          <p:nvPr>
            <p:ph idx="2" type="body"/>
          </p:nvPr>
        </p:nvSpPr>
        <p:spPr>
          <a:xfrm>
            <a:off x="4832400" y="1228675"/>
            <a:ext cx="3999900" cy="33402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25" name="Shape 25"/>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itleOnly">
  <p:cSld name="Title only">
    <p:spTree>
      <p:nvGrpSpPr>
        <p:cNvPr id="26" name="Shape 26"/>
        <p:cNvGrpSpPr/>
        <p:nvPr/>
      </p:nvGrpSpPr>
      <p:grpSpPr>
        <a:xfrm>
          <a:off x="0" y="0"/>
          <a:ext cx="0" cy="0"/>
          <a:chOff x="0" y="0"/>
          <a:chExt cx="0" cy="0"/>
        </a:xfrm>
      </p:grpSpPr>
      <p:sp>
        <p:nvSpPr>
          <p:cNvPr id="27" name="Shape 27"/>
          <p:cNvSpPr txBox="1"/>
          <p:nvPr>
            <p:ph type="title"/>
          </p:nvPr>
        </p:nvSpPr>
        <p:spPr>
          <a:xfrm>
            <a:off x="304800" y="309350"/>
            <a:ext cx="8537700" cy="748200"/>
          </a:xfrm>
          <a:prstGeom prst="rect">
            <a:avLst/>
          </a:prstGeom>
        </p:spPr>
        <p:txBody>
          <a:bodyPr anchorCtr="0" anchor="t" bIns="91425" lIns="91425" rIns="91425" tIns="91425"/>
          <a:lstStyle>
            <a:lvl1pPr lvl="0">
              <a:spcBef>
                <a:spcPts val="0"/>
              </a:spcBef>
              <a:buSzPct val="100000"/>
              <a:defRPr sz="4000"/>
            </a:lvl1pPr>
            <a:lvl2pPr lvl="1">
              <a:spcBef>
                <a:spcPts val="0"/>
              </a:spcBef>
              <a:buSzPct val="100000"/>
              <a:defRPr sz="4000"/>
            </a:lvl2pPr>
            <a:lvl3pPr lvl="2">
              <a:spcBef>
                <a:spcPts val="0"/>
              </a:spcBef>
              <a:buSzPct val="100000"/>
              <a:defRPr sz="4000"/>
            </a:lvl3pPr>
            <a:lvl4pPr lvl="3">
              <a:spcBef>
                <a:spcPts val="0"/>
              </a:spcBef>
              <a:buSzPct val="100000"/>
              <a:defRPr sz="4000"/>
            </a:lvl4pPr>
            <a:lvl5pPr lvl="4">
              <a:spcBef>
                <a:spcPts val="0"/>
              </a:spcBef>
              <a:buSzPct val="100000"/>
              <a:defRPr sz="4000"/>
            </a:lvl5pPr>
            <a:lvl6pPr lvl="5">
              <a:spcBef>
                <a:spcPts val="0"/>
              </a:spcBef>
              <a:buSzPct val="100000"/>
              <a:defRPr sz="4000"/>
            </a:lvl6pPr>
            <a:lvl7pPr lvl="6">
              <a:spcBef>
                <a:spcPts val="0"/>
              </a:spcBef>
              <a:buSzPct val="100000"/>
              <a:defRPr sz="4000"/>
            </a:lvl7pPr>
            <a:lvl8pPr lvl="7">
              <a:spcBef>
                <a:spcPts val="0"/>
              </a:spcBef>
              <a:buSzPct val="100000"/>
              <a:defRPr sz="4000"/>
            </a:lvl8pPr>
            <a:lvl9pPr lvl="8">
              <a:spcBef>
                <a:spcPts val="0"/>
              </a:spcBef>
              <a:buSzPct val="100000"/>
              <a:defRPr sz="4000"/>
            </a:lvl9pPr>
          </a:lstStyle>
          <a:p/>
        </p:txBody>
      </p:sp>
      <p:sp>
        <p:nvSpPr>
          <p:cNvPr id="28" name="Shape 28"/>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One column text">
    <p:spTree>
      <p:nvGrpSpPr>
        <p:cNvPr id="29" name="Shape 29"/>
        <p:cNvGrpSpPr/>
        <p:nvPr/>
      </p:nvGrpSpPr>
      <p:grpSpPr>
        <a:xfrm>
          <a:off x="0" y="0"/>
          <a:ext cx="0" cy="0"/>
          <a:chOff x="0" y="0"/>
          <a:chExt cx="0" cy="0"/>
        </a:xfrm>
      </p:grpSpPr>
      <p:sp>
        <p:nvSpPr>
          <p:cNvPr id="30" name="Shape 30"/>
          <p:cNvSpPr txBox="1"/>
          <p:nvPr>
            <p:ph type="title"/>
          </p:nvPr>
        </p:nvSpPr>
        <p:spPr>
          <a:xfrm>
            <a:off x="311700" y="555600"/>
            <a:ext cx="2808000" cy="755700"/>
          </a:xfrm>
          <a:prstGeom prst="rect">
            <a:avLst/>
          </a:prstGeom>
        </p:spPr>
        <p:txBody>
          <a:bodyPr anchorCtr="0" anchor="b" bIns="91425" lIns="91425" rIns="91425" tIns="91425"/>
          <a:lstStyle>
            <a:lvl1pPr lvl="0">
              <a:spcBef>
                <a:spcPts val="0"/>
              </a:spcBef>
              <a:buSzPct val="100000"/>
              <a:defRPr sz="3000"/>
            </a:lvl1pPr>
            <a:lvl2pPr lvl="1">
              <a:spcBef>
                <a:spcPts val="0"/>
              </a:spcBef>
              <a:buSzPct val="100000"/>
              <a:defRPr sz="3000"/>
            </a:lvl2pPr>
            <a:lvl3pPr lvl="2">
              <a:spcBef>
                <a:spcPts val="0"/>
              </a:spcBef>
              <a:buSzPct val="100000"/>
              <a:defRPr sz="3000"/>
            </a:lvl3pPr>
            <a:lvl4pPr lvl="3">
              <a:spcBef>
                <a:spcPts val="0"/>
              </a:spcBef>
              <a:buSzPct val="100000"/>
              <a:defRPr sz="3000"/>
            </a:lvl4pPr>
            <a:lvl5pPr lvl="4">
              <a:spcBef>
                <a:spcPts val="0"/>
              </a:spcBef>
              <a:buSzPct val="100000"/>
              <a:defRPr sz="3000"/>
            </a:lvl5pPr>
            <a:lvl6pPr lvl="5">
              <a:spcBef>
                <a:spcPts val="0"/>
              </a:spcBef>
              <a:buSzPct val="100000"/>
              <a:defRPr sz="3000"/>
            </a:lvl6pPr>
            <a:lvl7pPr lvl="6">
              <a:spcBef>
                <a:spcPts val="0"/>
              </a:spcBef>
              <a:buSzPct val="100000"/>
              <a:defRPr sz="3000"/>
            </a:lvl7pPr>
            <a:lvl8pPr lvl="7">
              <a:spcBef>
                <a:spcPts val="0"/>
              </a:spcBef>
              <a:buSzPct val="100000"/>
              <a:defRPr sz="3000"/>
            </a:lvl8pPr>
            <a:lvl9pPr lvl="8">
              <a:spcBef>
                <a:spcPts val="0"/>
              </a:spcBef>
              <a:buSzPct val="100000"/>
              <a:defRPr sz="3000"/>
            </a:lvl9pPr>
          </a:lstStyle>
          <a:p/>
        </p:txBody>
      </p:sp>
      <p:sp>
        <p:nvSpPr>
          <p:cNvPr id="31" name="Shape 31"/>
          <p:cNvSpPr txBox="1"/>
          <p:nvPr>
            <p:ph idx="1" type="body"/>
          </p:nvPr>
        </p:nvSpPr>
        <p:spPr>
          <a:xfrm>
            <a:off x="311700" y="1389600"/>
            <a:ext cx="2808000" cy="3179400"/>
          </a:xfrm>
          <a:prstGeom prst="rect">
            <a:avLst/>
          </a:prstGeom>
        </p:spPr>
        <p:txBody>
          <a:bodyPr anchorCtr="0" anchor="t" bIns="91425" lIns="91425" rIns="91425" tIns="91425"/>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32" name="Shape 32"/>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Main point">
    <p:bg>
      <p:bgPr>
        <a:solidFill>
          <a:schemeClr val="accent4"/>
        </a:solidFill>
      </p:bgPr>
    </p:bg>
    <p:spTree>
      <p:nvGrpSpPr>
        <p:cNvPr id="33" name="Shape 33"/>
        <p:cNvGrpSpPr/>
        <p:nvPr/>
      </p:nvGrpSpPr>
      <p:grpSpPr>
        <a:xfrm>
          <a:off x="0" y="0"/>
          <a:ext cx="0" cy="0"/>
          <a:chOff x="0" y="0"/>
          <a:chExt cx="0" cy="0"/>
        </a:xfrm>
      </p:grpSpPr>
      <p:sp>
        <p:nvSpPr>
          <p:cNvPr id="34" name="Shape 34"/>
          <p:cNvSpPr txBox="1"/>
          <p:nvPr>
            <p:ph type="title"/>
          </p:nvPr>
        </p:nvSpPr>
        <p:spPr>
          <a:xfrm>
            <a:off x="490250" y="526350"/>
            <a:ext cx="5618700" cy="4090800"/>
          </a:xfrm>
          <a:prstGeom prst="rect">
            <a:avLst/>
          </a:prstGeom>
        </p:spPr>
        <p:txBody>
          <a:bodyPr anchorCtr="0" anchor="ctr" bIns="91425" lIns="91425" rIns="91425" tIns="91425"/>
          <a:lstStyle>
            <a:lvl1pPr lvl="0">
              <a:spcBef>
                <a:spcPts val="0"/>
              </a:spcBef>
              <a:buClr>
                <a:schemeClr val="lt1"/>
              </a:buClr>
              <a:buSzPct val="100000"/>
              <a:defRPr sz="6000">
                <a:solidFill>
                  <a:schemeClr val="lt1"/>
                </a:solidFill>
              </a:defRPr>
            </a:lvl1pPr>
            <a:lvl2pPr lvl="1">
              <a:spcBef>
                <a:spcPts val="0"/>
              </a:spcBef>
              <a:buClr>
                <a:schemeClr val="lt1"/>
              </a:buClr>
              <a:buSzPct val="100000"/>
              <a:defRPr sz="6000">
                <a:solidFill>
                  <a:schemeClr val="lt1"/>
                </a:solidFill>
              </a:defRPr>
            </a:lvl2pPr>
            <a:lvl3pPr lvl="2">
              <a:spcBef>
                <a:spcPts val="0"/>
              </a:spcBef>
              <a:buClr>
                <a:schemeClr val="lt1"/>
              </a:buClr>
              <a:buSzPct val="100000"/>
              <a:defRPr sz="6000">
                <a:solidFill>
                  <a:schemeClr val="lt1"/>
                </a:solidFill>
              </a:defRPr>
            </a:lvl3pPr>
            <a:lvl4pPr lvl="3">
              <a:spcBef>
                <a:spcPts val="0"/>
              </a:spcBef>
              <a:buClr>
                <a:schemeClr val="lt1"/>
              </a:buClr>
              <a:buSzPct val="100000"/>
              <a:defRPr sz="6000">
                <a:solidFill>
                  <a:schemeClr val="lt1"/>
                </a:solidFill>
              </a:defRPr>
            </a:lvl4pPr>
            <a:lvl5pPr lvl="4">
              <a:spcBef>
                <a:spcPts val="0"/>
              </a:spcBef>
              <a:buClr>
                <a:schemeClr val="lt1"/>
              </a:buClr>
              <a:buSzPct val="100000"/>
              <a:defRPr sz="6000">
                <a:solidFill>
                  <a:schemeClr val="lt1"/>
                </a:solidFill>
              </a:defRPr>
            </a:lvl5pPr>
            <a:lvl6pPr lvl="5">
              <a:spcBef>
                <a:spcPts val="0"/>
              </a:spcBef>
              <a:buClr>
                <a:schemeClr val="lt1"/>
              </a:buClr>
              <a:buSzPct val="100000"/>
              <a:defRPr sz="6000">
                <a:solidFill>
                  <a:schemeClr val="lt1"/>
                </a:solidFill>
              </a:defRPr>
            </a:lvl6pPr>
            <a:lvl7pPr lvl="6">
              <a:spcBef>
                <a:spcPts val="0"/>
              </a:spcBef>
              <a:buClr>
                <a:schemeClr val="lt1"/>
              </a:buClr>
              <a:buSzPct val="100000"/>
              <a:defRPr sz="6000">
                <a:solidFill>
                  <a:schemeClr val="lt1"/>
                </a:solidFill>
              </a:defRPr>
            </a:lvl7pPr>
            <a:lvl8pPr lvl="7">
              <a:spcBef>
                <a:spcPts val="0"/>
              </a:spcBef>
              <a:buClr>
                <a:schemeClr val="lt1"/>
              </a:buClr>
              <a:buSzPct val="100000"/>
              <a:defRPr sz="6000">
                <a:solidFill>
                  <a:schemeClr val="lt1"/>
                </a:solidFill>
              </a:defRPr>
            </a:lvl8pPr>
            <a:lvl9pPr lvl="8">
              <a:spcBef>
                <a:spcPts val="0"/>
              </a:spcBef>
              <a:buClr>
                <a:schemeClr val="lt1"/>
              </a:buClr>
              <a:buSzPct val="100000"/>
              <a:defRPr sz="6000">
                <a:solidFill>
                  <a:schemeClr val="lt1"/>
                </a:solidFill>
              </a:defRPr>
            </a:lvl9pPr>
          </a:lstStyle>
          <a:p/>
        </p:txBody>
      </p:sp>
      <p:sp>
        <p:nvSpPr>
          <p:cNvPr id="35" name="Shape 35"/>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solidFill>
                  <a:schemeClr val="lt1"/>
                </a:solidFill>
              </a:rPr>
              <a:t>‹#›</a:t>
            </a:fl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ection title and description">
    <p:spTree>
      <p:nvGrpSpPr>
        <p:cNvPr id="36" name="Shape 36"/>
        <p:cNvGrpSpPr/>
        <p:nvPr/>
      </p:nvGrpSpPr>
      <p:grpSpPr>
        <a:xfrm>
          <a:off x="0" y="0"/>
          <a:ext cx="0" cy="0"/>
          <a:chOff x="0" y="0"/>
          <a:chExt cx="0" cy="0"/>
        </a:xfrm>
      </p:grpSpPr>
      <p:sp>
        <p:nvSpPr>
          <p:cNvPr id="37" name="Shape 37"/>
          <p:cNvSpPr/>
          <p:nvPr/>
        </p:nvSpPr>
        <p:spPr>
          <a:xfrm>
            <a:off x="4572000" y="-25"/>
            <a:ext cx="4572000" cy="5143500"/>
          </a:xfrm>
          <a:prstGeom prst="rect">
            <a:avLst/>
          </a:prstGeom>
          <a:solidFill>
            <a:schemeClr val="dk1"/>
          </a:solidFill>
          <a:ln>
            <a:noFill/>
          </a:ln>
        </p:spPr>
        <p:txBody>
          <a:bodyPr anchorCtr="0" anchor="ctr" bIns="91425" lIns="91425" rIns="91425" tIns="91425">
            <a:noAutofit/>
          </a:bodyPr>
          <a:lstStyle/>
          <a:p>
            <a:pPr lvl="0">
              <a:spcBef>
                <a:spcPts val="0"/>
              </a:spcBef>
              <a:buNone/>
            </a:pPr>
            <a:r>
              <a:t/>
            </a:r>
            <a:endParaRPr/>
          </a:p>
        </p:txBody>
      </p:sp>
      <p:cxnSp>
        <p:nvCxnSpPr>
          <p:cNvPr id="38" name="Shape 38"/>
          <p:cNvCxnSpPr/>
          <p:nvPr/>
        </p:nvCxnSpPr>
        <p:spPr>
          <a:xfrm>
            <a:off x="5029675" y="4495500"/>
            <a:ext cx="468300" cy="0"/>
          </a:xfrm>
          <a:prstGeom prst="straightConnector1">
            <a:avLst/>
          </a:prstGeom>
          <a:noFill/>
          <a:ln cap="flat" cmpd="sng" w="28575">
            <a:solidFill>
              <a:schemeClr val="lt1"/>
            </a:solidFill>
            <a:prstDash val="solid"/>
            <a:round/>
            <a:headEnd len="med" w="med" type="none"/>
            <a:tailEnd len="med" w="med" type="none"/>
          </a:ln>
        </p:spPr>
      </p:cxnSp>
      <p:sp>
        <p:nvSpPr>
          <p:cNvPr id="39" name="Shape 39"/>
          <p:cNvSpPr txBox="1"/>
          <p:nvPr>
            <p:ph type="title"/>
          </p:nvPr>
        </p:nvSpPr>
        <p:spPr>
          <a:xfrm>
            <a:off x="265500" y="1081400"/>
            <a:ext cx="4045200" cy="1710300"/>
          </a:xfrm>
          <a:prstGeom prst="rect">
            <a:avLst/>
          </a:prstGeom>
        </p:spPr>
        <p:txBody>
          <a:bodyPr anchorCtr="0" anchor="b" bIns="91425" lIns="91425" rIns="91425" tIns="91425"/>
          <a:lstStyle>
            <a:lvl1pPr lvl="0" algn="ctr">
              <a:spcBef>
                <a:spcPts val="0"/>
              </a:spcBef>
              <a:buSzPct val="100000"/>
              <a:defRPr sz="5400"/>
            </a:lvl1pPr>
            <a:lvl2pPr lvl="1" algn="ctr">
              <a:spcBef>
                <a:spcPts val="0"/>
              </a:spcBef>
              <a:buSzPct val="100000"/>
              <a:defRPr sz="5400"/>
            </a:lvl2pPr>
            <a:lvl3pPr lvl="2" algn="ctr">
              <a:spcBef>
                <a:spcPts val="0"/>
              </a:spcBef>
              <a:buSzPct val="100000"/>
              <a:defRPr sz="5400"/>
            </a:lvl3pPr>
            <a:lvl4pPr lvl="3" algn="ctr">
              <a:spcBef>
                <a:spcPts val="0"/>
              </a:spcBef>
              <a:buSzPct val="100000"/>
              <a:defRPr sz="5400"/>
            </a:lvl4pPr>
            <a:lvl5pPr lvl="4" algn="ctr">
              <a:spcBef>
                <a:spcPts val="0"/>
              </a:spcBef>
              <a:buSzPct val="100000"/>
              <a:defRPr sz="5400"/>
            </a:lvl5pPr>
            <a:lvl6pPr lvl="5" algn="ctr">
              <a:spcBef>
                <a:spcPts val="0"/>
              </a:spcBef>
              <a:buSzPct val="100000"/>
              <a:defRPr sz="5400"/>
            </a:lvl6pPr>
            <a:lvl7pPr lvl="6" algn="ctr">
              <a:spcBef>
                <a:spcPts val="0"/>
              </a:spcBef>
              <a:buSzPct val="100000"/>
              <a:defRPr sz="5400"/>
            </a:lvl7pPr>
            <a:lvl8pPr lvl="7" algn="ctr">
              <a:spcBef>
                <a:spcPts val="0"/>
              </a:spcBef>
              <a:buSzPct val="100000"/>
              <a:defRPr sz="5400"/>
            </a:lvl8pPr>
            <a:lvl9pPr lvl="8" algn="ctr">
              <a:spcBef>
                <a:spcPts val="0"/>
              </a:spcBef>
              <a:buSzPct val="100000"/>
              <a:defRPr sz="5400"/>
            </a:lvl9pPr>
          </a:lstStyle>
          <a:p/>
        </p:txBody>
      </p:sp>
      <p:sp>
        <p:nvSpPr>
          <p:cNvPr id="40" name="Shape 40"/>
          <p:cNvSpPr txBox="1"/>
          <p:nvPr>
            <p:ph idx="1" type="subTitle"/>
          </p:nvPr>
        </p:nvSpPr>
        <p:spPr>
          <a:xfrm>
            <a:off x="265500" y="2845222"/>
            <a:ext cx="4045200" cy="1345500"/>
          </a:xfrm>
          <a:prstGeom prst="rect">
            <a:avLst/>
          </a:prstGeom>
        </p:spPr>
        <p:txBody>
          <a:bodyPr anchorCtr="0" anchor="t" bIns="91425" lIns="91425" rIns="91425" tIns="91425"/>
          <a:lstStyle>
            <a:lvl1pPr lvl="0" algn="ctr">
              <a:lnSpc>
                <a:spcPct val="100000"/>
              </a:lnSpc>
              <a:spcBef>
                <a:spcPts val="0"/>
              </a:spcBef>
              <a:spcAft>
                <a:spcPts val="0"/>
              </a:spcAft>
              <a:buNone/>
              <a:defRPr/>
            </a:lvl1pPr>
            <a:lvl2pPr lvl="1" algn="ctr">
              <a:lnSpc>
                <a:spcPct val="100000"/>
              </a:lnSpc>
              <a:spcBef>
                <a:spcPts val="0"/>
              </a:spcBef>
              <a:spcAft>
                <a:spcPts val="0"/>
              </a:spcAft>
              <a:buSzPct val="100000"/>
              <a:buNone/>
              <a:defRPr sz="1800"/>
            </a:lvl2pPr>
            <a:lvl3pPr lvl="2" algn="ctr">
              <a:lnSpc>
                <a:spcPct val="100000"/>
              </a:lnSpc>
              <a:spcBef>
                <a:spcPts val="0"/>
              </a:spcBef>
              <a:spcAft>
                <a:spcPts val="0"/>
              </a:spcAft>
              <a:buSzPct val="100000"/>
              <a:buNone/>
              <a:defRPr sz="1800"/>
            </a:lvl3pPr>
            <a:lvl4pPr lvl="3" algn="ctr">
              <a:lnSpc>
                <a:spcPct val="100000"/>
              </a:lnSpc>
              <a:spcBef>
                <a:spcPts val="0"/>
              </a:spcBef>
              <a:spcAft>
                <a:spcPts val="0"/>
              </a:spcAft>
              <a:buSzPct val="100000"/>
              <a:buNone/>
              <a:defRPr sz="1800"/>
            </a:lvl4pPr>
            <a:lvl5pPr lvl="4" algn="ctr">
              <a:lnSpc>
                <a:spcPct val="100000"/>
              </a:lnSpc>
              <a:spcBef>
                <a:spcPts val="0"/>
              </a:spcBef>
              <a:spcAft>
                <a:spcPts val="0"/>
              </a:spcAft>
              <a:buSzPct val="100000"/>
              <a:buNone/>
              <a:defRPr sz="1800"/>
            </a:lvl5pPr>
            <a:lvl6pPr lvl="5" algn="ctr">
              <a:lnSpc>
                <a:spcPct val="100000"/>
              </a:lnSpc>
              <a:spcBef>
                <a:spcPts val="0"/>
              </a:spcBef>
              <a:spcAft>
                <a:spcPts val="0"/>
              </a:spcAft>
              <a:buSzPct val="100000"/>
              <a:buNone/>
              <a:defRPr sz="1800"/>
            </a:lvl6pPr>
            <a:lvl7pPr lvl="6" algn="ctr">
              <a:lnSpc>
                <a:spcPct val="100000"/>
              </a:lnSpc>
              <a:spcBef>
                <a:spcPts val="0"/>
              </a:spcBef>
              <a:spcAft>
                <a:spcPts val="0"/>
              </a:spcAft>
              <a:buSzPct val="100000"/>
              <a:buNone/>
              <a:defRPr sz="1800"/>
            </a:lvl7pPr>
            <a:lvl8pPr lvl="7" algn="ctr">
              <a:lnSpc>
                <a:spcPct val="100000"/>
              </a:lnSpc>
              <a:spcBef>
                <a:spcPts val="0"/>
              </a:spcBef>
              <a:spcAft>
                <a:spcPts val="0"/>
              </a:spcAft>
              <a:buSzPct val="100000"/>
              <a:buNone/>
              <a:defRPr sz="1800"/>
            </a:lvl8pPr>
            <a:lvl9pPr lvl="8" algn="ctr">
              <a:lnSpc>
                <a:spcPct val="100000"/>
              </a:lnSpc>
              <a:spcBef>
                <a:spcPts val="0"/>
              </a:spcBef>
              <a:spcAft>
                <a:spcPts val="0"/>
              </a:spcAft>
              <a:buSzPct val="100000"/>
              <a:buNone/>
              <a:defRPr sz="1800"/>
            </a:lvl9pPr>
          </a:lstStyle>
          <a:p/>
        </p:txBody>
      </p:sp>
      <p:sp>
        <p:nvSpPr>
          <p:cNvPr id="41" name="Shape 41"/>
          <p:cNvSpPr txBox="1"/>
          <p:nvPr>
            <p:ph idx="2" type="body"/>
          </p:nvPr>
        </p:nvSpPr>
        <p:spPr>
          <a:xfrm>
            <a:off x="4939500" y="724200"/>
            <a:ext cx="3837000" cy="3695100"/>
          </a:xfrm>
          <a:prstGeom prst="rect">
            <a:avLst/>
          </a:prstGeom>
        </p:spPr>
        <p:txBody>
          <a:bodyPr anchorCtr="0" anchor="ctr" bIns="91425" lIns="91425" rIns="91425" tIns="91425"/>
          <a:lstStyle>
            <a:lvl1pPr lvl="0">
              <a:spcBef>
                <a:spcPts val="0"/>
              </a:spcBef>
              <a:buClr>
                <a:schemeClr val="accent1"/>
              </a:buClr>
              <a:defRPr>
                <a:solidFill>
                  <a:schemeClr val="accent1"/>
                </a:solidFill>
              </a:defRPr>
            </a:lvl1pPr>
            <a:lvl2pPr lvl="1">
              <a:spcBef>
                <a:spcPts val="0"/>
              </a:spcBef>
              <a:buClr>
                <a:schemeClr val="accent1"/>
              </a:buClr>
              <a:defRPr>
                <a:solidFill>
                  <a:schemeClr val="accent1"/>
                </a:solidFill>
              </a:defRPr>
            </a:lvl2pPr>
            <a:lvl3pPr lvl="2">
              <a:spcBef>
                <a:spcPts val="0"/>
              </a:spcBef>
              <a:buClr>
                <a:schemeClr val="accent1"/>
              </a:buClr>
              <a:defRPr>
                <a:solidFill>
                  <a:schemeClr val="accent1"/>
                </a:solidFill>
              </a:defRPr>
            </a:lvl3pPr>
            <a:lvl4pPr lvl="3">
              <a:spcBef>
                <a:spcPts val="0"/>
              </a:spcBef>
              <a:buClr>
                <a:schemeClr val="accent1"/>
              </a:buClr>
              <a:defRPr>
                <a:solidFill>
                  <a:schemeClr val="accent1"/>
                </a:solidFill>
              </a:defRPr>
            </a:lvl4pPr>
            <a:lvl5pPr lvl="4">
              <a:spcBef>
                <a:spcPts val="0"/>
              </a:spcBef>
              <a:buClr>
                <a:schemeClr val="accent1"/>
              </a:buClr>
              <a:defRPr>
                <a:solidFill>
                  <a:schemeClr val="accent1"/>
                </a:solidFill>
              </a:defRPr>
            </a:lvl5pPr>
            <a:lvl6pPr lvl="5">
              <a:spcBef>
                <a:spcPts val="0"/>
              </a:spcBef>
              <a:buClr>
                <a:schemeClr val="accent1"/>
              </a:buClr>
              <a:defRPr>
                <a:solidFill>
                  <a:schemeClr val="accent1"/>
                </a:solidFill>
              </a:defRPr>
            </a:lvl6pPr>
            <a:lvl7pPr lvl="6">
              <a:spcBef>
                <a:spcPts val="0"/>
              </a:spcBef>
              <a:buClr>
                <a:schemeClr val="accent1"/>
              </a:buClr>
              <a:defRPr>
                <a:solidFill>
                  <a:schemeClr val="accent1"/>
                </a:solidFill>
              </a:defRPr>
            </a:lvl7pPr>
            <a:lvl8pPr lvl="7">
              <a:spcBef>
                <a:spcPts val="0"/>
              </a:spcBef>
              <a:buClr>
                <a:schemeClr val="accent1"/>
              </a:buClr>
              <a:defRPr>
                <a:solidFill>
                  <a:schemeClr val="accent1"/>
                </a:solidFill>
              </a:defRPr>
            </a:lvl8pPr>
            <a:lvl9pPr lvl="8">
              <a:spcBef>
                <a:spcPts val="0"/>
              </a:spcBef>
              <a:buClr>
                <a:schemeClr val="accent1"/>
              </a:buClr>
              <a:defRPr>
                <a:solidFill>
                  <a:schemeClr val="accent1"/>
                </a:solidFill>
              </a:defRPr>
            </a:lvl9pPr>
          </a:lstStyle>
          <a:p/>
        </p:txBody>
      </p:sp>
      <p:sp>
        <p:nvSpPr>
          <p:cNvPr id="42" name="Shape 42"/>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Caption">
    <p:spTree>
      <p:nvGrpSpPr>
        <p:cNvPr id="43" name="Shape 43"/>
        <p:cNvGrpSpPr/>
        <p:nvPr/>
      </p:nvGrpSpPr>
      <p:grpSpPr>
        <a:xfrm>
          <a:off x="0" y="0"/>
          <a:ext cx="0" cy="0"/>
          <a:chOff x="0" y="0"/>
          <a:chExt cx="0" cy="0"/>
        </a:xfrm>
      </p:grpSpPr>
      <p:sp>
        <p:nvSpPr>
          <p:cNvPr id="44" name="Shape 44"/>
          <p:cNvSpPr txBox="1"/>
          <p:nvPr>
            <p:ph idx="1" type="body"/>
          </p:nvPr>
        </p:nvSpPr>
        <p:spPr>
          <a:xfrm>
            <a:off x="319500" y="4230575"/>
            <a:ext cx="5998800" cy="598800"/>
          </a:xfrm>
          <a:prstGeom prst="rect">
            <a:avLst/>
          </a:prstGeom>
        </p:spPr>
        <p:txBody>
          <a:bodyPr anchorCtr="0" anchor="ctr" bIns="91425" lIns="91425" rIns="91425" tIns="91425"/>
          <a:lstStyle>
            <a:lvl1pPr lvl="0">
              <a:lnSpc>
                <a:spcPct val="100000"/>
              </a:lnSpc>
              <a:spcBef>
                <a:spcPts val="0"/>
              </a:spcBef>
              <a:spcAft>
                <a:spcPts val="0"/>
              </a:spcAft>
              <a:buClr>
                <a:schemeClr val="accent1"/>
              </a:buClr>
              <a:buSzPct val="100000"/>
              <a:buFont typeface="Amatic SC"/>
              <a:buNone/>
              <a:defRPr b="1" sz="2400">
                <a:solidFill>
                  <a:schemeClr val="accent1"/>
                </a:solidFill>
                <a:latin typeface="Amatic SC"/>
                <a:ea typeface="Amatic SC"/>
                <a:cs typeface="Amatic SC"/>
                <a:sym typeface="Amatic SC"/>
              </a:defRPr>
            </a:lvl1pPr>
          </a:lstStyle>
          <a:p/>
        </p:txBody>
      </p:sp>
      <p:sp>
        <p:nvSpPr>
          <p:cNvPr id="45" name="Shape 45"/>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chemeClr val="lt1"/>
        </a:solidFill>
      </p:bgPr>
    </p:bg>
    <p:spTree>
      <p:nvGrpSpPr>
        <p:cNvPr id="5" name="Shape 5"/>
        <p:cNvGrpSpPr/>
        <p:nvPr/>
      </p:nvGrpSpPr>
      <p:grpSpPr>
        <a:xfrm>
          <a:off x="0" y="0"/>
          <a:ext cx="0" cy="0"/>
          <a:chOff x="0" y="0"/>
          <a:chExt cx="0" cy="0"/>
        </a:xfrm>
      </p:grpSpPr>
      <p:sp>
        <p:nvSpPr>
          <p:cNvPr id="6" name="Shape 6"/>
          <p:cNvSpPr txBox="1"/>
          <p:nvPr>
            <p:ph type="title"/>
          </p:nvPr>
        </p:nvSpPr>
        <p:spPr>
          <a:xfrm>
            <a:off x="311700" y="292850"/>
            <a:ext cx="8520600" cy="801000"/>
          </a:xfrm>
          <a:prstGeom prst="rect">
            <a:avLst/>
          </a:prstGeom>
          <a:noFill/>
          <a:ln>
            <a:noFill/>
          </a:ln>
        </p:spPr>
        <p:txBody>
          <a:bodyPr anchorCtr="0" anchor="t" bIns="91425" lIns="91425" rIns="91425" tIns="91425"/>
          <a:lstStyle>
            <a:lvl1pPr lvl="0">
              <a:spcBef>
                <a:spcPts val="0"/>
              </a:spcBef>
              <a:buClr>
                <a:schemeClr val="accent1"/>
              </a:buClr>
              <a:buSzPct val="100000"/>
              <a:buFont typeface="Amatic SC"/>
              <a:buNone/>
              <a:defRPr b="1" sz="4200">
                <a:solidFill>
                  <a:schemeClr val="accent1"/>
                </a:solidFill>
                <a:latin typeface="Amatic SC"/>
                <a:ea typeface="Amatic SC"/>
                <a:cs typeface="Amatic SC"/>
                <a:sym typeface="Amatic SC"/>
              </a:defRPr>
            </a:lvl1pPr>
            <a:lvl2pPr lvl="1">
              <a:spcBef>
                <a:spcPts val="0"/>
              </a:spcBef>
              <a:buClr>
                <a:schemeClr val="accent1"/>
              </a:buClr>
              <a:buSzPct val="100000"/>
              <a:buFont typeface="Amatic SC"/>
              <a:buNone/>
              <a:defRPr b="1" sz="4200">
                <a:solidFill>
                  <a:schemeClr val="accent1"/>
                </a:solidFill>
                <a:latin typeface="Amatic SC"/>
                <a:ea typeface="Amatic SC"/>
                <a:cs typeface="Amatic SC"/>
                <a:sym typeface="Amatic SC"/>
              </a:defRPr>
            </a:lvl2pPr>
            <a:lvl3pPr lvl="2">
              <a:spcBef>
                <a:spcPts val="0"/>
              </a:spcBef>
              <a:buClr>
                <a:schemeClr val="accent1"/>
              </a:buClr>
              <a:buSzPct val="100000"/>
              <a:buFont typeface="Amatic SC"/>
              <a:buNone/>
              <a:defRPr b="1" sz="4200">
                <a:solidFill>
                  <a:schemeClr val="accent1"/>
                </a:solidFill>
                <a:latin typeface="Amatic SC"/>
                <a:ea typeface="Amatic SC"/>
                <a:cs typeface="Amatic SC"/>
                <a:sym typeface="Amatic SC"/>
              </a:defRPr>
            </a:lvl3pPr>
            <a:lvl4pPr lvl="3">
              <a:spcBef>
                <a:spcPts val="0"/>
              </a:spcBef>
              <a:buClr>
                <a:schemeClr val="accent1"/>
              </a:buClr>
              <a:buSzPct val="100000"/>
              <a:buFont typeface="Amatic SC"/>
              <a:buNone/>
              <a:defRPr b="1" sz="4200">
                <a:solidFill>
                  <a:schemeClr val="accent1"/>
                </a:solidFill>
                <a:latin typeface="Amatic SC"/>
                <a:ea typeface="Amatic SC"/>
                <a:cs typeface="Amatic SC"/>
                <a:sym typeface="Amatic SC"/>
              </a:defRPr>
            </a:lvl4pPr>
            <a:lvl5pPr lvl="4">
              <a:spcBef>
                <a:spcPts val="0"/>
              </a:spcBef>
              <a:buClr>
                <a:schemeClr val="accent1"/>
              </a:buClr>
              <a:buSzPct val="100000"/>
              <a:buFont typeface="Amatic SC"/>
              <a:buNone/>
              <a:defRPr b="1" sz="4200">
                <a:solidFill>
                  <a:schemeClr val="accent1"/>
                </a:solidFill>
                <a:latin typeface="Amatic SC"/>
                <a:ea typeface="Amatic SC"/>
                <a:cs typeface="Amatic SC"/>
                <a:sym typeface="Amatic SC"/>
              </a:defRPr>
            </a:lvl5pPr>
            <a:lvl6pPr lvl="5">
              <a:spcBef>
                <a:spcPts val="0"/>
              </a:spcBef>
              <a:buClr>
                <a:schemeClr val="accent1"/>
              </a:buClr>
              <a:buSzPct val="100000"/>
              <a:buFont typeface="Amatic SC"/>
              <a:buNone/>
              <a:defRPr b="1" sz="4200">
                <a:solidFill>
                  <a:schemeClr val="accent1"/>
                </a:solidFill>
                <a:latin typeface="Amatic SC"/>
                <a:ea typeface="Amatic SC"/>
                <a:cs typeface="Amatic SC"/>
                <a:sym typeface="Amatic SC"/>
              </a:defRPr>
            </a:lvl6pPr>
            <a:lvl7pPr lvl="6">
              <a:spcBef>
                <a:spcPts val="0"/>
              </a:spcBef>
              <a:buClr>
                <a:schemeClr val="accent1"/>
              </a:buClr>
              <a:buSzPct val="100000"/>
              <a:buFont typeface="Amatic SC"/>
              <a:buNone/>
              <a:defRPr b="1" sz="4200">
                <a:solidFill>
                  <a:schemeClr val="accent1"/>
                </a:solidFill>
                <a:latin typeface="Amatic SC"/>
                <a:ea typeface="Amatic SC"/>
                <a:cs typeface="Amatic SC"/>
                <a:sym typeface="Amatic SC"/>
              </a:defRPr>
            </a:lvl7pPr>
            <a:lvl8pPr lvl="7">
              <a:spcBef>
                <a:spcPts val="0"/>
              </a:spcBef>
              <a:buClr>
                <a:schemeClr val="accent1"/>
              </a:buClr>
              <a:buSzPct val="100000"/>
              <a:buFont typeface="Amatic SC"/>
              <a:buNone/>
              <a:defRPr b="1" sz="4200">
                <a:solidFill>
                  <a:schemeClr val="accent1"/>
                </a:solidFill>
                <a:latin typeface="Amatic SC"/>
                <a:ea typeface="Amatic SC"/>
                <a:cs typeface="Amatic SC"/>
                <a:sym typeface="Amatic SC"/>
              </a:defRPr>
            </a:lvl8pPr>
            <a:lvl9pPr lvl="8">
              <a:spcBef>
                <a:spcPts val="0"/>
              </a:spcBef>
              <a:buClr>
                <a:schemeClr val="accent1"/>
              </a:buClr>
              <a:buSzPct val="100000"/>
              <a:buFont typeface="Amatic SC"/>
              <a:buNone/>
              <a:defRPr b="1" sz="4200">
                <a:solidFill>
                  <a:schemeClr val="accent1"/>
                </a:solidFill>
                <a:latin typeface="Amatic SC"/>
                <a:ea typeface="Amatic SC"/>
                <a:cs typeface="Amatic SC"/>
                <a:sym typeface="Amatic SC"/>
              </a:defRPr>
            </a:lvl9pPr>
          </a:lstStyle>
          <a:p/>
        </p:txBody>
      </p:sp>
      <p:sp>
        <p:nvSpPr>
          <p:cNvPr id="7" name="Shape 7"/>
          <p:cNvSpPr txBox="1"/>
          <p:nvPr>
            <p:ph idx="1" type="body"/>
          </p:nvPr>
        </p:nvSpPr>
        <p:spPr>
          <a:xfrm>
            <a:off x="311700" y="1228675"/>
            <a:ext cx="8520600" cy="3340200"/>
          </a:xfrm>
          <a:prstGeom prst="rect">
            <a:avLst/>
          </a:prstGeom>
          <a:noFill/>
          <a:ln>
            <a:noFill/>
          </a:ln>
        </p:spPr>
        <p:txBody>
          <a:bodyPr anchorCtr="0" anchor="t" bIns="91425" lIns="91425" rIns="91425" tIns="91425"/>
          <a:lstStyle>
            <a:lvl1pPr lvl="0">
              <a:lnSpc>
                <a:spcPct val="115000"/>
              </a:lnSpc>
              <a:spcBef>
                <a:spcPts val="0"/>
              </a:spcBef>
              <a:spcAft>
                <a:spcPts val="1600"/>
              </a:spcAft>
              <a:buClr>
                <a:schemeClr val="dk2"/>
              </a:buClr>
              <a:buSzPct val="100000"/>
              <a:buFont typeface="Source Code Pro"/>
              <a:defRPr sz="1800">
                <a:solidFill>
                  <a:schemeClr val="dk2"/>
                </a:solidFill>
                <a:latin typeface="Source Code Pro"/>
                <a:ea typeface="Source Code Pro"/>
                <a:cs typeface="Source Code Pro"/>
                <a:sym typeface="Source Code Pro"/>
              </a:defRPr>
            </a:lvl1pPr>
            <a:lvl2pPr lvl="1">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2pPr>
            <a:lvl3pPr lvl="2">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3pPr>
            <a:lvl4pPr lvl="3">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4pPr>
            <a:lvl5pPr lvl="4">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5pPr>
            <a:lvl6pPr lvl="5">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6pPr>
            <a:lvl7pPr lvl="6">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7pPr>
            <a:lvl8pPr lvl="7">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8pPr>
            <a:lvl9pPr lvl="8">
              <a:lnSpc>
                <a:spcPct val="115000"/>
              </a:lnSpc>
              <a:spcBef>
                <a:spcPts val="0"/>
              </a:spcBef>
              <a:spcAft>
                <a:spcPts val="1600"/>
              </a:spcAft>
              <a:buClr>
                <a:schemeClr val="dk2"/>
              </a:buClr>
              <a:buFont typeface="Source Code Pro"/>
              <a:defRPr>
                <a:solidFill>
                  <a:schemeClr val="dk2"/>
                </a:solidFill>
                <a:latin typeface="Source Code Pro"/>
                <a:ea typeface="Source Code Pro"/>
                <a:cs typeface="Source Code Pro"/>
                <a:sym typeface="Source Code Pro"/>
              </a:defRPr>
            </a:lvl9pPr>
          </a:lstStyle>
          <a:p/>
        </p:txBody>
      </p:sp>
      <p:sp>
        <p:nvSpPr>
          <p:cNvPr id="8" name="Shape 8"/>
          <p:cNvSpPr txBox="1"/>
          <p:nvPr>
            <p:ph idx="12" type="sldNum"/>
          </p:nvPr>
        </p:nvSpPr>
        <p:spPr>
          <a:xfrm>
            <a:off x="8472457" y="4663216"/>
            <a:ext cx="548700" cy="393600"/>
          </a:xfrm>
          <a:prstGeom prst="rect">
            <a:avLst/>
          </a:prstGeom>
          <a:noFill/>
          <a:ln>
            <a:noFill/>
          </a:ln>
        </p:spPr>
        <p:txBody>
          <a:bodyPr anchorCtr="0" anchor="ctr" bIns="91425" lIns="91425" rIns="91425" tIns="91425">
            <a:noAutofit/>
          </a:bodyPr>
          <a:lstStyle/>
          <a:p>
            <a:pPr lvl="0" algn="r">
              <a:spcBef>
                <a:spcPts val="0"/>
              </a:spcBef>
              <a:buNone/>
            </a:pPr>
            <a:fld id="{00000000-1234-1234-1234-123412341234}" type="slidenum">
              <a:rPr lang="en" sz="1000">
                <a:solidFill>
                  <a:schemeClr val="accent1"/>
                </a:solidFill>
                <a:latin typeface="Source Code Pro"/>
                <a:ea typeface="Source Code Pro"/>
                <a:cs typeface="Source Code Pro"/>
                <a:sym typeface="Source Code Pro"/>
              </a:rPr>
              <a:t>‹#›</a:t>
            </a:fld>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p:titleStyle>
    <p:body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 Id="rId3" Type="http://schemas.openxmlformats.org/officeDocument/2006/relationships/hyperlink" Target="https://goo.gl/91Rv4k"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5" name="Shape 55"/>
        <p:cNvGrpSpPr/>
        <p:nvPr/>
      </p:nvGrpSpPr>
      <p:grpSpPr>
        <a:xfrm>
          <a:off x="0" y="0"/>
          <a:ext cx="0" cy="0"/>
          <a:chOff x="0" y="0"/>
          <a:chExt cx="0" cy="0"/>
        </a:xfrm>
      </p:grpSpPr>
      <p:sp>
        <p:nvSpPr>
          <p:cNvPr id="56" name="Shape 56"/>
          <p:cNvSpPr txBox="1"/>
          <p:nvPr>
            <p:ph type="ctrTitle"/>
          </p:nvPr>
        </p:nvSpPr>
        <p:spPr>
          <a:xfrm>
            <a:off x="311700" y="392150"/>
            <a:ext cx="8520600" cy="2690400"/>
          </a:xfrm>
          <a:prstGeom prst="rect">
            <a:avLst/>
          </a:prstGeom>
        </p:spPr>
        <p:txBody>
          <a:bodyPr anchorCtr="0" anchor="ctr" bIns="91425" lIns="91425" rIns="91425" tIns="91425">
            <a:noAutofit/>
          </a:bodyPr>
          <a:lstStyle/>
          <a:p>
            <a:pPr lvl="0">
              <a:spcBef>
                <a:spcPts val="0"/>
              </a:spcBef>
              <a:buNone/>
            </a:pPr>
            <a:r>
              <a:rPr lang="en"/>
              <a:t>PROBLEM INTRODUCTION</a:t>
            </a:r>
          </a:p>
        </p:txBody>
      </p:sp>
      <p:sp>
        <p:nvSpPr>
          <p:cNvPr id="57" name="Shape 57"/>
          <p:cNvSpPr txBox="1"/>
          <p:nvPr>
            <p:ph idx="1" type="subTitle"/>
          </p:nvPr>
        </p:nvSpPr>
        <p:spPr>
          <a:xfrm>
            <a:off x="311700" y="3890400"/>
            <a:ext cx="8520600" cy="706200"/>
          </a:xfrm>
          <a:prstGeom prst="rect">
            <a:avLst/>
          </a:prstGeom>
        </p:spPr>
        <p:txBody>
          <a:bodyPr anchorCtr="0" anchor="ctr" bIns="91425" lIns="91425" rIns="91425" tIns="91425">
            <a:noAutofit/>
          </a:bodyPr>
          <a:lstStyle/>
          <a:p>
            <a:pPr lvl="0">
              <a:spcBef>
                <a:spcPts val="0"/>
              </a:spcBef>
              <a:buNone/>
            </a:pPr>
            <a:r>
              <a:rPr lang="en"/>
              <a:t>Infectious Diseases</a:t>
            </a: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1" name="Shape 61"/>
        <p:cNvGrpSpPr/>
        <p:nvPr/>
      </p:nvGrpSpPr>
      <p:grpSpPr>
        <a:xfrm>
          <a:off x="0" y="0"/>
          <a:ext cx="0" cy="0"/>
          <a:chOff x="0" y="0"/>
          <a:chExt cx="0" cy="0"/>
        </a:xfrm>
      </p:grpSpPr>
      <p:sp>
        <p:nvSpPr>
          <p:cNvPr id="62" name="Shape 62"/>
          <p:cNvSpPr txBox="1"/>
          <p:nvPr>
            <p:ph type="title"/>
          </p:nvPr>
        </p:nvSpPr>
        <p:spPr>
          <a:xfrm>
            <a:off x="311700" y="292850"/>
            <a:ext cx="8520600" cy="801000"/>
          </a:xfrm>
          <a:prstGeom prst="rect">
            <a:avLst/>
          </a:prstGeom>
        </p:spPr>
        <p:txBody>
          <a:bodyPr anchorCtr="0" anchor="t" bIns="91425" lIns="91425" rIns="91425" tIns="91425">
            <a:noAutofit/>
          </a:bodyPr>
          <a:lstStyle/>
          <a:p>
            <a:pPr lvl="0">
              <a:spcBef>
                <a:spcPts val="0"/>
              </a:spcBef>
              <a:buNone/>
            </a:pPr>
            <a:r>
              <a:rPr lang="en"/>
              <a:t>Flu Attack!</a:t>
            </a:r>
          </a:p>
        </p:txBody>
      </p:sp>
      <p:sp>
        <p:nvSpPr>
          <p:cNvPr id="63" name="Shape 63"/>
          <p:cNvSpPr txBox="1"/>
          <p:nvPr>
            <p:ph idx="1" type="body"/>
          </p:nvPr>
        </p:nvSpPr>
        <p:spPr>
          <a:xfrm>
            <a:off x="311700" y="1228675"/>
            <a:ext cx="8520600" cy="3340200"/>
          </a:xfrm>
          <a:prstGeom prst="rect">
            <a:avLst/>
          </a:prstGeom>
        </p:spPr>
        <p:txBody>
          <a:bodyPr anchorCtr="0" anchor="t" bIns="91425" lIns="91425" rIns="91425" tIns="91425">
            <a:noAutofit/>
          </a:bodyPr>
          <a:lstStyle/>
          <a:p>
            <a:pPr lvl="0">
              <a:spcBef>
                <a:spcPts val="0"/>
              </a:spcBef>
              <a:buNone/>
            </a:pPr>
            <a:r>
              <a:rPr lang="en"/>
              <a:t>While watching the video be looking for answers to the following questions: </a:t>
            </a:r>
          </a:p>
          <a:p>
            <a:pPr indent="-381000" lvl="0" marL="457200" rtl="0">
              <a:spcBef>
                <a:spcPts val="0"/>
              </a:spcBef>
              <a:buSzPct val="100000"/>
              <a:buAutoNum type="arabicPeriod"/>
            </a:pPr>
            <a:r>
              <a:rPr lang="en" sz="2400"/>
              <a:t>How does the flu virus multiply?</a:t>
            </a:r>
          </a:p>
          <a:p>
            <a:pPr indent="-381000" lvl="0" marL="457200" rtl="0">
              <a:spcBef>
                <a:spcPts val="0"/>
              </a:spcBef>
              <a:buSzPct val="100000"/>
              <a:buAutoNum type="arabicPeriod"/>
            </a:pPr>
            <a:r>
              <a:rPr lang="en" sz="2400"/>
              <a:t>How does the flu virus spread?</a:t>
            </a:r>
          </a:p>
          <a:p>
            <a:pPr indent="-381000" lvl="0" marL="457200" rtl="0">
              <a:spcBef>
                <a:spcPts val="0"/>
              </a:spcBef>
              <a:buSzPct val="100000"/>
              <a:buAutoNum type="arabicPeriod"/>
            </a:pPr>
            <a:r>
              <a:rPr lang="en" sz="2400"/>
              <a:t>Why don’t we die when we contract the flu virus?</a:t>
            </a:r>
          </a:p>
          <a:p>
            <a:pPr indent="-381000" lvl="0" marL="457200" rtl="0">
              <a:spcBef>
                <a:spcPts val="0"/>
              </a:spcBef>
              <a:buSzPct val="100000"/>
              <a:buAutoNum type="arabicPeriod"/>
            </a:pPr>
            <a:r>
              <a:rPr lang="en" sz="2400"/>
              <a:t>What’s the flu virus’ main purpose?</a:t>
            </a:r>
          </a:p>
          <a:p>
            <a:pPr lvl="0">
              <a:spcBef>
                <a:spcPts val="0"/>
              </a:spcBef>
              <a:buNone/>
            </a:pPr>
            <a:r>
              <a:rPr lang="en"/>
              <a:t>Video:</a:t>
            </a:r>
            <a:r>
              <a:rPr lang="en" sz="2400"/>
              <a:t> </a:t>
            </a:r>
            <a:r>
              <a:rPr lang="en" u="sng">
                <a:solidFill>
                  <a:srgbClr val="1155CC"/>
                </a:solidFill>
                <a:hlinkClick r:id="rId3"/>
              </a:rPr>
              <a:t>https://goo.gl/91Rv4k</a:t>
            </a: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3">
                                            <p:txEl>
                                              <p:pRg end="0" st="0"/>
                                            </p:txEl>
                                          </p:spTgt>
                                        </p:tgtEl>
                                        <p:attrNameLst>
                                          <p:attrName>style.visibility</p:attrName>
                                        </p:attrNameLst>
                                      </p:cBhvr>
                                      <p:to>
                                        <p:strVal val="visible"/>
                                      </p:to>
                                    </p:set>
                                    <p:animEffect filter="fade" transition="in">
                                      <p:cBhvr>
                                        <p:cTn dur="1000"/>
                                        <p:tgtEl>
                                          <p:spTgt spid="63">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3">
                                            <p:txEl>
                                              <p:pRg end="1" st="1"/>
                                            </p:txEl>
                                          </p:spTgt>
                                        </p:tgtEl>
                                        <p:attrNameLst>
                                          <p:attrName>style.visibility</p:attrName>
                                        </p:attrNameLst>
                                      </p:cBhvr>
                                      <p:to>
                                        <p:strVal val="visible"/>
                                      </p:to>
                                    </p:set>
                                    <p:animEffect filter="fade" transition="in">
                                      <p:cBhvr>
                                        <p:cTn dur="1000"/>
                                        <p:tgtEl>
                                          <p:spTgt spid="63">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3">
                                            <p:txEl>
                                              <p:pRg end="2" st="2"/>
                                            </p:txEl>
                                          </p:spTgt>
                                        </p:tgtEl>
                                        <p:attrNameLst>
                                          <p:attrName>style.visibility</p:attrName>
                                        </p:attrNameLst>
                                      </p:cBhvr>
                                      <p:to>
                                        <p:strVal val="visible"/>
                                      </p:to>
                                    </p:set>
                                    <p:animEffect filter="fade" transition="in">
                                      <p:cBhvr>
                                        <p:cTn dur="1000"/>
                                        <p:tgtEl>
                                          <p:spTgt spid="63">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3">
                                            <p:txEl>
                                              <p:pRg end="3" st="3"/>
                                            </p:txEl>
                                          </p:spTgt>
                                        </p:tgtEl>
                                        <p:attrNameLst>
                                          <p:attrName>style.visibility</p:attrName>
                                        </p:attrNameLst>
                                      </p:cBhvr>
                                      <p:to>
                                        <p:strVal val="visible"/>
                                      </p:to>
                                    </p:set>
                                    <p:animEffect filter="fade" transition="in">
                                      <p:cBhvr>
                                        <p:cTn dur="1000"/>
                                        <p:tgtEl>
                                          <p:spTgt spid="63">
                                            <p:txEl>
                                              <p:pRg end="3" st="3"/>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3">
                                            <p:txEl>
                                              <p:pRg end="4" st="4"/>
                                            </p:txEl>
                                          </p:spTgt>
                                        </p:tgtEl>
                                        <p:attrNameLst>
                                          <p:attrName>style.visibility</p:attrName>
                                        </p:attrNameLst>
                                      </p:cBhvr>
                                      <p:to>
                                        <p:strVal val="visible"/>
                                      </p:to>
                                    </p:set>
                                    <p:animEffect filter="fade" transition="in">
                                      <p:cBhvr>
                                        <p:cTn dur="1000"/>
                                        <p:tgtEl>
                                          <p:spTgt spid="63">
                                            <p:txEl>
                                              <p:pRg end="4" st="4"/>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3">
                                            <p:txEl>
                                              <p:pRg end="5" st="5"/>
                                            </p:txEl>
                                          </p:spTgt>
                                        </p:tgtEl>
                                        <p:attrNameLst>
                                          <p:attrName>style.visibility</p:attrName>
                                        </p:attrNameLst>
                                      </p:cBhvr>
                                      <p:to>
                                        <p:strVal val="visible"/>
                                      </p:to>
                                    </p:set>
                                    <p:animEffect filter="fade" transition="in">
                                      <p:cBhvr>
                                        <p:cTn dur="1000"/>
                                        <p:tgtEl>
                                          <p:spTgt spid="63">
                                            <p:txEl>
                                              <p:pRg end="5" st="5"/>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7" name="Shape 67"/>
        <p:cNvGrpSpPr/>
        <p:nvPr/>
      </p:nvGrpSpPr>
      <p:grpSpPr>
        <a:xfrm>
          <a:off x="0" y="0"/>
          <a:ext cx="0" cy="0"/>
          <a:chOff x="0" y="0"/>
          <a:chExt cx="0" cy="0"/>
        </a:xfrm>
      </p:grpSpPr>
      <p:sp>
        <p:nvSpPr>
          <p:cNvPr id="68" name="Shape 68"/>
          <p:cNvSpPr txBox="1"/>
          <p:nvPr>
            <p:ph type="title"/>
          </p:nvPr>
        </p:nvSpPr>
        <p:spPr>
          <a:xfrm>
            <a:off x="311700" y="292850"/>
            <a:ext cx="8520600" cy="801000"/>
          </a:xfrm>
          <a:prstGeom prst="rect">
            <a:avLst/>
          </a:prstGeom>
        </p:spPr>
        <p:txBody>
          <a:bodyPr anchorCtr="0" anchor="t" bIns="91425" lIns="91425" rIns="91425" tIns="91425">
            <a:noAutofit/>
          </a:bodyPr>
          <a:lstStyle/>
          <a:p>
            <a:pPr lvl="0">
              <a:spcBef>
                <a:spcPts val="0"/>
              </a:spcBef>
              <a:buNone/>
            </a:pPr>
            <a:r>
              <a:rPr lang="en"/>
              <a:t>Share</a:t>
            </a:r>
          </a:p>
        </p:txBody>
      </p:sp>
      <p:sp>
        <p:nvSpPr>
          <p:cNvPr id="69" name="Shape 69"/>
          <p:cNvSpPr txBox="1"/>
          <p:nvPr>
            <p:ph idx="1" type="body"/>
          </p:nvPr>
        </p:nvSpPr>
        <p:spPr>
          <a:xfrm>
            <a:off x="311700" y="1228675"/>
            <a:ext cx="8520600" cy="3340200"/>
          </a:xfrm>
          <a:prstGeom prst="rect">
            <a:avLst/>
          </a:prstGeom>
        </p:spPr>
        <p:txBody>
          <a:bodyPr anchorCtr="0" anchor="t" bIns="91425" lIns="91425" rIns="91425" tIns="91425">
            <a:noAutofit/>
          </a:bodyPr>
          <a:lstStyle/>
          <a:p>
            <a:pPr indent="-368300" lvl="0" marL="457200">
              <a:spcBef>
                <a:spcPts val="0"/>
              </a:spcBef>
              <a:buSzPct val="100000"/>
            </a:pPr>
            <a:r>
              <a:rPr lang="en" sz="2200"/>
              <a:t>As a group discuss your answers to the questions. Everyone’s answers should be the same.</a:t>
            </a:r>
          </a:p>
          <a:p>
            <a:pPr indent="-368300" lvl="0" marL="457200">
              <a:spcBef>
                <a:spcPts val="0"/>
              </a:spcBef>
              <a:buSzPct val="100000"/>
            </a:pPr>
            <a:r>
              <a:rPr lang="en" sz="2200"/>
              <a:t>If there is disagreement over an answer, consult another group or rewatch the video.</a:t>
            </a:r>
          </a:p>
          <a:p>
            <a:pPr indent="-368300" lvl="0" marL="457200" rtl="0">
              <a:spcBef>
                <a:spcPts val="0"/>
              </a:spcBef>
              <a:buSzPct val="100000"/>
            </a:pPr>
            <a:r>
              <a:rPr lang="en" sz="2200"/>
              <a:t>Once your group is in agreement, staple your answer sheets together and turn them in. </a:t>
            </a:r>
          </a:p>
          <a:p>
            <a:pPr lvl="0">
              <a:spcBef>
                <a:spcPts val="0"/>
              </a:spcBef>
              <a:buNone/>
            </a:pPr>
            <a:r>
              <a:t/>
            </a:r>
            <a:endParaRPr sz="2200"/>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0" st="0"/>
                                            </p:txEl>
                                          </p:spTgt>
                                        </p:tgtEl>
                                        <p:attrNameLst>
                                          <p:attrName>style.visibility</p:attrName>
                                        </p:attrNameLst>
                                      </p:cBhvr>
                                      <p:to>
                                        <p:strVal val="visible"/>
                                      </p:to>
                                    </p:set>
                                    <p:animEffect filter="fade" transition="in">
                                      <p:cBhvr>
                                        <p:cTn dur="1000"/>
                                        <p:tgtEl>
                                          <p:spTgt spid="69">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1" st="1"/>
                                            </p:txEl>
                                          </p:spTgt>
                                        </p:tgtEl>
                                        <p:attrNameLst>
                                          <p:attrName>style.visibility</p:attrName>
                                        </p:attrNameLst>
                                      </p:cBhvr>
                                      <p:to>
                                        <p:strVal val="visible"/>
                                      </p:to>
                                    </p:set>
                                    <p:animEffect filter="fade" transition="in">
                                      <p:cBhvr>
                                        <p:cTn dur="1000"/>
                                        <p:tgtEl>
                                          <p:spTgt spid="69">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2" st="2"/>
                                            </p:txEl>
                                          </p:spTgt>
                                        </p:tgtEl>
                                        <p:attrNameLst>
                                          <p:attrName>style.visibility</p:attrName>
                                        </p:attrNameLst>
                                      </p:cBhvr>
                                      <p:to>
                                        <p:strVal val="visible"/>
                                      </p:to>
                                    </p:set>
                                    <p:animEffect filter="fade" transition="in">
                                      <p:cBhvr>
                                        <p:cTn dur="1000"/>
                                        <p:tgtEl>
                                          <p:spTgt spid="69">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69">
                                            <p:txEl>
                                              <p:pRg end="3" st="3"/>
                                            </p:txEl>
                                          </p:spTgt>
                                        </p:tgtEl>
                                        <p:attrNameLst>
                                          <p:attrName>style.visibility</p:attrName>
                                        </p:attrNameLst>
                                      </p:cBhvr>
                                      <p:to>
                                        <p:strVal val="visible"/>
                                      </p:to>
                                    </p:set>
                                    <p:animEffect filter="fade" transition="in">
                                      <p:cBhvr>
                                        <p:cTn dur="1000"/>
                                        <p:tgtEl>
                                          <p:spTgt spid="69">
                                            <p:txEl>
                                              <p:pRg end="3" st="3"/>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3" name="Shape 73"/>
        <p:cNvGrpSpPr/>
        <p:nvPr/>
      </p:nvGrpSpPr>
      <p:grpSpPr>
        <a:xfrm>
          <a:off x="0" y="0"/>
          <a:ext cx="0" cy="0"/>
          <a:chOff x="0" y="0"/>
          <a:chExt cx="0" cy="0"/>
        </a:xfrm>
      </p:grpSpPr>
      <p:sp>
        <p:nvSpPr>
          <p:cNvPr id="74" name="Shape 74"/>
          <p:cNvSpPr txBox="1"/>
          <p:nvPr>
            <p:ph type="title"/>
          </p:nvPr>
        </p:nvSpPr>
        <p:spPr>
          <a:xfrm>
            <a:off x="311700" y="292850"/>
            <a:ext cx="8520600" cy="801000"/>
          </a:xfrm>
          <a:prstGeom prst="rect">
            <a:avLst/>
          </a:prstGeom>
        </p:spPr>
        <p:txBody>
          <a:bodyPr anchorCtr="0" anchor="t" bIns="91425" lIns="91425" rIns="91425" tIns="91425">
            <a:noAutofit/>
          </a:bodyPr>
          <a:lstStyle/>
          <a:p>
            <a:pPr lvl="0">
              <a:spcBef>
                <a:spcPts val="0"/>
              </a:spcBef>
              <a:buNone/>
            </a:pPr>
            <a:r>
              <a:rPr lang="en"/>
              <a:t>the problem</a:t>
            </a:r>
          </a:p>
        </p:txBody>
      </p:sp>
      <p:sp>
        <p:nvSpPr>
          <p:cNvPr id="75" name="Shape 75"/>
          <p:cNvSpPr txBox="1"/>
          <p:nvPr>
            <p:ph idx="1" type="body"/>
          </p:nvPr>
        </p:nvSpPr>
        <p:spPr>
          <a:xfrm>
            <a:off x="185400" y="991075"/>
            <a:ext cx="8958600" cy="3482100"/>
          </a:xfrm>
          <a:prstGeom prst="rect">
            <a:avLst/>
          </a:prstGeom>
        </p:spPr>
        <p:txBody>
          <a:bodyPr anchorCtr="0" anchor="t" bIns="91425" lIns="91425" rIns="91425" tIns="91425">
            <a:noAutofit/>
          </a:bodyPr>
          <a:lstStyle/>
          <a:p>
            <a:pPr lvl="0" rtl="0">
              <a:spcBef>
                <a:spcPts val="0"/>
              </a:spcBef>
              <a:spcAft>
                <a:spcPts val="0"/>
              </a:spcAft>
              <a:buNone/>
            </a:pPr>
            <a:r>
              <a:rPr b="1" lang="en" sz="2400">
                <a:solidFill>
                  <a:srgbClr val="FF0000"/>
                </a:solidFill>
                <a:latin typeface="Architects Daughter"/>
                <a:ea typeface="Architects Daughter"/>
                <a:cs typeface="Architects Daughter"/>
                <a:sym typeface="Architects Daughter"/>
              </a:rPr>
              <a:t>Imagine you are an epidemiologist--someone who studies the spread and control of diseases.  You work for the Centers for Disease Control and Prevention in Atlanta, GA.  Reports of middle school students out sick have been pouring in from all over the country at an alarming rate.  Few things are known about this mystery disease: victims are experiencing chills and high fever, and the disease is spreading quickly.  There are no recorded fatalities, but there are reports of more extreme symptoms such as paralysis.  </a:t>
            </a: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5">
                                            <p:txEl>
                                              <p:pRg end="0" st="0"/>
                                            </p:txEl>
                                          </p:spTgt>
                                        </p:tgtEl>
                                        <p:attrNameLst>
                                          <p:attrName>style.visibility</p:attrName>
                                        </p:attrNameLst>
                                      </p:cBhvr>
                                      <p:to>
                                        <p:strVal val="visible"/>
                                      </p:to>
                                    </p:set>
                                    <p:animEffect filter="fade" transition="in">
                                      <p:cBhvr>
                                        <p:cTn dur="1000"/>
                                        <p:tgtEl>
                                          <p:spTgt spid="75">
                                            <p:txEl>
                                              <p:pRg end="0" st="0"/>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9" name="Shape 79"/>
        <p:cNvGrpSpPr/>
        <p:nvPr/>
      </p:nvGrpSpPr>
      <p:grpSpPr>
        <a:xfrm>
          <a:off x="0" y="0"/>
          <a:ext cx="0" cy="0"/>
          <a:chOff x="0" y="0"/>
          <a:chExt cx="0" cy="0"/>
        </a:xfrm>
      </p:grpSpPr>
      <p:sp>
        <p:nvSpPr>
          <p:cNvPr id="80" name="Shape 80"/>
          <p:cNvSpPr txBox="1"/>
          <p:nvPr>
            <p:ph type="title"/>
          </p:nvPr>
        </p:nvSpPr>
        <p:spPr>
          <a:xfrm>
            <a:off x="311700" y="292850"/>
            <a:ext cx="8520600" cy="801000"/>
          </a:xfrm>
          <a:prstGeom prst="rect">
            <a:avLst/>
          </a:prstGeom>
        </p:spPr>
        <p:txBody>
          <a:bodyPr anchorCtr="0" anchor="t" bIns="91425" lIns="91425" rIns="91425" tIns="91425">
            <a:noAutofit/>
          </a:bodyPr>
          <a:lstStyle/>
          <a:p>
            <a:pPr lvl="0">
              <a:spcBef>
                <a:spcPts val="0"/>
              </a:spcBef>
              <a:buNone/>
            </a:pPr>
            <a:r>
              <a:rPr lang="en"/>
              <a:t>Problem, Continued</a:t>
            </a:r>
          </a:p>
        </p:txBody>
      </p:sp>
      <p:sp>
        <p:nvSpPr>
          <p:cNvPr id="81" name="Shape 81"/>
          <p:cNvSpPr txBox="1"/>
          <p:nvPr>
            <p:ph idx="1" type="body"/>
          </p:nvPr>
        </p:nvSpPr>
        <p:spPr>
          <a:xfrm>
            <a:off x="311700" y="1228675"/>
            <a:ext cx="8520600" cy="3340200"/>
          </a:xfrm>
          <a:prstGeom prst="rect">
            <a:avLst/>
          </a:prstGeom>
        </p:spPr>
        <p:txBody>
          <a:bodyPr anchorCtr="0" anchor="t" bIns="91425" lIns="91425" rIns="91425" tIns="91425">
            <a:noAutofit/>
          </a:bodyPr>
          <a:lstStyle/>
          <a:p>
            <a:pPr lvl="0" rtl="0">
              <a:spcBef>
                <a:spcPts val="0"/>
              </a:spcBef>
              <a:spcAft>
                <a:spcPts val="0"/>
              </a:spcAft>
              <a:buNone/>
            </a:pPr>
            <a:r>
              <a:rPr b="1" lang="en" sz="2400">
                <a:solidFill>
                  <a:srgbClr val="FF0000"/>
                </a:solidFill>
                <a:latin typeface="Architects Daughter"/>
                <a:ea typeface="Architects Daughter"/>
                <a:cs typeface="Architects Daughter"/>
                <a:sym typeface="Architects Daughter"/>
              </a:rPr>
              <a:t>Your team has been tasked with understanding and containing this new infectious disease.  Your director has handed you a document with notes to start with, but it is up to you to come up with a plan to prevent, contain, or cure the disease.  Time is of the essence, as symptoms are starting to appear in adults and high school students as well.</a:t>
            </a:r>
          </a:p>
          <a:p>
            <a:pPr lvl="0" rtl="0">
              <a:lnSpc>
                <a:spcPct val="100000"/>
              </a:lnSpc>
              <a:spcBef>
                <a:spcPts val="0"/>
              </a:spcBef>
              <a:spcAft>
                <a:spcPts val="0"/>
              </a:spcAft>
              <a:buNone/>
            </a:pPr>
            <a:r>
              <a:t/>
            </a:r>
            <a:endParaRPr b="1" sz="2400">
              <a:solidFill>
                <a:srgbClr val="FF0000"/>
              </a:solidFill>
              <a:latin typeface="Architects Daughter"/>
              <a:ea typeface="Architects Daughter"/>
              <a:cs typeface="Architects Daughter"/>
              <a:sym typeface="Architects Daughter"/>
            </a:endParaRPr>
          </a:p>
          <a:p>
            <a:pPr lvl="0" rtl="0">
              <a:lnSpc>
                <a:spcPct val="100000"/>
              </a:lnSpc>
              <a:spcBef>
                <a:spcPts val="0"/>
              </a:spcBef>
              <a:spcAft>
                <a:spcPts val="0"/>
              </a:spcAft>
              <a:buNone/>
            </a:pPr>
            <a:r>
              <a:t/>
            </a:r>
            <a:endParaRPr sz="2400">
              <a:latin typeface="Architects Daughter"/>
              <a:ea typeface="Architects Daughter"/>
              <a:cs typeface="Architects Daughter"/>
              <a:sym typeface="Architects Daughter"/>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0" st="0"/>
                                            </p:txEl>
                                          </p:spTgt>
                                        </p:tgtEl>
                                        <p:attrNameLst>
                                          <p:attrName>style.visibility</p:attrName>
                                        </p:attrNameLst>
                                      </p:cBhvr>
                                      <p:to>
                                        <p:strVal val="visible"/>
                                      </p:to>
                                    </p:set>
                                    <p:animEffect filter="fade" transition="in">
                                      <p:cBhvr>
                                        <p:cTn dur="1000"/>
                                        <p:tgtEl>
                                          <p:spTgt spid="81">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1" st="1"/>
                                            </p:txEl>
                                          </p:spTgt>
                                        </p:tgtEl>
                                        <p:attrNameLst>
                                          <p:attrName>style.visibility</p:attrName>
                                        </p:attrNameLst>
                                      </p:cBhvr>
                                      <p:to>
                                        <p:strVal val="visible"/>
                                      </p:to>
                                    </p:set>
                                    <p:animEffect filter="fade" transition="in">
                                      <p:cBhvr>
                                        <p:cTn dur="1000"/>
                                        <p:tgtEl>
                                          <p:spTgt spid="81">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1">
                                            <p:txEl>
                                              <p:pRg end="2" st="2"/>
                                            </p:txEl>
                                          </p:spTgt>
                                        </p:tgtEl>
                                        <p:attrNameLst>
                                          <p:attrName>style.visibility</p:attrName>
                                        </p:attrNameLst>
                                      </p:cBhvr>
                                      <p:to>
                                        <p:strVal val="visible"/>
                                      </p:to>
                                    </p:set>
                                    <p:animEffect filter="fade" transition="in">
                                      <p:cBhvr>
                                        <p:cTn dur="1000"/>
                                        <p:tgtEl>
                                          <p:spTgt spid="81">
                                            <p:txEl>
                                              <p:pRg end="2" st="2"/>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5" name="Shape 85"/>
        <p:cNvGrpSpPr/>
        <p:nvPr/>
      </p:nvGrpSpPr>
      <p:grpSpPr>
        <a:xfrm>
          <a:off x="0" y="0"/>
          <a:ext cx="0" cy="0"/>
          <a:chOff x="0" y="0"/>
          <a:chExt cx="0" cy="0"/>
        </a:xfrm>
      </p:grpSpPr>
      <p:sp>
        <p:nvSpPr>
          <p:cNvPr id="86" name="Shape 86"/>
          <p:cNvSpPr txBox="1"/>
          <p:nvPr>
            <p:ph type="title"/>
          </p:nvPr>
        </p:nvSpPr>
        <p:spPr>
          <a:xfrm>
            <a:off x="311700" y="292850"/>
            <a:ext cx="8520600" cy="801000"/>
          </a:xfrm>
          <a:prstGeom prst="rect">
            <a:avLst/>
          </a:prstGeom>
        </p:spPr>
        <p:txBody>
          <a:bodyPr anchorCtr="0" anchor="t" bIns="91425" lIns="91425" rIns="91425" tIns="91425">
            <a:noAutofit/>
          </a:bodyPr>
          <a:lstStyle/>
          <a:p>
            <a:pPr lvl="0">
              <a:spcBef>
                <a:spcPts val="0"/>
              </a:spcBef>
              <a:buNone/>
            </a:pPr>
            <a:r>
              <a:rPr lang="en"/>
              <a:t>Your Task</a:t>
            </a:r>
          </a:p>
        </p:txBody>
      </p:sp>
      <p:sp>
        <p:nvSpPr>
          <p:cNvPr id="87" name="Shape 87"/>
          <p:cNvSpPr txBox="1"/>
          <p:nvPr>
            <p:ph idx="1" type="body"/>
          </p:nvPr>
        </p:nvSpPr>
        <p:spPr>
          <a:xfrm>
            <a:off x="311700" y="1228675"/>
            <a:ext cx="8520600" cy="3340200"/>
          </a:xfrm>
          <a:prstGeom prst="rect">
            <a:avLst/>
          </a:prstGeom>
        </p:spPr>
        <p:txBody>
          <a:bodyPr anchorCtr="0" anchor="t" bIns="91425" lIns="91425" rIns="91425" tIns="91425">
            <a:noAutofit/>
          </a:bodyPr>
          <a:lstStyle/>
          <a:p>
            <a:pPr indent="-406400" lvl="0" marL="457200" rtl="0">
              <a:lnSpc>
                <a:spcPct val="100000"/>
              </a:lnSpc>
              <a:spcBef>
                <a:spcPts val="0"/>
              </a:spcBef>
              <a:spcAft>
                <a:spcPts val="0"/>
              </a:spcAft>
              <a:buSzPct val="100000"/>
            </a:pPr>
            <a:r>
              <a:rPr lang="en" sz="2800"/>
              <a:t>Come up with a plan for preventing, containing, or curing the disease. </a:t>
            </a:r>
          </a:p>
          <a:p>
            <a:pPr lvl="0" rtl="0">
              <a:lnSpc>
                <a:spcPct val="100000"/>
              </a:lnSpc>
              <a:spcBef>
                <a:spcPts val="0"/>
              </a:spcBef>
              <a:spcAft>
                <a:spcPts val="0"/>
              </a:spcAft>
              <a:buNone/>
            </a:pPr>
            <a:r>
              <a:t/>
            </a:r>
            <a:endParaRPr sz="2800"/>
          </a:p>
          <a:p>
            <a:pPr lvl="0" rtl="0">
              <a:lnSpc>
                <a:spcPct val="100000"/>
              </a:lnSpc>
              <a:spcBef>
                <a:spcPts val="0"/>
              </a:spcBef>
              <a:spcAft>
                <a:spcPts val="0"/>
              </a:spcAft>
              <a:buNone/>
            </a:pPr>
            <a:r>
              <a:t/>
            </a:r>
            <a:endParaRPr sz="2800"/>
          </a:p>
          <a:p>
            <a:pPr lvl="0" rtl="0">
              <a:lnSpc>
                <a:spcPct val="100000"/>
              </a:lnSpc>
              <a:spcBef>
                <a:spcPts val="0"/>
              </a:spcBef>
              <a:spcAft>
                <a:spcPts val="0"/>
              </a:spcAft>
              <a:buNone/>
            </a:pPr>
            <a:r>
              <a:rPr lang="en" sz="2200"/>
              <a:t>In this unit you will be able to understand the spread of germs and how it affects our health through the application of computer modeling and simulation (agent based modeling). </a:t>
            </a:r>
          </a:p>
          <a:p>
            <a:pPr lvl="0">
              <a:spcBef>
                <a:spcPts val="0"/>
              </a:spcBef>
              <a:buNone/>
            </a:pPr>
            <a:r>
              <a:t/>
            </a:r>
            <a:endParaRP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0" st="0"/>
                                            </p:txEl>
                                          </p:spTgt>
                                        </p:tgtEl>
                                        <p:attrNameLst>
                                          <p:attrName>style.visibility</p:attrName>
                                        </p:attrNameLst>
                                      </p:cBhvr>
                                      <p:to>
                                        <p:strVal val="visible"/>
                                      </p:to>
                                    </p:set>
                                    <p:animEffect filter="fade" transition="in">
                                      <p:cBhvr>
                                        <p:cTn dur="1000"/>
                                        <p:tgtEl>
                                          <p:spTgt spid="87">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1" st="1"/>
                                            </p:txEl>
                                          </p:spTgt>
                                        </p:tgtEl>
                                        <p:attrNameLst>
                                          <p:attrName>style.visibility</p:attrName>
                                        </p:attrNameLst>
                                      </p:cBhvr>
                                      <p:to>
                                        <p:strVal val="visible"/>
                                      </p:to>
                                    </p:set>
                                    <p:animEffect filter="fade" transition="in">
                                      <p:cBhvr>
                                        <p:cTn dur="1000"/>
                                        <p:tgtEl>
                                          <p:spTgt spid="87">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2" st="2"/>
                                            </p:txEl>
                                          </p:spTgt>
                                        </p:tgtEl>
                                        <p:attrNameLst>
                                          <p:attrName>style.visibility</p:attrName>
                                        </p:attrNameLst>
                                      </p:cBhvr>
                                      <p:to>
                                        <p:strVal val="visible"/>
                                      </p:to>
                                    </p:set>
                                    <p:animEffect filter="fade" transition="in">
                                      <p:cBhvr>
                                        <p:cTn dur="1000"/>
                                        <p:tgtEl>
                                          <p:spTgt spid="87">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3" st="3"/>
                                            </p:txEl>
                                          </p:spTgt>
                                        </p:tgtEl>
                                        <p:attrNameLst>
                                          <p:attrName>style.visibility</p:attrName>
                                        </p:attrNameLst>
                                      </p:cBhvr>
                                      <p:to>
                                        <p:strVal val="visible"/>
                                      </p:to>
                                    </p:set>
                                    <p:animEffect filter="fade" transition="in">
                                      <p:cBhvr>
                                        <p:cTn dur="1000"/>
                                        <p:tgtEl>
                                          <p:spTgt spid="87">
                                            <p:txEl>
                                              <p:pRg end="3" st="3"/>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87">
                                            <p:txEl>
                                              <p:pRg end="4" st="4"/>
                                            </p:txEl>
                                          </p:spTgt>
                                        </p:tgtEl>
                                        <p:attrNameLst>
                                          <p:attrName>style.visibility</p:attrName>
                                        </p:attrNameLst>
                                      </p:cBhvr>
                                      <p:to>
                                        <p:strVal val="visible"/>
                                      </p:to>
                                    </p:set>
                                    <p:animEffect filter="fade" transition="in">
                                      <p:cBhvr>
                                        <p:cTn dur="1000"/>
                                        <p:tgtEl>
                                          <p:spTgt spid="87">
                                            <p:txEl>
                                              <p:pRg end="4" st="4"/>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1" name="Shape 91"/>
        <p:cNvGrpSpPr/>
        <p:nvPr/>
      </p:nvGrpSpPr>
      <p:grpSpPr>
        <a:xfrm>
          <a:off x="0" y="0"/>
          <a:ext cx="0" cy="0"/>
          <a:chOff x="0" y="0"/>
          <a:chExt cx="0" cy="0"/>
        </a:xfrm>
      </p:grpSpPr>
      <p:sp>
        <p:nvSpPr>
          <p:cNvPr id="92" name="Shape 92"/>
          <p:cNvSpPr txBox="1"/>
          <p:nvPr>
            <p:ph type="title"/>
          </p:nvPr>
        </p:nvSpPr>
        <p:spPr>
          <a:xfrm>
            <a:off x="311700" y="292850"/>
            <a:ext cx="8520600" cy="801000"/>
          </a:xfrm>
          <a:prstGeom prst="rect">
            <a:avLst/>
          </a:prstGeom>
        </p:spPr>
        <p:txBody>
          <a:bodyPr anchorCtr="0" anchor="t" bIns="91425" lIns="91425" rIns="91425" tIns="91425">
            <a:noAutofit/>
          </a:bodyPr>
          <a:lstStyle/>
          <a:p>
            <a:pPr lvl="0">
              <a:spcBef>
                <a:spcPts val="0"/>
              </a:spcBef>
              <a:buNone/>
            </a:pPr>
            <a:r>
              <a:rPr lang="en"/>
              <a:t>Small group brainstorming</a:t>
            </a:r>
          </a:p>
        </p:txBody>
      </p:sp>
      <p:sp>
        <p:nvSpPr>
          <p:cNvPr id="93" name="Shape 93"/>
          <p:cNvSpPr txBox="1"/>
          <p:nvPr>
            <p:ph idx="1" type="body"/>
          </p:nvPr>
        </p:nvSpPr>
        <p:spPr>
          <a:xfrm>
            <a:off x="311700" y="1228675"/>
            <a:ext cx="8520600" cy="3340200"/>
          </a:xfrm>
          <a:prstGeom prst="rect">
            <a:avLst/>
          </a:prstGeom>
        </p:spPr>
        <p:txBody>
          <a:bodyPr anchorCtr="0" anchor="t" bIns="91425" lIns="91425" rIns="91425" tIns="91425">
            <a:noAutofit/>
          </a:bodyPr>
          <a:lstStyle/>
          <a:p>
            <a:pPr lvl="0">
              <a:spcBef>
                <a:spcPts val="0"/>
              </a:spcBef>
              <a:buNone/>
            </a:pPr>
            <a:r>
              <a:rPr lang="en"/>
              <a:t>With your table group brainstorm answers to the following questions: </a:t>
            </a:r>
          </a:p>
          <a:p>
            <a:pPr indent="-228600" lvl="0" marL="457200" rtl="0">
              <a:spcBef>
                <a:spcPts val="0"/>
              </a:spcBef>
              <a:buAutoNum type="arabicPeriod"/>
            </a:pPr>
            <a:r>
              <a:rPr lang="en"/>
              <a:t>What do you already know about epidemics/pandemics? Or diseases and the spread of diseases?</a:t>
            </a:r>
          </a:p>
          <a:p>
            <a:pPr indent="-228600" lvl="1" marL="914400" rtl="0">
              <a:spcBef>
                <a:spcPts val="0"/>
              </a:spcBef>
              <a:buAutoNum type="alphaLcPeriod"/>
            </a:pPr>
            <a:r>
              <a:rPr lang="en"/>
              <a:t>Epidemic: </a:t>
            </a:r>
            <a:r>
              <a:rPr lang="en"/>
              <a:t>widespread occurrence of</a:t>
            </a:r>
            <a:r>
              <a:rPr lang="en"/>
              <a:t> an infectious disease</a:t>
            </a:r>
          </a:p>
          <a:p>
            <a:pPr indent="-228600" lvl="1" marL="914400" rtl="0">
              <a:spcBef>
                <a:spcPts val="0"/>
              </a:spcBef>
              <a:buAutoNum type="alphaLcPeriod"/>
            </a:pPr>
            <a:r>
              <a:rPr lang="en"/>
              <a:t>Pandemic: more widespread/global spread</a:t>
            </a:r>
          </a:p>
          <a:p>
            <a:pPr indent="-228600" lvl="0" marL="457200" rtl="0">
              <a:spcBef>
                <a:spcPts val="0"/>
              </a:spcBef>
              <a:buAutoNum type="arabicPeriod"/>
            </a:pPr>
            <a:r>
              <a:rPr lang="en"/>
              <a:t>What information do we need to be able to solve this problem?</a:t>
            </a:r>
          </a:p>
          <a:p>
            <a:pPr indent="-228600" lvl="0" marL="457200" rtl="0">
              <a:spcBef>
                <a:spcPts val="0"/>
              </a:spcBef>
              <a:buAutoNum type="arabicPeriod"/>
            </a:pPr>
            <a:r>
              <a:rPr lang="en"/>
              <a:t>What questions do you still have about the project or diseases?</a:t>
            </a:r>
          </a:p>
          <a:p>
            <a:pPr lvl="0">
              <a:spcBef>
                <a:spcPts val="0"/>
              </a:spcBef>
              <a:buNone/>
            </a:pPr>
            <a:r>
              <a:rPr lang="en"/>
              <a:t>Record answers on a sheet of notebook paper</a:t>
            </a: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0" st="0"/>
                                            </p:txEl>
                                          </p:spTgt>
                                        </p:tgtEl>
                                        <p:attrNameLst>
                                          <p:attrName>style.visibility</p:attrName>
                                        </p:attrNameLst>
                                      </p:cBhvr>
                                      <p:to>
                                        <p:strVal val="visible"/>
                                      </p:to>
                                    </p:set>
                                    <p:animEffect filter="fade" transition="in">
                                      <p:cBhvr>
                                        <p:cTn dur="1000"/>
                                        <p:tgtEl>
                                          <p:spTgt spid="93">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1" st="1"/>
                                            </p:txEl>
                                          </p:spTgt>
                                        </p:tgtEl>
                                        <p:attrNameLst>
                                          <p:attrName>style.visibility</p:attrName>
                                        </p:attrNameLst>
                                      </p:cBhvr>
                                      <p:to>
                                        <p:strVal val="visible"/>
                                      </p:to>
                                    </p:set>
                                    <p:animEffect filter="fade" transition="in">
                                      <p:cBhvr>
                                        <p:cTn dur="1000"/>
                                        <p:tgtEl>
                                          <p:spTgt spid="93">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2" st="2"/>
                                            </p:txEl>
                                          </p:spTgt>
                                        </p:tgtEl>
                                        <p:attrNameLst>
                                          <p:attrName>style.visibility</p:attrName>
                                        </p:attrNameLst>
                                      </p:cBhvr>
                                      <p:to>
                                        <p:strVal val="visible"/>
                                      </p:to>
                                    </p:set>
                                    <p:animEffect filter="fade" transition="in">
                                      <p:cBhvr>
                                        <p:cTn dur="1000"/>
                                        <p:tgtEl>
                                          <p:spTgt spid="93">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3" st="3"/>
                                            </p:txEl>
                                          </p:spTgt>
                                        </p:tgtEl>
                                        <p:attrNameLst>
                                          <p:attrName>style.visibility</p:attrName>
                                        </p:attrNameLst>
                                      </p:cBhvr>
                                      <p:to>
                                        <p:strVal val="visible"/>
                                      </p:to>
                                    </p:set>
                                    <p:animEffect filter="fade" transition="in">
                                      <p:cBhvr>
                                        <p:cTn dur="1000"/>
                                        <p:tgtEl>
                                          <p:spTgt spid="93">
                                            <p:txEl>
                                              <p:pRg end="3" st="3"/>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4" st="4"/>
                                            </p:txEl>
                                          </p:spTgt>
                                        </p:tgtEl>
                                        <p:attrNameLst>
                                          <p:attrName>style.visibility</p:attrName>
                                        </p:attrNameLst>
                                      </p:cBhvr>
                                      <p:to>
                                        <p:strVal val="visible"/>
                                      </p:to>
                                    </p:set>
                                    <p:animEffect filter="fade" transition="in">
                                      <p:cBhvr>
                                        <p:cTn dur="1000"/>
                                        <p:tgtEl>
                                          <p:spTgt spid="93">
                                            <p:txEl>
                                              <p:pRg end="4" st="4"/>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5" st="5"/>
                                            </p:txEl>
                                          </p:spTgt>
                                        </p:tgtEl>
                                        <p:attrNameLst>
                                          <p:attrName>style.visibility</p:attrName>
                                        </p:attrNameLst>
                                      </p:cBhvr>
                                      <p:to>
                                        <p:strVal val="visible"/>
                                      </p:to>
                                    </p:set>
                                    <p:animEffect filter="fade" transition="in">
                                      <p:cBhvr>
                                        <p:cTn dur="1000"/>
                                        <p:tgtEl>
                                          <p:spTgt spid="93">
                                            <p:txEl>
                                              <p:pRg end="5" st="5"/>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3">
                                            <p:txEl>
                                              <p:pRg end="6" st="6"/>
                                            </p:txEl>
                                          </p:spTgt>
                                        </p:tgtEl>
                                        <p:attrNameLst>
                                          <p:attrName>style.visibility</p:attrName>
                                        </p:attrNameLst>
                                      </p:cBhvr>
                                      <p:to>
                                        <p:strVal val="visible"/>
                                      </p:to>
                                    </p:set>
                                    <p:animEffect filter="fade" transition="in">
                                      <p:cBhvr>
                                        <p:cTn dur="1000"/>
                                        <p:tgtEl>
                                          <p:spTgt spid="93">
                                            <p:txEl>
                                              <p:pRg end="6" st="6"/>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7" name="Shape 97"/>
        <p:cNvGrpSpPr/>
        <p:nvPr/>
      </p:nvGrpSpPr>
      <p:grpSpPr>
        <a:xfrm>
          <a:off x="0" y="0"/>
          <a:ext cx="0" cy="0"/>
          <a:chOff x="0" y="0"/>
          <a:chExt cx="0" cy="0"/>
        </a:xfrm>
      </p:grpSpPr>
      <p:sp>
        <p:nvSpPr>
          <p:cNvPr id="98" name="Shape 98"/>
          <p:cNvSpPr txBox="1"/>
          <p:nvPr>
            <p:ph type="title"/>
          </p:nvPr>
        </p:nvSpPr>
        <p:spPr>
          <a:xfrm>
            <a:off x="311700" y="292850"/>
            <a:ext cx="8520600" cy="801000"/>
          </a:xfrm>
          <a:prstGeom prst="rect">
            <a:avLst/>
          </a:prstGeom>
        </p:spPr>
        <p:txBody>
          <a:bodyPr anchorCtr="0" anchor="t" bIns="91425" lIns="91425" rIns="91425" tIns="91425">
            <a:noAutofit/>
          </a:bodyPr>
          <a:lstStyle/>
          <a:p>
            <a:pPr lvl="0">
              <a:spcBef>
                <a:spcPts val="0"/>
              </a:spcBef>
              <a:buNone/>
            </a:pPr>
            <a:r>
              <a:rPr lang="en"/>
              <a:t>Whole Group Share</a:t>
            </a:r>
          </a:p>
        </p:txBody>
      </p:sp>
      <p:sp>
        <p:nvSpPr>
          <p:cNvPr id="99" name="Shape 99"/>
          <p:cNvSpPr txBox="1"/>
          <p:nvPr>
            <p:ph idx="1" type="body"/>
          </p:nvPr>
        </p:nvSpPr>
        <p:spPr>
          <a:xfrm>
            <a:off x="311700" y="1228675"/>
            <a:ext cx="8520600" cy="3340200"/>
          </a:xfrm>
          <a:prstGeom prst="rect">
            <a:avLst/>
          </a:prstGeom>
        </p:spPr>
        <p:txBody>
          <a:bodyPr anchorCtr="0" anchor="t" bIns="91425" lIns="91425" rIns="91425" tIns="91425">
            <a:noAutofit/>
          </a:bodyPr>
          <a:lstStyle/>
          <a:p>
            <a:pPr lvl="0">
              <a:spcBef>
                <a:spcPts val="0"/>
              </a:spcBef>
              <a:buNone/>
            </a:pPr>
            <a:r>
              <a:rPr lang="en"/>
              <a:t>Walk clockwise around the room with your group and add one of your notes to each question. Keep rotating through the posters until all of your ideas are recorded. </a:t>
            </a:r>
          </a:p>
          <a:p>
            <a:pPr lvl="0">
              <a:spcBef>
                <a:spcPts val="0"/>
              </a:spcBef>
              <a:buNone/>
            </a:pPr>
            <a:r>
              <a:rPr lang="en"/>
              <a:t>If you see an idea of yours already on the poster add a checkmark/tally mark.</a:t>
            </a: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9">
                                            <p:txEl>
                                              <p:pRg end="0" st="0"/>
                                            </p:txEl>
                                          </p:spTgt>
                                        </p:tgtEl>
                                        <p:attrNameLst>
                                          <p:attrName>style.visibility</p:attrName>
                                        </p:attrNameLst>
                                      </p:cBhvr>
                                      <p:to>
                                        <p:strVal val="visible"/>
                                      </p:to>
                                    </p:set>
                                    <p:animEffect filter="fade" transition="in">
                                      <p:cBhvr>
                                        <p:cTn dur="1000"/>
                                        <p:tgtEl>
                                          <p:spTgt spid="99">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99">
                                            <p:txEl>
                                              <p:pRg end="1" st="1"/>
                                            </p:txEl>
                                          </p:spTgt>
                                        </p:tgtEl>
                                        <p:attrNameLst>
                                          <p:attrName>style.visibility</p:attrName>
                                        </p:attrNameLst>
                                      </p:cBhvr>
                                      <p:to>
                                        <p:strVal val="visible"/>
                                      </p:to>
                                    </p:set>
                                    <p:animEffect filter="fade" transition="in">
                                      <p:cBhvr>
                                        <p:cTn dur="1000"/>
                                        <p:tgtEl>
                                          <p:spTgt spid="99">
                                            <p:txEl>
                                              <p:pRg end="1" st="1"/>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3" name="Shape 103"/>
        <p:cNvGrpSpPr/>
        <p:nvPr/>
      </p:nvGrpSpPr>
      <p:grpSpPr>
        <a:xfrm>
          <a:off x="0" y="0"/>
          <a:ext cx="0" cy="0"/>
          <a:chOff x="0" y="0"/>
          <a:chExt cx="0" cy="0"/>
        </a:xfrm>
      </p:grpSpPr>
      <p:sp>
        <p:nvSpPr>
          <p:cNvPr id="104" name="Shape 104"/>
          <p:cNvSpPr txBox="1"/>
          <p:nvPr>
            <p:ph type="title"/>
          </p:nvPr>
        </p:nvSpPr>
        <p:spPr>
          <a:xfrm>
            <a:off x="311700" y="292850"/>
            <a:ext cx="8520600" cy="801000"/>
          </a:xfrm>
          <a:prstGeom prst="rect">
            <a:avLst/>
          </a:prstGeom>
        </p:spPr>
        <p:txBody>
          <a:bodyPr anchorCtr="0" anchor="t" bIns="91425" lIns="91425" rIns="91425" tIns="91425">
            <a:noAutofit/>
          </a:bodyPr>
          <a:lstStyle/>
          <a:p>
            <a:pPr lvl="0">
              <a:spcBef>
                <a:spcPts val="0"/>
              </a:spcBef>
              <a:buNone/>
            </a:pPr>
            <a:r>
              <a:rPr lang="en"/>
              <a:t>Closure</a:t>
            </a:r>
          </a:p>
        </p:txBody>
      </p:sp>
      <p:sp>
        <p:nvSpPr>
          <p:cNvPr id="105" name="Shape 105"/>
          <p:cNvSpPr txBox="1"/>
          <p:nvPr>
            <p:ph idx="1" type="body"/>
          </p:nvPr>
        </p:nvSpPr>
        <p:spPr>
          <a:xfrm>
            <a:off x="311700" y="1228675"/>
            <a:ext cx="8520600" cy="3340200"/>
          </a:xfrm>
          <a:prstGeom prst="rect">
            <a:avLst/>
          </a:prstGeom>
        </p:spPr>
        <p:txBody>
          <a:bodyPr anchorCtr="0" anchor="t" bIns="91425" lIns="91425" rIns="91425" tIns="91425">
            <a:noAutofit/>
          </a:bodyPr>
          <a:lstStyle/>
          <a:p>
            <a:pPr indent="-355600" lvl="0" marL="457200" rtl="0">
              <a:spcBef>
                <a:spcPts val="0"/>
              </a:spcBef>
              <a:buSzPct val="100000"/>
            </a:pPr>
            <a:r>
              <a:rPr lang="en" sz="2000"/>
              <a:t>Recap brainstorming activity</a:t>
            </a:r>
          </a:p>
          <a:p>
            <a:pPr indent="-355600" lvl="0" marL="457200" rtl="0">
              <a:spcBef>
                <a:spcPts val="0"/>
              </a:spcBef>
              <a:buSzPct val="100000"/>
            </a:pPr>
            <a:r>
              <a:rPr lang="en" sz="2000"/>
              <a:t>Your task during this unit is to contain, prevent, or cure a new disease from spreading and turning into a pandemic. </a:t>
            </a:r>
          </a:p>
          <a:p>
            <a:pPr indent="-355600" lvl="0" marL="457200" rtl="0">
              <a:spcBef>
                <a:spcPts val="0"/>
              </a:spcBef>
              <a:buSzPct val="100000"/>
            </a:pPr>
            <a:r>
              <a:rPr lang="en" sz="2000"/>
              <a:t>Looking ahead: </a:t>
            </a:r>
          </a:p>
          <a:p>
            <a:pPr indent="-342900" lvl="1" marL="914400">
              <a:spcBef>
                <a:spcPts val="0"/>
              </a:spcBef>
              <a:buSzPct val="100000"/>
            </a:pPr>
            <a:r>
              <a:rPr lang="en" sz="1800"/>
              <a:t>We will begin researching and answering some of the questions you identified today</a:t>
            </a:r>
          </a:p>
        </p:txBody>
      </p:sp>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0" st="0"/>
                                            </p:txEl>
                                          </p:spTgt>
                                        </p:tgtEl>
                                        <p:attrNameLst>
                                          <p:attrName>style.visibility</p:attrName>
                                        </p:attrNameLst>
                                      </p:cBhvr>
                                      <p:to>
                                        <p:strVal val="visible"/>
                                      </p:to>
                                    </p:set>
                                    <p:animEffect filter="fade" transition="in">
                                      <p:cBhvr>
                                        <p:cTn dur="1000"/>
                                        <p:tgtEl>
                                          <p:spTgt spid="105">
                                            <p:txEl>
                                              <p:pRg end="0" st="0"/>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1" st="1"/>
                                            </p:txEl>
                                          </p:spTgt>
                                        </p:tgtEl>
                                        <p:attrNameLst>
                                          <p:attrName>style.visibility</p:attrName>
                                        </p:attrNameLst>
                                      </p:cBhvr>
                                      <p:to>
                                        <p:strVal val="visible"/>
                                      </p:to>
                                    </p:set>
                                    <p:animEffect filter="fade" transition="in">
                                      <p:cBhvr>
                                        <p:cTn dur="1000"/>
                                        <p:tgtEl>
                                          <p:spTgt spid="105">
                                            <p:txEl>
                                              <p:pRg end="1" st="1"/>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2" st="2"/>
                                            </p:txEl>
                                          </p:spTgt>
                                        </p:tgtEl>
                                        <p:attrNameLst>
                                          <p:attrName>style.visibility</p:attrName>
                                        </p:attrNameLst>
                                      </p:cBhvr>
                                      <p:to>
                                        <p:strVal val="visible"/>
                                      </p:to>
                                    </p:set>
                                    <p:animEffect filter="fade" transition="in">
                                      <p:cBhvr>
                                        <p:cTn dur="1000"/>
                                        <p:tgtEl>
                                          <p:spTgt spid="105">
                                            <p:txEl>
                                              <p:pRg end="2" st="2"/>
                                            </p:txEl>
                                          </p:spTgt>
                                        </p:tgtEl>
                                      </p:cBhvr>
                                    </p:animEffect>
                                  </p:childTnLst>
                                </p:cTn>
                              </p:par>
                            </p:childTnLst>
                          </p:cTn>
                        </p:par>
                      </p:childTnLst>
                    </p:cTn>
                  </p:par>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05">
                                            <p:txEl>
                                              <p:pRg end="3" st="3"/>
                                            </p:txEl>
                                          </p:spTgt>
                                        </p:tgtEl>
                                        <p:attrNameLst>
                                          <p:attrName>style.visibility</p:attrName>
                                        </p:attrNameLst>
                                      </p:cBhvr>
                                      <p:to>
                                        <p:strVal val="visible"/>
                                      </p:to>
                                    </p:set>
                                    <p:animEffect filter="fade" transition="in">
                                      <p:cBhvr>
                                        <p:cTn dur="1000"/>
                                        <p:tgtEl>
                                          <p:spTgt spid="105">
                                            <p:txEl>
                                              <p:pRg end="3" st="3"/>
                                            </p:txEl>
                                          </p:spTgt>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theme/theme1.xml><?xml version="1.0" encoding="utf-8"?>
<a:theme xmlns:a="http://schemas.openxmlformats.org/drawingml/2006/main" xmlns:r="http://schemas.openxmlformats.org/officeDocument/2006/relationships" name="beach-day">
  <a:themeElements>
    <a:clrScheme name="Beach Day">
      <a:dk1>
        <a:srgbClr val="00FDC8"/>
      </a:dk1>
      <a:lt1>
        <a:srgbClr val="FFFFFF"/>
      </a:lt1>
      <a:dk2>
        <a:srgbClr val="666666"/>
      </a:dk2>
      <a:lt2>
        <a:srgbClr val="EEEEEE"/>
      </a:lt2>
      <a:accent1>
        <a:srgbClr val="212121"/>
      </a:accent1>
      <a:accent2>
        <a:srgbClr val="455A64"/>
      </a:accent2>
      <a:accent3>
        <a:srgbClr val="78909C"/>
      </a:accent3>
      <a:accent4>
        <a:srgbClr val="7C7CE0"/>
      </a:accent4>
      <a:accent5>
        <a:srgbClr val="DB4437"/>
      </a:accent5>
      <a:accent6>
        <a:srgbClr val="F6CD4C"/>
      </a:accent6>
      <a:hlink>
        <a:srgbClr val="DB4437"/>
      </a:hlink>
      <a:folHlink>
        <a:srgbClr val="DB443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