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</p:sldIdLst>
  <p:sldSz cy="5143500" cx="9144000"/>
  <p:notesSz cx="6858000" cy="9144000"/>
  <p:embeddedFontLst>
    <p:embeddedFont>
      <p:font typeface="Amatic SC"/>
      <p:regular r:id="rId11"/>
      <p:bold r:id="rId12"/>
    </p:embeddedFont>
    <p:embeddedFont>
      <p:font typeface="Source Code Pro"/>
      <p:regular r:id="rId13"/>
      <p:bold r:id="rId1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AmaticSC-regular.fntdata"/><Relationship Id="rId10" Type="http://schemas.openxmlformats.org/officeDocument/2006/relationships/slide" Target="slides/slide6.xml"/><Relationship Id="rId13" Type="http://schemas.openxmlformats.org/officeDocument/2006/relationships/font" Target="fonts/SourceCodePro-regular.fntdata"/><Relationship Id="rId12" Type="http://schemas.openxmlformats.org/officeDocument/2006/relationships/font" Target="fonts/AmaticSC-bold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4" Type="http://schemas.openxmlformats.org/officeDocument/2006/relationships/font" Target="fonts/SourceCodePro-bold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" name="Shape 5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Shape 6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Shape 7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Shape 8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">
  <p:cSld name="Title slid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>
            <a:off x="0" y="0"/>
            <a:ext cx="9144000" cy="34290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 txBox="1"/>
          <p:nvPr>
            <p:ph type="ctrTitle"/>
          </p:nvPr>
        </p:nvSpPr>
        <p:spPr>
          <a:xfrm>
            <a:off x="311700" y="392150"/>
            <a:ext cx="8520600" cy="2690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8000"/>
            </a:lvl1pPr>
            <a:lvl2pPr lvl="1" algn="ctr">
              <a:spcBef>
                <a:spcPts val="0"/>
              </a:spcBef>
              <a:buSzPct val="100000"/>
              <a:defRPr sz="8000"/>
            </a:lvl2pPr>
            <a:lvl3pPr lvl="2" algn="ctr">
              <a:spcBef>
                <a:spcPts val="0"/>
              </a:spcBef>
              <a:buSzPct val="100000"/>
              <a:defRPr sz="8000"/>
            </a:lvl3pPr>
            <a:lvl4pPr lvl="3" algn="ctr">
              <a:spcBef>
                <a:spcPts val="0"/>
              </a:spcBef>
              <a:buSzPct val="100000"/>
              <a:defRPr sz="8000"/>
            </a:lvl4pPr>
            <a:lvl5pPr lvl="4" algn="ctr">
              <a:spcBef>
                <a:spcPts val="0"/>
              </a:spcBef>
              <a:buSzPct val="100000"/>
              <a:defRPr sz="8000"/>
            </a:lvl5pPr>
            <a:lvl6pPr lvl="5" algn="ctr">
              <a:spcBef>
                <a:spcPts val="0"/>
              </a:spcBef>
              <a:buSzPct val="100000"/>
              <a:defRPr sz="8000"/>
            </a:lvl6pPr>
            <a:lvl7pPr lvl="6" algn="ctr">
              <a:spcBef>
                <a:spcPts val="0"/>
              </a:spcBef>
              <a:buSzPct val="100000"/>
              <a:defRPr sz="8000"/>
            </a:lvl7pPr>
            <a:lvl8pPr lvl="7" algn="ctr">
              <a:spcBef>
                <a:spcPts val="0"/>
              </a:spcBef>
              <a:buSzPct val="100000"/>
              <a:defRPr sz="8000"/>
            </a:lvl8pPr>
            <a:lvl9pPr lvl="8" algn="ctr">
              <a:spcBef>
                <a:spcPts val="0"/>
              </a:spcBef>
              <a:buSzPct val="100000"/>
              <a:defRPr sz="8000"/>
            </a:lvl9pPr>
          </a:lstStyle>
          <a:p/>
        </p:txBody>
      </p:sp>
      <p:sp>
        <p:nvSpPr>
          <p:cNvPr id="12" name="Shape 12"/>
          <p:cNvSpPr txBox="1"/>
          <p:nvPr>
            <p:ph idx="1" type="subTitle"/>
          </p:nvPr>
        </p:nvSpPr>
        <p:spPr>
          <a:xfrm>
            <a:off x="311700" y="3890400"/>
            <a:ext cx="8520600" cy="706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13" name="Shape 1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Big number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/>
          <p:nvPr>
            <p:ph type="title"/>
          </p:nvPr>
        </p:nvSpPr>
        <p:spPr>
          <a:xfrm>
            <a:off x="311700" y="1240275"/>
            <a:ext cx="8520600" cy="19818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311700" y="33046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1pPr>
            <a:lvl2pPr lvl="1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2pPr>
            <a:lvl3pPr lvl="2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3pPr>
            <a:lvl4pPr lvl="3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4pPr>
            <a:lvl5pPr lvl="4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5pPr>
            <a:lvl6pPr lvl="5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6pPr>
            <a:lvl7pPr lvl="6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7pPr>
            <a:lvl8pPr lvl="7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8pPr>
            <a:lvl9pPr lvl="8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49" name="Shape 4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secHead">
  <p:cSld name="Section header">
    <p:bg>
      <p:bgPr>
        <a:solidFill>
          <a:schemeClr val="dk1"/>
        </a:solidFill>
      </p:bgPr>
    </p:bg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hape 15"/>
          <p:cNvSpPr txBox="1"/>
          <p:nvPr>
            <p:ph type="title"/>
          </p:nvPr>
        </p:nvSpPr>
        <p:spPr>
          <a:xfrm>
            <a:off x="2802750" y="802500"/>
            <a:ext cx="3538500" cy="35385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4800"/>
            </a:lvl1pPr>
            <a:lvl2pPr lvl="1" algn="ctr">
              <a:spcBef>
                <a:spcPts val="0"/>
              </a:spcBef>
              <a:buSzPct val="100000"/>
              <a:defRPr sz="4800"/>
            </a:lvl2pPr>
            <a:lvl3pPr lvl="2" algn="ctr">
              <a:spcBef>
                <a:spcPts val="0"/>
              </a:spcBef>
              <a:buSzPct val="100000"/>
              <a:defRPr sz="4800"/>
            </a:lvl3pPr>
            <a:lvl4pPr lvl="3" algn="ctr">
              <a:spcBef>
                <a:spcPts val="0"/>
              </a:spcBef>
              <a:buSzPct val="100000"/>
              <a:defRPr sz="4800"/>
            </a:lvl4pPr>
            <a:lvl5pPr lvl="4" algn="ctr">
              <a:spcBef>
                <a:spcPts val="0"/>
              </a:spcBef>
              <a:buSzPct val="100000"/>
              <a:defRPr sz="4800"/>
            </a:lvl5pPr>
            <a:lvl6pPr lvl="5" algn="ctr">
              <a:spcBef>
                <a:spcPts val="0"/>
              </a:spcBef>
              <a:buSzPct val="100000"/>
              <a:defRPr sz="4800"/>
            </a:lvl6pPr>
            <a:lvl7pPr lvl="6" algn="ctr">
              <a:spcBef>
                <a:spcPts val="0"/>
              </a:spcBef>
              <a:buSzPct val="100000"/>
              <a:defRPr sz="4800"/>
            </a:lvl7pPr>
            <a:lvl8pPr lvl="7" algn="ctr">
              <a:spcBef>
                <a:spcPts val="0"/>
              </a:spcBef>
              <a:buSzPct val="100000"/>
              <a:defRPr sz="4800"/>
            </a:lvl8pPr>
            <a:lvl9pPr lvl="8"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6" name="Shape 16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x">
  <p:cSld name="Title and body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ColTx">
  <p:cSld name="Title and two columns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" type="body"/>
          </p:nvPr>
        </p:nvSpPr>
        <p:spPr>
          <a:xfrm>
            <a:off x="311700" y="1228675"/>
            <a:ext cx="3999900" cy="33402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2" type="body"/>
          </p:nvPr>
        </p:nvSpPr>
        <p:spPr>
          <a:xfrm>
            <a:off x="4832400" y="1228675"/>
            <a:ext cx="3999900" cy="33402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5" name="Shape 2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hape 27"/>
          <p:cNvSpPr txBox="1"/>
          <p:nvPr>
            <p:ph type="title"/>
          </p:nvPr>
        </p:nvSpPr>
        <p:spPr>
          <a:xfrm>
            <a:off x="304800" y="309350"/>
            <a:ext cx="8537700" cy="7482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4000"/>
            </a:lvl1pPr>
            <a:lvl2pPr lvl="1">
              <a:spcBef>
                <a:spcPts val="0"/>
              </a:spcBef>
              <a:buSzPct val="100000"/>
              <a:defRPr sz="4000"/>
            </a:lvl2pPr>
            <a:lvl3pPr lvl="2">
              <a:spcBef>
                <a:spcPts val="0"/>
              </a:spcBef>
              <a:buSzPct val="100000"/>
              <a:defRPr sz="4000"/>
            </a:lvl3pPr>
            <a:lvl4pPr lvl="3">
              <a:spcBef>
                <a:spcPts val="0"/>
              </a:spcBef>
              <a:buSzPct val="100000"/>
              <a:defRPr sz="4000"/>
            </a:lvl4pPr>
            <a:lvl5pPr lvl="4">
              <a:spcBef>
                <a:spcPts val="0"/>
              </a:spcBef>
              <a:buSzPct val="100000"/>
              <a:defRPr sz="4000"/>
            </a:lvl5pPr>
            <a:lvl6pPr lvl="5">
              <a:spcBef>
                <a:spcPts val="0"/>
              </a:spcBef>
              <a:buSzPct val="100000"/>
              <a:defRPr sz="4000"/>
            </a:lvl6pPr>
            <a:lvl7pPr lvl="6">
              <a:spcBef>
                <a:spcPts val="0"/>
              </a:spcBef>
              <a:buSzPct val="100000"/>
              <a:defRPr sz="4000"/>
            </a:lvl7pPr>
            <a:lvl8pPr lvl="7">
              <a:spcBef>
                <a:spcPts val="0"/>
              </a:spcBef>
              <a:buSzPct val="100000"/>
              <a:defRPr sz="4000"/>
            </a:lvl8pPr>
            <a:lvl9pPr lvl="8">
              <a:spcBef>
                <a:spcPts val="0"/>
              </a:spcBef>
              <a:buSzPct val="100000"/>
              <a:defRPr sz="4000"/>
            </a:lvl9pPr>
          </a:lstStyle>
          <a:p/>
        </p:txBody>
      </p:sp>
      <p:sp>
        <p:nvSpPr>
          <p:cNvPr id="28" name="Shape 2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One column text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3000"/>
            </a:lvl1pPr>
            <a:lvl2pPr lvl="1">
              <a:spcBef>
                <a:spcPts val="0"/>
              </a:spcBef>
              <a:buSzPct val="100000"/>
              <a:defRPr sz="3000"/>
            </a:lvl2pPr>
            <a:lvl3pPr lvl="2">
              <a:spcBef>
                <a:spcPts val="0"/>
              </a:spcBef>
              <a:buSzPct val="100000"/>
              <a:defRPr sz="3000"/>
            </a:lvl3pPr>
            <a:lvl4pPr lvl="3">
              <a:spcBef>
                <a:spcPts val="0"/>
              </a:spcBef>
              <a:buSzPct val="100000"/>
              <a:defRPr sz="3000"/>
            </a:lvl4pPr>
            <a:lvl5pPr lvl="4">
              <a:spcBef>
                <a:spcPts val="0"/>
              </a:spcBef>
              <a:buSzPct val="100000"/>
              <a:defRPr sz="3000"/>
            </a:lvl5pPr>
            <a:lvl6pPr lvl="5">
              <a:spcBef>
                <a:spcPts val="0"/>
              </a:spcBef>
              <a:buSzPct val="100000"/>
              <a:defRPr sz="3000"/>
            </a:lvl6pPr>
            <a:lvl7pPr lvl="6">
              <a:spcBef>
                <a:spcPts val="0"/>
              </a:spcBef>
              <a:buSzPct val="100000"/>
              <a:defRPr sz="3000"/>
            </a:lvl7pPr>
            <a:lvl8pPr lvl="7">
              <a:spcBef>
                <a:spcPts val="0"/>
              </a:spcBef>
              <a:buSzPct val="100000"/>
              <a:defRPr sz="3000"/>
            </a:lvl8pPr>
            <a:lvl9pPr lvl="8">
              <a:spcBef>
                <a:spcPts val="0"/>
              </a:spcBef>
              <a:buSzPct val="100000"/>
              <a:defRPr sz="3000"/>
            </a:lvl9pPr>
          </a:lstStyle>
          <a:p/>
        </p:txBody>
      </p:sp>
      <p:sp>
        <p:nvSpPr>
          <p:cNvPr id="31" name="Shape 31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2" name="Shape 3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in point">
    <p:bg>
      <p:bgPr>
        <a:solidFill>
          <a:schemeClr val="accent4"/>
        </a:solidFill>
      </p:bgPr>
    </p:bg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lt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ection title and description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/>
          <p:nvPr/>
        </p:nvSpPr>
        <p:spPr>
          <a:xfrm>
            <a:off x="4572000" y="-2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38" name="Shape 38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28575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39" name="Shape 39"/>
          <p:cNvSpPr txBox="1"/>
          <p:nvPr>
            <p:ph type="title"/>
          </p:nvPr>
        </p:nvSpPr>
        <p:spPr>
          <a:xfrm>
            <a:off x="265500" y="1081400"/>
            <a:ext cx="4045200" cy="1710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400"/>
            </a:lvl1pPr>
            <a:lvl2pPr lvl="1" algn="ctr">
              <a:spcBef>
                <a:spcPts val="0"/>
              </a:spcBef>
              <a:buSzPct val="100000"/>
              <a:defRPr sz="5400"/>
            </a:lvl2pPr>
            <a:lvl3pPr lvl="2" algn="ctr">
              <a:spcBef>
                <a:spcPts val="0"/>
              </a:spcBef>
              <a:buSzPct val="100000"/>
              <a:defRPr sz="5400"/>
            </a:lvl3pPr>
            <a:lvl4pPr lvl="3" algn="ctr">
              <a:spcBef>
                <a:spcPts val="0"/>
              </a:spcBef>
              <a:buSzPct val="100000"/>
              <a:defRPr sz="5400"/>
            </a:lvl4pPr>
            <a:lvl5pPr lvl="4" algn="ctr">
              <a:spcBef>
                <a:spcPts val="0"/>
              </a:spcBef>
              <a:buSzPct val="100000"/>
              <a:defRPr sz="5400"/>
            </a:lvl5pPr>
            <a:lvl6pPr lvl="5" algn="ctr">
              <a:spcBef>
                <a:spcPts val="0"/>
              </a:spcBef>
              <a:buSzPct val="100000"/>
              <a:defRPr sz="5400"/>
            </a:lvl6pPr>
            <a:lvl7pPr lvl="6" algn="ctr">
              <a:spcBef>
                <a:spcPts val="0"/>
              </a:spcBef>
              <a:buSzPct val="100000"/>
              <a:defRPr sz="5400"/>
            </a:lvl7pPr>
            <a:lvl8pPr lvl="7" algn="ctr">
              <a:spcBef>
                <a:spcPts val="0"/>
              </a:spcBef>
              <a:buSzPct val="100000"/>
              <a:defRPr sz="5400"/>
            </a:lvl8pPr>
            <a:lvl9pPr lvl="8" algn="ctr">
              <a:spcBef>
                <a:spcPts val="0"/>
              </a:spcBef>
              <a:buSzPct val="100000"/>
              <a:defRPr sz="5400"/>
            </a:lvl9pPr>
          </a:lstStyle>
          <a:p/>
        </p:txBody>
      </p:sp>
      <p:sp>
        <p:nvSpPr>
          <p:cNvPr id="40" name="Shape 40"/>
          <p:cNvSpPr txBox="1"/>
          <p:nvPr>
            <p:ph idx="1" type="subTitle"/>
          </p:nvPr>
        </p:nvSpPr>
        <p:spPr>
          <a:xfrm>
            <a:off x="265500" y="2845222"/>
            <a:ext cx="4045200" cy="13455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9pPr>
          </a:lstStyle>
          <a:p/>
        </p:txBody>
      </p:sp>
      <p:sp>
        <p:nvSpPr>
          <p:cNvPr id="41" name="Shape 4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1pPr>
            <a:lvl2pPr lvl="1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2pPr>
            <a:lvl3pPr lvl="2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3pPr>
            <a:lvl4pPr lvl="3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4pPr>
            <a:lvl5pPr lvl="4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5pPr>
            <a:lvl6pPr lvl="5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6pPr>
            <a:lvl7pPr lvl="6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7pPr>
            <a:lvl8pPr lvl="7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8pPr>
            <a:lvl9pPr lvl="8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Caption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 txBox="1"/>
          <p:nvPr>
            <p:ph idx="1" type="body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matic SC"/>
              <a:buNone/>
              <a:defRPr b="1" sz="24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</a:lstStyle>
          <a:p/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  <a:lvl2pPr lvl="1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2pPr>
            <a:lvl3pPr lvl="2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3pPr>
            <a:lvl4pPr lvl="3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4pPr>
            <a:lvl5pPr lvl="4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5pPr>
            <a:lvl6pPr lvl="5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6pPr>
            <a:lvl7pPr lvl="6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7pPr>
            <a:lvl8pPr lvl="7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8pPr>
            <a:lvl9pPr lvl="8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buFont typeface="Source Code Pro"/>
              <a:defRPr sz="18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www.youtube.com/watch?v=TlZDDACt8Nw" TargetMode="External"/><Relationship Id="rId4" Type="http://schemas.openxmlformats.org/officeDocument/2006/relationships/hyperlink" Target="https://goo.gl/c5HndJ" TargetMode="Externa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 txBox="1"/>
          <p:nvPr>
            <p:ph type="ctrTitle"/>
          </p:nvPr>
        </p:nvSpPr>
        <p:spPr>
          <a:xfrm>
            <a:off x="311700" y="392150"/>
            <a:ext cx="8520600" cy="2690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Pay it Forward</a:t>
            </a:r>
          </a:p>
        </p:txBody>
      </p:sp>
      <p:sp>
        <p:nvSpPr>
          <p:cNvPr id="57" name="Shape 57"/>
          <p:cNvSpPr txBox="1"/>
          <p:nvPr>
            <p:ph idx="1" type="subTitle"/>
          </p:nvPr>
        </p:nvSpPr>
        <p:spPr>
          <a:xfrm>
            <a:off x="311700" y="3890400"/>
            <a:ext cx="8520600" cy="7062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Infectious Diseases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Video</a:t>
            </a:r>
          </a:p>
        </p:txBody>
      </p:sp>
      <p:sp>
        <p:nvSpPr>
          <p:cNvPr id="63" name="Shape 63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i="1" lang="en" sz="2400" u="sng">
                <a:solidFill>
                  <a:schemeClr val="hlink"/>
                </a:solidFill>
                <a:hlinkClick r:id="rId3"/>
              </a:rPr>
              <a:t>Pay it Forward</a:t>
            </a:r>
            <a:r>
              <a:rPr lang="en" sz="2400">
                <a:solidFill>
                  <a:srgbClr val="000000"/>
                </a:solidFill>
              </a:rPr>
              <a:t> movie trailer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2400">
              <a:solidFill>
                <a:srgbClr val="000000"/>
              </a:solidFill>
            </a:endParaRP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2400">
              <a:solidFill>
                <a:srgbClr val="000000"/>
              </a:solidFill>
            </a:endParaRP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2400">
              <a:solidFill>
                <a:srgbClr val="000000"/>
              </a:solidFill>
            </a:endParaRPr>
          </a:p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solidFill>
                <a:srgbClr val="000000"/>
              </a:solidFill>
            </a:endParaRPr>
          </a:p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 u="sng">
                <a:solidFill>
                  <a:srgbClr val="1155CC"/>
                </a:solidFill>
                <a:latin typeface="Arial"/>
                <a:ea typeface="Arial"/>
                <a:cs typeface="Arial"/>
                <a:sym typeface="Arial"/>
                <a:hlinkClick r:id="rId4"/>
              </a:rPr>
              <a:t>https://goo.gl/c5HndJ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What’s the Problem?</a:t>
            </a:r>
          </a:p>
        </p:txBody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" sz="2200"/>
              <a:t>In the movie </a:t>
            </a:r>
            <a:r>
              <a:rPr i="1" lang="en" sz="2200"/>
              <a:t>Pay it Forward </a:t>
            </a:r>
            <a:r>
              <a:rPr lang="en" sz="2200"/>
              <a:t>a student, Trevor, comes up with an idea that he thought could change the world.  He decides to do a good deed for three people and then each of the three people would do a good deed for three more people and so on. He believed that before long there would be good things happening to billions of people. At stage 1 of the process, Trevor completes three good deeds.</a:t>
            </a:r>
            <a:r>
              <a:rPr lang="en" sz="11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69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Work Time</a:t>
            </a:r>
          </a:p>
        </p:txBody>
      </p:sp>
      <p:sp>
        <p:nvSpPr>
          <p:cNvPr id="75" name="Shape 75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AutoNum type="arabicPeriod"/>
            </a:pPr>
            <a:r>
              <a:rPr lang="en"/>
              <a:t>How does the number grow from stage to stage?</a:t>
            </a:r>
          </a:p>
          <a:p>
            <a:pPr indent="-228600" lvl="1" marL="914400" rt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AutoNum type="alphaLcPeriod"/>
            </a:pPr>
            <a:r>
              <a:rPr lang="en" sz="1800"/>
              <a:t>Model the </a:t>
            </a:r>
            <a:r>
              <a:rPr i="1" lang="en" sz="1800"/>
              <a:t>Pay it Forward</a:t>
            </a:r>
            <a:r>
              <a:rPr lang="en" sz="1800"/>
              <a:t> process in as many ways possible</a:t>
            </a:r>
          </a:p>
          <a:p>
            <a: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AutoNum type="arabicPeriod"/>
            </a:pPr>
            <a:r>
              <a:rPr lang="en"/>
              <a:t>How many good deeds will be completed by stage 5?</a:t>
            </a:r>
          </a:p>
          <a:p>
            <a: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AutoNum type="arabicPeriod"/>
            </a:pPr>
            <a:r>
              <a:rPr lang="en"/>
              <a:t>How does this problem relate to the epidemiology problem we’re trying to solve?</a:t>
            </a:r>
          </a:p>
          <a:p>
            <a: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AutoNum type="arabicPeriod"/>
            </a:pPr>
            <a:r>
              <a:rPr lang="en" u="sng"/>
              <a:t>Extension/Challenge question</a:t>
            </a:r>
            <a:r>
              <a:rPr lang="en"/>
              <a:t>: Describe a function that would model the </a:t>
            </a:r>
            <a:r>
              <a:rPr i="1" lang="en"/>
              <a:t>Pay it Forward</a:t>
            </a:r>
            <a:r>
              <a:rPr lang="en"/>
              <a:t> process at </a:t>
            </a:r>
            <a:r>
              <a:rPr i="1" lang="en"/>
              <a:t>any </a:t>
            </a:r>
            <a:r>
              <a:rPr lang="en"/>
              <a:t>stage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t/>
            </a:r>
            <a:endParaRPr/>
          </a:p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</a:pPr>
            <a:r>
              <a:rPr lang="en"/>
              <a:t>Be prepared to share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5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5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5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5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5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5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5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5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Share - Questions 1 &amp; 2</a:t>
            </a:r>
          </a:p>
        </p:txBody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Nominate a spokesperson for your group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Norms for speaker:</a:t>
            </a:r>
          </a:p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"/>
              <a:t>Speak loud enough for the whole class to hear</a:t>
            </a:r>
          </a:p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"/>
              <a:t>Face the class</a:t>
            </a:r>
          </a:p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"/>
              <a:t>Be open to questions and criticism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Norms for audience: </a:t>
            </a:r>
          </a:p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"/>
              <a:t>Active listening - face the speaker</a:t>
            </a:r>
          </a:p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"/>
              <a:t>Voices off and hands to self</a:t>
            </a:r>
          </a:p>
          <a:p>
            <a:pPr indent="-228600" lvl="0" marL="457200">
              <a:spcBef>
                <a:spcPts val="0"/>
              </a:spcBef>
              <a:buAutoNum type="arabicPeriod"/>
            </a:pPr>
            <a:r>
              <a:rPr lang="en"/>
              <a:t>Respectful discourse</a:t>
            </a: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1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1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1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1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1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1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1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1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>
                                            <p:txEl>
                                              <p:pRg end="8" st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1">
                                            <p:txEl>
                                              <p:pRg end="8" st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Connection - Question 3</a:t>
            </a:r>
          </a:p>
        </p:txBody>
      </p:sp>
      <p:sp>
        <p:nvSpPr>
          <p:cNvPr id="87" name="Shape 87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So, what’s the connection? Why did I have you do this as a part of our </a:t>
            </a:r>
            <a:r>
              <a:rPr lang="en"/>
              <a:t>epidemiology</a:t>
            </a:r>
            <a:r>
              <a:rPr lang="en"/>
              <a:t> project*?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	*Containing, Curing, or Preventing a fatal disease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7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7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7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7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beach-day">
  <a:themeElements>
    <a:clrScheme name="Beach Day">
      <a:dk1>
        <a:srgbClr val="00FDC8"/>
      </a:dk1>
      <a:lt1>
        <a:srgbClr val="FFFFFF"/>
      </a:lt1>
      <a:dk2>
        <a:srgbClr val="666666"/>
      </a:dk2>
      <a:lt2>
        <a:srgbClr val="EEEEEE"/>
      </a:lt2>
      <a:accent1>
        <a:srgbClr val="212121"/>
      </a:accent1>
      <a:accent2>
        <a:srgbClr val="455A64"/>
      </a:accent2>
      <a:accent3>
        <a:srgbClr val="78909C"/>
      </a:accent3>
      <a:accent4>
        <a:srgbClr val="7C7CE0"/>
      </a:accent4>
      <a:accent5>
        <a:srgbClr val="DB4437"/>
      </a:accent5>
      <a:accent6>
        <a:srgbClr val="F6CD4C"/>
      </a:accent6>
      <a:hlink>
        <a:srgbClr val="DB4437"/>
      </a:hlink>
      <a:folHlink>
        <a:srgbClr val="DB443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