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2" r:id="rId5"/>
    <p:sldId id="260" r:id="rId6"/>
    <p:sldId id="268" r:id="rId7"/>
    <p:sldId id="269" r:id="rId8"/>
    <p:sldId id="270" r:id="rId9"/>
    <p:sldId id="271" r:id="rId10"/>
    <p:sldId id="272" r:id="rId11"/>
    <p:sldId id="27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6" d="100"/>
          <a:sy n="46" d="100"/>
        </p:scale>
        <p:origin x="122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4A6A85-A547-46B7-AD16-5CAB0090D0ED}" type="datetimeFigureOut">
              <a:rPr lang="en-US" smtClean="0"/>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DB189-7068-40C8-8BEB-057292733FE5}"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3201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4A6A85-A547-46B7-AD16-5CAB0090D0ED}" type="datetimeFigureOut">
              <a:rPr lang="en-US" smtClean="0"/>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DB189-7068-40C8-8BEB-057292733FE5}" type="slidenum">
              <a:rPr lang="en-US" smtClean="0"/>
              <a:t>‹#›</a:t>
            </a:fld>
            <a:endParaRPr lang="en-US"/>
          </a:p>
        </p:txBody>
      </p:sp>
    </p:spTree>
    <p:extLst>
      <p:ext uri="{BB962C8B-B14F-4D97-AF65-F5344CB8AC3E}">
        <p14:creationId xmlns:p14="http://schemas.microsoft.com/office/powerpoint/2010/main" val="2231457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4A6A85-A547-46B7-AD16-5CAB0090D0ED}" type="datetimeFigureOut">
              <a:rPr lang="en-US" smtClean="0"/>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DB189-7068-40C8-8BEB-057292733FE5}" type="slidenum">
              <a:rPr lang="en-US" smtClean="0"/>
              <a:t>‹#›</a:t>
            </a:fld>
            <a:endParaRPr lang="en-US"/>
          </a:p>
        </p:txBody>
      </p:sp>
    </p:spTree>
    <p:extLst>
      <p:ext uri="{BB962C8B-B14F-4D97-AF65-F5344CB8AC3E}">
        <p14:creationId xmlns:p14="http://schemas.microsoft.com/office/powerpoint/2010/main" val="2533484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4A6A85-A547-46B7-AD16-5CAB0090D0ED}" type="datetimeFigureOut">
              <a:rPr lang="en-US" smtClean="0"/>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DB189-7068-40C8-8BEB-057292733FE5}" type="slidenum">
              <a:rPr lang="en-US" smtClean="0"/>
              <a:t>‹#›</a:t>
            </a:fld>
            <a:endParaRPr lang="en-US"/>
          </a:p>
        </p:txBody>
      </p:sp>
    </p:spTree>
    <p:extLst>
      <p:ext uri="{BB962C8B-B14F-4D97-AF65-F5344CB8AC3E}">
        <p14:creationId xmlns:p14="http://schemas.microsoft.com/office/powerpoint/2010/main" val="3115586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4A6A85-A547-46B7-AD16-5CAB0090D0ED}" type="datetimeFigureOut">
              <a:rPr lang="en-US" smtClean="0"/>
              <a:t>3/20/2017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8DB189-7068-40C8-8BEB-057292733FE5}"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478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4A6A85-A547-46B7-AD16-5CAB0090D0ED}" type="datetimeFigureOut">
              <a:rPr lang="en-US" smtClean="0"/>
              <a:t>3/20/2017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8DB189-7068-40C8-8BEB-057292733FE5}" type="slidenum">
              <a:rPr lang="en-US" smtClean="0"/>
              <a:t>‹#›</a:t>
            </a:fld>
            <a:endParaRPr lang="en-US"/>
          </a:p>
        </p:txBody>
      </p:sp>
    </p:spTree>
    <p:extLst>
      <p:ext uri="{BB962C8B-B14F-4D97-AF65-F5344CB8AC3E}">
        <p14:creationId xmlns:p14="http://schemas.microsoft.com/office/powerpoint/2010/main" val="3836495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4A6A85-A547-46B7-AD16-5CAB0090D0ED}" type="datetimeFigureOut">
              <a:rPr lang="en-US" smtClean="0"/>
              <a:t>3/20/2017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8DB189-7068-40C8-8BEB-057292733FE5}" type="slidenum">
              <a:rPr lang="en-US" smtClean="0"/>
              <a:t>‹#›</a:t>
            </a:fld>
            <a:endParaRPr lang="en-US"/>
          </a:p>
        </p:txBody>
      </p:sp>
    </p:spTree>
    <p:extLst>
      <p:ext uri="{BB962C8B-B14F-4D97-AF65-F5344CB8AC3E}">
        <p14:creationId xmlns:p14="http://schemas.microsoft.com/office/powerpoint/2010/main" val="2434786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4A6A85-A547-46B7-AD16-5CAB0090D0ED}" type="datetimeFigureOut">
              <a:rPr lang="en-US" smtClean="0"/>
              <a:t>3/20/2017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8DB189-7068-40C8-8BEB-057292733FE5}" type="slidenum">
              <a:rPr lang="en-US" smtClean="0"/>
              <a:t>‹#›</a:t>
            </a:fld>
            <a:endParaRPr lang="en-US"/>
          </a:p>
        </p:txBody>
      </p:sp>
    </p:spTree>
    <p:extLst>
      <p:ext uri="{BB962C8B-B14F-4D97-AF65-F5344CB8AC3E}">
        <p14:creationId xmlns:p14="http://schemas.microsoft.com/office/powerpoint/2010/main" val="3516078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34A6A85-A547-46B7-AD16-5CAB0090D0ED}" type="datetimeFigureOut">
              <a:rPr lang="en-US" smtClean="0"/>
              <a:t>3/20/2017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BF8DB189-7068-40C8-8BEB-057292733FE5}" type="slidenum">
              <a:rPr lang="en-US" smtClean="0"/>
              <a:t>‹#›</a:t>
            </a:fld>
            <a:endParaRPr lang="en-US"/>
          </a:p>
        </p:txBody>
      </p:sp>
    </p:spTree>
    <p:extLst>
      <p:ext uri="{BB962C8B-B14F-4D97-AF65-F5344CB8AC3E}">
        <p14:creationId xmlns:p14="http://schemas.microsoft.com/office/powerpoint/2010/main" val="103195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534A6A85-A547-46B7-AD16-5CAB0090D0ED}" type="datetimeFigureOut">
              <a:rPr lang="en-US" smtClean="0"/>
              <a:t>3/20/2017</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F8DB189-7068-40C8-8BEB-057292733FE5}" type="slidenum">
              <a:rPr lang="en-US" smtClean="0"/>
              <a:t>‹#›</a:t>
            </a:fld>
            <a:endParaRPr lang="en-US"/>
          </a:p>
        </p:txBody>
      </p:sp>
    </p:spTree>
    <p:extLst>
      <p:ext uri="{BB962C8B-B14F-4D97-AF65-F5344CB8AC3E}">
        <p14:creationId xmlns:p14="http://schemas.microsoft.com/office/powerpoint/2010/main" val="3943572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4A6A85-A547-46B7-AD16-5CAB0090D0ED}" type="datetimeFigureOut">
              <a:rPr lang="en-US" smtClean="0"/>
              <a:t>3/20/2017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8DB189-7068-40C8-8BEB-057292733FE5}" type="slidenum">
              <a:rPr lang="en-US" smtClean="0"/>
              <a:t>‹#›</a:t>
            </a:fld>
            <a:endParaRPr lang="en-US"/>
          </a:p>
        </p:txBody>
      </p:sp>
    </p:spTree>
    <p:extLst>
      <p:ext uri="{BB962C8B-B14F-4D97-AF65-F5344CB8AC3E}">
        <p14:creationId xmlns:p14="http://schemas.microsoft.com/office/powerpoint/2010/main" val="2228042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534A6A85-A547-46B7-AD16-5CAB0090D0ED}" type="datetimeFigureOut">
              <a:rPr lang="en-US" smtClean="0"/>
              <a:t>3/20/2017</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BF8DB189-7068-40C8-8BEB-057292733FE5}"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537596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The Chemistry of Composting</a:t>
            </a:r>
            <a:endParaRPr lang="en-US" dirty="0"/>
          </a:p>
        </p:txBody>
      </p:sp>
      <p:sp>
        <p:nvSpPr>
          <p:cNvPr id="3" name="Subtitle 2"/>
          <p:cNvSpPr>
            <a:spLocks noGrp="1"/>
          </p:cNvSpPr>
          <p:nvPr>
            <p:ph type="subTitle" idx="1"/>
          </p:nvPr>
        </p:nvSpPr>
        <p:spPr/>
        <p:txBody>
          <a:bodyPr>
            <a:normAutofit/>
          </a:bodyPr>
          <a:lstStyle/>
          <a:p>
            <a:r>
              <a:rPr lang="en-US" dirty="0" smtClean="0"/>
              <a:t>WABS PBL Unit</a:t>
            </a:r>
          </a:p>
          <a:p>
            <a:r>
              <a:rPr lang="en-US" dirty="0" smtClean="0"/>
              <a:t>Lesson 2: Anaerobic vs. aerobic respiration</a:t>
            </a:r>
            <a:endParaRPr lang="en-US" dirty="0"/>
          </a:p>
        </p:txBody>
      </p:sp>
    </p:spTree>
    <p:extLst>
      <p:ext uri="{BB962C8B-B14F-4D97-AF65-F5344CB8AC3E}">
        <p14:creationId xmlns:p14="http://schemas.microsoft.com/office/powerpoint/2010/main" val="4189190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 out</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723657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2 Exit Ticket</a:t>
            </a:r>
            <a:endParaRPr lang="en-US" dirty="0"/>
          </a:p>
        </p:txBody>
      </p:sp>
      <p:sp>
        <p:nvSpPr>
          <p:cNvPr id="3" name="Content Placeholder 2"/>
          <p:cNvSpPr>
            <a:spLocks noGrp="1"/>
          </p:cNvSpPr>
          <p:nvPr>
            <p:ph idx="1"/>
          </p:nvPr>
        </p:nvSpPr>
        <p:spPr/>
        <p:txBody>
          <a:bodyPr>
            <a:normAutofit/>
          </a:bodyPr>
          <a:lstStyle/>
          <a:p>
            <a:endParaRPr lang="en-US" sz="2800" dirty="0"/>
          </a:p>
        </p:txBody>
      </p:sp>
    </p:spTree>
    <p:extLst>
      <p:ext uri="{BB962C8B-B14F-4D97-AF65-F5344CB8AC3E}">
        <p14:creationId xmlns:p14="http://schemas.microsoft.com/office/powerpoint/2010/main" val="573235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Learning Targets</a:t>
            </a:r>
            <a:endParaRPr lang="en-US" dirty="0"/>
          </a:p>
        </p:txBody>
      </p:sp>
      <p:sp>
        <p:nvSpPr>
          <p:cNvPr id="3" name="Content Placeholder 2"/>
          <p:cNvSpPr>
            <a:spLocks noGrp="1"/>
          </p:cNvSpPr>
          <p:nvPr>
            <p:ph idx="1"/>
          </p:nvPr>
        </p:nvSpPr>
        <p:spPr/>
        <p:txBody>
          <a:bodyPr>
            <a:normAutofit/>
          </a:bodyPr>
          <a:lstStyle/>
          <a:p>
            <a:pPr fontAlgn="base">
              <a:buFont typeface="Arial" panose="020B0604020202020204" pitchFamily="34" charset="0"/>
              <a:buChar char="•"/>
            </a:pPr>
            <a:r>
              <a:rPr lang="en-US" sz="3600" dirty="0"/>
              <a:t>I can </a:t>
            </a:r>
            <a:r>
              <a:rPr lang="en-US" sz="3600" dirty="0" smtClean="0"/>
              <a:t>compare and contrast aerobic </a:t>
            </a:r>
            <a:r>
              <a:rPr lang="en-US" sz="3600" dirty="0"/>
              <a:t>and anaerobic respiration</a:t>
            </a:r>
          </a:p>
          <a:p>
            <a:pPr fontAlgn="base">
              <a:buFont typeface="Arial" panose="020B0604020202020204" pitchFamily="34" charset="0"/>
              <a:buChar char="•"/>
            </a:pPr>
            <a:r>
              <a:rPr lang="en-US" sz="3600" dirty="0"/>
              <a:t>I can describe the impact of anaerobic and aerobic respiration on a compost.</a:t>
            </a:r>
          </a:p>
          <a:p>
            <a:pPr>
              <a:buFont typeface="Arial" panose="020B0604020202020204" pitchFamily="34" charset="0"/>
              <a:buChar char="•"/>
            </a:pPr>
            <a:endParaRPr lang="en-US" sz="3600" dirty="0"/>
          </a:p>
        </p:txBody>
      </p:sp>
    </p:spTree>
    <p:extLst>
      <p:ext uri="{BB962C8B-B14F-4D97-AF65-F5344CB8AC3E}">
        <p14:creationId xmlns:p14="http://schemas.microsoft.com/office/powerpoint/2010/main" val="1939727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asset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7729" y="-13957"/>
            <a:ext cx="8512935" cy="6884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0217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18942" y="52383"/>
            <a:ext cx="8834906" cy="1450757"/>
          </a:xfrm>
        </p:spPr>
        <p:txBody>
          <a:bodyPr>
            <a:noAutofit/>
          </a:bodyPr>
          <a:lstStyle/>
          <a:p>
            <a:r>
              <a:rPr lang="en-US" sz="3600" dirty="0" smtClean="0"/>
              <a:t>The 254,000,000 tons of garbage produced each year in the U.S. needs to go somewhere.</a:t>
            </a:r>
            <a:endParaRPr lang="en-US" sz="3600" dirty="0"/>
          </a:p>
        </p:txBody>
      </p:sp>
      <p:pic>
        <p:nvPicPr>
          <p:cNvPr id="4098" name="Picture 2" descr="Image result for landfill in americ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30310" y="1513517"/>
            <a:ext cx="6581875" cy="5344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94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descr="asset5"/>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5359"/>
          <a:stretch/>
        </p:blipFill>
        <p:spPr bwMode="auto">
          <a:xfrm>
            <a:off x="-1" y="0"/>
            <a:ext cx="8199486"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asset5"/>
          <p:cNvPicPr>
            <a:picLocks noChangeAspect="1" noChangeArrowheads="1"/>
          </p:cNvPicPr>
          <p:nvPr/>
        </p:nvPicPr>
        <p:blipFill rotWithShape="1">
          <a:blip r:embed="rId2">
            <a:extLst>
              <a:ext uri="{28A0092B-C50C-407E-A947-70E740481C1C}">
                <a14:useLocalDpi xmlns:a14="http://schemas.microsoft.com/office/drawing/2010/main" val="0"/>
              </a:ext>
            </a:extLst>
          </a:blip>
          <a:srcRect l="26543" t="94087" r="27851" b="-366"/>
          <a:stretch/>
        </p:blipFill>
        <p:spPr bwMode="auto">
          <a:xfrm rot="5400000">
            <a:off x="5352562" y="3055368"/>
            <a:ext cx="6781125" cy="824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0577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23478"/>
          </a:xfrm>
        </p:spPr>
        <p:txBody>
          <a:bodyPr>
            <a:normAutofit/>
          </a:bodyPr>
          <a:lstStyle/>
          <a:p>
            <a:r>
              <a:rPr lang="en-US" sz="4000" dirty="0" smtClean="0"/>
              <a:t>Can </a:t>
            </a:r>
            <a:r>
              <a:rPr lang="en-US" sz="4000" b="1" dirty="0" smtClean="0"/>
              <a:t>composting</a:t>
            </a:r>
            <a:r>
              <a:rPr lang="en-US" sz="4000" dirty="0" smtClean="0"/>
              <a:t> make our garbage valuable?</a:t>
            </a:r>
            <a:endParaRPr lang="en-US" sz="4000" dirty="0"/>
          </a:p>
        </p:txBody>
      </p:sp>
      <p:pic>
        <p:nvPicPr>
          <p:cNvPr id="6146" name="Picture 2" descr="Image result for compost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0" y="823479"/>
            <a:ext cx="6286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Image result for compost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63202" y="3850199"/>
            <a:ext cx="2882155" cy="296632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Image result for composti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 y="3680979"/>
            <a:ext cx="4774211" cy="317702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Image result for compost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863" y="1117708"/>
            <a:ext cx="2269040" cy="2269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012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Composting</a:t>
            </a:r>
            <a:endParaRPr lang="en-US" dirty="0"/>
          </a:p>
        </p:txBody>
      </p:sp>
      <p:sp>
        <p:nvSpPr>
          <p:cNvPr id="3" name="Content Placeholder 2"/>
          <p:cNvSpPr>
            <a:spLocks noGrp="1"/>
          </p:cNvSpPr>
          <p:nvPr>
            <p:ph idx="1"/>
          </p:nvPr>
        </p:nvSpPr>
        <p:spPr>
          <a:xfrm>
            <a:off x="517585" y="1793975"/>
            <a:ext cx="8333117" cy="4796606"/>
          </a:xfrm>
        </p:spPr>
        <p:txBody>
          <a:bodyPr>
            <a:noAutofit/>
          </a:bodyPr>
          <a:lstStyle/>
          <a:p>
            <a:pPr>
              <a:spcBef>
                <a:spcPts val="0"/>
              </a:spcBef>
              <a:spcAft>
                <a:spcPts val="0"/>
              </a:spcAft>
            </a:pPr>
            <a:r>
              <a:rPr lang="en-US" sz="2800" b="1" dirty="0" smtClean="0"/>
              <a:t>A process in which bacteria break </a:t>
            </a:r>
          </a:p>
          <a:p>
            <a:pPr>
              <a:spcBef>
                <a:spcPts val="0"/>
              </a:spcBef>
              <a:spcAft>
                <a:spcPts val="0"/>
              </a:spcAft>
            </a:pPr>
            <a:r>
              <a:rPr lang="en-US" sz="2800" b="1" dirty="0" smtClean="0"/>
              <a:t>down waste into nutrient rich soil.</a:t>
            </a:r>
          </a:p>
          <a:p>
            <a:endParaRPr lang="en-US" sz="1400" dirty="0"/>
          </a:p>
          <a:p>
            <a:r>
              <a:rPr lang="en-US" sz="2800" dirty="0" smtClean="0"/>
              <a:t>There are different types of composting, but we are going to focus on your typical backyard composting using yard and kitchen wastes.</a:t>
            </a:r>
          </a:p>
          <a:p>
            <a:endParaRPr lang="en-US" sz="1400" dirty="0"/>
          </a:p>
          <a:p>
            <a:r>
              <a:rPr lang="en-US" sz="2800" dirty="0" smtClean="0"/>
              <a:t>The chemical reactions involved are complicated and involve many steps, but we are going focus on the main reaction the bacteria conduct to gain energy from the waste in the compost bin- cellular respiration. </a:t>
            </a:r>
          </a:p>
        </p:txBody>
      </p:sp>
      <p:pic>
        <p:nvPicPr>
          <p:cNvPr id="1026" name="Picture 2" descr="Image result for composting"/>
          <p:cNvPicPr>
            <a:picLocks noChangeAspect="1" noChangeArrowheads="1"/>
          </p:cNvPicPr>
          <p:nvPr/>
        </p:nvPicPr>
        <p:blipFill rotWithShape="1">
          <a:blip r:embed="rId2">
            <a:extLst>
              <a:ext uri="{28A0092B-C50C-407E-A947-70E740481C1C}">
                <a14:useLocalDpi xmlns:a14="http://schemas.microsoft.com/office/drawing/2010/main" val="0"/>
              </a:ext>
            </a:extLst>
          </a:blip>
          <a:srcRect r="10471"/>
          <a:stretch/>
        </p:blipFill>
        <p:spPr bwMode="auto">
          <a:xfrm>
            <a:off x="5769003" y="138024"/>
            <a:ext cx="3323242" cy="2777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689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Respiration</a:t>
            </a:r>
            <a:endParaRPr lang="en-US" dirty="0"/>
          </a:p>
        </p:txBody>
      </p:sp>
      <p:sp>
        <p:nvSpPr>
          <p:cNvPr id="3" name="Content Placeholder 2"/>
          <p:cNvSpPr>
            <a:spLocks noGrp="1"/>
          </p:cNvSpPr>
          <p:nvPr>
            <p:ph idx="1"/>
          </p:nvPr>
        </p:nvSpPr>
        <p:spPr/>
        <p:txBody>
          <a:bodyPr>
            <a:normAutofit/>
          </a:bodyPr>
          <a:lstStyle/>
          <a:p>
            <a:pPr algn="ctr"/>
            <a:r>
              <a:rPr lang="en-US" sz="4000" b="1" dirty="0" smtClean="0"/>
              <a:t>Anaerobic  or  Aerobic</a:t>
            </a:r>
          </a:p>
          <a:p>
            <a:pPr marL="0" indent="0">
              <a:buNone/>
            </a:pPr>
            <a:r>
              <a:rPr lang="en-US" sz="3600" dirty="0" smtClean="0"/>
              <a:t>You’re task is to work in your teams to research more about what these terms mean, the chemical equation used to represent these processes, and signs the bacteria in our compost are conducting the process. </a:t>
            </a:r>
            <a:endParaRPr lang="en-US" sz="3600" dirty="0"/>
          </a:p>
        </p:txBody>
      </p:sp>
    </p:spTree>
    <p:extLst>
      <p:ext uri="{BB962C8B-B14F-4D97-AF65-F5344CB8AC3E}">
        <p14:creationId xmlns:p14="http://schemas.microsoft.com/office/powerpoint/2010/main" val="30273919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Anaerobic vs. aerobic</a:t>
            </a:r>
            <a:endParaRPr lang="en-US" dirty="0"/>
          </a:p>
        </p:txBody>
      </p:sp>
      <p:sp>
        <p:nvSpPr>
          <p:cNvPr id="3" name="Content Placeholder 2"/>
          <p:cNvSpPr>
            <a:spLocks noGrp="1"/>
          </p:cNvSpPr>
          <p:nvPr>
            <p:ph idx="1"/>
          </p:nvPr>
        </p:nvSpPr>
        <p:spPr/>
        <p:txBody>
          <a:bodyPr>
            <a:normAutofit/>
          </a:bodyPr>
          <a:lstStyle/>
          <a:p>
            <a:pPr>
              <a:buFont typeface="Courier New" panose="02070309020205020404" pitchFamily="49" charset="0"/>
              <a:buChar char="o"/>
            </a:pPr>
            <a:r>
              <a:rPr lang="en-US" sz="3200" dirty="0" smtClean="0"/>
              <a:t>Download the document from Haiku</a:t>
            </a:r>
          </a:p>
          <a:p>
            <a:pPr>
              <a:buFont typeface="Courier New" panose="02070309020205020404" pitchFamily="49" charset="0"/>
              <a:buChar char="o"/>
            </a:pPr>
            <a:r>
              <a:rPr lang="en-US" sz="3200" dirty="0" smtClean="0"/>
              <a:t>Work together in your team to complete to document together- everybody should type their own.</a:t>
            </a:r>
          </a:p>
          <a:p>
            <a:pPr>
              <a:buFont typeface="Courier New" panose="02070309020205020404" pitchFamily="49" charset="0"/>
              <a:buChar char="o"/>
            </a:pPr>
            <a:r>
              <a:rPr lang="en-US" sz="3200" dirty="0" smtClean="0"/>
              <a:t>Be ready to share out at: _________</a:t>
            </a:r>
            <a:endParaRPr lang="en-US" sz="3200" dirty="0"/>
          </a:p>
        </p:txBody>
      </p:sp>
    </p:spTree>
    <p:extLst>
      <p:ext uri="{BB962C8B-B14F-4D97-AF65-F5344CB8AC3E}">
        <p14:creationId xmlns:p14="http://schemas.microsoft.com/office/powerpoint/2010/main" val="299010699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194</TotalTime>
  <Words>220</Words>
  <Application>Microsoft Office PowerPoint</Application>
  <PresentationFormat>On-screen Show (4:3)</PresentationFormat>
  <Paragraphs>24</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Courier New</vt:lpstr>
      <vt:lpstr>Retrospect</vt:lpstr>
      <vt:lpstr>The Chemistry of Composting</vt:lpstr>
      <vt:lpstr>Today’s Learning Targets</vt:lpstr>
      <vt:lpstr>PowerPoint Presentation</vt:lpstr>
      <vt:lpstr>The 254,000,000 tons of garbage produced each year in the U.S. needs to go somewhere.</vt:lpstr>
      <vt:lpstr>PowerPoint Presentation</vt:lpstr>
      <vt:lpstr>Can composting make our garbage valuable?</vt:lpstr>
      <vt:lpstr>Composting</vt:lpstr>
      <vt:lpstr>Respiration</vt:lpstr>
      <vt:lpstr>Anaerobic vs. aerobic</vt:lpstr>
      <vt:lpstr>Share out</vt:lpstr>
      <vt:lpstr>Day 2 Exit Ticket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Chemistry of Composting</dc:title>
  <dc:creator>Allison Tenerelli</dc:creator>
  <cp:lastModifiedBy>Allison Tenerelli</cp:lastModifiedBy>
  <cp:revision>16</cp:revision>
  <dcterms:created xsi:type="dcterms:W3CDTF">2017-03-12T15:48:41Z</dcterms:created>
  <dcterms:modified xsi:type="dcterms:W3CDTF">2017-03-21T05:24:10Z</dcterms:modified>
</cp:coreProperties>
</file>