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20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57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484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8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7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95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8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7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7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4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34A6A85-A547-46B7-AD16-5CAB0090D0ED}" type="datetimeFigureOut">
              <a:rPr lang="en-US" smtClean="0"/>
              <a:t>3/12/2017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F8DB189-7068-40C8-8BEB-057292733FE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37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suiEKvZq5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Chemistry of Composting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WABS PBL Unit</a:t>
            </a:r>
          </a:p>
          <a:p>
            <a:r>
              <a:rPr lang="en-US" dirty="0" smtClean="0"/>
              <a:t>Lesson 1: Introduction- Can we make garbage valuable?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19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99" y="93421"/>
            <a:ext cx="3483936" cy="1645227"/>
          </a:xfrm>
        </p:spPr>
        <p:txBody>
          <a:bodyPr/>
          <a:lstStyle/>
          <a:p>
            <a:r>
              <a:rPr lang="en-US" dirty="0" smtClean="0"/>
              <a:t>Steps Boeing is taking: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999" y="1832068"/>
            <a:ext cx="3331121" cy="449000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Boeing’s 2015 Environmental Report, the company shared the steps it is taking to reduce waste.  A few of the action items included: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Increased recycling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Composting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Replacing waste bins with much smaller ones</a:t>
            </a:r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417" t="12632" r="15851" b="5150"/>
          <a:stretch/>
        </p:blipFill>
        <p:spPr>
          <a:xfrm>
            <a:off x="3709935" y="1"/>
            <a:ext cx="5434066" cy="632207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439436"/>
            <a:ext cx="92042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http://www.boeing.com/resources/boeingdotcom/principles/environment/pdf/2015_environment_report.pdf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126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2347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Can </a:t>
            </a:r>
            <a:r>
              <a:rPr lang="en-US" sz="4000" b="1" dirty="0" smtClean="0"/>
              <a:t>composting</a:t>
            </a:r>
            <a:r>
              <a:rPr lang="en-US" sz="4000" dirty="0" smtClean="0"/>
              <a:t> make our garbage valuable?</a:t>
            </a:r>
            <a:endParaRPr lang="en-US" sz="4000" dirty="0"/>
          </a:p>
        </p:txBody>
      </p:sp>
      <p:pic>
        <p:nvPicPr>
          <p:cNvPr id="6146" name="Picture 2" descr="Image result for compos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823479"/>
            <a:ext cx="6286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compost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202" y="3850199"/>
            <a:ext cx="2882155" cy="296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compost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" y="3680979"/>
            <a:ext cx="4774211" cy="317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compost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63" y="1117708"/>
            <a:ext cx="2269040" cy="226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1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1845733"/>
            <a:ext cx="8783391" cy="4387641"/>
          </a:xfrm>
        </p:spPr>
        <p:txBody>
          <a:bodyPr>
            <a:noAutofit/>
          </a:bodyPr>
          <a:lstStyle/>
          <a:p>
            <a:r>
              <a:rPr lang="en-US" sz="3200" dirty="0" smtClean="0"/>
              <a:t>Over the next two months, we are going to work together to learn more about: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chemistry of composting: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chemical reactions involved in composting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how to calculate the amount of reactants to add to produce ideal compost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how to increase the rate of the chemical reactions in a compost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waste produced by organizations in our community produce (our school, Boeing, Alaskan Airlines, Safeco &amp; Century Link stadiums)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Steps these organization should take to reduce the amount of waste and increase the amount of compost.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791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EDIT: Based </a:t>
            </a:r>
            <a:r>
              <a:rPr lang="en-US" sz="3200" dirty="0">
                <a:solidFill>
                  <a:srgbClr val="FF0000"/>
                </a:solidFill>
              </a:rPr>
              <a:t>on US citizen consumption, how can our knowledge of composting help families, organizations, and businesses to recycle their organic waste for future use? The final product is to produce a proposal for the given waste producer. Each team will present their data, mathematical calculations, and research about their suggested change.   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8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Complete the pre-assessment so I can better understand your current level of knowledge related to composting, chemical reactions, and percent composition.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0558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garbage do you think YOU produce each day?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www.youtube.com/watch?v=8suiEKvZq5s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2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asset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9" y="-13957"/>
            <a:ext cx="8512935" cy="688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21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asset4-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9"/>
          <a:stretch/>
        </p:blipFill>
        <p:spPr bwMode="auto">
          <a:xfrm>
            <a:off x="0" y="14405"/>
            <a:ext cx="8444742" cy="681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sset4-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8" t="94999" r="27011" b="-122"/>
          <a:stretch/>
        </p:blipFill>
        <p:spPr bwMode="auto">
          <a:xfrm rot="5400000">
            <a:off x="5606279" y="3173316"/>
            <a:ext cx="6356219" cy="67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asset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9"/>
          <a:stretch/>
        </p:blipFill>
        <p:spPr bwMode="auto">
          <a:xfrm>
            <a:off x="-1" y="0"/>
            <a:ext cx="81994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sset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3" t="94087" r="27851" b="-366"/>
          <a:stretch/>
        </p:blipFill>
        <p:spPr bwMode="auto">
          <a:xfrm rot="5400000">
            <a:off x="5352562" y="3055368"/>
            <a:ext cx="6781125" cy="82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57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data related to trash 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Where does that garbage go?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/>
              <a:t>How is gas produced?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What can WE do to reduce the amount of waste produced in our community?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6071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2" y="52383"/>
            <a:ext cx="8834906" cy="1450757"/>
          </a:xfrm>
        </p:spPr>
        <p:txBody>
          <a:bodyPr>
            <a:noAutofit/>
          </a:bodyPr>
          <a:lstStyle/>
          <a:p>
            <a:r>
              <a:rPr lang="en-US" sz="4000" dirty="0" smtClean="0"/>
              <a:t>Where does the 254,000,000 tons of garbage produced each year in the U.S. go?</a:t>
            </a:r>
            <a:endParaRPr lang="en-US" sz="4000" dirty="0"/>
          </a:p>
        </p:txBody>
      </p:sp>
      <p:pic>
        <p:nvPicPr>
          <p:cNvPr id="4098" name="Picture 2" descr="Image result for landfill in ameri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10" y="1513517"/>
            <a:ext cx="6581875" cy="53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94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gas produced?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232" y="1781339"/>
            <a:ext cx="7543801" cy="402336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Chemical reactions </a:t>
            </a:r>
            <a:r>
              <a:rPr lang="en-US" sz="2400" dirty="0" smtClean="0"/>
              <a:t>that take place as the materials decompose produce gas such as methane (CH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).</a:t>
            </a:r>
            <a:endParaRPr lang="en-US" sz="2400" dirty="0"/>
          </a:p>
        </p:txBody>
      </p:sp>
      <p:pic>
        <p:nvPicPr>
          <p:cNvPr id="5122" name="Picture 2" descr="Image result for landfi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87" y="2523723"/>
            <a:ext cx="7606174" cy="387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59" y="6400800"/>
            <a:ext cx="9121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https://www.teachengineering.org/activities/view/cub_enveng_lesson05_activity2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41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576" y="286604"/>
            <a:ext cx="8212214" cy="14507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can WE do to reduce the amount of waste in our community?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5706969"/>
              </p:ext>
            </p:extLst>
          </p:nvPr>
        </p:nvGraphicFramePr>
        <p:xfrm>
          <a:off x="0" y="1846262"/>
          <a:ext cx="9143999" cy="4467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2679"/>
                <a:gridCol w="3675215"/>
                <a:gridCol w="2406105"/>
              </a:tblGrid>
              <a:tr h="600368">
                <a:tc gridSpan="3"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Reduce, Reuse, Recycle</a:t>
                      </a:r>
                      <a:endParaRPr lang="en-US" sz="3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2883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Tips at Home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Tips for Schools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Tips for Work</a:t>
                      </a:r>
                      <a:endParaRPr lang="en-US" sz="2400" b="1" dirty="0"/>
                    </a:p>
                  </a:txBody>
                  <a:tcPr/>
                </a:tc>
              </a:tr>
              <a:tr h="337006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Compost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Use</a:t>
                      </a:r>
                      <a:r>
                        <a:rPr lang="en-US" sz="2000" baseline="0" dirty="0" smtClean="0"/>
                        <a:t> rechargeable batteries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/>
                        <a:t>Have a yard sale to find homes for clothes, toys, and appliances that you no longer need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/>
                        <a:t>Clean with reusable mops, rags, and sponges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Set up a composting program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Make posters</a:t>
                      </a:r>
                      <a:r>
                        <a:rPr lang="en-US" sz="2000" baseline="0" dirty="0" smtClean="0"/>
                        <a:t> to remind students what can be composted or recycled</a:t>
                      </a:r>
                      <a:endParaRPr lang="en-US" sz="20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Purchase</a:t>
                      </a:r>
                      <a:r>
                        <a:rPr lang="en-US" sz="2000" baseline="0" dirty="0" smtClean="0"/>
                        <a:t> and use school supplies made from recycled materials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/>
                        <a:t>Bring your lunch in reusable containers (Tupperware Tuesdays!)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Compost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/>
                        <a:t>Save</a:t>
                      </a:r>
                      <a:r>
                        <a:rPr lang="en-US" sz="2000" baseline="0" dirty="0" smtClean="0"/>
                        <a:t> paper by working digitally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/>
                        <a:t>Print double sided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/>
                        <a:t>Pay bills via e-billing programs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/>
                        <a:t>Buy efficient items with ENERGY STAR logo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44069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https://www.epa.gov/recycle/reducing-waste-what-you-can-do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17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174</TotalTime>
  <Words>460</Words>
  <Application>Microsoft Office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Retrospect</vt:lpstr>
      <vt:lpstr>The Chemistry of Composting</vt:lpstr>
      <vt:lpstr>How much garbage do you think YOU produce each day?</vt:lpstr>
      <vt:lpstr>PowerPoint Presentation</vt:lpstr>
      <vt:lpstr>PowerPoint Presentation</vt:lpstr>
      <vt:lpstr>PowerPoint Presentation</vt:lpstr>
      <vt:lpstr>Analyzing the data related to trash in America</vt:lpstr>
      <vt:lpstr>Where does the 254,000,000 tons of garbage produced each year in the U.S. go?</vt:lpstr>
      <vt:lpstr>How is gas produced?</vt:lpstr>
      <vt:lpstr>What can WE do to reduce the amount of waste in our community?</vt:lpstr>
      <vt:lpstr>Steps Boeing is taking:</vt:lpstr>
      <vt:lpstr>Can composting make our garbage valuable?</vt:lpstr>
      <vt:lpstr>Our learning</vt:lpstr>
      <vt:lpstr>Problem Statement</vt:lpstr>
      <vt:lpstr>Pre-Assessment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Chemistry of Composting</dc:title>
  <dc:creator>Allison Tenerelli</dc:creator>
  <cp:lastModifiedBy>Allison Tenerelli</cp:lastModifiedBy>
  <cp:revision>13</cp:revision>
  <dcterms:created xsi:type="dcterms:W3CDTF">2017-03-12T15:48:41Z</dcterms:created>
  <dcterms:modified xsi:type="dcterms:W3CDTF">2017-03-12T18:43:14Z</dcterms:modified>
</cp:coreProperties>
</file>