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 userDrawn="1">
          <p15:clr>
            <a:srgbClr val="A4A3A4"/>
          </p15:clr>
        </p15:guide>
        <p15:guide id="2" pos="40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8" d="100"/>
          <a:sy n="48" d="100"/>
        </p:scale>
        <p:origin x="-1422" y="-10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7476142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Introductions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Introduce your group members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Model</a:t>
            </a:r>
          </a:p>
        </p:txBody>
      </p:sp>
      <p:sp>
        <p:nvSpPr>
          <p:cNvPr id="60" name="Shape 6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CAD design, Clay Model, </a:t>
            </a:r>
            <a:r>
              <a:rPr lang="en-US" sz="3200" dirty="0" smtClean="0"/>
              <a:t>MacGyver model, </a:t>
            </a:r>
            <a:r>
              <a:rPr sz="3200" dirty="0" smtClean="0"/>
              <a:t>Snap Circuit</a:t>
            </a:r>
            <a:r>
              <a:rPr lang="en-US" sz="3200" dirty="0" smtClean="0"/>
              <a:t>, etc.</a:t>
            </a:r>
            <a:endParaRPr sz="3200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Pitch Summary</a:t>
            </a:r>
          </a:p>
        </p:txBody>
      </p:sp>
      <p:sp>
        <p:nvSpPr>
          <p:cNvPr id="63" name="Shape 6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Questions?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 dirty="0"/>
              <a:t>Criteria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 dirty="0"/>
              <a:t>Show and </a:t>
            </a:r>
            <a:r>
              <a:rPr sz="3200" dirty="0" smtClean="0"/>
              <a:t>explain</a:t>
            </a:r>
            <a:r>
              <a:rPr lang="en-US" sz="3200" dirty="0" smtClean="0"/>
              <a:t> Decision Matrix</a:t>
            </a:r>
            <a:r>
              <a:rPr sz="3200" dirty="0" smtClean="0"/>
              <a:t> </a:t>
            </a:r>
            <a:r>
              <a:rPr sz="3200" dirty="0"/>
              <a:t>and Scores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Explanation of Choice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Present knowledge of customer needs</a:t>
            </a:r>
          </a:p>
        </p:txBody>
      </p:sp>
      <p:sp>
        <p:nvSpPr>
          <p:cNvPr id="42" name="Shape 4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lang="en-US" sz="3200" dirty="0" smtClean="0"/>
              <a:t>(Relevant Background info)</a:t>
            </a:r>
            <a:endParaRPr sz="320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9148">
              <a:defRPr sz="7519"/>
            </a:lvl1pPr>
          </a:lstStyle>
          <a:p>
            <a:pPr lvl="0">
              <a:defRPr sz="1800"/>
            </a:pPr>
            <a:r>
              <a:rPr sz="7519"/>
              <a:t>Background on Science Related to Project</a:t>
            </a:r>
          </a:p>
        </p:txBody>
      </p:sp>
      <p:sp>
        <p:nvSpPr>
          <p:cNvPr id="45" name="Shape 4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Basics of how your type</a:t>
            </a:r>
            <a:r>
              <a:rPr lang="en-US" dirty="0" smtClean="0"/>
              <a:t> technology works.  </a:t>
            </a:r>
          </a:p>
          <a:p>
            <a:pPr lvl="0"/>
            <a:r>
              <a:rPr lang="en-US" dirty="0" smtClean="0"/>
              <a:t>How does it convert energy into electricity for the grid?</a:t>
            </a: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Existing Product Research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There are these products out there…shows that you know what is possible.</a:t>
            </a:r>
            <a:endParaRPr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Project Proposal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Why is your proposal better than existing and how does it fit the needs of your customer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Explanation of Energy Transfers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1270000" y="5029199"/>
            <a:ext cx="10464800" cy="2087217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dirty="0" smtClean="0"/>
              <a:t>Shows that you understand how energy is converted from one form into another, eventually ending up with electricity for your customer.</a:t>
            </a:r>
            <a:endParaRPr dirty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Prototype Testing Data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Real or Model Data</a:t>
            </a:r>
          </a:p>
        </p:txBody>
      </p:sp>
    </p:spTree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139</Words>
  <Application>Microsoft Office PowerPoint</Application>
  <PresentationFormat>Custom</PresentationFormat>
  <Paragraphs>22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White</vt:lpstr>
      <vt:lpstr>Introductions</vt:lpstr>
      <vt:lpstr>Criteria</vt:lpstr>
      <vt:lpstr>Explanation of Choice</vt:lpstr>
      <vt:lpstr>Present knowledge of customer needs</vt:lpstr>
      <vt:lpstr>Background on Science Related to Project</vt:lpstr>
      <vt:lpstr>Existing Product Research</vt:lpstr>
      <vt:lpstr>Project Proposal</vt:lpstr>
      <vt:lpstr>Explanation of Energy Transfers</vt:lpstr>
      <vt:lpstr>Prototype Testing Data</vt:lpstr>
      <vt:lpstr>Model</vt:lpstr>
      <vt:lpstr>Pitch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Introductions</dc:title>
  <dc:creator>Thompson, Dianne L. (MDH)</dc:creator>
  <cp:lastModifiedBy>Nick Wolfe</cp:lastModifiedBy>
  <cp:revision>2</cp:revision>
  <dcterms:modified xsi:type="dcterms:W3CDTF">2015-05-18T23:53:26Z</dcterms:modified>
</cp:coreProperties>
</file>