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6" y="-4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google.com/url?sa=i&amp;rct=j&amp;q=&amp;esrc=s&amp;source=images&amp;cd=&amp;cad=rja&amp;uact=8&amp;ved=&amp;url=https://bellevuejazzgbg.wordpress.com/page/2/&amp;ei=5f4qVf_7CI7ioASkiwE&amp;psig=AFQjCNG-3l53uUrm5cpDFMu68t6DhSyifA&amp;ust=1428967525569104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Cambria" panose="020405030504060302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8" name="Picture 4" descr="https://encrypted-tbn2.gstatic.com/images?q=tbn:ANd9GcQ1idDtkxr10SNgs_yQbOxnSTwuc6G1uZdGT7NDPDDlnjk4dj8F">
            <a:hlinkClick r:id="rId2"/>
          </p:cNvPr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84"/>
          <a:stretch/>
        </p:blipFill>
        <p:spPr bwMode="auto">
          <a:xfrm rot="10800000">
            <a:off x="-3" y="-2"/>
            <a:ext cx="3185684" cy="1524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1958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965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882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340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164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922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800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935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011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394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2D71-927E-4065-86EA-561AA47DAF56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1B6B-FDED-45AE-A56A-B60731BE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734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www.google.com/url?sa=i&amp;rct=j&amp;q=&amp;esrc=s&amp;source=images&amp;cd=&amp;cad=rja&amp;uact=8&amp;ved=&amp;url=https://bellevuejazzgbg.wordpress.com/page/2/&amp;ei=5f4qVf_7CI7ioASkiwE&amp;psig=AFQjCNG-3l53uUrm5cpDFMu68t6DhSyifA&amp;ust=1428967525569104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8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s://encrypted-tbn2.gstatic.com/images?q=tbn:ANd9GcQ1idDtkxr10SNgs_yQbOxnSTwuc6G1uZdGT7NDPDDlnjk4dj8F">
            <a:hlinkClick r:id="rId13"/>
          </p:cNvPr>
          <p:cNvPicPr>
            <a:picLocks noChangeAspect="1" noChangeArrowheads="1"/>
          </p:cNvPicPr>
          <p:nvPr userDrawn="1"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8184"/>
          <a:stretch/>
        </p:blipFill>
        <p:spPr bwMode="auto">
          <a:xfrm rot="10800000">
            <a:off x="-2" y="-1"/>
            <a:ext cx="2630999" cy="12586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fld id="{3F442D71-927E-4065-86EA-561AA47DAF56}" type="datetimeFigureOut">
              <a:rPr lang="en-US" smtClean="0"/>
              <a:pPr/>
              <a:t>5/10/2015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fld id="{FD9B1B6B-FDED-45AE-A56A-B60731BE80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504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Problem: A Request from the Student Store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191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Letter to Chemistry Students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0" t="25778" r="52750" b="31111"/>
          <a:stretch/>
        </p:blipFill>
        <p:spPr bwMode="auto">
          <a:xfrm>
            <a:off x="1600200" y="2057400"/>
            <a:ext cx="6122316" cy="415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1044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Task: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You are to research and design a safe, effective, and non-toxic hand warmer for students to purchase from the student store.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2499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Calendar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6309870"/>
              </p:ext>
            </p:extLst>
          </p:nvPr>
        </p:nvGraphicFramePr>
        <p:xfrm>
          <a:off x="457200" y="1600200"/>
          <a:ext cx="8382000" cy="4886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6400"/>
                <a:gridCol w="1676400"/>
                <a:gridCol w="1676400"/>
                <a:gridCol w="1676400"/>
                <a:gridCol w="1676400"/>
              </a:tblGrid>
              <a:tr h="1574800">
                <a:tc>
                  <a:txBody>
                    <a:bodyPr/>
                    <a:lstStyle/>
                    <a:p>
                      <a:r>
                        <a:rPr lang="en-US" dirty="0" smtClean="0"/>
                        <a:t>Day 1: 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Introduce the problem</a:t>
                      </a:r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&amp; explore ‘calorimetry’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Day 2: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Finish exploring calorimetry,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Flowchart intro 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Day 3:</a:t>
                      </a:r>
                    </a:p>
                    <a:p>
                      <a:r>
                        <a:rPr lang="en-US" dirty="0" smtClean="0"/>
                        <a:t>Introductory Lab</a:t>
                      </a:r>
                      <a:r>
                        <a:rPr lang="en-US" baseline="0" dirty="0" smtClean="0"/>
                        <a:t> Day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Day 4:</a:t>
                      </a:r>
                    </a:p>
                    <a:p>
                      <a:r>
                        <a:rPr lang="en-US" dirty="0" smtClean="0"/>
                        <a:t>Introductory Lab Day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Day 5:</a:t>
                      </a:r>
                    </a:p>
                    <a:p>
                      <a:r>
                        <a:rPr lang="en-US" dirty="0" smtClean="0"/>
                        <a:t>Research hand warmer compounds</a:t>
                      </a:r>
                    </a:p>
                    <a:p>
                      <a:r>
                        <a:rPr lang="en-US" dirty="0" smtClean="0"/>
                        <a:t>MSDS work</a:t>
                      </a:r>
                      <a:endParaRPr lang="en-US" dirty="0"/>
                    </a:p>
                  </a:txBody>
                  <a:tcPr/>
                </a:tc>
              </a:tr>
              <a:tr h="1574800">
                <a:tc>
                  <a:txBody>
                    <a:bodyPr/>
                    <a:lstStyle/>
                    <a:p>
                      <a:r>
                        <a:rPr lang="en-US" dirty="0" smtClean="0"/>
                        <a:t>Day 6:</a:t>
                      </a:r>
                    </a:p>
                    <a:p>
                      <a:r>
                        <a:rPr lang="en-US" dirty="0" smtClean="0"/>
                        <a:t>Design procedures &amp; flow charts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Day 7:</a:t>
                      </a:r>
                    </a:p>
                    <a:p>
                      <a:r>
                        <a:rPr lang="en-US" dirty="0" smtClean="0"/>
                        <a:t>Conduct labs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Day 8:</a:t>
                      </a:r>
                    </a:p>
                    <a:p>
                      <a:r>
                        <a:rPr lang="en-US" dirty="0" smtClean="0"/>
                        <a:t>Conduct</a:t>
                      </a:r>
                      <a:r>
                        <a:rPr lang="en-US" baseline="0" dirty="0" smtClean="0"/>
                        <a:t> labs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Day 9: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Team Time to analyze data &amp; design posters/</a:t>
                      </a:r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presentations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Day 10: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Team Time to analyze data &amp; design</a:t>
                      </a:r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posters/ presentations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1574800">
                <a:tc>
                  <a:txBody>
                    <a:bodyPr/>
                    <a:lstStyle/>
                    <a:p>
                      <a:r>
                        <a:rPr lang="en-US" dirty="0" smtClean="0"/>
                        <a:t>Day 11: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Team Time to analyze data &amp; design posters/</a:t>
                      </a:r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presentations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Day 12: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Team Time to analyze data &amp; design posters/</a:t>
                      </a:r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presentations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42132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Lesson 1: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cap="small" dirty="0">
                <a:solidFill>
                  <a:schemeClr val="tx1"/>
                </a:solidFill>
              </a:rPr>
              <a:t>“What do we need to know in order to make a Hand Warmer</a:t>
            </a:r>
            <a:r>
              <a:rPr lang="en-US" b="1" cap="small" dirty="0" smtClean="0">
                <a:solidFill>
                  <a:schemeClr val="tx1"/>
                </a:solidFill>
              </a:rPr>
              <a:t>?”</a:t>
            </a:r>
            <a:endParaRPr lang="en-US" b="1" cap="smal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0096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Question: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cap="small" dirty="0"/>
              <a:t>“What do we need to know in order to make a Hand Warmer?”</a:t>
            </a:r>
          </a:p>
          <a:p>
            <a:pPr marL="0" indent="0">
              <a:buNone/>
            </a:pPr>
            <a:endParaRPr lang="en-US" b="1" cap="small" dirty="0"/>
          </a:p>
          <a:p>
            <a:pPr marL="0" indent="0">
              <a:buNone/>
            </a:pPr>
            <a:r>
              <a:rPr lang="en-US" b="1" dirty="0" smtClean="0"/>
              <a:t>KWL chart -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1651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we measure HEAT?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Remember, heat and temperature are different – so how do we use temperature measurements to determine the amount of heat energy lost/gained by a system?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491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Calorimetry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Today, you and your team are going to investigate “Calorimetry” through a POGIL activity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l="27564" t="13106" r="39904" b="49857"/>
          <a:stretch/>
        </p:blipFill>
        <p:spPr bwMode="auto">
          <a:xfrm>
            <a:off x="1828800" y="3429000"/>
            <a:ext cx="5334000" cy="3173730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098614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POGIL - Calorimetry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Based on “Model 2”, what variables are the scientist controlling and how are the other variables responding?  </a:t>
            </a:r>
            <a:endParaRPr lang="en-US" sz="3600" dirty="0"/>
          </a:p>
          <a:p>
            <a:r>
              <a:rPr lang="en-US" dirty="0"/>
              <a:t>What mathematical relationship do these data display?</a:t>
            </a:r>
            <a:endParaRPr lang="en-US" sz="3600" dirty="0"/>
          </a:p>
          <a:p>
            <a:r>
              <a:rPr lang="en-US" dirty="0"/>
              <a:t>Do you think other substances will demonstrate the same relationship between the variables? (</a:t>
            </a:r>
            <a:r>
              <a:rPr lang="en-US" dirty="0" err="1"/>
              <a:t>eg</a:t>
            </a:r>
            <a:r>
              <a:rPr lang="en-US" dirty="0"/>
              <a:t>, canola oil, alcohol, acetone?)</a:t>
            </a:r>
            <a:endParaRPr lang="en-US" sz="3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105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301</Words>
  <Application>Microsoft Office PowerPoint</Application>
  <PresentationFormat>On-screen Show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Problem: A Request from the Student Store</vt:lpstr>
      <vt:lpstr>A Letter to Chemistry Students</vt:lpstr>
      <vt:lpstr>Your Task:</vt:lpstr>
      <vt:lpstr>Calendar</vt:lpstr>
      <vt:lpstr>Lesson 1:</vt:lpstr>
      <vt:lpstr>Essential Question:</vt:lpstr>
      <vt:lpstr>How do we measure HEAT?</vt:lpstr>
      <vt:lpstr>Calorimetry</vt:lpstr>
      <vt:lpstr>POGIL - Calorimetry</vt:lpstr>
    </vt:vector>
  </TitlesOfParts>
  <Company>Everett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Problem</dc:title>
  <dc:creator>Addie</dc:creator>
  <cp:lastModifiedBy>Addie</cp:lastModifiedBy>
  <cp:revision>5</cp:revision>
  <dcterms:created xsi:type="dcterms:W3CDTF">2015-04-12T23:18:05Z</dcterms:created>
  <dcterms:modified xsi:type="dcterms:W3CDTF">2015-05-10T20:37:58Z</dcterms:modified>
</cp:coreProperties>
</file>