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0" r:id="rId4"/>
    <p:sldId id="273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52" autoAdjust="0"/>
    <p:restoredTop sz="94660"/>
  </p:normalViewPr>
  <p:slideViewPr>
    <p:cSldViewPr>
      <p:cViewPr>
        <p:scale>
          <a:sx n="53" d="100"/>
          <a:sy n="53" d="100"/>
        </p:scale>
        <p:origin x="-246" y="-7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com/url?sa=i&amp;rct=j&amp;q=&amp;esrc=s&amp;source=images&amp;cd=&amp;cad=rja&amp;uact=8&amp;ved=&amp;url=https://bellevuejazzgbg.wordpress.com/page/2/&amp;ei=5f4qVf_7CI7ioASkiwE&amp;psig=AFQjCNG-3l53uUrm5cpDFMu68t6DhSyifA&amp;ust=1428967525569104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s://encrypted-tbn2.gstatic.com/images?q=tbn:ANd9GcQ1idDtkxr10SNgs_yQbOxnSTwuc6G1uZdGT7NDPDDlnjk4dj8F">
            <a:hlinkClick r:id="rId2"/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84"/>
          <a:stretch/>
        </p:blipFill>
        <p:spPr bwMode="auto">
          <a:xfrm rot="10800000">
            <a:off x="-3" y="-2"/>
            <a:ext cx="3185684" cy="1524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958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65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882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4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16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2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0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35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11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39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34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www.google.com/url?sa=i&amp;rct=j&amp;q=&amp;esrc=s&amp;source=images&amp;cd=&amp;cad=rja&amp;uact=8&amp;ved=&amp;url=https://bellevuejazzgbg.wordpress.com/page/2/&amp;ei=5f4qVf_7CI7ioASkiwE&amp;psig=AFQjCNG-3l53uUrm5cpDFMu68t6DhSyifA&amp;ust=1428967525569104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8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encrypted-tbn2.gstatic.com/images?q=tbn:ANd9GcQ1idDtkxr10SNgs_yQbOxnSTwuc6G1uZdGT7NDPDDlnjk4dj8F">
            <a:hlinkClick r:id="rId13"/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8184"/>
          <a:stretch/>
        </p:blipFill>
        <p:spPr bwMode="auto">
          <a:xfrm rot="10800000">
            <a:off x="-2" y="-1"/>
            <a:ext cx="2630999" cy="1258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3F442D71-927E-4065-86EA-561AA47DAF56}" type="datetimeFigureOut">
              <a:rPr lang="en-US" smtClean="0"/>
              <a:pPr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FD9B1B6B-FDED-45AE-A56A-B60731BE80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50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3: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553200" cy="2362200"/>
          </a:xfrm>
        </p:spPr>
        <p:txBody>
          <a:bodyPr>
            <a:normAutofit/>
          </a:bodyPr>
          <a:lstStyle/>
          <a:p>
            <a:r>
              <a:rPr lang="en-US" b="1" cap="small" dirty="0" smtClean="0">
                <a:solidFill>
                  <a:schemeClr val="tx1"/>
                </a:solidFill>
              </a:rPr>
              <a:t>How can calorimetry investigations help us learn what kind of chemicals make the best hand-warmer? </a:t>
            </a:r>
            <a:endParaRPr lang="en-US" b="1" cap="smal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547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you enter: Prelab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Complete </a:t>
            </a:r>
            <a:r>
              <a:rPr lang="en-US" dirty="0"/>
              <a:t>the prelab </a:t>
            </a:r>
            <a:r>
              <a:rPr lang="en-US" dirty="0" smtClean="0"/>
              <a:t>quiz.  </a:t>
            </a:r>
            <a:r>
              <a:rPr lang="en-US" dirty="0"/>
              <a:t>(10 min) </a:t>
            </a:r>
            <a:endParaRPr lang="en-US" dirty="0" smtClean="0"/>
          </a:p>
          <a:p>
            <a:pPr lvl="0"/>
            <a:r>
              <a:rPr lang="en-US" dirty="0" smtClean="0"/>
              <a:t>You may </a:t>
            </a:r>
            <a:r>
              <a:rPr lang="en-US" dirty="0"/>
              <a:t>use </a:t>
            </a:r>
            <a:r>
              <a:rPr lang="en-US" dirty="0" smtClean="0"/>
              <a:t>your notebook (including prelab work) </a:t>
            </a:r>
            <a:r>
              <a:rPr lang="en-US" dirty="0"/>
              <a:t>on this quiz. </a:t>
            </a:r>
            <a:endParaRPr lang="en-US" dirty="0" smtClean="0"/>
          </a:p>
          <a:p>
            <a:pPr lvl="0"/>
            <a:r>
              <a:rPr lang="en-US" dirty="0" smtClean="0"/>
              <a:t>Turn it over on your desk when you’re done.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18109" t="31054" r="17949" b="10826"/>
          <a:stretch/>
        </p:blipFill>
        <p:spPr bwMode="auto">
          <a:xfrm>
            <a:off x="1905000" y="4006215"/>
            <a:ext cx="4953000" cy="2851785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3532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data do we need?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Briefly discuss in your teams, what data you should collect in todays lab?</a:t>
            </a:r>
          </a:p>
          <a:p>
            <a:r>
              <a:rPr lang="en-US" dirty="0" smtClean="0"/>
              <a:t>Be sure your data tables reflect the information you need…</a:t>
            </a:r>
            <a:r>
              <a:rPr lang="en-US" dirty="0"/>
              <a:t> </a:t>
            </a:r>
            <a:r>
              <a:rPr lang="en-US" dirty="0" smtClean="0"/>
              <a:t>(5 min)</a:t>
            </a:r>
          </a:p>
        </p:txBody>
      </p:sp>
    </p:spTree>
    <p:extLst>
      <p:ext uri="{BB962C8B-B14F-4D97-AF65-F5344CB8AC3E}">
        <p14:creationId xmlns:p14="http://schemas.microsoft.com/office/powerpoint/2010/main" val="95373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Safety Tips: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Magnesium </a:t>
            </a:r>
            <a:r>
              <a:rPr lang="en-US" dirty="0"/>
              <a:t>sulfate </a:t>
            </a:r>
            <a:r>
              <a:rPr lang="en-US" dirty="0" smtClean="0"/>
              <a:t>crystals can be a skin irritant.</a:t>
            </a:r>
            <a:endParaRPr lang="en-US" sz="3600" dirty="0"/>
          </a:p>
          <a:p>
            <a:r>
              <a:rPr lang="en-US" dirty="0" smtClean="0"/>
              <a:t>Exercise </a:t>
            </a:r>
            <a:r>
              <a:rPr lang="en-US" dirty="0"/>
              <a:t>care when handling glassware &amp; hot plates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Inspect for cracks on glass</a:t>
            </a:r>
          </a:p>
          <a:p>
            <a:pPr lvl="1"/>
            <a:r>
              <a:rPr lang="en-US" dirty="0" smtClean="0"/>
              <a:t>Unplug hotplate &amp; wrap cord around it when you’re finished.</a:t>
            </a:r>
            <a:endParaRPr lang="en-US" dirty="0"/>
          </a:p>
          <a:p>
            <a:pPr lvl="0"/>
            <a:r>
              <a:rPr lang="en-US" dirty="0" smtClean="0"/>
              <a:t>Questions on any </a:t>
            </a:r>
            <a:r>
              <a:rPr lang="en-US" dirty="0"/>
              <a:t>procedural steps they are unsure of before you begin the </a:t>
            </a:r>
            <a:r>
              <a:rPr lang="en-US" dirty="0" smtClean="0"/>
              <a:t>lab?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48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Lab: A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Why did you need to calibrate your calorimeters?</a:t>
            </a:r>
            <a:endParaRPr lang="en-US" sz="3600" dirty="0"/>
          </a:p>
          <a:p>
            <a:r>
              <a:rPr lang="en-US" dirty="0"/>
              <a:t>What did value did you calculate for your calorimeter constants?</a:t>
            </a:r>
            <a:endParaRPr lang="en-US" sz="3600" dirty="0"/>
          </a:p>
          <a:p>
            <a:r>
              <a:rPr lang="en-US" dirty="0"/>
              <a:t>Was the reaction in part B </a:t>
            </a:r>
            <a:r>
              <a:rPr lang="en-US" dirty="0" err="1"/>
              <a:t>endo</a:t>
            </a:r>
            <a:r>
              <a:rPr lang="en-US" dirty="0"/>
              <a:t>- or exothermic? How do you know?</a:t>
            </a:r>
            <a:endParaRPr lang="en-US" sz="3600" dirty="0"/>
          </a:p>
          <a:p>
            <a:r>
              <a:rPr lang="en-US" dirty="0"/>
              <a:t>What did you calculate as the molar heat of solution for MgSO</a:t>
            </a:r>
            <a:r>
              <a:rPr lang="en-US" baseline="-25000" dirty="0"/>
              <a:t>4</a:t>
            </a:r>
            <a:r>
              <a:rPr lang="en-US" dirty="0"/>
              <a:t>? (take volunteer teams to share their calculations</a:t>
            </a:r>
            <a:r>
              <a:rPr lang="en-US" dirty="0" smtClean="0"/>
              <a:t>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1076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PBL_Handwarmer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PBL_Handwarmer</Template>
  <TotalTime>290</TotalTime>
  <Words>209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PBL_Handwarmer</vt:lpstr>
      <vt:lpstr>Lesson 3:</vt:lpstr>
      <vt:lpstr>As you enter: Prelab Quiz</vt:lpstr>
      <vt:lpstr>What data do we need?</vt:lpstr>
      <vt:lpstr>Lab Safety Tips:</vt:lpstr>
      <vt:lpstr>Post Lab: A Discussion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Problem: A Request from the Student Store</dc:title>
  <dc:creator>Addie</dc:creator>
  <cp:lastModifiedBy>Addie</cp:lastModifiedBy>
  <cp:revision>8</cp:revision>
  <dcterms:created xsi:type="dcterms:W3CDTF">2015-05-10T16:40:54Z</dcterms:created>
  <dcterms:modified xsi:type="dcterms:W3CDTF">2015-05-10T21:31:46Z</dcterms:modified>
</cp:coreProperties>
</file>