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58" r:id="rId4"/>
    <p:sldId id="259" r:id="rId5"/>
    <p:sldId id="261" r:id="rId6"/>
    <p:sldId id="266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D9D6D-F35C-49B9-9102-8AB3B6D0BAD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FE821-E41D-4EF0-8784-E3845EAE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“MSDS” (Material Safety Data Sheets)</a:t>
            </a:r>
            <a:r>
              <a:rPr lang="en-US" baseline="0" dirty="0" smtClean="0"/>
              <a:t> are now referred to as “SDS”, or “Safety Data Sheets” by industry and education. You can edit/modify this lesson as you see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FE821-E41D-4EF0-8784-E3845EAE5D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4: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>
                <a:solidFill>
                  <a:schemeClr val="tx1"/>
                </a:solidFill>
              </a:rPr>
              <a:t>“What is an </a:t>
            </a:r>
            <a:r>
              <a:rPr lang="en-US" b="1" cap="small" dirty="0" smtClean="0">
                <a:solidFill>
                  <a:schemeClr val="tx1"/>
                </a:solidFill>
              </a:rPr>
              <a:t>MSDS* </a:t>
            </a:r>
            <a:r>
              <a:rPr lang="en-US" b="1" cap="small" dirty="0">
                <a:solidFill>
                  <a:schemeClr val="tx1"/>
                </a:solidFill>
              </a:rPr>
              <a:t>and What Information Does it Provide</a:t>
            </a:r>
            <a:r>
              <a:rPr lang="en-US" b="1" cap="small" dirty="0" smtClean="0">
                <a:solidFill>
                  <a:schemeClr val="tx1"/>
                </a:solidFill>
              </a:rPr>
              <a:t>?”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9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88" y="2570"/>
            <a:ext cx="8842512" cy="685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3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If </a:t>
            </a:r>
            <a:r>
              <a:rPr lang="en-US" dirty="0"/>
              <a:t>MgSO</a:t>
            </a:r>
            <a:r>
              <a:rPr lang="en-US" baseline="-25000" dirty="0"/>
              <a:t>4</a:t>
            </a:r>
            <a:r>
              <a:rPr lang="en-US" dirty="0"/>
              <a:t> is a potential hand-warmer compound, what information would you need to know about it to consider it as a possible selection?” (5 min</a:t>
            </a:r>
            <a:r>
              <a:rPr lang="en-US" dirty="0" smtClean="0"/>
              <a:t>)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Now share out your responses in your teams.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How do you read an MSDS to find information that can prepare you for an inquiry investigation in Chemistry? </a:t>
            </a:r>
          </a:p>
        </p:txBody>
      </p:sp>
    </p:spTree>
    <p:extLst>
      <p:ext uri="{BB962C8B-B14F-4D97-AF65-F5344CB8AC3E}">
        <p14:creationId xmlns:p14="http://schemas.microsoft.com/office/powerpoint/2010/main" val="271823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your team will need: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2 copies of the Lesson 4 </a:t>
            </a:r>
            <a:r>
              <a:rPr lang="en-US" dirty="0" smtClean="0"/>
              <a:t>“MSDS </a:t>
            </a:r>
            <a:r>
              <a:rPr lang="en-US" dirty="0"/>
              <a:t>Activity”</a:t>
            </a:r>
          </a:p>
          <a:p>
            <a:pPr lvl="0"/>
            <a:r>
              <a:rPr lang="en-US" dirty="0"/>
              <a:t>MSDS pages – 1 copy of each MSDS </a:t>
            </a:r>
            <a:r>
              <a:rPr lang="en-US" dirty="0" smtClean="0"/>
              <a:t>(</a:t>
            </a:r>
            <a:r>
              <a:rPr lang="en-US" dirty="0"/>
              <a:t>CaCl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dirty="0" err="1"/>
              <a:t>NaCl</a:t>
            </a:r>
            <a:r>
              <a:rPr lang="en-US" dirty="0"/>
              <a:t>, Na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, NaC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, NH</a:t>
            </a:r>
            <a:r>
              <a:rPr lang="en-US" baseline="-25000" dirty="0"/>
              <a:t>4</a:t>
            </a:r>
            <a:r>
              <a:rPr lang="en-US" dirty="0"/>
              <a:t>Cl, </a:t>
            </a:r>
            <a:r>
              <a:rPr lang="en-US" dirty="0" err="1"/>
              <a:t>LiCl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MSDS page for MgSO</a:t>
            </a:r>
            <a:r>
              <a:rPr lang="en-US" baseline="-25000" dirty="0"/>
              <a:t>4</a:t>
            </a:r>
            <a:r>
              <a:rPr lang="en-US" dirty="0"/>
              <a:t> – 1 per </a:t>
            </a:r>
            <a:r>
              <a:rPr lang="en-US" dirty="0" smtClean="0"/>
              <a:t>team member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</a:t>
            </a:r>
            <a:r>
              <a:rPr lang="en-US" dirty="0" err="1" smtClean="0"/>
              <a:t>JigSaw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Teams divide </a:t>
            </a:r>
            <a:r>
              <a:rPr lang="en-US" dirty="0"/>
              <a:t>into pairs. </a:t>
            </a:r>
            <a:endParaRPr lang="en-US" dirty="0" smtClean="0"/>
          </a:p>
          <a:p>
            <a:pPr lvl="0"/>
            <a:r>
              <a:rPr lang="en-US" dirty="0" smtClean="0"/>
              <a:t>Each </a:t>
            </a:r>
            <a:r>
              <a:rPr lang="en-US" dirty="0"/>
              <a:t>pair will </a:t>
            </a:r>
            <a:r>
              <a:rPr lang="en-US" dirty="0" smtClean="0"/>
              <a:t>take </a:t>
            </a:r>
            <a:r>
              <a:rPr lang="en-US" dirty="0"/>
              <a:t>copies of the MSDS for 3 of the 6 compounds </a:t>
            </a:r>
            <a:endParaRPr lang="en-US" dirty="0" smtClean="0"/>
          </a:p>
          <a:p>
            <a:pPr lvl="0"/>
            <a:r>
              <a:rPr lang="en-US" dirty="0" smtClean="0"/>
              <a:t>Complete </a:t>
            </a:r>
            <a:r>
              <a:rPr lang="en-US" dirty="0"/>
              <a:t>the MSDS Information Page for their team and report back at the end of the period.</a:t>
            </a:r>
          </a:p>
          <a:p>
            <a:pPr lvl="0"/>
            <a:r>
              <a:rPr lang="en-US" dirty="0" smtClean="0"/>
              <a:t>Read and mark </a:t>
            </a:r>
            <a:r>
              <a:rPr lang="en-US" dirty="0"/>
              <a:t>the </a:t>
            </a:r>
            <a:r>
              <a:rPr lang="en-US" dirty="0" smtClean="0"/>
              <a:t>text as you 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MSDS &amp; Career Skills: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MSDS are standard forms. They may not all look the same, but they all have to contain certain information and it has to be organized in a particular way. 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/>
              <a:t>you think of any jobs/careers where you may need to know how to read and obtain information from an MSDS?”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17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48"/>
            <a:ext cx="7490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900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0133" y="0"/>
            <a:ext cx="5295474" cy="682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1" y="11430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Map Your Career</a:t>
            </a:r>
          </a:p>
          <a:p>
            <a:r>
              <a:rPr lang="en-US" dirty="0" smtClean="0"/>
              <a:t>Career maps in key industries for Seattle-King County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13" y="0"/>
            <a:ext cx="8504487" cy="656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6572250"/>
            <a:ext cx="63055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989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51</TotalTime>
  <Words>284</Words>
  <Application>Microsoft Office PowerPoint</Application>
  <PresentationFormat>On-screen Show (4:3)</PresentationFormat>
  <Paragraphs>24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PBL_Handwarmer</vt:lpstr>
      <vt:lpstr>Lesson 4:</vt:lpstr>
      <vt:lpstr>In your notebooks</vt:lpstr>
      <vt:lpstr>Essential Question:</vt:lpstr>
      <vt:lpstr>What your team will need:</vt:lpstr>
      <vt:lpstr>Team JigSaw</vt:lpstr>
      <vt:lpstr>MSDS &amp; Career Skills:</vt:lpstr>
      <vt:lpstr>PowerPoint Presentation</vt:lpstr>
      <vt:lpstr>PowerPoint Presentation</vt:lpstr>
      <vt:lpstr>PowerPoint Presentation</vt:lpstr>
      <vt:lpstr>PowerPoint Presentation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4:</dc:title>
  <dc:creator>Addie</dc:creator>
  <cp:lastModifiedBy>Addie</cp:lastModifiedBy>
  <cp:revision>4</cp:revision>
  <dcterms:created xsi:type="dcterms:W3CDTF">2015-05-10T20:38:41Z</dcterms:created>
  <dcterms:modified xsi:type="dcterms:W3CDTF">2015-05-10T21:29:43Z</dcterms:modified>
</cp:coreProperties>
</file>