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D9D6D-F35C-49B9-9102-8AB3B6D0BAD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FE821-E41D-4EF0-8784-E3845EAE5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424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FE821-E41D-4EF0-8784-E3845EAE5D5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17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com/url?sa=i&amp;rct=j&amp;q=&amp;esrc=s&amp;source=images&amp;cd=&amp;cad=rja&amp;uact=8&amp;ved=&amp;url=https://bellevuejazzgbg.wordpress.com/page/2/&amp;ei=5f4qVf_7CI7ioASkiwE&amp;psig=AFQjCNG-3l53uUrm5cpDFMu68t6DhSyifA&amp;ust=1428967525569104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https://encrypted-tbn2.gstatic.com/images?q=tbn:ANd9GcQ1idDtkxr10SNgs_yQbOxnSTwuc6G1uZdGT7NDPDDlnjk4dj8F">
            <a:hlinkClick r:id="rId2"/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84"/>
          <a:stretch/>
        </p:blipFill>
        <p:spPr bwMode="auto">
          <a:xfrm rot="10800000">
            <a:off x="-3" y="-2"/>
            <a:ext cx="3185684" cy="1524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958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65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882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4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16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92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800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35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11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39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34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www.google.com/url?sa=i&amp;rct=j&amp;q=&amp;esrc=s&amp;source=images&amp;cd=&amp;cad=rja&amp;uact=8&amp;ved=&amp;url=https://bellevuejazzgbg.wordpress.com/page/2/&amp;ei=5f4qVf_7CI7ioASkiwE&amp;psig=AFQjCNG-3l53uUrm5cpDFMu68t6DhSyifA&amp;ust=1428967525569104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8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encrypted-tbn2.gstatic.com/images?q=tbn:ANd9GcQ1idDtkxr10SNgs_yQbOxnSTwuc6G1uZdGT7NDPDDlnjk4dj8F">
            <a:hlinkClick r:id="rId13"/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8184"/>
          <a:stretch/>
        </p:blipFill>
        <p:spPr bwMode="auto">
          <a:xfrm rot="10800000">
            <a:off x="-2" y="-1"/>
            <a:ext cx="2630999" cy="1258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3F442D71-927E-4065-86EA-561AA47DAF56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FD9B1B6B-FDED-45AE-A56A-B60731BE80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504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</a:t>
            </a:r>
            <a:r>
              <a:rPr lang="en-US" dirty="0"/>
              <a:t>5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cap="small" dirty="0" smtClean="0">
                <a:solidFill>
                  <a:schemeClr val="tx1"/>
                </a:solidFill>
              </a:rPr>
              <a:t>How do we collect data about which substance will make the most effective </a:t>
            </a:r>
            <a:r>
              <a:rPr lang="en-US" b="1" cap="small" dirty="0" err="1" smtClean="0">
                <a:solidFill>
                  <a:schemeClr val="tx1"/>
                </a:solidFill>
              </a:rPr>
              <a:t>handwarmer</a:t>
            </a:r>
            <a:r>
              <a:rPr lang="en-US" b="1" cap="small" dirty="0" smtClean="0">
                <a:solidFill>
                  <a:schemeClr val="tx1"/>
                </a:solidFill>
              </a:rPr>
              <a:t>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295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your notebooks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 smtClean="0"/>
              <a:t>What data will you need to collect in the lab so that you can make an informed decision about each substance’s effectiveness? (5 min)</a:t>
            </a:r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Now share out your responses in your teams.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62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How do we collect data about which substance will make the most effective </a:t>
            </a:r>
            <a:r>
              <a:rPr lang="en-US" b="1" dirty="0" err="1"/>
              <a:t>handwarmer</a:t>
            </a:r>
            <a:r>
              <a:rPr lang="en-US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18238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Task: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en-US" dirty="0" smtClean="0"/>
          </a:p>
          <a:p>
            <a:pPr lvl="0"/>
            <a:r>
              <a:rPr lang="en-US" dirty="0"/>
              <a:t>W</a:t>
            </a:r>
            <a:r>
              <a:rPr lang="en-US" dirty="0" smtClean="0"/>
              <a:t>rite a procedure for the substances you will be testing tomorrow.</a:t>
            </a:r>
          </a:p>
          <a:p>
            <a:pPr lvl="0"/>
            <a:r>
              <a:rPr lang="en-US" dirty="0" smtClean="0"/>
              <a:t>Make sure your group agrees on your procedure and that it collects the data that </a:t>
            </a:r>
            <a:r>
              <a:rPr lang="en-US" smtClean="0"/>
              <a:t>you need.</a:t>
            </a:r>
            <a:endParaRPr lang="en-US" dirty="0" smtClean="0"/>
          </a:p>
          <a:p>
            <a:pPr lvl="0"/>
            <a:r>
              <a:rPr lang="en-US" dirty="0" smtClean="0"/>
              <a:t>Keep safety in mind!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9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Available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/>
              <a:t>6</a:t>
            </a:r>
            <a:r>
              <a:rPr lang="en-US" dirty="0" smtClean="0"/>
              <a:t> </a:t>
            </a:r>
            <a:r>
              <a:rPr lang="en-US" dirty="0"/>
              <a:t>substances to test (15 g of </a:t>
            </a:r>
            <a:r>
              <a:rPr lang="en-US" dirty="0" smtClean="0"/>
              <a:t>each; one set each day)</a:t>
            </a:r>
            <a:endParaRPr lang="en-US" dirty="0"/>
          </a:p>
          <a:p>
            <a:pPr lvl="1"/>
            <a:r>
              <a:rPr lang="en-US" dirty="0"/>
              <a:t>Set A = ammonium chloride, calcium chloride, sodium acetate</a:t>
            </a:r>
          </a:p>
          <a:p>
            <a:pPr lvl="1"/>
            <a:r>
              <a:rPr lang="en-US" dirty="0"/>
              <a:t>Set B = lithium chloride, sodium chloride, sodium carbonate</a:t>
            </a:r>
          </a:p>
          <a:p>
            <a:pPr lvl="0"/>
            <a:r>
              <a:rPr lang="en-US" dirty="0"/>
              <a:t>2 </a:t>
            </a:r>
            <a:r>
              <a:rPr lang="en-US" dirty="0" err="1"/>
              <a:t>styrofoam</a:t>
            </a:r>
            <a:r>
              <a:rPr lang="en-US" dirty="0"/>
              <a:t> cups</a:t>
            </a:r>
          </a:p>
          <a:p>
            <a:pPr lvl="0"/>
            <a:r>
              <a:rPr lang="en-US" dirty="0"/>
              <a:t>Digital thermometer</a:t>
            </a:r>
          </a:p>
          <a:p>
            <a:pPr lvl="0"/>
            <a:r>
              <a:rPr lang="en-US" dirty="0"/>
              <a:t>Distilled water</a:t>
            </a:r>
          </a:p>
          <a:p>
            <a:pPr lvl="0"/>
            <a:r>
              <a:rPr lang="en-US" dirty="0"/>
              <a:t>Electronic balance with weigh boats (balances can be shared across multiple groups)</a:t>
            </a:r>
          </a:p>
          <a:p>
            <a:pPr lvl="0"/>
            <a:r>
              <a:rPr lang="en-US" dirty="0"/>
              <a:t>Ring stand with ring</a:t>
            </a:r>
          </a:p>
          <a:p>
            <a:pPr lvl="0"/>
            <a:r>
              <a:rPr lang="en-US" dirty="0"/>
              <a:t>Stir rod</a:t>
            </a:r>
          </a:p>
          <a:p>
            <a:r>
              <a:rPr lang="en-US" dirty="0"/>
              <a:t>Safety goggles for each group member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215076"/>
      </p:ext>
    </p:extLst>
  </p:cSld>
  <p:clrMapOvr>
    <a:masterClrMapping/>
  </p:clrMapOvr>
</p:sld>
</file>

<file path=ppt/theme/theme1.xml><?xml version="1.0" encoding="utf-8"?>
<a:theme xmlns:a="http://schemas.openxmlformats.org/drawingml/2006/main" name="PBL_Handwarmer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PBL_Handwarmer</Template>
  <TotalTime>56</TotalTime>
  <Words>186</Words>
  <Application>Microsoft Office PowerPoint</Application>
  <PresentationFormat>On-screen Show (4:3)</PresentationFormat>
  <Paragraphs>25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PBL_Handwarmer</vt:lpstr>
      <vt:lpstr>Lesson 5:</vt:lpstr>
      <vt:lpstr>In your notebooks</vt:lpstr>
      <vt:lpstr>Essential Question:</vt:lpstr>
      <vt:lpstr>Your Task:</vt:lpstr>
      <vt:lpstr>Materials Available</vt:lpstr>
    </vt:vector>
  </TitlesOfParts>
  <Company>Everett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4:</dc:title>
  <dc:creator>Addie</dc:creator>
  <cp:lastModifiedBy>Dandridge, Lauren</cp:lastModifiedBy>
  <cp:revision>6</cp:revision>
  <dcterms:created xsi:type="dcterms:W3CDTF">2015-05-10T20:38:41Z</dcterms:created>
  <dcterms:modified xsi:type="dcterms:W3CDTF">2015-05-14T16:26:25Z</dcterms:modified>
</cp:coreProperties>
</file>