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60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82" y="-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2D9D6D-F35C-49B9-9102-8AB3B6D0BAD6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5FE821-E41D-4EF0-8784-E3845EAE5D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4247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5FE821-E41D-4EF0-8784-E3845EAE5D5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173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s://www.google.com/url?sa=i&amp;rct=j&amp;q=&amp;esrc=s&amp;source=images&amp;cd=&amp;cad=rja&amp;uact=8&amp;ved=&amp;url=https://bellevuejazzgbg.wordpress.com/page/2/&amp;ei=5f4qVf_7CI7ioASkiwE&amp;psig=AFQjCNG-3l53uUrm5cpDFMu68t6DhSyifA&amp;ust=1428967525569104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Cambria" panose="02040503050406030204" pitchFamily="18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Cambria" panose="02040503050406030204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42D71-927E-4065-86EA-561AA47DAF56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8" name="Picture 4" descr="https://encrypted-tbn2.gstatic.com/images?q=tbn:ANd9GcQ1idDtkxr10SNgs_yQbOxnSTwuc6G1uZdGT7NDPDDlnjk4dj8F">
            <a:hlinkClick r:id="rId2"/>
          </p:cNvPr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184"/>
          <a:stretch/>
        </p:blipFill>
        <p:spPr bwMode="auto">
          <a:xfrm rot="10800000">
            <a:off x="-3" y="-2"/>
            <a:ext cx="3185684" cy="15240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19582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42D71-927E-4065-86EA-561AA47DAF56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B1B6B-FDED-45AE-A56A-B60731BE8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9650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42D71-927E-4065-86EA-561AA47DAF56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B1B6B-FDED-45AE-A56A-B60731BE8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8823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42D71-927E-4065-86EA-561AA47DAF56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B1B6B-FDED-45AE-A56A-B60731BE8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340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42D71-927E-4065-86EA-561AA47DAF56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B1B6B-FDED-45AE-A56A-B60731BE8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1640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42D71-927E-4065-86EA-561AA47DAF56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B1B6B-FDED-45AE-A56A-B60731BE8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9220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42D71-927E-4065-86EA-561AA47DAF56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B1B6B-FDED-45AE-A56A-B60731BE8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8001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42D71-927E-4065-86EA-561AA47DAF56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B1B6B-FDED-45AE-A56A-B60731BE8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9355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42D71-927E-4065-86EA-561AA47DAF56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B1B6B-FDED-45AE-A56A-B60731BE8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0111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42D71-927E-4065-86EA-561AA47DAF56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B1B6B-FDED-45AE-A56A-B60731BE8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394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42D71-927E-4065-86EA-561AA47DAF56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B1B6B-FDED-45AE-A56A-B60731BE8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7349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s://www.google.com/url?sa=i&amp;rct=j&amp;q=&amp;esrc=s&amp;source=images&amp;cd=&amp;cad=rja&amp;uact=8&amp;ved=&amp;url=https://bellevuejazzgbg.wordpress.com/page/2/&amp;ei=5f4qVf_7CI7ioASkiwE&amp;psig=AFQjCNG-3l53uUrm5cpDFMu68t6DhSyifA&amp;ust=1428967525569104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microsoft.com/office/2007/relationships/hdphoto" Target="../media/hdphoto1.wdp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8000">
              <a:schemeClr val="bg1">
                <a:tint val="80000"/>
                <a:satMod val="300000"/>
              </a:schemeClr>
            </a:gs>
            <a:gs pos="100000">
              <a:schemeClr val="bg1">
                <a:shade val="30000"/>
                <a:satMod val="20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https://encrypted-tbn2.gstatic.com/images?q=tbn:ANd9GcQ1idDtkxr10SNgs_yQbOxnSTwuc6G1uZdGT7NDPDDlnjk4dj8F">
            <a:hlinkClick r:id="rId13"/>
          </p:cNvPr>
          <p:cNvPicPr>
            <a:picLocks noChangeAspect="1" noChangeArrowheads="1"/>
          </p:cNvPicPr>
          <p:nvPr/>
        </p:nvPicPr>
        <p:blipFill rotWithShape="1">
          <a:blip r:embed="rId14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8184"/>
          <a:stretch/>
        </p:blipFill>
        <p:spPr bwMode="auto">
          <a:xfrm rot="10800000">
            <a:off x="-2" y="-1"/>
            <a:ext cx="2630999" cy="12586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mbria" panose="02040503050406030204" pitchFamily="18" charset="0"/>
              </a:defRPr>
            </a:lvl1pPr>
          </a:lstStyle>
          <a:p>
            <a:fld id="{3F442D71-927E-4065-86EA-561AA47DAF56}" type="datetimeFigureOut">
              <a:rPr lang="en-US" smtClean="0"/>
              <a:pPr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mbria" panose="02040503050406030204" pitchFamily="18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mbria" panose="02040503050406030204" pitchFamily="18" charset="0"/>
              </a:defRPr>
            </a:lvl1pPr>
          </a:lstStyle>
          <a:p>
            <a:fld id="{FD9B1B6B-FDED-45AE-A56A-B60731BE802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504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Cambria" panose="02040503050406030204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Lesson </a:t>
            </a:r>
            <a:r>
              <a:rPr lang="en-US" dirty="0" smtClean="0"/>
              <a:t>6: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cap="small" dirty="0" smtClean="0">
                <a:solidFill>
                  <a:schemeClr val="tx1"/>
                </a:solidFill>
              </a:rPr>
              <a:t>Data Collection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7295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your notebooks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Briefly summarize your lab procedures that you wrote yesterday and make sure you have your data table ready to </a:t>
            </a:r>
            <a:r>
              <a:rPr lang="en-US" dirty="0"/>
              <a:t>go. (5 min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endParaRPr lang="en-US" dirty="0" smtClean="0"/>
          </a:p>
          <a:p>
            <a:pPr marL="0" lvl="0" indent="0">
              <a:buNone/>
            </a:pPr>
            <a:r>
              <a:rPr lang="en-US" dirty="0" smtClean="0"/>
              <a:t>Remember you are testing one set of 3 today and the other set of 3 tomorrow.</a:t>
            </a:r>
            <a:r>
              <a:rPr lang="en-US" dirty="0" smtClean="0"/>
              <a:t> </a:t>
            </a:r>
          </a:p>
          <a:p>
            <a:pPr marL="0" lvl="0" indent="0">
              <a:buNone/>
            </a:pPr>
            <a:endParaRPr lang="en-US" dirty="0" smtClean="0"/>
          </a:p>
          <a:p>
            <a:pPr marL="0" lvl="0" indent="0">
              <a:buNone/>
            </a:pPr>
            <a:r>
              <a:rPr lang="en-US" dirty="0" smtClean="0"/>
              <a:t>Give your teammates the 30 second summary of your procedure.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1628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PBL_Handwarmer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PBL_Handwarmer</Template>
  <TotalTime>60</TotalTime>
  <Words>62</Words>
  <Application>Microsoft Office PowerPoint</Application>
  <PresentationFormat>On-screen Show (4:3)</PresentationFormat>
  <Paragraphs>9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PBL_Handwarmer</vt:lpstr>
      <vt:lpstr>Lesson 6:</vt:lpstr>
      <vt:lpstr>In your notebooks</vt:lpstr>
    </vt:vector>
  </TitlesOfParts>
  <Company>Everett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 4:</dc:title>
  <dc:creator>Addie</dc:creator>
  <cp:lastModifiedBy>Dandridge, Lauren</cp:lastModifiedBy>
  <cp:revision>7</cp:revision>
  <dcterms:created xsi:type="dcterms:W3CDTF">2015-05-10T20:38:41Z</dcterms:created>
  <dcterms:modified xsi:type="dcterms:W3CDTF">2015-05-14T16:27:10Z</dcterms:modified>
</cp:coreProperties>
</file>