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D9D6D-F35C-49B9-9102-8AB3B6D0BAD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FE821-E41D-4EF0-8784-E3845EAE5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24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FE821-E41D-4EF0-8784-E3845EAE5D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7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s://encrypted-tbn2.gstatic.com/images?q=tbn:ANd9GcQ1idDtkxr10SNgs_yQbOxnSTwuc6G1uZdGT7NDPDDlnjk4dj8F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3" y="-2"/>
            <a:ext cx="3185684" cy="1524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95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8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4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6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2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0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3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1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9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3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encrypted-tbn2.gstatic.com/images?q=tbn:ANd9GcQ1idDtkxr10SNgs_yQbOxnSTwuc6G1uZdGT7NDPDDlnjk4dj8F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2" y="-1"/>
            <a:ext cx="2630999" cy="1258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3F442D71-927E-4065-86EA-561AA47DAF56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FD9B1B6B-FDED-45AE-A56A-B60731BE80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0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/>
              <a:t>7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cap="small" dirty="0">
                <a:solidFill>
                  <a:schemeClr val="tx1"/>
                </a:solidFill>
              </a:rPr>
              <a:t>WHAT DOES OUR DATA MEAN? WHICH SUBSTANCE SHOULD WE CHOOSE?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95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out your analysis from the MgSO</a:t>
            </a:r>
            <a:r>
              <a:rPr lang="en-US" baseline="-25000" dirty="0" smtClean="0"/>
              <a:t>4</a:t>
            </a:r>
            <a:r>
              <a:rPr lang="en-US" dirty="0" smtClean="0"/>
              <a:t> lab and your data from the last two days of lab work</a:t>
            </a:r>
          </a:p>
          <a:p>
            <a:r>
              <a:rPr lang="en-US" dirty="0" smtClean="0"/>
              <a:t>Use the same process that we used for the MgSO</a:t>
            </a:r>
            <a:r>
              <a:rPr lang="en-US" baseline="-25000" dirty="0" smtClean="0"/>
              <a:t>4</a:t>
            </a:r>
            <a:r>
              <a:rPr lang="en-US" dirty="0" smtClean="0"/>
              <a:t> lab to calculate the molar heat of solution for each of your 6 substances</a:t>
            </a:r>
          </a:p>
        </p:txBody>
      </p:sp>
    </p:spTree>
    <p:extLst>
      <p:ext uri="{BB962C8B-B14F-4D97-AF65-F5344CB8AC3E}">
        <p14:creationId xmlns:p14="http://schemas.microsoft.com/office/powerpoint/2010/main" val="2942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DECA needs to know which material to choose!</a:t>
            </a:r>
          </a:p>
          <a:p>
            <a:r>
              <a:rPr lang="en-US" dirty="0" smtClean="0"/>
              <a:t>Make a decision based on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ffectiveness (molar heat of solution)</a:t>
            </a:r>
          </a:p>
          <a:p>
            <a:pPr lvl="1"/>
            <a:r>
              <a:rPr lang="en-US" dirty="0" smtClean="0"/>
              <a:t>Safety (MSDS!)</a:t>
            </a:r>
          </a:p>
          <a:p>
            <a:pPr lvl="1"/>
            <a:r>
              <a:rPr lang="en-US" dirty="0" smtClean="0"/>
              <a:t>Environmental impact (MSDS!)</a:t>
            </a:r>
          </a:p>
          <a:p>
            <a:pPr lvl="1"/>
            <a:r>
              <a:rPr lang="en-US" dirty="0" smtClean="0"/>
              <a:t>Cost effectiveness (</a:t>
            </a:r>
            <a:r>
              <a:rPr lang="en-US" dirty="0" err="1" smtClean="0"/>
              <a:t>Flinn</a:t>
            </a:r>
            <a:r>
              <a:rPr lang="en-US" dirty="0" smtClean="0"/>
              <a:t> catalog or internet research)</a:t>
            </a:r>
          </a:p>
          <a:p>
            <a:r>
              <a:rPr lang="en-US" dirty="0" smtClean="0"/>
              <a:t>Which factor is most important to you?</a:t>
            </a:r>
          </a:p>
        </p:txBody>
      </p:sp>
    </p:spTree>
    <p:extLst>
      <p:ext uri="{BB962C8B-B14F-4D97-AF65-F5344CB8AC3E}">
        <p14:creationId xmlns:p14="http://schemas.microsoft.com/office/powerpoint/2010/main" val="2703530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LETTER to DECA explaining the benefits of your chosen substance. Make sure you address all 4 of the criteria</a:t>
            </a:r>
          </a:p>
          <a:p>
            <a:r>
              <a:rPr lang="en-US" dirty="0" smtClean="0"/>
              <a:t>Create an ADVERTISEMENT for your product. Make sure it’s creative and eye-catching! </a:t>
            </a:r>
            <a:endParaRPr lang="en-US" dirty="0"/>
          </a:p>
          <a:p>
            <a:r>
              <a:rPr lang="en-US" dirty="0" smtClean="0"/>
              <a:t>Make sure you refer to the rubrics for each of these as you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814501"/>
      </p:ext>
    </p:extLst>
  </p:cSld>
  <p:clrMapOvr>
    <a:masterClrMapping/>
  </p:clrMapOvr>
</p:sld>
</file>

<file path=ppt/theme/theme1.xml><?xml version="1.0" encoding="utf-8"?>
<a:theme xmlns:a="http://schemas.openxmlformats.org/drawingml/2006/main" name="PBL_Handwarmer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PBL_Handwarmer</Template>
  <TotalTime>75</TotalTime>
  <Words>161</Words>
  <Application>Microsoft Office PowerPoint</Application>
  <PresentationFormat>On-screen Show (4:3)</PresentationFormat>
  <Paragraphs>18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PBL_Handwarmer</vt:lpstr>
      <vt:lpstr>Lesson 7:</vt:lpstr>
      <vt:lpstr>Calculations</vt:lpstr>
      <vt:lpstr>Your Task</vt:lpstr>
      <vt:lpstr>Final Products</vt:lpstr>
    </vt:vector>
  </TitlesOfParts>
  <Company>Everett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4:</dc:title>
  <dc:creator>Addie</dc:creator>
  <cp:lastModifiedBy>Dandridge, Lauren</cp:lastModifiedBy>
  <cp:revision>9</cp:revision>
  <dcterms:created xsi:type="dcterms:W3CDTF">2015-05-10T20:38:41Z</dcterms:created>
  <dcterms:modified xsi:type="dcterms:W3CDTF">2015-05-14T18:08:38Z</dcterms:modified>
</cp:coreProperties>
</file>