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5143500" cx="9144000"/>
  <p:notesSz cx="6858000" cy="9144000"/>
  <p:embeddedFontLst>
    <p:embeddedFont>
      <p:font typeface="Robot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font" Target="fonts/Roboto-bold.fntdata"/><Relationship Id="rId10" Type="http://schemas.openxmlformats.org/officeDocument/2006/relationships/slide" Target="slides/slide6.xml"/><Relationship Id="rId21" Type="http://schemas.openxmlformats.org/officeDocument/2006/relationships/font" Target="fonts/Roboto-regular.fntdata"/><Relationship Id="rId13" Type="http://schemas.openxmlformats.org/officeDocument/2006/relationships/slide" Target="slides/slide9.xml"/><Relationship Id="rId24" Type="http://schemas.openxmlformats.org/officeDocument/2006/relationships/font" Target="fonts/Roboto-boldItalic.fntdata"/><Relationship Id="rId12" Type="http://schemas.openxmlformats.org/officeDocument/2006/relationships/slide" Target="slides/slide8.xml"/><Relationship Id="rId23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2fe16a87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2fe16a8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e22dc78c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e22dc78c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e22dc78c2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e22dc78c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e22dc78c2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e22dc78c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e22dc78c2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e22dc78c2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e22dc78c2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e22dc78c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81644edd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81644edd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11ed3f9b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11ed3f9b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22e1f893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e22e1f893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e22e1f893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e22e1f893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e22e1f893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e22e1f893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e22e1f893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e22e1f893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e22e1f893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e22e1f893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e22e1f893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e22e1f893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e22dc78c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e22dc78c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accent4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bg>
      <p:bgPr>
        <a:solidFill>
          <a:schemeClr val="accent4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0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Relationship Id="rId6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13.png"/><Relationship Id="rId7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Organisms and Environments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490250" y="488250"/>
            <a:ext cx="8176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 out these environments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Environments are everywhere!</a:t>
            </a:r>
            <a:endParaRPr/>
          </a:p>
        </p:txBody>
      </p:sp>
      <p:pic>
        <p:nvPicPr>
          <p:cNvPr id="125" name="Google Shape;12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575" y="771450"/>
            <a:ext cx="3458220" cy="208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7175" y="771450"/>
            <a:ext cx="3715256" cy="208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17175" y="3013675"/>
            <a:ext cx="3715251" cy="1944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4568" y="3013675"/>
            <a:ext cx="3458232" cy="194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Every organism is part of an environment!</a:t>
            </a:r>
            <a:endParaRPr/>
          </a:p>
        </p:txBody>
      </p:sp>
      <p:pic>
        <p:nvPicPr>
          <p:cNvPr id="134" name="Google Shape;1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50" y="908350"/>
            <a:ext cx="2477675" cy="176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8238" y="908337"/>
            <a:ext cx="2477675" cy="1769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77850" y="890875"/>
            <a:ext cx="2526596" cy="18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46250" y="2966700"/>
            <a:ext cx="2477675" cy="1769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76325" y="2847275"/>
            <a:ext cx="4038662" cy="214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 result for salmon life cycle" id="144" name="Google Shape;14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1564" y="771450"/>
            <a:ext cx="4860872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Salmon Migration Route</a:t>
            </a:r>
            <a:endParaRPr/>
          </a:p>
        </p:txBody>
      </p:sp>
      <p:pic>
        <p:nvPicPr>
          <p:cNvPr id="155" name="Google Shape;15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2175" y="771450"/>
            <a:ext cx="4219650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you spot the o</a:t>
            </a:r>
            <a:r>
              <a:rPr lang="en"/>
              <a:t>rganisms?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 at this!  It’s an organism!</a:t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463" y="771450"/>
            <a:ext cx="8205081" cy="43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It’s another organism!</a:t>
            </a:r>
            <a:endParaRPr/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8850" y="681600"/>
            <a:ext cx="6226301" cy="446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What?! Another organism!</a:t>
            </a:r>
            <a:endParaRPr/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71450"/>
            <a:ext cx="8772449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an organism too!</a:t>
            </a:r>
            <a:endParaRPr/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4725" y="771450"/>
            <a:ext cx="7741551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OMG! Look at that organism! </a:t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4665" y="771450"/>
            <a:ext cx="6634670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Wait for it… wait for it… it’s an organism!</a:t>
            </a:r>
            <a:endParaRPr/>
          </a:p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0843" y="771450"/>
            <a:ext cx="5922315" cy="4219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probably don’t know what this is.  Oh wait, you do.  It’s an organism!</a:t>
            </a:r>
            <a:endParaRPr/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4574" y="771450"/>
            <a:ext cx="6894853" cy="42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