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Lst>
  <p:sldSz cy="5143500" cx="9144000"/>
  <p:notesSz cx="6858000" cy="9144000"/>
  <p:embeddedFontLst>
    <p:embeddedFont>
      <p:font typeface="Roboto"/>
      <p:regular r:id="rId22"/>
      <p:bold r:id="rId23"/>
      <p:italic r:id="rId24"/>
      <p:boldItalic r:id="rId2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font" Target="fonts/Roboto-regular.fntdata"/><Relationship Id="rId21" Type="http://schemas.openxmlformats.org/officeDocument/2006/relationships/slide" Target="slides/slide17.xml"/><Relationship Id="rId24" Type="http://schemas.openxmlformats.org/officeDocument/2006/relationships/font" Target="fonts/Roboto-italic.fntdata"/><Relationship Id="rId23" Type="http://schemas.openxmlformats.org/officeDocument/2006/relationships/font" Target="fonts/Roboto-bold.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5" Type="http://schemas.openxmlformats.org/officeDocument/2006/relationships/font" Target="fonts/Roboto-boldItalic.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3" name="Shape 63"/>
        <p:cNvGrpSpPr/>
        <p:nvPr/>
      </p:nvGrpSpPr>
      <p:grpSpPr>
        <a:xfrm>
          <a:off x="0" y="0"/>
          <a:ext cx="0" cy="0"/>
          <a:chOff x="0" y="0"/>
          <a:chExt cx="0" cy="0"/>
        </a:xfrm>
      </p:grpSpPr>
      <p:sp>
        <p:nvSpPr>
          <p:cNvPr id="64" name="Google Shape;64;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65" name="Google Shape;65;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7" name="Shape 117"/>
        <p:cNvGrpSpPr/>
        <p:nvPr/>
      </p:nvGrpSpPr>
      <p:grpSpPr>
        <a:xfrm>
          <a:off x="0" y="0"/>
          <a:ext cx="0" cy="0"/>
          <a:chOff x="0" y="0"/>
          <a:chExt cx="0" cy="0"/>
        </a:xfrm>
      </p:grpSpPr>
      <p:sp>
        <p:nvSpPr>
          <p:cNvPr id="118" name="Google Shape;118;g32fe16a87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 name="Google Shape;119;g32fe16a87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2" name="Shape 122"/>
        <p:cNvGrpSpPr/>
        <p:nvPr/>
      </p:nvGrpSpPr>
      <p:grpSpPr>
        <a:xfrm>
          <a:off x="0" y="0"/>
          <a:ext cx="0" cy="0"/>
          <a:chOff x="0" y="0"/>
          <a:chExt cx="0" cy="0"/>
        </a:xfrm>
      </p:grpSpPr>
      <p:sp>
        <p:nvSpPr>
          <p:cNvPr id="123" name="Google Shape;123;g2e22dc78c2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 name="Google Shape;124;g2e22dc78c2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AutoNum type="arabicPeriod"/>
            </a:pPr>
            <a:r>
              <a:rPr lang="en"/>
              <a:t>Explain that the world map is a map of the world, talk about the different </a:t>
            </a:r>
            <a:r>
              <a:rPr lang="en"/>
              <a:t>continents</a:t>
            </a:r>
            <a:r>
              <a:rPr lang="en"/>
              <a:t> and point out where the United States. </a:t>
            </a:r>
            <a:endParaRPr/>
          </a:p>
          <a:p>
            <a:pPr indent="-298450" lvl="0" marL="457200" rtl="0" algn="l">
              <a:spcBef>
                <a:spcPts val="0"/>
              </a:spcBef>
              <a:spcAft>
                <a:spcPts val="0"/>
              </a:spcAft>
              <a:buSzPts val="1100"/>
              <a:buAutoNum type="arabicPeriod"/>
            </a:pPr>
            <a:r>
              <a:rPr lang="en"/>
              <a:t>Show the map of the United States, point out some different states if appropriate. Show where Washington is.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9" name="Shape 129"/>
        <p:cNvGrpSpPr/>
        <p:nvPr/>
      </p:nvGrpSpPr>
      <p:grpSpPr>
        <a:xfrm>
          <a:off x="0" y="0"/>
          <a:ext cx="0" cy="0"/>
          <a:chOff x="0" y="0"/>
          <a:chExt cx="0" cy="0"/>
        </a:xfrm>
      </p:grpSpPr>
      <p:sp>
        <p:nvSpPr>
          <p:cNvPr id="130" name="Google Shape;130;g2e22dc78c2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2e22dc78c2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AutoNum type="arabicPeriod"/>
            </a:pPr>
            <a:r>
              <a:rPr lang="en"/>
              <a:t>Remind them where Washington is</a:t>
            </a:r>
            <a:endParaRPr/>
          </a:p>
          <a:p>
            <a:pPr indent="-298450" lvl="0" marL="457200" rtl="0" algn="l">
              <a:spcBef>
                <a:spcPts val="0"/>
              </a:spcBef>
              <a:spcAft>
                <a:spcPts val="0"/>
              </a:spcAft>
              <a:buSzPts val="1100"/>
              <a:buAutoNum type="arabicPeriod"/>
            </a:pPr>
            <a:r>
              <a:rPr lang="en"/>
              <a:t>Show Washington State. Point out important </a:t>
            </a:r>
            <a:r>
              <a:rPr lang="en"/>
              <a:t>landmarks or cities</a:t>
            </a:r>
            <a:r>
              <a:rPr lang="en"/>
              <a:t>.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6" name="Shape 136"/>
        <p:cNvGrpSpPr/>
        <p:nvPr/>
      </p:nvGrpSpPr>
      <p:grpSpPr>
        <a:xfrm>
          <a:off x="0" y="0"/>
          <a:ext cx="0" cy="0"/>
          <a:chOff x="0" y="0"/>
          <a:chExt cx="0" cy="0"/>
        </a:xfrm>
      </p:grpSpPr>
      <p:sp>
        <p:nvSpPr>
          <p:cNvPr id="137" name="Google Shape;137;g2e22dc78c2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2e22dc78c2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AutoNum type="arabicPeriod"/>
            </a:pPr>
            <a:r>
              <a:rPr lang="en"/>
              <a:t>Remind of where washington is. Point out Lake Washington on Washington map</a:t>
            </a:r>
            <a:endParaRPr/>
          </a:p>
          <a:p>
            <a:pPr indent="-298450" lvl="0" marL="457200" rtl="0" algn="l">
              <a:spcBef>
                <a:spcPts val="0"/>
              </a:spcBef>
              <a:spcAft>
                <a:spcPts val="0"/>
              </a:spcAft>
              <a:buSzPts val="1100"/>
              <a:buAutoNum type="arabicPeriod"/>
            </a:pPr>
            <a:r>
              <a:rPr lang="en"/>
              <a:t>Show lake Washington. Point out important landmarks around it, if </a:t>
            </a:r>
            <a:r>
              <a:rPr lang="en"/>
              <a:t>applicable</a:t>
            </a:r>
            <a:r>
              <a:rPr lang="en"/>
              <a:t>. Notice that it is 18 miles long.</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6" name="Shape 146"/>
        <p:cNvGrpSpPr/>
        <p:nvPr/>
      </p:nvGrpSpPr>
      <p:grpSpPr>
        <a:xfrm>
          <a:off x="0" y="0"/>
          <a:ext cx="0" cy="0"/>
          <a:chOff x="0" y="0"/>
          <a:chExt cx="0" cy="0"/>
        </a:xfrm>
      </p:grpSpPr>
      <p:sp>
        <p:nvSpPr>
          <p:cNvPr id="147" name="Google Shape;147;g2e22dc78c2_0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8" name="Google Shape;148;g2e22dc78c2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1920- Talk about how more people are moving to Seattle. They are many more people then there was before. </a:t>
            </a:r>
            <a:endParaRPr/>
          </a:p>
          <a:p>
            <a:pPr indent="0" lvl="0" marL="0" rtl="0" algn="l">
              <a:spcBef>
                <a:spcPts val="0"/>
              </a:spcBef>
              <a:spcAft>
                <a:spcPts val="0"/>
              </a:spcAft>
              <a:buNone/>
            </a:pPr>
            <a:r>
              <a:rPr lang="en"/>
              <a:t>1950- More people come to seattle, this means that there is more sewage waste. All sewage from all of these people is dumped into the lake. This makes the lake very polluted and full of sewage. The </a:t>
            </a:r>
            <a:r>
              <a:rPr lang="en"/>
              <a:t>sewage</a:t>
            </a:r>
            <a:r>
              <a:rPr lang="en"/>
              <a:t> is not treated like it is today. That means it was not “cleaned up” before it is dumped in. </a:t>
            </a:r>
            <a:endParaRPr/>
          </a:p>
          <a:p>
            <a:pPr indent="0" lvl="0" marL="0" rtl="0" algn="l">
              <a:spcBef>
                <a:spcPts val="0"/>
              </a:spcBef>
              <a:spcAft>
                <a:spcPts val="0"/>
              </a:spcAft>
              <a:buNone/>
            </a:pPr>
            <a:r>
              <a:rPr lang="en"/>
              <a:t>1955-1960 - The water is much more polluted </a:t>
            </a:r>
            <a:r>
              <a:rPr lang="en"/>
              <a:t>because</a:t>
            </a:r>
            <a:r>
              <a:rPr lang="en"/>
              <a:t> of all of the people and all of the sewage. This is causing fish to die. It means you cannot swim in the lake because all of the sewage means there is lots of yucky bacteria. People used to drink the water from the lake, but it can’t be used as drinking water anymore because it is too dirty. Lake Washington is now </a:t>
            </a:r>
            <a:r>
              <a:rPr lang="en"/>
              <a:t>completely</a:t>
            </a:r>
            <a:r>
              <a:rPr lang="en"/>
              <a:t> green! This is because there is now more algae because of all of the sewage pollution. The algae like to eat all of the bacteria from the sewage. </a:t>
            </a:r>
            <a:endParaRPr/>
          </a:p>
          <a:p>
            <a:pPr indent="0" lvl="0" marL="0" rtl="0" algn="l">
              <a:spcBef>
                <a:spcPts val="0"/>
              </a:spcBef>
              <a:spcAft>
                <a:spcPts val="0"/>
              </a:spcAft>
              <a:buNone/>
            </a:pPr>
            <a:r>
              <a:rPr lang="en"/>
              <a:t>1966-The lake is now so polluted, that seattle decides to build a wastewater treatment plant! This will clean up the sewage water so that it does not pollute the lake</a:t>
            </a:r>
            <a:endParaRPr/>
          </a:p>
          <a:p>
            <a:pPr indent="0" lvl="0" marL="0" rtl="0" algn="l">
              <a:spcBef>
                <a:spcPts val="0"/>
              </a:spcBef>
              <a:spcAft>
                <a:spcPts val="0"/>
              </a:spcAft>
              <a:buNone/>
            </a:pPr>
            <a:r>
              <a:rPr lang="en"/>
              <a:t>1968- Treating the wastewater made the lakes water a lot less polluted!</a:t>
            </a:r>
            <a:endParaRPr/>
          </a:p>
          <a:p>
            <a:pPr indent="0" lvl="0" marL="0" rtl="0" algn="l">
              <a:spcBef>
                <a:spcPts val="0"/>
              </a:spcBef>
              <a:spcAft>
                <a:spcPts val="0"/>
              </a:spcAft>
              <a:buNone/>
            </a:pPr>
            <a:r>
              <a:rPr lang="en"/>
              <a:t>1970- The </a:t>
            </a:r>
            <a:r>
              <a:rPr lang="en"/>
              <a:t>environmental</a:t>
            </a:r>
            <a:r>
              <a:rPr lang="en"/>
              <a:t> protection agency was created (more on that later)</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0" name="Shape 170"/>
        <p:cNvGrpSpPr/>
        <p:nvPr/>
      </p:nvGrpSpPr>
      <p:grpSpPr>
        <a:xfrm>
          <a:off x="0" y="0"/>
          <a:ext cx="0" cy="0"/>
          <a:chOff x="0" y="0"/>
          <a:chExt cx="0" cy="0"/>
        </a:xfrm>
      </p:grpSpPr>
      <p:sp>
        <p:nvSpPr>
          <p:cNvPr id="171" name="Google Shape;171;g2e22dc78c2_0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2e22dc78c2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These kids want to swim in Lake Washington, but the sign says “Warning Water is Polluted” and explains that it is not safe to swim.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6" name="Shape 176"/>
        <p:cNvGrpSpPr/>
        <p:nvPr/>
      </p:nvGrpSpPr>
      <p:grpSpPr>
        <a:xfrm>
          <a:off x="0" y="0"/>
          <a:ext cx="0" cy="0"/>
          <a:chOff x="0" y="0"/>
          <a:chExt cx="0" cy="0"/>
        </a:xfrm>
      </p:grpSpPr>
      <p:sp>
        <p:nvSpPr>
          <p:cNvPr id="177" name="Google Shape;177;g2e22dc78c2_0_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8" name="Google Shape;178;g2e22dc78c2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EPA regulates all of these things! </a:t>
            </a:r>
            <a:endParaRPr/>
          </a:p>
          <a:p>
            <a:pPr indent="0" lvl="0" marL="0" rtl="0" algn="l">
              <a:spcBef>
                <a:spcPts val="0"/>
              </a:spcBef>
              <a:spcAft>
                <a:spcPts val="0"/>
              </a:spcAft>
              <a:buNone/>
            </a:pPr>
            <a:r>
              <a:rPr lang="en"/>
              <a:t>Clean air- makes sure the cars/factories/people do not put too much pollution in the air. Car regulations. </a:t>
            </a:r>
            <a:endParaRPr/>
          </a:p>
          <a:p>
            <a:pPr indent="0" lvl="0" marL="0" rtl="0" algn="l">
              <a:spcBef>
                <a:spcPts val="0"/>
              </a:spcBef>
              <a:spcAft>
                <a:spcPts val="0"/>
              </a:spcAft>
              <a:buNone/>
            </a:pPr>
            <a:r>
              <a:rPr lang="en"/>
              <a:t>Clean water- clean the wastewater to keep our lakes and oceans clean! </a:t>
            </a:r>
            <a:endParaRPr/>
          </a:p>
          <a:p>
            <a:pPr indent="0" lvl="0" marL="0" rtl="0" algn="l">
              <a:spcBef>
                <a:spcPts val="0"/>
              </a:spcBef>
              <a:spcAft>
                <a:spcPts val="0"/>
              </a:spcAft>
              <a:buNone/>
            </a:pPr>
            <a:r>
              <a:rPr lang="en"/>
              <a:t>Regulates wastewater- makes sure our </a:t>
            </a:r>
            <a:r>
              <a:rPr lang="en"/>
              <a:t>sewage</a:t>
            </a:r>
            <a:r>
              <a:rPr lang="en"/>
              <a:t> is treated</a:t>
            </a:r>
            <a:endParaRPr/>
          </a:p>
          <a:p>
            <a:pPr indent="0" lvl="0" marL="0" rtl="0" algn="l">
              <a:spcBef>
                <a:spcPts val="0"/>
              </a:spcBef>
              <a:spcAft>
                <a:spcPts val="0"/>
              </a:spcAft>
              <a:buNone/>
            </a:pPr>
            <a:r>
              <a:rPr lang="en"/>
              <a:t>Helps endangered species- helps find ways to protect the animals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Why do you think it is so important that the EPA does these things?</a:t>
            </a:r>
            <a:endParaRPr/>
          </a:p>
          <a:p>
            <a:pPr indent="0" lvl="0" marL="0" rtl="0" algn="l">
              <a:spcBef>
                <a:spcPts val="0"/>
              </a:spcBef>
              <a:spcAft>
                <a:spcPts val="0"/>
              </a:spcAft>
              <a:buNone/>
            </a:pPr>
            <a:r>
              <a:rPr lang="en"/>
              <a:t>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3" name="Shape 183"/>
        <p:cNvGrpSpPr/>
        <p:nvPr/>
      </p:nvGrpSpPr>
      <p:grpSpPr>
        <a:xfrm>
          <a:off x="0" y="0"/>
          <a:ext cx="0" cy="0"/>
          <a:chOff x="0" y="0"/>
          <a:chExt cx="0" cy="0"/>
        </a:xfrm>
      </p:grpSpPr>
      <p:sp>
        <p:nvSpPr>
          <p:cNvPr id="184" name="Google Shape;184;g3722ffe16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5" name="Google Shape;185;g3722ffe16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9" name="Shape 69"/>
        <p:cNvGrpSpPr/>
        <p:nvPr/>
      </p:nvGrpSpPr>
      <p:grpSpPr>
        <a:xfrm>
          <a:off x="0" y="0"/>
          <a:ext cx="0" cy="0"/>
          <a:chOff x="0" y="0"/>
          <a:chExt cx="0" cy="0"/>
        </a:xfrm>
      </p:grpSpPr>
      <p:sp>
        <p:nvSpPr>
          <p:cNvPr id="70" name="Google Shape;70;g2e22e1f893_0_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 name="Google Shape;71;g2e22e1f893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5" name="Shape 75"/>
        <p:cNvGrpSpPr/>
        <p:nvPr/>
      </p:nvGrpSpPr>
      <p:grpSpPr>
        <a:xfrm>
          <a:off x="0" y="0"/>
          <a:ext cx="0" cy="0"/>
          <a:chOff x="0" y="0"/>
          <a:chExt cx="0" cy="0"/>
        </a:xfrm>
      </p:grpSpPr>
      <p:sp>
        <p:nvSpPr>
          <p:cNvPr id="76" name="Google Shape;76;g2e22e1f893_0_1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 name="Google Shape;77;g2e22e1f893_0_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1" name="Shape 81"/>
        <p:cNvGrpSpPr/>
        <p:nvPr/>
      </p:nvGrpSpPr>
      <p:grpSpPr>
        <a:xfrm>
          <a:off x="0" y="0"/>
          <a:ext cx="0" cy="0"/>
          <a:chOff x="0" y="0"/>
          <a:chExt cx="0" cy="0"/>
        </a:xfrm>
      </p:grpSpPr>
      <p:sp>
        <p:nvSpPr>
          <p:cNvPr id="82" name="Google Shape;82;g2e22e1f893_0_1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 name="Google Shape;83;g2e22e1f893_0_1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7" name="Shape 87"/>
        <p:cNvGrpSpPr/>
        <p:nvPr/>
      </p:nvGrpSpPr>
      <p:grpSpPr>
        <a:xfrm>
          <a:off x="0" y="0"/>
          <a:ext cx="0" cy="0"/>
          <a:chOff x="0" y="0"/>
          <a:chExt cx="0" cy="0"/>
        </a:xfrm>
      </p:grpSpPr>
      <p:sp>
        <p:nvSpPr>
          <p:cNvPr id="88" name="Google Shape;88;g2e22e1f893_0_1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 name="Google Shape;89;g2e22e1f893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3" name="Shape 93"/>
        <p:cNvGrpSpPr/>
        <p:nvPr/>
      </p:nvGrpSpPr>
      <p:grpSpPr>
        <a:xfrm>
          <a:off x="0" y="0"/>
          <a:ext cx="0" cy="0"/>
          <a:chOff x="0" y="0"/>
          <a:chExt cx="0" cy="0"/>
        </a:xfrm>
      </p:grpSpPr>
      <p:sp>
        <p:nvSpPr>
          <p:cNvPr id="94" name="Google Shape;94;g2e22e1f893_0_1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 name="Google Shape;95;g2e22e1f893_0_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9" name="Shape 99"/>
        <p:cNvGrpSpPr/>
        <p:nvPr/>
      </p:nvGrpSpPr>
      <p:grpSpPr>
        <a:xfrm>
          <a:off x="0" y="0"/>
          <a:ext cx="0" cy="0"/>
          <a:chOff x="0" y="0"/>
          <a:chExt cx="0" cy="0"/>
        </a:xfrm>
      </p:grpSpPr>
      <p:sp>
        <p:nvSpPr>
          <p:cNvPr id="100" name="Google Shape;100;g2e22e1f893_0_1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 name="Google Shape;101;g2e22e1f893_0_1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5" name="Shape 105"/>
        <p:cNvGrpSpPr/>
        <p:nvPr/>
      </p:nvGrpSpPr>
      <p:grpSpPr>
        <a:xfrm>
          <a:off x="0" y="0"/>
          <a:ext cx="0" cy="0"/>
          <a:chOff x="0" y="0"/>
          <a:chExt cx="0" cy="0"/>
        </a:xfrm>
      </p:grpSpPr>
      <p:sp>
        <p:nvSpPr>
          <p:cNvPr id="106" name="Google Shape;106;g2e22e1f893_0_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 name="Google Shape;107;g2e22e1f893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1" name="Shape 111"/>
        <p:cNvGrpSpPr/>
        <p:nvPr/>
      </p:nvGrpSpPr>
      <p:grpSpPr>
        <a:xfrm>
          <a:off x="0" y="0"/>
          <a:ext cx="0" cy="0"/>
          <a:chOff x="0" y="0"/>
          <a:chExt cx="0" cy="0"/>
        </a:xfrm>
      </p:grpSpPr>
      <p:sp>
        <p:nvSpPr>
          <p:cNvPr id="112" name="Google Shape;112;g2e22dc78c2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 name="Google Shape;113;g2e22dc78c2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flipH="1">
            <a:off x="8246400" y="4245925"/>
            <a:ext cx="897600" cy="897600"/>
          </a:xfrm>
          <a:prstGeom prst="rtTriangl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2"/>
          <p:cNvSpPr/>
          <p:nvPr/>
        </p:nvSpPr>
        <p:spPr>
          <a:xfrm flipH="1">
            <a:off x="8246400" y="4245875"/>
            <a:ext cx="897600" cy="897600"/>
          </a:xfrm>
          <a:prstGeom prst="round1Rect">
            <a:avLst>
              <a:gd fmla="val 16667" name="adj"/>
            </a:avLst>
          </a:prstGeom>
          <a:solidFill>
            <a:schemeClr val="lt1">
              <a:alpha val="680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txBox="1"/>
          <p:nvPr>
            <p:ph type="ctrTitle"/>
          </p:nvPr>
        </p:nvSpPr>
        <p:spPr>
          <a:xfrm>
            <a:off x="390525" y="1819275"/>
            <a:ext cx="8222100" cy="933600"/>
          </a:xfrm>
          <a:prstGeom prst="rect">
            <a:avLst/>
          </a:prstGeom>
        </p:spPr>
        <p:txBody>
          <a:bodyPr anchorCtr="0" anchor="b"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13" name="Google Shape;13;p2"/>
          <p:cNvSpPr txBox="1"/>
          <p:nvPr>
            <p:ph idx="1" type="subTitle"/>
          </p:nvPr>
        </p:nvSpPr>
        <p:spPr>
          <a:xfrm>
            <a:off x="390525" y="2789130"/>
            <a:ext cx="8222100" cy="432900"/>
          </a:xfrm>
          <a:prstGeom prst="rect">
            <a:avLst/>
          </a:prstGeom>
        </p:spPr>
        <p:txBody>
          <a:bodyPr anchorCtr="0" anchor="t" bIns="91425" lIns="91425" spcFirstLastPara="1" rIns="91425" wrap="square" tIns="91425"/>
          <a:lstStyle>
            <a:lvl1pPr lvl="0" rtl="0">
              <a:lnSpc>
                <a:spcPct val="100000"/>
              </a:lnSpc>
              <a:spcBef>
                <a:spcPts val="0"/>
              </a:spcBef>
              <a:spcAft>
                <a:spcPts val="0"/>
              </a:spcAft>
              <a:buClr>
                <a:schemeClr val="lt1"/>
              </a:buClr>
              <a:buSzPts val="1800"/>
              <a:buNone/>
              <a:defRPr>
                <a:solidFill>
                  <a:schemeClr val="lt1"/>
                </a:solidFill>
              </a:defRPr>
            </a:lvl1pPr>
            <a:lvl2pPr lvl="1" rtl="0">
              <a:lnSpc>
                <a:spcPct val="100000"/>
              </a:lnSpc>
              <a:spcBef>
                <a:spcPts val="0"/>
              </a:spcBef>
              <a:spcAft>
                <a:spcPts val="0"/>
              </a:spcAft>
              <a:buClr>
                <a:schemeClr val="lt1"/>
              </a:buClr>
              <a:buSzPts val="1800"/>
              <a:buNone/>
              <a:defRPr sz="1800">
                <a:solidFill>
                  <a:schemeClr val="lt1"/>
                </a:solidFill>
              </a:defRPr>
            </a:lvl2pPr>
            <a:lvl3pPr lvl="2" rtl="0">
              <a:lnSpc>
                <a:spcPct val="100000"/>
              </a:lnSpc>
              <a:spcBef>
                <a:spcPts val="0"/>
              </a:spcBef>
              <a:spcAft>
                <a:spcPts val="0"/>
              </a:spcAft>
              <a:buClr>
                <a:schemeClr val="lt1"/>
              </a:buClr>
              <a:buSzPts val="1800"/>
              <a:buNone/>
              <a:defRPr sz="1800">
                <a:solidFill>
                  <a:schemeClr val="lt1"/>
                </a:solidFill>
              </a:defRPr>
            </a:lvl3pPr>
            <a:lvl4pPr lvl="3" rtl="0">
              <a:lnSpc>
                <a:spcPct val="100000"/>
              </a:lnSpc>
              <a:spcBef>
                <a:spcPts val="0"/>
              </a:spcBef>
              <a:spcAft>
                <a:spcPts val="0"/>
              </a:spcAft>
              <a:buClr>
                <a:schemeClr val="lt1"/>
              </a:buClr>
              <a:buSzPts val="1800"/>
              <a:buNone/>
              <a:defRPr sz="1800">
                <a:solidFill>
                  <a:schemeClr val="lt1"/>
                </a:solidFill>
              </a:defRPr>
            </a:lvl4pPr>
            <a:lvl5pPr lvl="4" rtl="0">
              <a:lnSpc>
                <a:spcPct val="100000"/>
              </a:lnSpc>
              <a:spcBef>
                <a:spcPts val="0"/>
              </a:spcBef>
              <a:spcAft>
                <a:spcPts val="0"/>
              </a:spcAft>
              <a:buClr>
                <a:schemeClr val="lt1"/>
              </a:buClr>
              <a:buSzPts val="1800"/>
              <a:buNone/>
              <a:defRPr sz="1800">
                <a:solidFill>
                  <a:schemeClr val="lt1"/>
                </a:solidFill>
              </a:defRPr>
            </a:lvl5pPr>
            <a:lvl6pPr lvl="5" rtl="0">
              <a:lnSpc>
                <a:spcPct val="100000"/>
              </a:lnSpc>
              <a:spcBef>
                <a:spcPts val="0"/>
              </a:spcBef>
              <a:spcAft>
                <a:spcPts val="0"/>
              </a:spcAft>
              <a:buClr>
                <a:schemeClr val="lt1"/>
              </a:buClr>
              <a:buSzPts val="1800"/>
              <a:buNone/>
              <a:defRPr sz="1800">
                <a:solidFill>
                  <a:schemeClr val="lt1"/>
                </a:solidFill>
              </a:defRPr>
            </a:lvl6pPr>
            <a:lvl7pPr lvl="6" rtl="0">
              <a:lnSpc>
                <a:spcPct val="100000"/>
              </a:lnSpc>
              <a:spcBef>
                <a:spcPts val="0"/>
              </a:spcBef>
              <a:spcAft>
                <a:spcPts val="0"/>
              </a:spcAft>
              <a:buClr>
                <a:schemeClr val="lt1"/>
              </a:buClr>
              <a:buSzPts val="1800"/>
              <a:buNone/>
              <a:defRPr sz="1800">
                <a:solidFill>
                  <a:schemeClr val="lt1"/>
                </a:solidFill>
              </a:defRPr>
            </a:lvl7pPr>
            <a:lvl8pPr lvl="7" rtl="0">
              <a:lnSpc>
                <a:spcPct val="100000"/>
              </a:lnSpc>
              <a:spcBef>
                <a:spcPts val="0"/>
              </a:spcBef>
              <a:spcAft>
                <a:spcPts val="0"/>
              </a:spcAft>
              <a:buClr>
                <a:schemeClr val="lt1"/>
              </a:buClr>
              <a:buSzPts val="1800"/>
              <a:buNone/>
              <a:defRPr sz="1800">
                <a:solidFill>
                  <a:schemeClr val="lt1"/>
                </a:solidFill>
              </a:defRPr>
            </a:lvl8pPr>
            <a:lvl9pPr lvl="8" rtl="0">
              <a:lnSpc>
                <a:spcPct val="100000"/>
              </a:lnSpc>
              <a:spcBef>
                <a:spcPts val="0"/>
              </a:spcBef>
              <a:spcAft>
                <a:spcPts val="0"/>
              </a:spcAft>
              <a:buClr>
                <a:schemeClr val="lt1"/>
              </a:buClr>
              <a:buSzPts val="1800"/>
              <a:buNone/>
              <a:defRPr sz="1800">
                <a:solidFill>
                  <a:schemeClr val="lt1"/>
                </a:solidFill>
              </a:defRPr>
            </a:lvl9pPr>
          </a:lstStyle>
          <a:p/>
        </p:txBody>
      </p:sp>
      <p:sp>
        <p:nvSpPr>
          <p:cNvPr id="14" name="Google Shape;14;p2"/>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bg>
      <p:bgPr>
        <a:solidFill>
          <a:schemeClr val="accent4"/>
        </a:solidFill>
      </p:bgPr>
    </p:bg>
    <p:spTree>
      <p:nvGrpSpPr>
        <p:cNvPr id="57" name="Shape 57"/>
        <p:cNvGrpSpPr/>
        <p:nvPr/>
      </p:nvGrpSpPr>
      <p:grpSpPr>
        <a:xfrm>
          <a:off x="0" y="0"/>
          <a:ext cx="0" cy="0"/>
          <a:chOff x="0" y="0"/>
          <a:chExt cx="0" cy="0"/>
        </a:xfrm>
      </p:grpSpPr>
      <p:sp>
        <p:nvSpPr>
          <p:cNvPr id="58" name="Google Shape;58;p11"/>
          <p:cNvSpPr txBox="1"/>
          <p:nvPr>
            <p:ph hasCustomPrompt="1" type="title"/>
          </p:nvPr>
        </p:nvSpPr>
        <p:spPr>
          <a:xfrm>
            <a:off x="475500" y="1258525"/>
            <a:ext cx="8222100" cy="1963500"/>
          </a:xfrm>
          <a:prstGeom prst="rect">
            <a:avLst/>
          </a:prstGeom>
        </p:spPr>
        <p:txBody>
          <a:bodyPr anchorCtr="0" anchor="b" bIns="91425" lIns="91425" spcFirstLastPara="1" rIns="91425" wrap="square" tIns="91425"/>
          <a:lstStyle>
            <a:lvl1pPr lvl="0" rtl="0" algn="ctr">
              <a:spcBef>
                <a:spcPts val="0"/>
              </a:spcBef>
              <a:spcAft>
                <a:spcPts val="0"/>
              </a:spcAft>
              <a:buClr>
                <a:schemeClr val="dk2"/>
              </a:buClr>
              <a:buSzPts val="12000"/>
              <a:buNone/>
              <a:defRPr sz="12000">
                <a:solidFill>
                  <a:schemeClr val="dk2"/>
                </a:solidFill>
              </a:defRPr>
            </a:lvl1pPr>
            <a:lvl2pPr lvl="1" rtl="0" algn="ctr">
              <a:spcBef>
                <a:spcPts val="0"/>
              </a:spcBef>
              <a:spcAft>
                <a:spcPts val="0"/>
              </a:spcAft>
              <a:buClr>
                <a:schemeClr val="dk2"/>
              </a:buClr>
              <a:buSzPts val="12000"/>
              <a:buNone/>
              <a:defRPr sz="12000">
                <a:solidFill>
                  <a:schemeClr val="dk2"/>
                </a:solidFill>
              </a:defRPr>
            </a:lvl2pPr>
            <a:lvl3pPr lvl="2" rtl="0" algn="ctr">
              <a:spcBef>
                <a:spcPts val="0"/>
              </a:spcBef>
              <a:spcAft>
                <a:spcPts val="0"/>
              </a:spcAft>
              <a:buClr>
                <a:schemeClr val="dk2"/>
              </a:buClr>
              <a:buSzPts val="12000"/>
              <a:buNone/>
              <a:defRPr sz="12000">
                <a:solidFill>
                  <a:schemeClr val="dk2"/>
                </a:solidFill>
              </a:defRPr>
            </a:lvl3pPr>
            <a:lvl4pPr lvl="3" rtl="0" algn="ctr">
              <a:spcBef>
                <a:spcPts val="0"/>
              </a:spcBef>
              <a:spcAft>
                <a:spcPts val="0"/>
              </a:spcAft>
              <a:buClr>
                <a:schemeClr val="dk2"/>
              </a:buClr>
              <a:buSzPts val="12000"/>
              <a:buNone/>
              <a:defRPr sz="12000">
                <a:solidFill>
                  <a:schemeClr val="dk2"/>
                </a:solidFill>
              </a:defRPr>
            </a:lvl4pPr>
            <a:lvl5pPr lvl="4" rtl="0" algn="ctr">
              <a:spcBef>
                <a:spcPts val="0"/>
              </a:spcBef>
              <a:spcAft>
                <a:spcPts val="0"/>
              </a:spcAft>
              <a:buClr>
                <a:schemeClr val="dk2"/>
              </a:buClr>
              <a:buSzPts val="12000"/>
              <a:buNone/>
              <a:defRPr sz="12000">
                <a:solidFill>
                  <a:schemeClr val="dk2"/>
                </a:solidFill>
              </a:defRPr>
            </a:lvl5pPr>
            <a:lvl6pPr lvl="5" rtl="0" algn="ctr">
              <a:spcBef>
                <a:spcPts val="0"/>
              </a:spcBef>
              <a:spcAft>
                <a:spcPts val="0"/>
              </a:spcAft>
              <a:buClr>
                <a:schemeClr val="dk2"/>
              </a:buClr>
              <a:buSzPts val="12000"/>
              <a:buNone/>
              <a:defRPr sz="12000">
                <a:solidFill>
                  <a:schemeClr val="dk2"/>
                </a:solidFill>
              </a:defRPr>
            </a:lvl6pPr>
            <a:lvl7pPr lvl="6" rtl="0" algn="ctr">
              <a:spcBef>
                <a:spcPts val="0"/>
              </a:spcBef>
              <a:spcAft>
                <a:spcPts val="0"/>
              </a:spcAft>
              <a:buClr>
                <a:schemeClr val="dk2"/>
              </a:buClr>
              <a:buSzPts val="12000"/>
              <a:buNone/>
              <a:defRPr sz="12000">
                <a:solidFill>
                  <a:schemeClr val="dk2"/>
                </a:solidFill>
              </a:defRPr>
            </a:lvl7pPr>
            <a:lvl8pPr lvl="7" rtl="0" algn="ctr">
              <a:spcBef>
                <a:spcPts val="0"/>
              </a:spcBef>
              <a:spcAft>
                <a:spcPts val="0"/>
              </a:spcAft>
              <a:buClr>
                <a:schemeClr val="dk2"/>
              </a:buClr>
              <a:buSzPts val="12000"/>
              <a:buNone/>
              <a:defRPr sz="12000">
                <a:solidFill>
                  <a:schemeClr val="dk2"/>
                </a:solidFill>
              </a:defRPr>
            </a:lvl8pPr>
            <a:lvl9pPr lvl="8" rtl="0" algn="ctr">
              <a:spcBef>
                <a:spcPts val="0"/>
              </a:spcBef>
              <a:spcAft>
                <a:spcPts val="0"/>
              </a:spcAft>
              <a:buClr>
                <a:schemeClr val="dk2"/>
              </a:buClr>
              <a:buSzPts val="12000"/>
              <a:buNone/>
              <a:defRPr sz="12000">
                <a:solidFill>
                  <a:schemeClr val="dk2"/>
                </a:solidFill>
              </a:defRPr>
            </a:lvl9pPr>
          </a:lstStyle>
          <a:p>
            <a:r>
              <a:t>xx%</a:t>
            </a:r>
          </a:p>
        </p:txBody>
      </p:sp>
      <p:sp>
        <p:nvSpPr>
          <p:cNvPr id="59" name="Google Shape;59;p11"/>
          <p:cNvSpPr txBox="1"/>
          <p:nvPr>
            <p:ph idx="1" type="body"/>
          </p:nvPr>
        </p:nvSpPr>
        <p:spPr>
          <a:xfrm>
            <a:off x="475500" y="3304625"/>
            <a:ext cx="8222100" cy="13008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60" name="Google Shape;60;p11"/>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bg>
      <p:bgPr>
        <a:solidFill>
          <a:schemeClr val="accent4"/>
        </a:solidFill>
      </p:bgPr>
    </p:bg>
    <p:spTree>
      <p:nvGrpSpPr>
        <p:cNvPr id="61" name="Shape 61"/>
        <p:cNvGrpSpPr/>
        <p:nvPr/>
      </p:nvGrpSpPr>
      <p:grpSpPr>
        <a:xfrm>
          <a:off x="0" y="0"/>
          <a:ext cx="0" cy="0"/>
          <a:chOff x="0" y="0"/>
          <a:chExt cx="0" cy="0"/>
        </a:xfrm>
      </p:grpSpPr>
      <p:sp>
        <p:nvSpPr>
          <p:cNvPr id="62" name="Google Shape;62;p12"/>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5" name="Shape 15"/>
        <p:cNvGrpSpPr/>
        <p:nvPr/>
      </p:nvGrpSpPr>
      <p:grpSpPr>
        <a:xfrm>
          <a:off x="0" y="0"/>
          <a:ext cx="0" cy="0"/>
          <a:chOff x="0" y="0"/>
          <a:chExt cx="0" cy="0"/>
        </a:xfrm>
      </p:grpSpPr>
      <p:sp>
        <p:nvSpPr>
          <p:cNvPr id="16" name="Google Shape;16;p3"/>
          <p:cNvSpPr txBox="1"/>
          <p:nvPr>
            <p:ph type="title"/>
          </p:nvPr>
        </p:nvSpPr>
        <p:spPr>
          <a:xfrm>
            <a:off x="460950" y="2065350"/>
            <a:ext cx="8222100" cy="1012800"/>
          </a:xfrm>
          <a:prstGeom prst="rect">
            <a:avLst/>
          </a:prstGeom>
        </p:spPr>
        <p:txBody>
          <a:bodyPr anchorCtr="0" anchor="ctr" bIns="91425" lIns="91425" spcFirstLastPara="1" rIns="91425" wrap="square" tIns="91425"/>
          <a:lstStyle>
            <a:lvl1pPr lvl="0" rtl="0">
              <a:spcBef>
                <a:spcPts val="0"/>
              </a:spcBef>
              <a:spcAft>
                <a:spcPts val="0"/>
              </a:spcAft>
              <a:buSzPts val="4200"/>
              <a:buNone/>
              <a:defRPr sz="4200"/>
            </a:lvl1pPr>
            <a:lvl2pPr lvl="1" rtl="0">
              <a:spcBef>
                <a:spcPts val="0"/>
              </a:spcBef>
              <a:spcAft>
                <a:spcPts val="0"/>
              </a:spcAft>
              <a:buSzPts val="4200"/>
              <a:buNone/>
              <a:defRPr sz="4200"/>
            </a:lvl2pPr>
            <a:lvl3pPr lvl="2" rtl="0">
              <a:spcBef>
                <a:spcPts val="0"/>
              </a:spcBef>
              <a:spcAft>
                <a:spcPts val="0"/>
              </a:spcAft>
              <a:buSzPts val="4200"/>
              <a:buNone/>
              <a:defRPr sz="4200"/>
            </a:lvl3pPr>
            <a:lvl4pPr lvl="3" rtl="0">
              <a:spcBef>
                <a:spcPts val="0"/>
              </a:spcBef>
              <a:spcAft>
                <a:spcPts val="0"/>
              </a:spcAft>
              <a:buSzPts val="4200"/>
              <a:buNone/>
              <a:defRPr sz="4200"/>
            </a:lvl4pPr>
            <a:lvl5pPr lvl="4" rtl="0">
              <a:spcBef>
                <a:spcPts val="0"/>
              </a:spcBef>
              <a:spcAft>
                <a:spcPts val="0"/>
              </a:spcAft>
              <a:buSzPts val="4200"/>
              <a:buNone/>
              <a:defRPr sz="4200"/>
            </a:lvl5pPr>
            <a:lvl6pPr lvl="5" rtl="0">
              <a:spcBef>
                <a:spcPts val="0"/>
              </a:spcBef>
              <a:spcAft>
                <a:spcPts val="0"/>
              </a:spcAft>
              <a:buSzPts val="4200"/>
              <a:buNone/>
              <a:defRPr sz="4200"/>
            </a:lvl6pPr>
            <a:lvl7pPr lvl="6" rtl="0">
              <a:spcBef>
                <a:spcPts val="0"/>
              </a:spcBef>
              <a:spcAft>
                <a:spcPts val="0"/>
              </a:spcAft>
              <a:buSzPts val="4200"/>
              <a:buNone/>
              <a:defRPr sz="4200"/>
            </a:lvl7pPr>
            <a:lvl8pPr lvl="7" rtl="0">
              <a:spcBef>
                <a:spcPts val="0"/>
              </a:spcBef>
              <a:spcAft>
                <a:spcPts val="0"/>
              </a:spcAft>
              <a:buSzPts val="4200"/>
              <a:buNone/>
              <a:defRPr sz="4200"/>
            </a:lvl8pPr>
            <a:lvl9pPr lvl="8" rtl="0">
              <a:spcBef>
                <a:spcPts val="0"/>
              </a:spcBef>
              <a:spcAft>
                <a:spcPts val="0"/>
              </a:spcAft>
              <a:buSzPts val="4200"/>
              <a:buNone/>
              <a:defRPr sz="4200"/>
            </a:lvl9pPr>
          </a:lstStyle>
          <a:p/>
        </p:txBody>
      </p:sp>
      <p:sp>
        <p:nvSpPr>
          <p:cNvPr id="17" name="Google Shape;17;p3"/>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8" name="Shape 18"/>
        <p:cNvGrpSpPr/>
        <p:nvPr/>
      </p:nvGrpSpPr>
      <p:grpSpPr>
        <a:xfrm>
          <a:off x="0" y="0"/>
          <a:ext cx="0" cy="0"/>
          <a:chOff x="0" y="0"/>
          <a:chExt cx="0" cy="0"/>
        </a:xfrm>
      </p:grpSpPr>
      <p:sp>
        <p:nvSpPr>
          <p:cNvPr id="19" name="Google Shape;19;p4"/>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4"/>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4"/>
          <p:cNvSpPr txBox="1"/>
          <p:nvPr>
            <p:ph type="title"/>
          </p:nvPr>
        </p:nvSpPr>
        <p:spPr>
          <a:xfrm>
            <a:off x="471900" y="738725"/>
            <a:ext cx="8222100" cy="767700"/>
          </a:xfrm>
          <a:prstGeom prst="rect">
            <a:avLst/>
          </a:prstGeom>
        </p:spPr>
        <p:txBody>
          <a:bodyPr anchorCtr="0" anchor="b" bIns="91425" lIns="91425" spcFirstLastPara="1" rIns="91425" wrap="square" tIns="91425"/>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p:txBody>
      </p:sp>
      <p:sp>
        <p:nvSpPr>
          <p:cNvPr id="22" name="Google Shape;22;p4"/>
          <p:cNvSpPr txBox="1"/>
          <p:nvPr>
            <p:ph idx="1" type="body"/>
          </p:nvPr>
        </p:nvSpPr>
        <p:spPr>
          <a:xfrm>
            <a:off x="471900" y="1919075"/>
            <a:ext cx="8222100" cy="27102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23" name="Google Shape;23;p4"/>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4" name="Shape 24"/>
        <p:cNvGrpSpPr/>
        <p:nvPr/>
      </p:nvGrpSpPr>
      <p:grpSpPr>
        <a:xfrm>
          <a:off x="0" y="0"/>
          <a:ext cx="0" cy="0"/>
          <a:chOff x="0" y="0"/>
          <a:chExt cx="0" cy="0"/>
        </a:xfrm>
      </p:grpSpPr>
      <p:sp>
        <p:nvSpPr>
          <p:cNvPr id="25" name="Google Shape;25;p5"/>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 name="Google Shape;26;p5"/>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5"/>
          <p:cNvSpPr txBox="1"/>
          <p:nvPr>
            <p:ph type="title"/>
          </p:nvPr>
        </p:nvSpPr>
        <p:spPr>
          <a:xfrm>
            <a:off x="471900" y="738725"/>
            <a:ext cx="8222100" cy="767700"/>
          </a:xfrm>
          <a:prstGeom prst="rect">
            <a:avLst/>
          </a:prstGeom>
        </p:spPr>
        <p:txBody>
          <a:bodyPr anchorCtr="0" anchor="b" bIns="91425" lIns="91425" spcFirstLastPara="1" rIns="91425" wrap="square" tIns="91425"/>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p:txBody>
      </p:sp>
      <p:sp>
        <p:nvSpPr>
          <p:cNvPr id="28" name="Google Shape;28;p5"/>
          <p:cNvSpPr txBox="1"/>
          <p:nvPr>
            <p:ph idx="1" type="body"/>
          </p:nvPr>
        </p:nvSpPr>
        <p:spPr>
          <a:xfrm>
            <a:off x="471900" y="1919075"/>
            <a:ext cx="3999900" cy="27102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9" name="Google Shape;29;p5"/>
          <p:cNvSpPr txBox="1"/>
          <p:nvPr>
            <p:ph idx="2" type="body"/>
          </p:nvPr>
        </p:nvSpPr>
        <p:spPr>
          <a:xfrm>
            <a:off x="4694250" y="1919075"/>
            <a:ext cx="3999900" cy="27102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30" name="Google Shape;30;p5"/>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31" name="Shape 31"/>
        <p:cNvGrpSpPr/>
        <p:nvPr/>
      </p:nvGrpSpPr>
      <p:grpSpPr>
        <a:xfrm>
          <a:off x="0" y="0"/>
          <a:ext cx="0" cy="0"/>
          <a:chOff x="0" y="0"/>
          <a:chExt cx="0" cy="0"/>
        </a:xfrm>
      </p:grpSpPr>
      <p:sp>
        <p:nvSpPr>
          <p:cNvPr id="32" name="Google Shape;32;p6"/>
          <p:cNvSpPr/>
          <p:nvPr/>
        </p:nvSpPr>
        <p:spPr>
          <a:xfrm flipH="1" rot="10800000">
            <a:off x="0" y="656400"/>
            <a:ext cx="9144000" cy="44871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6"/>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6"/>
          <p:cNvSpPr txBox="1"/>
          <p:nvPr>
            <p:ph type="title"/>
          </p:nvPr>
        </p:nvSpPr>
        <p:spPr>
          <a:xfrm>
            <a:off x="98250" y="16350"/>
            <a:ext cx="8826600" cy="602700"/>
          </a:xfrm>
          <a:prstGeom prst="rect">
            <a:avLst/>
          </a:prstGeom>
        </p:spPr>
        <p:txBody>
          <a:bodyPr anchorCtr="0" anchor="ctr" bIns="91425" lIns="91425" spcFirstLastPara="1" rIns="91425" wrap="square" tIns="91425"/>
          <a:lstStyle>
            <a:lvl1pPr lvl="0" rtl="0">
              <a:spcBef>
                <a:spcPts val="0"/>
              </a:spcBef>
              <a:spcAft>
                <a:spcPts val="0"/>
              </a:spcAft>
              <a:buSzPts val="1800"/>
              <a:buNone/>
              <a:defRPr sz="1800"/>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p:txBody>
      </p:sp>
      <p:sp>
        <p:nvSpPr>
          <p:cNvPr id="35" name="Google Shape;35;p6"/>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36" name="Shape 36"/>
        <p:cNvGrpSpPr/>
        <p:nvPr/>
      </p:nvGrpSpPr>
      <p:grpSpPr>
        <a:xfrm>
          <a:off x="0" y="0"/>
          <a:ext cx="0" cy="0"/>
          <a:chOff x="0" y="0"/>
          <a:chExt cx="0" cy="0"/>
        </a:xfrm>
      </p:grpSpPr>
      <p:sp>
        <p:nvSpPr>
          <p:cNvPr id="37" name="Google Shape;37;p7"/>
          <p:cNvSpPr txBox="1"/>
          <p:nvPr/>
        </p:nvSpPr>
        <p:spPr>
          <a:xfrm flipH="1" rot="10800000">
            <a:off x="3276600" y="25"/>
            <a:ext cx="58674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7"/>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7"/>
          <p:cNvSpPr txBox="1"/>
          <p:nvPr>
            <p:ph type="title"/>
          </p:nvPr>
        </p:nvSpPr>
        <p:spPr>
          <a:xfrm>
            <a:off x="226078" y="357800"/>
            <a:ext cx="2808000" cy="953400"/>
          </a:xfrm>
          <a:prstGeom prst="rect">
            <a:avLst/>
          </a:prstGeom>
        </p:spPr>
        <p:txBody>
          <a:bodyPr anchorCtr="0" anchor="b" bIns="91425" lIns="91425" spcFirstLastPara="1" rIns="91425" wrap="square" tIns="91425"/>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40" name="Google Shape;40;p7"/>
          <p:cNvSpPr txBox="1"/>
          <p:nvPr>
            <p:ph idx="1" type="body"/>
          </p:nvPr>
        </p:nvSpPr>
        <p:spPr>
          <a:xfrm>
            <a:off x="226075" y="1465800"/>
            <a:ext cx="2808000" cy="3163500"/>
          </a:xfrm>
          <a:prstGeom prst="rect">
            <a:avLst/>
          </a:prstGeom>
        </p:spPr>
        <p:txBody>
          <a:bodyPr anchorCtr="0" anchor="t" bIns="91425" lIns="91425" spcFirstLastPara="1" rIns="91425" wrap="square" tIns="91425"/>
          <a:lstStyle>
            <a:lvl1pPr indent="-304800" lvl="0" marL="457200" rtl="0">
              <a:spcBef>
                <a:spcPts val="0"/>
              </a:spcBef>
              <a:spcAft>
                <a:spcPts val="0"/>
              </a:spcAft>
              <a:buClr>
                <a:schemeClr val="lt1"/>
              </a:buClr>
              <a:buSzPts val="1200"/>
              <a:buChar char="●"/>
              <a:defRPr sz="1200">
                <a:solidFill>
                  <a:schemeClr val="lt1"/>
                </a:solidFill>
              </a:defRPr>
            </a:lvl1pPr>
            <a:lvl2pPr indent="-304800" lvl="1" marL="914400" rtl="0">
              <a:spcBef>
                <a:spcPts val="1600"/>
              </a:spcBef>
              <a:spcAft>
                <a:spcPts val="0"/>
              </a:spcAft>
              <a:buClr>
                <a:schemeClr val="lt1"/>
              </a:buClr>
              <a:buSzPts val="1200"/>
              <a:buChar char="○"/>
              <a:defRPr sz="1200">
                <a:solidFill>
                  <a:schemeClr val="lt1"/>
                </a:solidFill>
              </a:defRPr>
            </a:lvl2pPr>
            <a:lvl3pPr indent="-304800" lvl="2" marL="1371600" rtl="0">
              <a:spcBef>
                <a:spcPts val="1600"/>
              </a:spcBef>
              <a:spcAft>
                <a:spcPts val="0"/>
              </a:spcAft>
              <a:buClr>
                <a:schemeClr val="lt1"/>
              </a:buClr>
              <a:buSzPts val="1200"/>
              <a:buChar char="■"/>
              <a:defRPr sz="1200">
                <a:solidFill>
                  <a:schemeClr val="lt1"/>
                </a:solidFill>
              </a:defRPr>
            </a:lvl3pPr>
            <a:lvl4pPr indent="-304800" lvl="3" marL="1828800" rtl="0">
              <a:spcBef>
                <a:spcPts val="1600"/>
              </a:spcBef>
              <a:spcAft>
                <a:spcPts val="0"/>
              </a:spcAft>
              <a:buClr>
                <a:schemeClr val="lt1"/>
              </a:buClr>
              <a:buSzPts val="1200"/>
              <a:buChar char="●"/>
              <a:defRPr sz="1200">
                <a:solidFill>
                  <a:schemeClr val="lt1"/>
                </a:solidFill>
              </a:defRPr>
            </a:lvl4pPr>
            <a:lvl5pPr indent="-304800" lvl="4" marL="2286000" rtl="0">
              <a:spcBef>
                <a:spcPts val="1600"/>
              </a:spcBef>
              <a:spcAft>
                <a:spcPts val="0"/>
              </a:spcAft>
              <a:buClr>
                <a:schemeClr val="lt1"/>
              </a:buClr>
              <a:buSzPts val="1200"/>
              <a:buChar char="○"/>
              <a:defRPr sz="1200">
                <a:solidFill>
                  <a:schemeClr val="lt1"/>
                </a:solidFill>
              </a:defRPr>
            </a:lvl5pPr>
            <a:lvl6pPr indent="-304800" lvl="5" marL="2743200" rtl="0">
              <a:spcBef>
                <a:spcPts val="1600"/>
              </a:spcBef>
              <a:spcAft>
                <a:spcPts val="0"/>
              </a:spcAft>
              <a:buClr>
                <a:schemeClr val="lt1"/>
              </a:buClr>
              <a:buSzPts val="1200"/>
              <a:buChar char="■"/>
              <a:defRPr sz="1200">
                <a:solidFill>
                  <a:schemeClr val="lt1"/>
                </a:solidFill>
              </a:defRPr>
            </a:lvl6pPr>
            <a:lvl7pPr indent="-304800" lvl="6" marL="3200400" rtl="0">
              <a:spcBef>
                <a:spcPts val="1600"/>
              </a:spcBef>
              <a:spcAft>
                <a:spcPts val="0"/>
              </a:spcAft>
              <a:buClr>
                <a:schemeClr val="lt1"/>
              </a:buClr>
              <a:buSzPts val="1200"/>
              <a:buChar char="●"/>
              <a:defRPr sz="1200">
                <a:solidFill>
                  <a:schemeClr val="lt1"/>
                </a:solidFill>
              </a:defRPr>
            </a:lvl7pPr>
            <a:lvl8pPr indent="-304800" lvl="7" marL="3657600" rtl="0">
              <a:spcBef>
                <a:spcPts val="1600"/>
              </a:spcBef>
              <a:spcAft>
                <a:spcPts val="0"/>
              </a:spcAft>
              <a:buClr>
                <a:schemeClr val="lt1"/>
              </a:buClr>
              <a:buSzPts val="1200"/>
              <a:buChar char="○"/>
              <a:defRPr sz="1200">
                <a:solidFill>
                  <a:schemeClr val="lt1"/>
                </a:solidFill>
              </a:defRPr>
            </a:lvl8pPr>
            <a:lvl9pPr indent="-304800" lvl="8" marL="4114800" rtl="0">
              <a:spcBef>
                <a:spcPts val="1600"/>
              </a:spcBef>
              <a:spcAft>
                <a:spcPts val="1600"/>
              </a:spcAft>
              <a:buClr>
                <a:schemeClr val="lt1"/>
              </a:buClr>
              <a:buSzPts val="1200"/>
              <a:buChar char="■"/>
              <a:defRPr sz="1200">
                <a:solidFill>
                  <a:schemeClr val="lt1"/>
                </a:solidFill>
              </a:defRPr>
            </a:lvl9pPr>
          </a:lstStyle>
          <a:p/>
        </p:txBody>
      </p:sp>
      <p:sp>
        <p:nvSpPr>
          <p:cNvPr id="41" name="Google Shape;41;p7"/>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42" name="Shape 42"/>
        <p:cNvGrpSpPr/>
        <p:nvPr/>
      </p:nvGrpSpPr>
      <p:grpSpPr>
        <a:xfrm>
          <a:off x="0" y="0"/>
          <a:ext cx="0" cy="0"/>
          <a:chOff x="0" y="0"/>
          <a:chExt cx="0" cy="0"/>
        </a:xfrm>
      </p:grpSpPr>
      <p:sp>
        <p:nvSpPr>
          <p:cNvPr id="43" name="Google Shape;43;p8"/>
          <p:cNvSpPr txBox="1"/>
          <p:nvPr>
            <p:ph type="title"/>
          </p:nvPr>
        </p:nvSpPr>
        <p:spPr>
          <a:xfrm>
            <a:off x="490250" y="488250"/>
            <a:ext cx="6227100" cy="4090800"/>
          </a:xfrm>
          <a:prstGeom prst="rect">
            <a:avLst/>
          </a:prstGeom>
        </p:spPr>
        <p:txBody>
          <a:bodyPr anchorCtr="0" anchor="ctr" bIns="91425" lIns="91425" spcFirstLastPara="1" rIns="91425" wrap="square" tIns="91425"/>
          <a:lstStyle>
            <a:lvl1pPr lvl="0" rtl="0">
              <a:spcBef>
                <a:spcPts val="0"/>
              </a:spcBef>
              <a:spcAft>
                <a:spcPts val="0"/>
              </a:spcAft>
              <a:buSzPts val="6000"/>
              <a:buNone/>
              <a:defRPr sz="6000"/>
            </a:lvl1pPr>
            <a:lvl2pPr lvl="1" rtl="0">
              <a:spcBef>
                <a:spcPts val="0"/>
              </a:spcBef>
              <a:spcAft>
                <a:spcPts val="0"/>
              </a:spcAft>
              <a:buSzPts val="6000"/>
              <a:buNone/>
              <a:defRPr sz="6000"/>
            </a:lvl2pPr>
            <a:lvl3pPr lvl="2" rtl="0">
              <a:spcBef>
                <a:spcPts val="0"/>
              </a:spcBef>
              <a:spcAft>
                <a:spcPts val="0"/>
              </a:spcAft>
              <a:buSzPts val="6000"/>
              <a:buNone/>
              <a:defRPr sz="6000"/>
            </a:lvl3pPr>
            <a:lvl4pPr lvl="3" rtl="0">
              <a:spcBef>
                <a:spcPts val="0"/>
              </a:spcBef>
              <a:spcAft>
                <a:spcPts val="0"/>
              </a:spcAft>
              <a:buSzPts val="6000"/>
              <a:buNone/>
              <a:defRPr sz="6000"/>
            </a:lvl4pPr>
            <a:lvl5pPr lvl="4" rtl="0">
              <a:spcBef>
                <a:spcPts val="0"/>
              </a:spcBef>
              <a:spcAft>
                <a:spcPts val="0"/>
              </a:spcAft>
              <a:buSzPts val="6000"/>
              <a:buNone/>
              <a:defRPr sz="6000"/>
            </a:lvl5pPr>
            <a:lvl6pPr lvl="5" rtl="0">
              <a:spcBef>
                <a:spcPts val="0"/>
              </a:spcBef>
              <a:spcAft>
                <a:spcPts val="0"/>
              </a:spcAft>
              <a:buSzPts val="6000"/>
              <a:buNone/>
              <a:defRPr sz="6000"/>
            </a:lvl6pPr>
            <a:lvl7pPr lvl="6" rtl="0">
              <a:spcBef>
                <a:spcPts val="0"/>
              </a:spcBef>
              <a:spcAft>
                <a:spcPts val="0"/>
              </a:spcAft>
              <a:buSzPts val="6000"/>
              <a:buNone/>
              <a:defRPr sz="6000"/>
            </a:lvl7pPr>
            <a:lvl8pPr lvl="7" rtl="0">
              <a:spcBef>
                <a:spcPts val="0"/>
              </a:spcBef>
              <a:spcAft>
                <a:spcPts val="0"/>
              </a:spcAft>
              <a:buSzPts val="6000"/>
              <a:buNone/>
              <a:defRPr sz="6000"/>
            </a:lvl8pPr>
            <a:lvl9pPr lvl="8" rtl="0">
              <a:spcBef>
                <a:spcPts val="0"/>
              </a:spcBef>
              <a:spcAft>
                <a:spcPts val="0"/>
              </a:spcAft>
              <a:buSzPts val="6000"/>
              <a:buNone/>
              <a:defRPr sz="6000"/>
            </a:lvl9pPr>
          </a:lstStyle>
          <a:p/>
        </p:txBody>
      </p:sp>
      <p:sp>
        <p:nvSpPr>
          <p:cNvPr id="44" name="Google Shape;44;p8"/>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45" name="Shape 45"/>
        <p:cNvGrpSpPr/>
        <p:nvPr/>
      </p:nvGrpSpPr>
      <p:grpSpPr>
        <a:xfrm>
          <a:off x="0" y="0"/>
          <a:ext cx="0" cy="0"/>
          <a:chOff x="0" y="0"/>
          <a:chExt cx="0" cy="0"/>
        </a:xfrm>
      </p:grpSpPr>
      <p:sp>
        <p:nvSpPr>
          <p:cNvPr id="46" name="Google Shape;46;p9"/>
          <p:cNvSpPr/>
          <p:nvPr/>
        </p:nvSpPr>
        <p:spPr>
          <a:xfrm flipH="1">
            <a:off x="0" y="0"/>
            <a:ext cx="45720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 name="Google Shape;47;p9"/>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 name="Google Shape;48;p9"/>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rtl="0" algn="ctr">
              <a:spcBef>
                <a:spcPts val="0"/>
              </a:spcBef>
              <a:spcAft>
                <a:spcPts val="0"/>
              </a:spcAft>
              <a:buClr>
                <a:schemeClr val="dk2"/>
              </a:buClr>
              <a:buSzPts val="4200"/>
              <a:buNone/>
              <a:defRPr sz="4200">
                <a:solidFill>
                  <a:schemeClr val="dk2"/>
                </a:solidFill>
              </a:defRPr>
            </a:lvl1pPr>
            <a:lvl2pPr lvl="1" rtl="0" algn="ctr">
              <a:spcBef>
                <a:spcPts val="0"/>
              </a:spcBef>
              <a:spcAft>
                <a:spcPts val="0"/>
              </a:spcAft>
              <a:buClr>
                <a:schemeClr val="dk2"/>
              </a:buClr>
              <a:buSzPts val="4200"/>
              <a:buNone/>
              <a:defRPr sz="4200">
                <a:solidFill>
                  <a:schemeClr val="dk2"/>
                </a:solidFill>
              </a:defRPr>
            </a:lvl2pPr>
            <a:lvl3pPr lvl="2" rtl="0" algn="ctr">
              <a:spcBef>
                <a:spcPts val="0"/>
              </a:spcBef>
              <a:spcAft>
                <a:spcPts val="0"/>
              </a:spcAft>
              <a:buClr>
                <a:schemeClr val="dk2"/>
              </a:buClr>
              <a:buSzPts val="4200"/>
              <a:buNone/>
              <a:defRPr sz="4200">
                <a:solidFill>
                  <a:schemeClr val="dk2"/>
                </a:solidFill>
              </a:defRPr>
            </a:lvl3pPr>
            <a:lvl4pPr lvl="3" rtl="0" algn="ctr">
              <a:spcBef>
                <a:spcPts val="0"/>
              </a:spcBef>
              <a:spcAft>
                <a:spcPts val="0"/>
              </a:spcAft>
              <a:buClr>
                <a:schemeClr val="dk2"/>
              </a:buClr>
              <a:buSzPts val="4200"/>
              <a:buNone/>
              <a:defRPr sz="4200">
                <a:solidFill>
                  <a:schemeClr val="dk2"/>
                </a:solidFill>
              </a:defRPr>
            </a:lvl4pPr>
            <a:lvl5pPr lvl="4" rtl="0" algn="ctr">
              <a:spcBef>
                <a:spcPts val="0"/>
              </a:spcBef>
              <a:spcAft>
                <a:spcPts val="0"/>
              </a:spcAft>
              <a:buClr>
                <a:schemeClr val="dk2"/>
              </a:buClr>
              <a:buSzPts val="4200"/>
              <a:buNone/>
              <a:defRPr sz="4200">
                <a:solidFill>
                  <a:schemeClr val="dk2"/>
                </a:solidFill>
              </a:defRPr>
            </a:lvl5pPr>
            <a:lvl6pPr lvl="5" rtl="0" algn="ctr">
              <a:spcBef>
                <a:spcPts val="0"/>
              </a:spcBef>
              <a:spcAft>
                <a:spcPts val="0"/>
              </a:spcAft>
              <a:buClr>
                <a:schemeClr val="dk2"/>
              </a:buClr>
              <a:buSzPts val="4200"/>
              <a:buNone/>
              <a:defRPr sz="4200">
                <a:solidFill>
                  <a:schemeClr val="dk2"/>
                </a:solidFill>
              </a:defRPr>
            </a:lvl6pPr>
            <a:lvl7pPr lvl="6" rtl="0" algn="ctr">
              <a:spcBef>
                <a:spcPts val="0"/>
              </a:spcBef>
              <a:spcAft>
                <a:spcPts val="0"/>
              </a:spcAft>
              <a:buClr>
                <a:schemeClr val="dk2"/>
              </a:buClr>
              <a:buSzPts val="4200"/>
              <a:buNone/>
              <a:defRPr sz="4200">
                <a:solidFill>
                  <a:schemeClr val="dk2"/>
                </a:solidFill>
              </a:defRPr>
            </a:lvl7pPr>
            <a:lvl8pPr lvl="7" rtl="0" algn="ctr">
              <a:spcBef>
                <a:spcPts val="0"/>
              </a:spcBef>
              <a:spcAft>
                <a:spcPts val="0"/>
              </a:spcAft>
              <a:buClr>
                <a:schemeClr val="dk2"/>
              </a:buClr>
              <a:buSzPts val="4200"/>
              <a:buNone/>
              <a:defRPr sz="4200">
                <a:solidFill>
                  <a:schemeClr val="dk2"/>
                </a:solidFill>
              </a:defRPr>
            </a:lvl8pPr>
            <a:lvl9pPr lvl="8" rtl="0" algn="ctr">
              <a:spcBef>
                <a:spcPts val="0"/>
              </a:spcBef>
              <a:spcAft>
                <a:spcPts val="0"/>
              </a:spcAft>
              <a:buClr>
                <a:schemeClr val="dk2"/>
              </a:buClr>
              <a:buSzPts val="4200"/>
              <a:buNone/>
              <a:defRPr sz="4200">
                <a:solidFill>
                  <a:schemeClr val="dk2"/>
                </a:solidFill>
              </a:defRPr>
            </a:lvl9pPr>
          </a:lstStyle>
          <a:p/>
        </p:txBody>
      </p:sp>
      <p:sp>
        <p:nvSpPr>
          <p:cNvPr id="49" name="Google Shape;49;p9"/>
          <p:cNvSpPr txBox="1"/>
          <p:nvPr>
            <p:ph idx="1" type="subTitle"/>
          </p:nvPr>
        </p:nvSpPr>
        <p:spPr>
          <a:xfrm>
            <a:off x="265500" y="2779467"/>
            <a:ext cx="4045200" cy="12351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50" name="Google Shape;50;p9"/>
          <p:cNvSpPr txBox="1"/>
          <p:nvPr>
            <p:ph idx="2" type="body"/>
          </p:nvPr>
        </p:nvSpPr>
        <p:spPr>
          <a:xfrm>
            <a:off x="4939500" y="724200"/>
            <a:ext cx="3837000" cy="36951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51" name="Google Shape;51;p9"/>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52" name="Shape 52"/>
        <p:cNvGrpSpPr/>
        <p:nvPr/>
      </p:nvGrpSpPr>
      <p:grpSpPr>
        <a:xfrm>
          <a:off x="0" y="0"/>
          <a:ext cx="0" cy="0"/>
          <a:chOff x="0" y="0"/>
          <a:chExt cx="0" cy="0"/>
        </a:xfrm>
      </p:grpSpPr>
      <p:sp>
        <p:nvSpPr>
          <p:cNvPr id="53" name="Google Shape;53;p10"/>
          <p:cNvSpPr txBox="1"/>
          <p:nvPr/>
        </p:nvSpPr>
        <p:spPr>
          <a:xfrm flipH="1" rot="10800000">
            <a:off x="0" y="0"/>
            <a:ext cx="9144000" cy="46959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p10"/>
          <p:cNvSpPr/>
          <p:nvPr/>
        </p:nvSpPr>
        <p:spPr>
          <a:xfrm flipH="1" rot="10800000">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10"/>
          <p:cNvSpPr txBox="1"/>
          <p:nvPr>
            <p:ph idx="1" type="body"/>
          </p:nvPr>
        </p:nvSpPr>
        <p:spPr>
          <a:xfrm>
            <a:off x="57150" y="4696825"/>
            <a:ext cx="8382000" cy="4467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Clr>
                <a:schemeClr val="lt1"/>
              </a:buClr>
              <a:buSzPts val="1200"/>
              <a:buNone/>
              <a:defRPr sz="1200">
                <a:solidFill>
                  <a:schemeClr val="lt1"/>
                </a:solidFill>
              </a:defRPr>
            </a:lvl1pPr>
          </a:lstStyle>
          <a:p/>
        </p:txBody>
      </p:sp>
      <p:sp>
        <p:nvSpPr>
          <p:cNvPr id="56" name="Google Shape;56;p10"/>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material">
    <p:bg>
      <p:bgPr>
        <a:solidFill>
          <a:schemeClr val="dk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1pPr>
            <a:lvl2pPr lvl="1" rt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2pPr>
            <a:lvl3pPr lvl="2" rt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3pPr>
            <a:lvl4pPr lvl="3" rt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4pPr>
            <a:lvl5pPr lvl="4" rt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5pPr>
            <a:lvl6pPr lvl="5" rt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6pPr>
            <a:lvl7pPr lvl="6" rt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7pPr>
            <a:lvl8pPr lvl="7" rt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8pPr>
            <a:lvl9pPr lvl="8" rt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9pPr>
          </a:lstStyle>
          <a:p/>
        </p:txBody>
      </p:sp>
      <p:sp>
        <p:nvSpPr>
          <p:cNvPr id="7" name="Google Shape;7;p1"/>
          <p:cNvSpPr txBox="1"/>
          <p:nvPr>
            <p:ph idx="1" type="body"/>
          </p:nvPr>
        </p:nvSpPr>
        <p:spPr>
          <a:xfrm>
            <a:off x="471900" y="1919075"/>
            <a:ext cx="8222100" cy="27102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lt2"/>
              </a:buClr>
              <a:buSzPts val="1800"/>
              <a:buFont typeface="Roboto"/>
              <a:buChar char="●"/>
              <a:defRPr sz="1800">
                <a:solidFill>
                  <a:schemeClr val="lt2"/>
                </a:solidFill>
                <a:latin typeface="Roboto"/>
                <a:ea typeface="Roboto"/>
                <a:cs typeface="Roboto"/>
                <a:sym typeface="Roboto"/>
              </a:defRPr>
            </a:lvl1pPr>
            <a:lvl2pPr indent="-317500" lvl="1" marL="914400" rtl="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2pPr>
            <a:lvl3pPr indent="-317500" lvl="2" marL="1371600" rtl="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3pPr>
            <a:lvl4pPr indent="-317500" lvl="3" marL="1828800" rtl="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4pPr>
            <a:lvl5pPr indent="-317500" lvl="4" marL="2286000" rtl="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5pPr>
            <a:lvl6pPr indent="-317500" lvl="5" marL="2743200" rtl="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6pPr>
            <a:lvl7pPr indent="-317500" lvl="6" marL="3200400" rtl="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7pPr>
            <a:lvl8pPr indent="-317500" lvl="7" marL="3657600" rtl="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8pPr>
            <a:lvl9pPr indent="-317500" lvl="8" marL="4114800" rtl="0">
              <a:lnSpc>
                <a:spcPct val="115000"/>
              </a:lnSpc>
              <a:spcBef>
                <a:spcPts val="1600"/>
              </a:spcBef>
              <a:spcAft>
                <a:spcPts val="1600"/>
              </a:spcAft>
              <a:buClr>
                <a:schemeClr val="lt2"/>
              </a:buClr>
              <a:buSzPts val="1400"/>
              <a:buFont typeface="Roboto"/>
              <a:buChar char="■"/>
              <a:defRPr>
                <a:solidFill>
                  <a:schemeClr val="lt2"/>
                </a:solidFill>
                <a:latin typeface="Roboto"/>
                <a:ea typeface="Roboto"/>
                <a:cs typeface="Roboto"/>
                <a:sym typeface="Roboto"/>
              </a:defRPr>
            </a:lvl9pPr>
          </a:lstStyle>
          <a:p/>
        </p:txBody>
      </p:sp>
      <p:sp>
        <p:nvSpPr>
          <p:cNvPr id="8" name="Google Shape;8;p1"/>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lt2"/>
                </a:solidFill>
                <a:latin typeface="Roboto"/>
                <a:ea typeface="Roboto"/>
                <a:cs typeface="Roboto"/>
                <a:sym typeface="Roboto"/>
              </a:defRPr>
            </a:lvl1pPr>
            <a:lvl2pPr lvl="1" rtl="0" algn="r">
              <a:buNone/>
              <a:defRPr sz="1000">
                <a:solidFill>
                  <a:schemeClr val="lt2"/>
                </a:solidFill>
                <a:latin typeface="Roboto"/>
                <a:ea typeface="Roboto"/>
                <a:cs typeface="Roboto"/>
                <a:sym typeface="Roboto"/>
              </a:defRPr>
            </a:lvl2pPr>
            <a:lvl3pPr lvl="2" rtl="0" algn="r">
              <a:buNone/>
              <a:defRPr sz="1000">
                <a:solidFill>
                  <a:schemeClr val="lt2"/>
                </a:solidFill>
                <a:latin typeface="Roboto"/>
                <a:ea typeface="Roboto"/>
                <a:cs typeface="Roboto"/>
                <a:sym typeface="Roboto"/>
              </a:defRPr>
            </a:lvl3pPr>
            <a:lvl4pPr lvl="3" rtl="0" algn="r">
              <a:buNone/>
              <a:defRPr sz="1000">
                <a:solidFill>
                  <a:schemeClr val="lt2"/>
                </a:solidFill>
                <a:latin typeface="Roboto"/>
                <a:ea typeface="Roboto"/>
                <a:cs typeface="Roboto"/>
                <a:sym typeface="Roboto"/>
              </a:defRPr>
            </a:lvl4pPr>
            <a:lvl5pPr lvl="4" rtl="0" algn="r">
              <a:buNone/>
              <a:defRPr sz="1000">
                <a:solidFill>
                  <a:schemeClr val="lt2"/>
                </a:solidFill>
                <a:latin typeface="Roboto"/>
                <a:ea typeface="Roboto"/>
                <a:cs typeface="Roboto"/>
                <a:sym typeface="Roboto"/>
              </a:defRPr>
            </a:lvl5pPr>
            <a:lvl6pPr lvl="5" rtl="0" algn="r">
              <a:buNone/>
              <a:defRPr sz="1000">
                <a:solidFill>
                  <a:schemeClr val="lt2"/>
                </a:solidFill>
                <a:latin typeface="Roboto"/>
                <a:ea typeface="Roboto"/>
                <a:cs typeface="Roboto"/>
                <a:sym typeface="Roboto"/>
              </a:defRPr>
            </a:lvl6pPr>
            <a:lvl7pPr lvl="6" rtl="0" algn="r">
              <a:buNone/>
              <a:defRPr sz="1000">
                <a:solidFill>
                  <a:schemeClr val="lt2"/>
                </a:solidFill>
                <a:latin typeface="Roboto"/>
                <a:ea typeface="Roboto"/>
                <a:cs typeface="Roboto"/>
                <a:sym typeface="Roboto"/>
              </a:defRPr>
            </a:lvl7pPr>
            <a:lvl8pPr lvl="7" rtl="0" algn="r">
              <a:buNone/>
              <a:defRPr sz="1000">
                <a:solidFill>
                  <a:schemeClr val="lt2"/>
                </a:solidFill>
                <a:latin typeface="Roboto"/>
                <a:ea typeface="Roboto"/>
                <a:cs typeface="Roboto"/>
                <a:sym typeface="Roboto"/>
              </a:defRPr>
            </a:lvl8pPr>
            <a:lvl9pPr lvl="8" rtl="0" algn="r">
              <a:buNone/>
              <a:defRPr sz="1000">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 Id="rId3" Type="http://schemas.openxmlformats.org/officeDocument/2006/relationships/image" Target="../media/image11.jp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image" Target="../media/image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 Id="rId3" Type="http://schemas.openxmlformats.org/officeDocument/2006/relationships/image" Target="../media/image17.png"/><Relationship Id="rId4" Type="http://schemas.openxmlformats.org/officeDocument/2006/relationships/image" Target="../media/image9.gi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 Id="rId3" Type="http://schemas.openxmlformats.org/officeDocument/2006/relationships/image" Target="../media/image6.png"/><Relationship Id="rId4" Type="http://schemas.openxmlformats.org/officeDocument/2006/relationships/image" Target="../media/image3.png"/><Relationship Id="rId5" Type="http://schemas.openxmlformats.org/officeDocument/2006/relationships/image" Target="../media/image1.png"/><Relationship Id="rId6" Type="http://schemas.openxmlformats.org/officeDocument/2006/relationships/image" Target="../media/image1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 Id="rId3" Type="http://schemas.openxmlformats.org/officeDocument/2006/relationships/image" Target="../media/image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10.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hyperlink" Target="https://www.youtube.com/watch?v=gEk6JLJNg0U" TargetMode="External"/><Relationship Id="rId4" Type="http://schemas.openxmlformats.org/officeDocument/2006/relationships/hyperlink" Target="https://www.youtube.com/watch?v=gEk6JLJNg0U" TargetMode="External"/><Relationship Id="rId11" Type="http://schemas.openxmlformats.org/officeDocument/2006/relationships/hyperlink" Target="https://www.epa.gov/aboutepa/epa-washington" TargetMode="External"/><Relationship Id="rId10" Type="http://schemas.openxmlformats.org/officeDocument/2006/relationships/hyperlink" Target="https://www.epa.gov/aboutepa/epa-washington" TargetMode="External"/><Relationship Id="rId9" Type="http://schemas.openxmlformats.org/officeDocument/2006/relationships/hyperlink" Target="https://www.epa.gov/aboutepa/epa-washington" TargetMode="External"/><Relationship Id="rId5" Type="http://schemas.openxmlformats.org/officeDocument/2006/relationships/hyperlink" Target="https://www.youtube.com/watch?v=gEk6JLJNg0U" TargetMode="External"/><Relationship Id="rId6" Type="http://schemas.openxmlformats.org/officeDocument/2006/relationships/hyperlink" Target="https://www.youtube.com/watch?v=N9DhJB25Efc" TargetMode="External"/><Relationship Id="rId7" Type="http://schemas.openxmlformats.org/officeDocument/2006/relationships/hyperlink" Target="https://www.youtube.com/watch?v=N9DhJB25Efc" TargetMode="External"/><Relationship Id="rId8" Type="http://schemas.openxmlformats.org/officeDocument/2006/relationships/hyperlink" Target="https://www.youtube.com/watch?v=N9DhJB25Efc"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xml"/><Relationship Id="rId3" Type="http://schemas.openxmlformats.org/officeDocument/2006/relationships/image" Target="../media/image1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 Id="rId3" Type="http://schemas.openxmlformats.org/officeDocument/2006/relationships/image" Target="../media/image16.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image" Target="../media/image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4.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 Id="rId3"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 name="Shape 66"/>
        <p:cNvGrpSpPr/>
        <p:nvPr/>
      </p:nvGrpSpPr>
      <p:grpSpPr>
        <a:xfrm>
          <a:off x="0" y="0"/>
          <a:ext cx="0" cy="0"/>
          <a:chOff x="0" y="0"/>
          <a:chExt cx="0" cy="0"/>
        </a:xfrm>
      </p:grpSpPr>
      <p:sp>
        <p:nvSpPr>
          <p:cNvPr id="67" name="Google Shape;67;p13"/>
          <p:cNvSpPr txBox="1"/>
          <p:nvPr>
            <p:ph type="ctrTitle"/>
          </p:nvPr>
        </p:nvSpPr>
        <p:spPr>
          <a:xfrm>
            <a:off x="390525" y="1819275"/>
            <a:ext cx="8222100" cy="9336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Lake Washington</a:t>
            </a:r>
            <a:endParaRPr/>
          </a:p>
        </p:txBody>
      </p:sp>
      <p:sp>
        <p:nvSpPr>
          <p:cNvPr id="68" name="Google Shape;68;p13"/>
          <p:cNvSpPr txBox="1"/>
          <p:nvPr>
            <p:ph idx="1" type="subTitle"/>
          </p:nvPr>
        </p:nvSpPr>
        <p:spPr>
          <a:xfrm>
            <a:off x="390525" y="2789130"/>
            <a:ext cx="8222100" cy="432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0" name="Shape 120"/>
        <p:cNvGrpSpPr/>
        <p:nvPr/>
      </p:nvGrpSpPr>
      <p:grpSpPr>
        <a:xfrm>
          <a:off x="0" y="0"/>
          <a:ext cx="0" cy="0"/>
          <a:chOff x="0" y="0"/>
          <a:chExt cx="0" cy="0"/>
        </a:xfrm>
      </p:grpSpPr>
      <p:sp>
        <p:nvSpPr>
          <p:cNvPr id="121" name="Google Shape;121;p22"/>
          <p:cNvSpPr txBox="1"/>
          <p:nvPr>
            <p:ph type="title"/>
          </p:nvPr>
        </p:nvSpPr>
        <p:spPr>
          <a:xfrm>
            <a:off x="490250" y="488250"/>
            <a:ext cx="6227100" cy="4090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All About Lake Washington!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5" name="Shape 125"/>
        <p:cNvGrpSpPr/>
        <p:nvPr/>
      </p:nvGrpSpPr>
      <p:grpSpPr>
        <a:xfrm>
          <a:off x="0" y="0"/>
          <a:ext cx="0" cy="0"/>
          <a:chOff x="0" y="0"/>
          <a:chExt cx="0" cy="0"/>
        </a:xfrm>
      </p:grpSpPr>
      <p:sp>
        <p:nvSpPr>
          <p:cNvPr id="126" name="Google Shape;126;p23"/>
          <p:cNvSpPr txBox="1"/>
          <p:nvPr>
            <p:ph type="title"/>
          </p:nvPr>
        </p:nvSpPr>
        <p:spPr>
          <a:xfrm>
            <a:off x="98250" y="16350"/>
            <a:ext cx="8826600" cy="60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Where is Lake Washington?</a:t>
            </a:r>
            <a:endParaRPr/>
          </a:p>
        </p:txBody>
      </p:sp>
      <p:pic>
        <p:nvPicPr>
          <p:cNvPr descr="See the source image" id="127" name="Google Shape;127;p23"/>
          <p:cNvPicPr preferRelativeResize="0"/>
          <p:nvPr/>
        </p:nvPicPr>
        <p:blipFill>
          <a:blip r:embed="rId3">
            <a:alphaModFix/>
          </a:blip>
          <a:stretch>
            <a:fillRect/>
          </a:stretch>
        </p:blipFill>
        <p:spPr>
          <a:xfrm>
            <a:off x="-40325" y="619050"/>
            <a:ext cx="6129625" cy="2829900"/>
          </a:xfrm>
          <a:prstGeom prst="rect">
            <a:avLst/>
          </a:prstGeom>
          <a:noFill/>
          <a:ln>
            <a:noFill/>
          </a:ln>
        </p:spPr>
      </p:pic>
      <p:pic>
        <p:nvPicPr>
          <p:cNvPr descr="See the source image" id="128" name="Google Shape;128;p23"/>
          <p:cNvPicPr preferRelativeResize="0"/>
          <p:nvPr/>
        </p:nvPicPr>
        <p:blipFill>
          <a:blip r:embed="rId4">
            <a:alphaModFix/>
          </a:blip>
          <a:stretch>
            <a:fillRect/>
          </a:stretch>
        </p:blipFill>
        <p:spPr>
          <a:xfrm>
            <a:off x="4353425" y="2933750"/>
            <a:ext cx="5401500" cy="27475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2" name="Shape 132"/>
        <p:cNvGrpSpPr/>
        <p:nvPr/>
      </p:nvGrpSpPr>
      <p:grpSpPr>
        <a:xfrm>
          <a:off x="0" y="0"/>
          <a:ext cx="0" cy="0"/>
          <a:chOff x="0" y="0"/>
          <a:chExt cx="0" cy="0"/>
        </a:xfrm>
      </p:grpSpPr>
      <p:sp>
        <p:nvSpPr>
          <p:cNvPr id="133" name="Google Shape;133;p24"/>
          <p:cNvSpPr txBox="1"/>
          <p:nvPr>
            <p:ph type="title"/>
          </p:nvPr>
        </p:nvSpPr>
        <p:spPr>
          <a:xfrm>
            <a:off x="98250" y="16350"/>
            <a:ext cx="8826600" cy="60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Where is Lake Washington?</a:t>
            </a:r>
            <a:endParaRPr/>
          </a:p>
        </p:txBody>
      </p:sp>
      <p:pic>
        <p:nvPicPr>
          <p:cNvPr descr="See the source image" id="134" name="Google Shape;134;p24"/>
          <p:cNvPicPr preferRelativeResize="0"/>
          <p:nvPr/>
        </p:nvPicPr>
        <p:blipFill>
          <a:blip r:embed="rId3">
            <a:alphaModFix/>
          </a:blip>
          <a:stretch>
            <a:fillRect/>
          </a:stretch>
        </p:blipFill>
        <p:spPr>
          <a:xfrm>
            <a:off x="144700" y="772600"/>
            <a:ext cx="4593549" cy="2336525"/>
          </a:xfrm>
          <a:prstGeom prst="rect">
            <a:avLst/>
          </a:prstGeom>
          <a:noFill/>
          <a:ln>
            <a:noFill/>
          </a:ln>
        </p:spPr>
      </p:pic>
      <p:pic>
        <p:nvPicPr>
          <p:cNvPr descr="See the source image" id="135" name="Google Shape;135;p24"/>
          <p:cNvPicPr preferRelativeResize="0"/>
          <p:nvPr/>
        </p:nvPicPr>
        <p:blipFill>
          <a:blip r:embed="rId4">
            <a:alphaModFix/>
          </a:blip>
          <a:stretch>
            <a:fillRect/>
          </a:stretch>
        </p:blipFill>
        <p:spPr>
          <a:xfrm>
            <a:off x="3727025" y="1961375"/>
            <a:ext cx="5034251" cy="31821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9" name="Shape 139"/>
        <p:cNvGrpSpPr/>
        <p:nvPr/>
      </p:nvGrpSpPr>
      <p:grpSpPr>
        <a:xfrm>
          <a:off x="0" y="0"/>
          <a:ext cx="0" cy="0"/>
          <a:chOff x="0" y="0"/>
          <a:chExt cx="0" cy="0"/>
        </a:xfrm>
      </p:grpSpPr>
      <p:sp>
        <p:nvSpPr>
          <p:cNvPr id="140" name="Google Shape;140;p25"/>
          <p:cNvSpPr txBox="1"/>
          <p:nvPr>
            <p:ph type="title"/>
          </p:nvPr>
        </p:nvSpPr>
        <p:spPr>
          <a:xfrm>
            <a:off x="98250" y="16350"/>
            <a:ext cx="8826600" cy="60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Where is Lake Washington?</a:t>
            </a:r>
            <a:endParaRPr/>
          </a:p>
        </p:txBody>
      </p:sp>
      <p:pic>
        <p:nvPicPr>
          <p:cNvPr descr="See the source image" id="141" name="Google Shape;141;p25"/>
          <p:cNvPicPr preferRelativeResize="0"/>
          <p:nvPr/>
        </p:nvPicPr>
        <p:blipFill>
          <a:blip r:embed="rId3">
            <a:alphaModFix/>
          </a:blip>
          <a:stretch>
            <a:fillRect/>
          </a:stretch>
        </p:blipFill>
        <p:spPr>
          <a:xfrm>
            <a:off x="42125" y="694675"/>
            <a:ext cx="5838350" cy="3690400"/>
          </a:xfrm>
          <a:prstGeom prst="rect">
            <a:avLst/>
          </a:prstGeom>
          <a:noFill/>
          <a:ln>
            <a:noFill/>
          </a:ln>
        </p:spPr>
      </p:pic>
      <p:pic>
        <p:nvPicPr>
          <p:cNvPr descr="See the source image" id="142" name="Google Shape;142;p25"/>
          <p:cNvPicPr preferRelativeResize="0"/>
          <p:nvPr/>
        </p:nvPicPr>
        <p:blipFill>
          <a:blip r:embed="rId4">
            <a:alphaModFix/>
          </a:blip>
          <a:stretch>
            <a:fillRect/>
          </a:stretch>
        </p:blipFill>
        <p:spPr>
          <a:xfrm>
            <a:off x="5973450" y="694675"/>
            <a:ext cx="2547900" cy="4469425"/>
          </a:xfrm>
          <a:prstGeom prst="rect">
            <a:avLst/>
          </a:prstGeom>
          <a:noFill/>
          <a:ln cap="flat" cmpd="sng" w="9525">
            <a:solidFill>
              <a:srgbClr val="FF0000"/>
            </a:solidFill>
            <a:prstDash val="solid"/>
            <a:round/>
            <a:headEnd len="sm" w="sm" type="none"/>
            <a:tailEnd len="sm" w="sm" type="none"/>
          </a:ln>
        </p:spPr>
      </p:pic>
      <p:sp>
        <p:nvSpPr>
          <p:cNvPr id="143" name="Google Shape;143;p25"/>
          <p:cNvSpPr/>
          <p:nvPr/>
        </p:nvSpPr>
        <p:spPr>
          <a:xfrm>
            <a:off x="1808400" y="2143000"/>
            <a:ext cx="197100" cy="253200"/>
          </a:xfrm>
          <a:prstGeom prst="rect">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44" name="Google Shape;144;p25"/>
          <p:cNvCxnSpPr/>
          <p:nvPr/>
        </p:nvCxnSpPr>
        <p:spPr>
          <a:xfrm flipH="1" rot="10800000">
            <a:off x="1906950" y="672400"/>
            <a:ext cx="4066800" cy="1470600"/>
          </a:xfrm>
          <a:prstGeom prst="straightConnector1">
            <a:avLst/>
          </a:prstGeom>
          <a:noFill/>
          <a:ln cap="flat" cmpd="sng" w="9525">
            <a:solidFill>
              <a:srgbClr val="FF0000"/>
            </a:solidFill>
            <a:prstDash val="solid"/>
            <a:round/>
            <a:headEnd len="med" w="med" type="none"/>
            <a:tailEnd len="med" w="med" type="none"/>
          </a:ln>
        </p:spPr>
      </p:cxnSp>
      <p:cxnSp>
        <p:nvCxnSpPr>
          <p:cNvPr id="145" name="Google Shape;145;p25"/>
          <p:cNvCxnSpPr/>
          <p:nvPr/>
        </p:nvCxnSpPr>
        <p:spPr>
          <a:xfrm>
            <a:off x="1906950" y="2396200"/>
            <a:ext cx="4059900" cy="2751300"/>
          </a:xfrm>
          <a:prstGeom prst="straightConnector1">
            <a:avLst/>
          </a:prstGeom>
          <a:noFill/>
          <a:ln cap="flat" cmpd="sng" w="9525">
            <a:solidFill>
              <a:srgbClr val="FF0000"/>
            </a:solidFill>
            <a:prstDash val="solid"/>
            <a:round/>
            <a:headEnd len="med" w="med" type="none"/>
            <a:tailEnd len="med" w="med" type="none"/>
          </a:ln>
        </p:spPr>
      </p:cxn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9" name="Shape 149"/>
        <p:cNvGrpSpPr/>
        <p:nvPr/>
      </p:nvGrpSpPr>
      <p:grpSpPr>
        <a:xfrm>
          <a:off x="0" y="0"/>
          <a:ext cx="0" cy="0"/>
          <a:chOff x="0" y="0"/>
          <a:chExt cx="0" cy="0"/>
        </a:xfrm>
      </p:grpSpPr>
      <p:sp>
        <p:nvSpPr>
          <p:cNvPr id="150" name="Google Shape;150;p26"/>
          <p:cNvSpPr txBox="1"/>
          <p:nvPr>
            <p:ph type="title"/>
          </p:nvPr>
        </p:nvSpPr>
        <p:spPr>
          <a:xfrm>
            <a:off x="98250" y="16350"/>
            <a:ext cx="8826600" cy="60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A History of Lake Washington </a:t>
            </a:r>
            <a:endParaRPr/>
          </a:p>
        </p:txBody>
      </p:sp>
      <p:cxnSp>
        <p:nvCxnSpPr>
          <p:cNvPr id="151" name="Google Shape;151;p26"/>
          <p:cNvCxnSpPr/>
          <p:nvPr/>
        </p:nvCxnSpPr>
        <p:spPr>
          <a:xfrm flipH="1" rot="10800000">
            <a:off x="38375" y="2805875"/>
            <a:ext cx="8621100" cy="15300"/>
          </a:xfrm>
          <a:prstGeom prst="straightConnector1">
            <a:avLst/>
          </a:prstGeom>
          <a:noFill/>
          <a:ln cap="flat" cmpd="sng" w="9525">
            <a:solidFill>
              <a:schemeClr val="dk2"/>
            </a:solidFill>
            <a:prstDash val="solid"/>
            <a:round/>
            <a:headEnd len="med" w="med" type="none"/>
            <a:tailEnd len="med" w="med" type="none"/>
          </a:ln>
        </p:spPr>
      </p:cxnSp>
      <p:sp>
        <p:nvSpPr>
          <p:cNvPr id="152" name="Google Shape;152;p26"/>
          <p:cNvSpPr txBox="1"/>
          <p:nvPr/>
        </p:nvSpPr>
        <p:spPr>
          <a:xfrm>
            <a:off x="98250" y="2732975"/>
            <a:ext cx="1320300" cy="67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More people move to Seattle </a:t>
            </a:r>
            <a:endParaRPr/>
          </a:p>
        </p:txBody>
      </p:sp>
      <p:sp>
        <p:nvSpPr>
          <p:cNvPr id="153" name="Google Shape;153;p26"/>
          <p:cNvSpPr txBox="1"/>
          <p:nvPr/>
        </p:nvSpPr>
        <p:spPr>
          <a:xfrm>
            <a:off x="220125" y="2435475"/>
            <a:ext cx="829200" cy="168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t>1920</a:t>
            </a:r>
            <a:endParaRPr b="1"/>
          </a:p>
        </p:txBody>
      </p:sp>
      <p:sp>
        <p:nvSpPr>
          <p:cNvPr id="154" name="Google Shape;154;p26"/>
          <p:cNvSpPr txBox="1"/>
          <p:nvPr/>
        </p:nvSpPr>
        <p:spPr>
          <a:xfrm>
            <a:off x="1543050" y="2805875"/>
            <a:ext cx="1251300" cy="60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More people live in Seattle</a:t>
            </a:r>
            <a:endParaRPr/>
          </a:p>
        </p:txBody>
      </p:sp>
      <p:sp>
        <p:nvSpPr>
          <p:cNvPr id="155" name="Google Shape;155;p26"/>
          <p:cNvSpPr txBox="1"/>
          <p:nvPr/>
        </p:nvSpPr>
        <p:spPr>
          <a:xfrm>
            <a:off x="1543050" y="3481475"/>
            <a:ext cx="1540500" cy="1259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No Water treatment means all sewage goes into the Lake </a:t>
            </a:r>
            <a:endParaRPr/>
          </a:p>
        </p:txBody>
      </p:sp>
      <p:sp>
        <p:nvSpPr>
          <p:cNvPr id="156" name="Google Shape;156;p26"/>
          <p:cNvSpPr txBox="1"/>
          <p:nvPr/>
        </p:nvSpPr>
        <p:spPr>
          <a:xfrm>
            <a:off x="1717350" y="2435475"/>
            <a:ext cx="782100" cy="168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t>1950</a:t>
            </a:r>
            <a:endParaRPr b="1"/>
          </a:p>
        </p:txBody>
      </p:sp>
      <p:sp>
        <p:nvSpPr>
          <p:cNvPr id="157" name="Google Shape;157;p26"/>
          <p:cNvSpPr txBox="1"/>
          <p:nvPr/>
        </p:nvSpPr>
        <p:spPr>
          <a:xfrm>
            <a:off x="3468700" y="2843675"/>
            <a:ext cx="1320300" cy="52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Polluted Water</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Dead fish</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No swimming</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No longer used for drinking water</a:t>
            </a:r>
            <a:endParaRPr/>
          </a:p>
        </p:txBody>
      </p:sp>
      <p:sp>
        <p:nvSpPr>
          <p:cNvPr id="158" name="Google Shape;158;p26"/>
          <p:cNvSpPr txBox="1"/>
          <p:nvPr/>
        </p:nvSpPr>
        <p:spPr>
          <a:xfrm>
            <a:off x="3468700" y="2435475"/>
            <a:ext cx="1251300" cy="168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t>1955 -1960</a:t>
            </a:r>
            <a:endParaRPr b="1"/>
          </a:p>
        </p:txBody>
      </p:sp>
      <p:sp>
        <p:nvSpPr>
          <p:cNvPr id="159" name="Google Shape;159;p26"/>
          <p:cNvSpPr txBox="1"/>
          <p:nvPr/>
        </p:nvSpPr>
        <p:spPr>
          <a:xfrm>
            <a:off x="5186000" y="2822550"/>
            <a:ext cx="4896900" cy="57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p26"/>
          <p:cNvSpPr txBox="1"/>
          <p:nvPr/>
        </p:nvSpPr>
        <p:spPr>
          <a:xfrm>
            <a:off x="5370343" y="2435475"/>
            <a:ext cx="782100" cy="57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t>1966</a:t>
            </a:r>
            <a:endParaRPr b="1"/>
          </a:p>
        </p:txBody>
      </p:sp>
      <p:sp>
        <p:nvSpPr>
          <p:cNvPr id="161" name="Google Shape;161;p26"/>
          <p:cNvSpPr txBox="1"/>
          <p:nvPr/>
        </p:nvSpPr>
        <p:spPr>
          <a:xfrm>
            <a:off x="5463350" y="2890175"/>
            <a:ext cx="11646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The city of Seattle started building </a:t>
            </a:r>
            <a:r>
              <a:rPr lang="en"/>
              <a:t>wastewater</a:t>
            </a:r>
            <a:r>
              <a:rPr lang="en"/>
              <a:t> treatment plants</a:t>
            </a:r>
            <a:endParaRPr/>
          </a:p>
        </p:txBody>
      </p:sp>
      <p:sp>
        <p:nvSpPr>
          <p:cNvPr id="162" name="Google Shape;162;p26"/>
          <p:cNvSpPr txBox="1"/>
          <p:nvPr/>
        </p:nvSpPr>
        <p:spPr>
          <a:xfrm>
            <a:off x="7051413" y="2435475"/>
            <a:ext cx="892800" cy="168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t>1968</a:t>
            </a:r>
            <a:endParaRPr b="1"/>
          </a:p>
        </p:txBody>
      </p:sp>
      <p:sp>
        <p:nvSpPr>
          <p:cNvPr id="163" name="Google Shape;163;p26"/>
          <p:cNvSpPr txBox="1"/>
          <p:nvPr/>
        </p:nvSpPr>
        <p:spPr>
          <a:xfrm>
            <a:off x="7111050" y="2805875"/>
            <a:ext cx="1164600" cy="148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The lake’s water quality improved a lot</a:t>
            </a:r>
            <a:endParaRPr/>
          </a:p>
        </p:txBody>
      </p:sp>
      <p:sp>
        <p:nvSpPr>
          <p:cNvPr id="164" name="Google Shape;164;p26"/>
          <p:cNvSpPr txBox="1"/>
          <p:nvPr/>
        </p:nvSpPr>
        <p:spPr>
          <a:xfrm>
            <a:off x="8352400" y="2459200"/>
            <a:ext cx="829200" cy="168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t>1970</a:t>
            </a:r>
            <a:endParaRPr b="1"/>
          </a:p>
        </p:txBody>
      </p:sp>
      <p:sp>
        <p:nvSpPr>
          <p:cNvPr id="165" name="Google Shape;165;p26"/>
          <p:cNvSpPr txBox="1"/>
          <p:nvPr/>
        </p:nvSpPr>
        <p:spPr>
          <a:xfrm>
            <a:off x="8275650" y="2843675"/>
            <a:ext cx="829200" cy="987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The EPA was created</a:t>
            </a:r>
            <a:endParaRPr/>
          </a:p>
        </p:txBody>
      </p:sp>
      <p:pic>
        <p:nvPicPr>
          <p:cNvPr id="166" name="Google Shape;166;p26"/>
          <p:cNvPicPr preferRelativeResize="0"/>
          <p:nvPr/>
        </p:nvPicPr>
        <p:blipFill>
          <a:blip r:embed="rId3">
            <a:alphaModFix/>
          </a:blip>
          <a:stretch>
            <a:fillRect/>
          </a:stretch>
        </p:blipFill>
        <p:spPr>
          <a:xfrm>
            <a:off x="220125" y="691635"/>
            <a:ext cx="2330800" cy="1748100"/>
          </a:xfrm>
          <a:prstGeom prst="rect">
            <a:avLst/>
          </a:prstGeom>
          <a:noFill/>
          <a:ln cap="flat" cmpd="sng" w="9525">
            <a:solidFill>
              <a:srgbClr val="000000"/>
            </a:solidFill>
            <a:prstDash val="solid"/>
            <a:round/>
            <a:headEnd len="sm" w="sm" type="none"/>
            <a:tailEnd len="sm" w="sm" type="none"/>
          </a:ln>
        </p:spPr>
      </p:pic>
      <p:pic>
        <p:nvPicPr>
          <p:cNvPr id="167" name="Google Shape;167;p26"/>
          <p:cNvPicPr preferRelativeResize="0"/>
          <p:nvPr/>
        </p:nvPicPr>
        <p:blipFill rotWithShape="1">
          <a:blip r:embed="rId4">
            <a:alphaModFix/>
          </a:blip>
          <a:srcRect b="9877" l="0" r="0" t="0"/>
          <a:stretch/>
        </p:blipFill>
        <p:spPr>
          <a:xfrm>
            <a:off x="6733775" y="691625"/>
            <a:ext cx="2191076" cy="1743850"/>
          </a:xfrm>
          <a:prstGeom prst="rect">
            <a:avLst/>
          </a:prstGeom>
          <a:noFill/>
          <a:ln cap="flat" cmpd="sng" w="9525">
            <a:solidFill>
              <a:srgbClr val="000000"/>
            </a:solidFill>
            <a:prstDash val="solid"/>
            <a:round/>
            <a:headEnd len="sm" w="sm" type="none"/>
            <a:tailEnd len="sm" w="sm" type="none"/>
          </a:ln>
        </p:spPr>
      </p:pic>
      <p:pic>
        <p:nvPicPr>
          <p:cNvPr id="168" name="Google Shape;168;p26"/>
          <p:cNvPicPr preferRelativeResize="0"/>
          <p:nvPr/>
        </p:nvPicPr>
        <p:blipFill>
          <a:blip r:embed="rId5">
            <a:alphaModFix/>
          </a:blip>
          <a:stretch>
            <a:fillRect/>
          </a:stretch>
        </p:blipFill>
        <p:spPr>
          <a:xfrm>
            <a:off x="2666463" y="691625"/>
            <a:ext cx="1670150" cy="1748100"/>
          </a:xfrm>
          <a:prstGeom prst="rect">
            <a:avLst/>
          </a:prstGeom>
          <a:noFill/>
          <a:ln>
            <a:noFill/>
          </a:ln>
        </p:spPr>
      </p:pic>
      <p:pic>
        <p:nvPicPr>
          <p:cNvPr id="169" name="Google Shape;169;p26"/>
          <p:cNvPicPr preferRelativeResize="0"/>
          <p:nvPr/>
        </p:nvPicPr>
        <p:blipFill rotWithShape="1">
          <a:blip r:embed="rId6">
            <a:alphaModFix/>
          </a:blip>
          <a:srcRect b="0" l="0" r="10730" t="0"/>
          <a:stretch/>
        </p:blipFill>
        <p:spPr>
          <a:xfrm>
            <a:off x="4452150" y="691625"/>
            <a:ext cx="2191075" cy="1743850"/>
          </a:xfrm>
          <a:prstGeom prst="rect">
            <a:avLst/>
          </a:prstGeom>
          <a:noFill/>
          <a:ln cap="flat" cmpd="sng" w="9525">
            <a:solidFill>
              <a:srgbClr val="000000"/>
            </a:solidFill>
            <a:prstDash val="solid"/>
            <a:round/>
            <a:headEnd len="sm" w="sm" type="none"/>
            <a:tailEnd len="sm" w="sm" type="none"/>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3" name="Shape 173"/>
        <p:cNvGrpSpPr/>
        <p:nvPr/>
      </p:nvGrpSpPr>
      <p:grpSpPr>
        <a:xfrm>
          <a:off x="0" y="0"/>
          <a:ext cx="0" cy="0"/>
          <a:chOff x="0" y="0"/>
          <a:chExt cx="0" cy="0"/>
        </a:xfrm>
      </p:grpSpPr>
      <p:sp>
        <p:nvSpPr>
          <p:cNvPr id="174" name="Google Shape;174;p27"/>
          <p:cNvSpPr txBox="1"/>
          <p:nvPr>
            <p:ph type="title"/>
          </p:nvPr>
        </p:nvSpPr>
        <p:spPr>
          <a:xfrm>
            <a:off x="98250" y="16350"/>
            <a:ext cx="8826600" cy="60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Warning Water is Polluted!  </a:t>
            </a:r>
            <a:endParaRPr/>
          </a:p>
        </p:txBody>
      </p:sp>
      <p:pic>
        <p:nvPicPr>
          <p:cNvPr id="175" name="Google Shape;175;p27"/>
          <p:cNvPicPr preferRelativeResize="0"/>
          <p:nvPr/>
        </p:nvPicPr>
        <p:blipFill>
          <a:blip r:embed="rId3">
            <a:alphaModFix/>
          </a:blip>
          <a:stretch>
            <a:fillRect/>
          </a:stretch>
        </p:blipFill>
        <p:spPr>
          <a:xfrm>
            <a:off x="2366175" y="1086930"/>
            <a:ext cx="3959500" cy="2969625"/>
          </a:xfrm>
          <a:prstGeom prst="rect">
            <a:avLst/>
          </a:prstGeom>
          <a:noFill/>
          <a:ln cap="flat" cmpd="sng" w="9525">
            <a:solidFill>
              <a:srgbClr val="000000"/>
            </a:solidFill>
            <a:prstDash val="solid"/>
            <a:round/>
            <a:headEnd len="sm" w="sm" type="none"/>
            <a:tailEnd len="sm" w="sm" type="none"/>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9" name="Shape 179"/>
        <p:cNvGrpSpPr/>
        <p:nvPr/>
      </p:nvGrpSpPr>
      <p:grpSpPr>
        <a:xfrm>
          <a:off x="0" y="0"/>
          <a:ext cx="0" cy="0"/>
          <a:chOff x="0" y="0"/>
          <a:chExt cx="0" cy="0"/>
        </a:xfrm>
      </p:grpSpPr>
      <p:sp>
        <p:nvSpPr>
          <p:cNvPr id="180" name="Google Shape;180;p28"/>
          <p:cNvSpPr txBox="1"/>
          <p:nvPr>
            <p:ph type="title"/>
          </p:nvPr>
        </p:nvSpPr>
        <p:spPr>
          <a:xfrm>
            <a:off x="471900" y="738725"/>
            <a:ext cx="8222100" cy="767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What is the EPA?</a:t>
            </a:r>
            <a:endParaRPr/>
          </a:p>
        </p:txBody>
      </p:sp>
      <p:sp>
        <p:nvSpPr>
          <p:cNvPr id="181" name="Google Shape;181;p28"/>
          <p:cNvSpPr txBox="1"/>
          <p:nvPr>
            <p:ph idx="1" type="body"/>
          </p:nvPr>
        </p:nvSpPr>
        <p:spPr>
          <a:xfrm>
            <a:off x="471900" y="1919075"/>
            <a:ext cx="8222100" cy="2710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Environmental Protection Agency</a:t>
            </a:r>
            <a:endParaRPr/>
          </a:p>
          <a:p>
            <a:pPr indent="0" lvl="0" marL="0" rtl="0" algn="l">
              <a:spcBef>
                <a:spcPts val="1600"/>
              </a:spcBef>
              <a:spcAft>
                <a:spcPts val="0"/>
              </a:spcAft>
              <a:buNone/>
            </a:pPr>
            <a:r>
              <a:rPr lang="en"/>
              <a:t> *A government agency</a:t>
            </a:r>
            <a:endParaRPr/>
          </a:p>
          <a:p>
            <a:pPr indent="0" lvl="0" marL="0" rtl="0" algn="l">
              <a:spcBef>
                <a:spcPts val="1600"/>
              </a:spcBef>
              <a:spcAft>
                <a:spcPts val="0"/>
              </a:spcAft>
              <a:buNone/>
            </a:pPr>
            <a:r>
              <a:rPr lang="en"/>
              <a:t>*Their job is to protect the environment and our natural resources</a:t>
            </a:r>
            <a:endParaRPr/>
          </a:p>
          <a:p>
            <a:pPr indent="0" lvl="0" marL="0" rtl="0" algn="l">
              <a:spcBef>
                <a:spcPts val="1600"/>
              </a:spcBef>
              <a:spcAft>
                <a:spcPts val="0"/>
              </a:spcAft>
              <a:buNone/>
            </a:pPr>
            <a:r>
              <a:rPr lang="en"/>
              <a:t>-Regulates Clean air			-Regulates </a:t>
            </a:r>
            <a:r>
              <a:rPr lang="en"/>
              <a:t>pesticide</a:t>
            </a:r>
            <a:r>
              <a:rPr lang="en"/>
              <a:t> use</a:t>
            </a:r>
            <a:endParaRPr/>
          </a:p>
          <a:p>
            <a:pPr indent="0" lvl="0" marL="0" rtl="0" algn="l">
              <a:spcBef>
                <a:spcPts val="1600"/>
              </a:spcBef>
              <a:spcAft>
                <a:spcPts val="0"/>
              </a:spcAft>
              <a:buNone/>
            </a:pPr>
            <a:r>
              <a:rPr lang="en"/>
              <a:t>-Regulates Clean water		-Helps endangered species</a:t>
            </a:r>
            <a:endParaRPr/>
          </a:p>
          <a:p>
            <a:pPr indent="0" lvl="0" marL="0" rtl="0" algn="l">
              <a:spcBef>
                <a:spcPts val="1600"/>
              </a:spcBef>
              <a:spcAft>
                <a:spcPts val="0"/>
              </a:spcAft>
              <a:buNone/>
            </a:pPr>
            <a:r>
              <a:rPr lang="en"/>
              <a:t>-Regulates </a:t>
            </a:r>
            <a:r>
              <a:rPr lang="en"/>
              <a:t>wastewater		-Regulates hazardous waste </a:t>
            </a:r>
            <a:endParaRPr/>
          </a:p>
          <a:p>
            <a:pPr indent="0" lvl="0" marL="0" rtl="0" algn="l">
              <a:spcBef>
                <a:spcPts val="1600"/>
              </a:spcBef>
              <a:spcAft>
                <a:spcPts val="0"/>
              </a:spcAft>
              <a:buNone/>
            </a:pPr>
            <a:r>
              <a:t/>
            </a:r>
            <a:endParaRPr/>
          </a:p>
          <a:p>
            <a:pPr indent="0" lvl="0" marL="0" rtl="0" algn="l">
              <a:spcBef>
                <a:spcPts val="1600"/>
              </a:spcBef>
              <a:spcAft>
                <a:spcPts val="1600"/>
              </a:spcAft>
              <a:buNone/>
            </a:pPr>
            <a:r>
              <a:t/>
            </a:r>
            <a:endParaRPr/>
          </a:p>
        </p:txBody>
      </p:sp>
      <p:pic>
        <p:nvPicPr>
          <p:cNvPr descr="See the source image" id="182" name="Google Shape;182;p28"/>
          <p:cNvPicPr preferRelativeResize="0"/>
          <p:nvPr/>
        </p:nvPicPr>
        <p:blipFill>
          <a:blip r:embed="rId3">
            <a:alphaModFix/>
          </a:blip>
          <a:stretch>
            <a:fillRect/>
          </a:stretch>
        </p:blipFill>
        <p:spPr>
          <a:xfrm>
            <a:off x="6840075" y="0"/>
            <a:ext cx="2303926" cy="16858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6" name="Shape 186"/>
        <p:cNvGrpSpPr/>
        <p:nvPr/>
      </p:nvGrpSpPr>
      <p:grpSpPr>
        <a:xfrm>
          <a:off x="0" y="0"/>
          <a:ext cx="0" cy="0"/>
          <a:chOff x="0" y="0"/>
          <a:chExt cx="0" cy="0"/>
        </a:xfrm>
      </p:grpSpPr>
      <p:sp>
        <p:nvSpPr>
          <p:cNvPr id="187" name="Google Shape;187;p29"/>
          <p:cNvSpPr txBox="1"/>
          <p:nvPr>
            <p:ph type="title"/>
          </p:nvPr>
        </p:nvSpPr>
        <p:spPr>
          <a:xfrm>
            <a:off x="471900" y="738725"/>
            <a:ext cx="8222100" cy="767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Additional Resources</a:t>
            </a:r>
            <a:endParaRPr/>
          </a:p>
        </p:txBody>
      </p:sp>
      <p:sp>
        <p:nvSpPr>
          <p:cNvPr id="188" name="Google Shape;188;p29"/>
          <p:cNvSpPr txBox="1"/>
          <p:nvPr>
            <p:ph idx="1" type="body"/>
          </p:nvPr>
        </p:nvSpPr>
        <p:spPr>
          <a:xfrm>
            <a:off x="471900" y="1919075"/>
            <a:ext cx="8222100" cy="2710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100">
                <a:solidFill>
                  <a:srgbClr val="000000"/>
                </a:solidFill>
                <a:latin typeface="Arial"/>
                <a:ea typeface="Arial"/>
                <a:cs typeface="Arial"/>
                <a:sym typeface="Arial"/>
              </a:rPr>
              <a:t>Supplemental Resources</a:t>
            </a:r>
            <a:endParaRPr sz="1100">
              <a:solidFill>
                <a:srgbClr val="000000"/>
              </a:solidFill>
              <a:latin typeface="Arial"/>
              <a:ea typeface="Arial"/>
              <a:cs typeface="Arial"/>
              <a:sym typeface="Arial"/>
            </a:endParaRPr>
          </a:p>
          <a:p>
            <a:pPr indent="0" lvl="0" marL="0" rtl="0" algn="l">
              <a:lnSpc>
                <a:spcPct val="138000"/>
              </a:lnSpc>
              <a:spcBef>
                <a:spcPts val="0"/>
              </a:spcBef>
              <a:spcAft>
                <a:spcPts val="0"/>
              </a:spcAft>
              <a:buNone/>
            </a:pPr>
            <a:r>
              <a:rPr lang="en" sz="1100">
                <a:solidFill>
                  <a:srgbClr val="000000"/>
                </a:solidFill>
                <a:latin typeface="Arial"/>
                <a:ea typeface="Arial"/>
                <a:cs typeface="Arial"/>
                <a:sym typeface="Arial"/>
              </a:rPr>
              <a:t>What is environment and how to keep it clean?</a:t>
            </a:r>
            <a:endParaRPr sz="1100">
              <a:solidFill>
                <a:srgbClr val="000000"/>
              </a:solidFill>
              <a:latin typeface="Arial"/>
              <a:ea typeface="Arial"/>
              <a:cs typeface="Arial"/>
              <a:sym typeface="Arial"/>
            </a:endParaRPr>
          </a:p>
          <a:p>
            <a:pPr indent="0" lvl="0" marL="0" rtl="0" algn="l">
              <a:lnSpc>
                <a:spcPct val="138000"/>
              </a:lnSpc>
              <a:spcBef>
                <a:spcPts val="0"/>
              </a:spcBef>
              <a:spcAft>
                <a:spcPts val="0"/>
              </a:spcAft>
              <a:buNone/>
            </a:pPr>
            <a:r>
              <a:rPr lang="en" sz="1100" u="sng">
                <a:solidFill>
                  <a:srgbClr val="1155CC"/>
                </a:solidFill>
                <a:latin typeface="Arial"/>
                <a:ea typeface="Arial"/>
                <a:cs typeface="Arial"/>
                <a:sym typeface="Arial"/>
                <a:hlinkClick r:id="rId3"/>
              </a:rPr>
              <a:t>https://www.youtube.com/watch?v=gEk6JLJNg0U</a:t>
            </a:r>
            <a:endParaRPr sz="1100" u="sng">
              <a:solidFill>
                <a:srgbClr val="1155CC"/>
              </a:solidFill>
              <a:latin typeface="Arial"/>
              <a:ea typeface="Arial"/>
              <a:cs typeface="Arial"/>
              <a:sym typeface="Arial"/>
              <a:hlinkClick r:id="rId4"/>
            </a:endParaRPr>
          </a:p>
          <a:p>
            <a:pPr indent="0" lvl="0" marL="0" rtl="0" algn="l">
              <a:spcBef>
                <a:spcPts val="0"/>
              </a:spcBef>
              <a:spcAft>
                <a:spcPts val="0"/>
              </a:spcAft>
              <a:buNone/>
            </a:pPr>
            <a:r>
              <a:t/>
            </a:r>
            <a:endParaRPr sz="1100" u="sng">
              <a:solidFill>
                <a:srgbClr val="1155CC"/>
              </a:solidFill>
              <a:latin typeface="Arial"/>
              <a:ea typeface="Arial"/>
              <a:cs typeface="Arial"/>
              <a:sym typeface="Arial"/>
              <a:hlinkClick r:id="rId5"/>
            </a:endParaRPr>
          </a:p>
          <a:p>
            <a:pPr indent="0" lvl="0" marL="0" rtl="0" algn="l">
              <a:lnSpc>
                <a:spcPct val="138000"/>
              </a:lnSpc>
              <a:spcBef>
                <a:spcPts val="0"/>
              </a:spcBef>
              <a:spcAft>
                <a:spcPts val="0"/>
              </a:spcAft>
              <a:buNone/>
            </a:pPr>
            <a:r>
              <a:rPr lang="en" sz="1100">
                <a:solidFill>
                  <a:srgbClr val="000000"/>
                </a:solidFill>
                <a:latin typeface="Arial"/>
                <a:ea typeface="Arial"/>
                <a:cs typeface="Arial"/>
                <a:sym typeface="Arial"/>
              </a:rPr>
              <a:t>A Fresh Future: Crash Course Kids #33.2</a:t>
            </a:r>
            <a:endParaRPr sz="1100">
              <a:solidFill>
                <a:srgbClr val="000000"/>
              </a:solidFill>
              <a:latin typeface="Arial"/>
              <a:ea typeface="Arial"/>
              <a:cs typeface="Arial"/>
              <a:sym typeface="Arial"/>
            </a:endParaRPr>
          </a:p>
          <a:p>
            <a:pPr indent="0" lvl="0" marL="0" rtl="0" algn="l">
              <a:lnSpc>
                <a:spcPct val="138000"/>
              </a:lnSpc>
              <a:spcBef>
                <a:spcPts val="0"/>
              </a:spcBef>
              <a:spcAft>
                <a:spcPts val="0"/>
              </a:spcAft>
              <a:buNone/>
            </a:pPr>
            <a:r>
              <a:rPr lang="en" sz="1100" u="sng">
                <a:solidFill>
                  <a:srgbClr val="1155CC"/>
                </a:solidFill>
                <a:latin typeface="Arial"/>
                <a:ea typeface="Arial"/>
                <a:cs typeface="Arial"/>
                <a:sym typeface="Arial"/>
                <a:hlinkClick r:id="rId6"/>
              </a:rPr>
              <a:t>https://www.youtube.com/watch?v=N9DhJB25Efc</a:t>
            </a:r>
            <a:endParaRPr sz="1100" u="sng">
              <a:solidFill>
                <a:srgbClr val="1155CC"/>
              </a:solidFill>
              <a:latin typeface="Arial"/>
              <a:ea typeface="Arial"/>
              <a:cs typeface="Arial"/>
              <a:sym typeface="Arial"/>
              <a:hlinkClick r:id="rId7"/>
            </a:endParaRPr>
          </a:p>
          <a:p>
            <a:pPr indent="0" lvl="0" marL="0" rtl="0" algn="l">
              <a:spcBef>
                <a:spcPts val="0"/>
              </a:spcBef>
              <a:spcAft>
                <a:spcPts val="0"/>
              </a:spcAft>
              <a:buNone/>
            </a:pPr>
            <a:r>
              <a:t/>
            </a:r>
            <a:endParaRPr sz="1100" u="sng">
              <a:solidFill>
                <a:srgbClr val="1155CC"/>
              </a:solidFill>
              <a:latin typeface="Arial"/>
              <a:ea typeface="Arial"/>
              <a:cs typeface="Arial"/>
              <a:sym typeface="Arial"/>
              <a:hlinkClick r:id="rId8"/>
            </a:endParaRPr>
          </a:p>
          <a:p>
            <a:pPr indent="0" lvl="0" marL="0" rtl="0" algn="l">
              <a:lnSpc>
                <a:spcPct val="138000"/>
              </a:lnSpc>
              <a:spcBef>
                <a:spcPts val="0"/>
              </a:spcBef>
              <a:spcAft>
                <a:spcPts val="0"/>
              </a:spcAft>
              <a:buNone/>
            </a:pPr>
            <a:r>
              <a:rPr lang="en" sz="1100">
                <a:solidFill>
                  <a:srgbClr val="000000"/>
                </a:solidFill>
                <a:latin typeface="Arial"/>
                <a:ea typeface="Arial"/>
                <a:cs typeface="Arial"/>
                <a:sym typeface="Arial"/>
              </a:rPr>
              <a:t>EPA of Washington</a:t>
            </a:r>
            <a:endParaRPr sz="1100">
              <a:solidFill>
                <a:srgbClr val="000000"/>
              </a:solidFill>
              <a:latin typeface="Arial"/>
              <a:ea typeface="Arial"/>
              <a:cs typeface="Arial"/>
              <a:sym typeface="Arial"/>
            </a:endParaRPr>
          </a:p>
          <a:p>
            <a:pPr indent="0" lvl="0" marL="0" rtl="0" algn="l">
              <a:lnSpc>
                <a:spcPct val="138000"/>
              </a:lnSpc>
              <a:spcBef>
                <a:spcPts val="0"/>
              </a:spcBef>
              <a:spcAft>
                <a:spcPts val="0"/>
              </a:spcAft>
              <a:buNone/>
            </a:pPr>
            <a:r>
              <a:rPr lang="en" sz="1100" u="sng">
                <a:solidFill>
                  <a:srgbClr val="1155CC"/>
                </a:solidFill>
                <a:latin typeface="Arial"/>
                <a:ea typeface="Arial"/>
                <a:cs typeface="Arial"/>
                <a:sym typeface="Arial"/>
                <a:hlinkClick r:id="rId9"/>
              </a:rPr>
              <a:t>https://www.epa.gov/aboutepa/epa-washington</a:t>
            </a:r>
            <a:endParaRPr sz="1100">
              <a:solidFill>
                <a:srgbClr val="000000"/>
              </a:solidFill>
              <a:latin typeface="Arial"/>
              <a:ea typeface="Arial"/>
              <a:cs typeface="Arial"/>
              <a:sym typeface="Arial"/>
            </a:endParaRPr>
          </a:p>
          <a:p>
            <a:pPr indent="0" lvl="0" marL="0" rtl="0" algn="l">
              <a:lnSpc>
                <a:spcPct val="138000"/>
              </a:lnSpc>
              <a:spcBef>
                <a:spcPts val="0"/>
              </a:spcBef>
              <a:spcAft>
                <a:spcPts val="0"/>
              </a:spcAft>
              <a:buNone/>
            </a:pPr>
            <a:r>
              <a:t/>
            </a:r>
            <a:endParaRPr sz="1100">
              <a:solidFill>
                <a:srgbClr val="000000"/>
              </a:solidFill>
              <a:latin typeface="Arial"/>
              <a:ea typeface="Arial"/>
              <a:cs typeface="Arial"/>
              <a:sym typeface="Arial"/>
            </a:endParaRPr>
          </a:p>
          <a:p>
            <a:pPr indent="0" lvl="0" marL="0" rtl="0" algn="l">
              <a:lnSpc>
                <a:spcPct val="138000"/>
              </a:lnSpc>
              <a:spcBef>
                <a:spcPts val="0"/>
              </a:spcBef>
              <a:spcAft>
                <a:spcPts val="0"/>
              </a:spcAft>
              <a:buNone/>
            </a:pPr>
            <a:r>
              <a:t/>
            </a:r>
            <a:endParaRPr sz="1100">
              <a:solidFill>
                <a:srgbClr val="000000"/>
              </a:solidFill>
              <a:uFill>
                <a:noFill/>
              </a:uFill>
              <a:latin typeface="Arial"/>
              <a:ea typeface="Arial"/>
              <a:cs typeface="Arial"/>
              <a:sym typeface="Arial"/>
              <a:hlinkClick r:id="rId10"/>
            </a:endParaRPr>
          </a:p>
          <a:p>
            <a:pPr indent="0" lvl="0" marL="0" rtl="0" algn="l">
              <a:spcBef>
                <a:spcPts val="0"/>
              </a:spcBef>
              <a:spcAft>
                <a:spcPts val="0"/>
              </a:spcAft>
              <a:buNone/>
            </a:pPr>
            <a:r>
              <a:t/>
            </a:r>
            <a:endParaRPr sz="1100" u="sng">
              <a:solidFill>
                <a:srgbClr val="1155CC"/>
              </a:solidFill>
              <a:latin typeface="Arial"/>
              <a:ea typeface="Arial"/>
              <a:cs typeface="Arial"/>
              <a:sym typeface="Arial"/>
              <a:hlinkClick r:id="rId11"/>
            </a:endParaRPr>
          </a:p>
          <a:p>
            <a:pPr indent="0" lvl="0" marL="0" rtl="0" algn="l">
              <a:spcBef>
                <a:spcPts val="0"/>
              </a:spcBef>
              <a:spcAft>
                <a:spcPts val="160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2" name="Shape 72"/>
        <p:cNvGrpSpPr/>
        <p:nvPr/>
      </p:nvGrpSpPr>
      <p:grpSpPr>
        <a:xfrm>
          <a:off x="0" y="0"/>
          <a:ext cx="0" cy="0"/>
          <a:chOff x="0" y="0"/>
          <a:chExt cx="0" cy="0"/>
        </a:xfrm>
      </p:grpSpPr>
      <p:sp>
        <p:nvSpPr>
          <p:cNvPr id="73" name="Google Shape;73;p14"/>
          <p:cNvSpPr txBox="1"/>
          <p:nvPr>
            <p:ph type="title"/>
          </p:nvPr>
        </p:nvSpPr>
        <p:spPr>
          <a:xfrm>
            <a:off x="471900" y="738725"/>
            <a:ext cx="8222100" cy="767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Polluted or Not-Polluted?</a:t>
            </a:r>
            <a:endParaRPr/>
          </a:p>
        </p:txBody>
      </p:sp>
      <p:sp>
        <p:nvSpPr>
          <p:cNvPr id="74" name="Google Shape;74;p14"/>
          <p:cNvSpPr txBox="1"/>
          <p:nvPr>
            <p:ph idx="1" type="body"/>
          </p:nvPr>
        </p:nvSpPr>
        <p:spPr>
          <a:xfrm>
            <a:off x="471900" y="1919075"/>
            <a:ext cx="8222100" cy="2710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Directions:</a:t>
            </a:r>
            <a:endParaRPr/>
          </a:p>
          <a:p>
            <a:pPr indent="0" lvl="0" marL="0" rtl="0" algn="l">
              <a:spcBef>
                <a:spcPts val="1600"/>
              </a:spcBef>
              <a:spcAft>
                <a:spcPts val="0"/>
              </a:spcAft>
              <a:buNone/>
            </a:pPr>
            <a:r>
              <a:rPr lang="en"/>
              <a:t>*Move to the left side of the room if you think the picture you see has polluted water</a:t>
            </a:r>
            <a:endParaRPr/>
          </a:p>
          <a:p>
            <a:pPr indent="0" lvl="0" marL="0" rtl="0" algn="l">
              <a:spcBef>
                <a:spcPts val="1600"/>
              </a:spcBef>
              <a:spcAft>
                <a:spcPts val="1600"/>
              </a:spcAft>
              <a:buNone/>
            </a:pPr>
            <a:r>
              <a:rPr lang="en"/>
              <a:t>*Move to the right side of the room if you think the picture you see has non-polluted water</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8" name="Shape 78"/>
        <p:cNvGrpSpPr/>
        <p:nvPr/>
      </p:nvGrpSpPr>
      <p:grpSpPr>
        <a:xfrm>
          <a:off x="0" y="0"/>
          <a:ext cx="0" cy="0"/>
          <a:chOff x="0" y="0"/>
          <a:chExt cx="0" cy="0"/>
        </a:xfrm>
      </p:grpSpPr>
      <p:sp>
        <p:nvSpPr>
          <p:cNvPr id="79" name="Google Shape;79;p15"/>
          <p:cNvSpPr txBox="1"/>
          <p:nvPr>
            <p:ph type="title"/>
          </p:nvPr>
        </p:nvSpPr>
        <p:spPr>
          <a:xfrm>
            <a:off x="98250" y="16350"/>
            <a:ext cx="8826600" cy="60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Polluted or Non- Polluted?</a:t>
            </a:r>
            <a:endParaRPr/>
          </a:p>
        </p:txBody>
      </p:sp>
      <p:pic>
        <p:nvPicPr>
          <p:cNvPr descr="See the source image" id="80" name="Google Shape;80;p15"/>
          <p:cNvPicPr preferRelativeResize="0"/>
          <p:nvPr/>
        </p:nvPicPr>
        <p:blipFill>
          <a:blip r:embed="rId3">
            <a:alphaModFix/>
          </a:blip>
          <a:stretch>
            <a:fillRect/>
          </a:stretch>
        </p:blipFill>
        <p:spPr>
          <a:xfrm>
            <a:off x="152400" y="771450"/>
            <a:ext cx="8436604" cy="42196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4" name="Shape 84"/>
        <p:cNvGrpSpPr/>
        <p:nvPr/>
      </p:nvGrpSpPr>
      <p:grpSpPr>
        <a:xfrm>
          <a:off x="0" y="0"/>
          <a:ext cx="0" cy="0"/>
          <a:chOff x="0" y="0"/>
          <a:chExt cx="0" cy="0"/>
        </a:xfrm>
      </p:grpSpPr>
      <p:sp>
        <p:nvSpPr>
          <p:cNvPr id="85" name="Google Shape;85;p16"/>
          <p:cNvSpPr txBox="1"/>
          <p:nvPr>
            <p:ph type="title"/>
          </p:nvPr>
        </p:nvSpPr>
        <p:spPr>
          <a:xfrm>
            <a:off x="98250" y="16350"/>
            <a:ext cx="8826600" cy="60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Polluted or Non- Polluted?</a:t>
            </a:r>
            <a:endParaRPr/>
          </a:p>
        </p:txBody>
      </p:sp>
      <p:pic>
        <p:nvPicPr>
          <p:cNvPr descr="See the source image" id="86" name="Google Shape;86;p16"/>
          <p:cNvPicPr preferRelativeResize="0"/>
          <p:nvPr/>
        </p:nvPicPr>
        <p:blipFill>
          <a:blip r:embed="rId3">
            <a:alphaModFix/>
          </a:blip>
          <a:stretch>
            <a:fillRect/>
          </a:stretch>
        </p:blipFill>
        <p:spPr>
          <a:xfrm>
            <a:off x="355513" y="771450"/>
            <a:ext cx="8432979" cy="42196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0" name="Shape 90"/>
        <p:cNvGrpSpPr/>
        <p:nvPr/>
      </p:nvGrpSpPr>
      <p:grpSpPr>
        <a:xfrm>
          <a:off x="0" y="0"/>
          <a:ext cx="0" cy="0"/>
          <a:chOff x="0" y="0"/>
          <a:chExt cx="0" cy="0"/>
        </a:xfrm>
      </p:grpSpPr>
      <p:sp>
        <p:nvSpPr>
          <p:cNvPr id="91" name="Google Shape;91;p17"/>
          <p:cNvSpPr txBox="1"/>
          <p:nvPr>
            <p:ph type="title"/>
          </p:nvPr>
        </p:nvSpPr>
        <p:spPr>
          <a:xfrm>
            <a:off x="98250" y="16350"/>
            <a:ext cx="8826600" cy="60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Polluted or Non- Polluted?</a:t>
            </a:r>
            <a:endParaRPr/>
          </a:p>
        </p:txBody>
      </p:sp>
      <p:pic>
        <p:nvPicPr>
          <p:cNvPr descr="See the source image" id="92" name="Google Shape;92;p17"/>
          <p:cNvPicPr preferRelativeResize="0"/>
          <p:nvPr/>
        </p:nvPicPr>
        <p:blipFill>
          <a:blip r:embed="rId3">
            <a:alphaModFix/>
          </a:blip>
          <a:stretch>
            <a:fillRect/>
          </a:stretch>
        </p:blipFill>
        <p:spPr>
          <a:xfrm>
            <a:off x="152400" y="771450"/>
            <a:ext cx="8449720" cy="42196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6" name="Shape 96"/>
        <p:cNvGrpSpPr/>
        <p:nvPr/>
      </p:nvGrpSpPr>
      <p:grpSpPr>
        <a:xfrm>
          <a:off x="0" y="0"/>
          <a:ext cx="0" cy="0"/>
          <a:chOff x="0" y="0"/>
          <a:chExt cx="0" cy="0"/>
        </a:xfrm>
      </p:grpSpPr>
      <p:sp>
        <p:nvSpPr>
          <p:cNvPr id="97" name="Google Shape;97;p18"/>
          <p:cNvSpPr txBox="1"/>
          <p:nvPr>
            <p:ph type="title"/>
          </p:nvPr>
        </p:nvSpPr>
        <p:spPr>
          <a:xfrm>
            <a:off x="98250" y="16350"/>
            <a:ext cx="8826600" cy="60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Polluted or Non- Polluted?</a:t>
            </a:r>
            <a:endParaRPr/>
          </a:p>
        </p:txBody>
      </p:sp>
      <p:pic>
        <p:nvPicPr>
          <p:cNvPr descr="See the source image" id="98" name="Google Shape;98;p18"/>
          <p:cNvPicPr preferRelativeResize="0"/>
          <p:nvPr/>
        </p:nvPicPr>
        <p:blipFill>
          <a:blip r:embed="rId3">
            <a:alphaModFix/>
          </a:blip>
          <a:stretch>
            <a:fillRect/>
          </a:stretch>
        </p:blipFill>
        <p:spPr>
          <a:xfrm>
            <a:off x="858675" y="771450"/>
            <a:ext cx="7501601" cy="42196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2" name="Shape 102"/>
        <p:cNvGrpSpPr/>
        <p:nvPr/>
      </p:nvGrpSpPr>
      <p:grpSpPr>
        <a:xfrm>
          <a:off x="0" y="0"/>
          <a:ext cx="0" cy="0"/>
          <a:chOff x="0" y="0"/>
          <a:chExt cx="0" cy="0"/>
        </a:xfrm>
      </p:grpSpPr>
      <p:sp>
        <p:nvSpPr>
          <p:cNvPr id="103" name="Google Shape;103;p19"/>
          <p:cNvSpPr txBox="1"/>
          <p:nvPr>
            <p:ph type="title"/>
          </p:nvPr>
        </p:nvSpPr>
        <p:spPr>
          <a:xfrm>
            <a:off x="98250" y="16350"/>
            <a:ext cx="8826600" cy="60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Polluted or Non- Polluted?</a:t>
            </a:r>
            <a:endParaRPr/>
          </a:p>
        </p:txBody>
      </p:sp>
      <p:pic>
        <p:nvPicPr>
          <p:cNvPr descr="See the source image" id="104" name="Google Shape;104;p19"/>
          <p:cNvPicPr preferRelativeResize="0"/>
          <p:nvPr/>
        </p:nvPicPr>
        <p:blipFill>
          <a:blip r:embed="rId3">
            <a:alphaModFix/>
          </a:blip>
          <a:stretch>
            <a:fillRect/>
          </a:stretch>
        </p:blipFill>
        <p:spPr>
          <a:xfrm>
            <a:off x="1426750" y="756075"/>
            <a:ext cx="5449079" cy="42196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8" name="Shape 108"/>
        <p:cNvGrpSpPr/>
        <p:nvPr/>
      </p:nvGrpSpPr>
      <p:grpSpPr>
        <a:xfrm>
          <a:off x="0" y="0"/>
          <a:ext cx="0" cy="0"/>
          <a:chOff x="0" y="0"/>
          <a:chExt cx="0" cy="0"/>
        </a:xfrm>
      </p:grpSpPr>
      <p:sp>
        <p:nvSpPr>
          <p:cNvPr id="109" name="Google Shape;109;p20"/>
          <p:cNvSpPr txBox="1"/>
          <p:nvPr>
            <p:ph type="title"/>
          </p:nvPr>
        </p:nvSpPr>
        <p:spPr>
          <a:xfrm>
            <a:off x="98250" y="16350"/>
            <a:ext cx="8826600" cy="60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Polluted or Non- Polluted?</a:t>
            </a:r>
            <a:endParaRPr/>
          </a:p>
        </p:txBody>
      </p:sp>
      <p:pic>
        <p:nvPicPr>
          <p:cNvPr id="110" name="Google Shape;110;p20"/>
          <p:cNvPicPr preferRelativeResize="0"/>
          <p:nvPr/>
        </p:nvPicPr>
        <p:blipFill>
          <a:blip r:embed="rId3">
            <a:alphaModFix/>
          </a:blip>
          <a:stretch>
            <a:fillRect/>
          </a:stretch>
        </p:blipFill>
        <p:spPr>
          <a:xfrm>
            <a:off x="588650" y="619050"/>
            <a:ext cx="7572300" cy="45244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4" name="Shape 114"/>
        <p:cNvGrpSpPr/>
        <p:nvPr/>
      </p:nvGrpSpPr>
      <p:grpSpPr>
        <a:xfrm>
          <a:off x="0" y="0"/>
          <a:ext cx="0" cy="0"/>
          <a:chOff x="0" y="0"/>
          <a:chExt cx="0" cy="0"/>
        </a:xfrm>
      </p:grpSpPr>
      <p:sp>
        <p:nvSpPr>
          <p:cNvPr id="115" name="Google Shape;115;p21"/>
          <p:cNvSpPr txBox="1"/>
          <p:nvPr>
            <p:ph type="title"/>
          </p:nvPr>
        </p:nvSpPr>
        <p:spPr>
          <a:xfrm>
            <a:off x="98250" y="16350"/>
            <a:ext cx="8826600" cy="60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Polluted or Non- Polluted?</a:t>
            </a:r>
            <a:endParaRPr/>
          </a:p>
        </p:txBody>
      </p:sp>
      <p:pic>
        <p:nvPicPr>
          <p:cNvPr descr="See the source image" id="116" name="Google Shape;116;p21"/>
          <p:cNvPicPr preferRelativeResize="0"/>
          <p:nvPr/>
        </p:nvPicPr>
        <p:blipFill>
          <a:blip r:embed="rId3">
            <a:alphaModFix/>
          </a:blip>
          <a:stretch>
            <a:fillRect/>
          </a:stretch>
        </p:blipFill>
        <p:spPr>
          <a:xfrm>
            <a:off x="152400" y="771450"/>
            <a:ext cx="8329484" cy="42196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