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4" r:id="rId1"/>
  </p:sldMasterIdLst>
  <p:notesMasterIdLst>
    <p:notesMasterId r:id="rId16"/>
  </p:notesMasterIdLst>
  <p:sldIdLst>
    <p:sldId id="256" r:id="rId2"/>
    <p:sldId id="267" r:id="rId3"/>
    <p:sldId id="268" r:id="rId4"/>
    <p:sldId id="258" r:id="rId5"/>
    <p:sldId id="270" r:id="rId6"/>
    <p:sldId id="277" r:id="rId7"/>
    <p:sldId id="260" r:id="rId8"/>
    <p:sldId id="278" r:id="rId9"/>
    <p:sldId id="280" r:id="rId10"/>
    <p:sldId id="275" r:id="rId11"/>
    <p:sldId id="274" r:id="rId12"/>
    <p:sldId id="276" r:id="rId13"/>
    <p:sldId id="283" r:id="rId14"/>
    <p:sldId id="281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5DA37D80-6434-44D0-A028-1B22A696006F}" styleName="Light Style 3 - Acc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84" autoAdjust="0"/>
    <p:restoredTop sz="94660"/>
  </p:normalViewPr>
  <p:slideViewPr>
    <p:cSldViewPr snapToGrid="0">
      <p:cViewPr varScale="1">
        <p:scale>
          <a:sx n="80" d="100"/>
          <a:sy n="80" d="100"/>
        </p:scale>
        <p:origin x="198" y="6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4" d="100"/>
          <a:sy n="54" d="100"/>
        </p:scale>
        <p:origin x="2664" y="8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333034440"/>
        <c:axId val="333041104"/>
      </c:barChart>
      <c:catAx>
        <c:axId val="33303444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33041104"/>
        <c:crosses val="autoZero"/>
        <c:auto val="1"/>
        <c:lblAlgn val="ctr"/>
        <c:lblOffset val="100"/>
        <c:noMultiLvlLbl val="0"/>
      </c:catAx>
      <c:valAx>
        <c:axId val="33304110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3303444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76F360C-E1FE-4705-A655-FC1BBB6BA4AB}" type="doc">
      <dgm:prSet loTypeId="urn:microsoft.com/office/officeart/2005/8/layout/cycle3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D4CC005E-AEAA-43B4-BC11-61B296D3D167}">
      <dgm:prSet phldrT="[Text]" custT="1"/>
      <dgm:spPr>
        <a:solidFill>
          <a:schemeClr val="accent3">
            <a:lumMod val="20000"/>
            <a:lumOff val="80000"/>
          </a:schemeClr>
        </a:solidFill>
      </dgm:spPr>
      <dgm:t>
        <a:bodyPr/>
        <a:lstStyle/>
        <a:p>
          <a:r>
            <a:rPr lang="en-US" sz="2400" dirty="0" smtClean="0">
              <a:solidFill>
                <a:schemeClr val="tx1"/>
              </a:solidFill>
            </a:rPr>
            <a:t>Ask the Question</a:t>
          </a:r>
          <a:endParaRPr lang="en-US" sz="2400" dirty="0">
            <a:solidFill>
              <a:schemeClr val="tx1"/>
            </a:solidFill>
          </a:endParaRPr>
        </a:p>
      </dgm:t>
    </dgm:pt>
    <dgm:pt modelId="{12047AAA-AA62-4BAF-B5B3-0F9D33E8EBC5}" type="parTrans" cxnId="{964C529C-2D1F-4F91-8089-EDE392C1DB01}">
      <dgm:prSet/>
      <dgm:spPr/>
      <dgm:t>
        <a:bodyPr/>
        <a:lstStyle/>
        <a:p>
          <a:endParaRPr lang="en-US"/>
        </a:p>
      </dgm:t>
    </dgm:pt>
    <dgm:pt modelId="{AAC2DC71-F08E-4C46-8AF5-237C719CCBC9}" type="sibTrans" cxnId="{964C529C-2D1F-4F91-8089-EDE392C1DB01}">
      <dgm:prSet/>
      <dgm:spPr/>
      <dgm:t>
        <a:bodyPr/>
        <a:lstStyle/>
        <a:p>
          <a:endParaRPr lang="en-US"/>
        </a:p>
      </dgm:t>
    </dgm:pt>
    <dgm:pt modelId="{2509BCFB-D421-4514-951B-23DF204D831E}">
      <dgm:prSet phldrT="[Text]" custT="1"/>
      <dgm:spPr>
        <a:solidFill>
          <a:schemeClr val="accent3">
            <a:lumMod val="20000"/>
            <a:lumOff val="80000"/>
          </a:schemeClr>
        </a:solidFill>
      </dgm:spPr>
      <dgm:t>
        <a:bodyPr/>
        <a:lstStyle/>
        <a:p>
          <a:r>
            <a:rPr lang="en-US" sz="2400" dirty="0" smtClean="0">
              <a:solidFill>
                <a:schemeClr val="tx1"/>
              </a:solidFill>
            </a:rPr>
            <a:t>Create a Solution</a:t>
          </a:r>
          <a:endParaRPr lang="en-US" sz="2400" dirty="0">
            <a:solidFill>
              <a:schemeClr val="tx1"/>
            </a:solidFill>
          </a:endParaRPr>
        </a:p>
      </dgm:t>
    </dgm:pt>
    <dgm:pt modelId="{0E8E6FD9-E19C-41C7-A9C3-60A5C966FE82}" type="parTrans" cxnId="{A42A9F7B-9860-4FED-A21F-58240B3E0940}">
      <dgm:prSet/>
      <dgm:spPr/>
      <dgm:t>
        <a:bodyPr/>
        <a:lstStyle/>
        <a:p>
          <a:endParaRPr lang="en-US"/>
        </a:p>
      </dgm:t>
    </dgm:pt>
    <dgm:pt modelId="{75672152-FA52-4993-8D77-36FEAF814117}" type="sibTrans" cxnId="{A42A9F7B-9860-4FED-A21F-58240B3E0940}">
      <dgm:prSet/>
      <dgm:spPr/>
      <dgm:t>
        <a:bodyPr/>
        <a:lstStyle/>
        <a:p>
          <a:endParaRPr lang="en-US"/>
        </a:p>
      </dgm:t>
    </dgm:pt>
    <dgm:pt modelId="{6DBAAB31-9707-4A50-8C43-0EB5CA94B5DE}">
      <dgm:prSet phldrT="[Text]" custT="1"/>
      <dgm:spPr>
        <a:solidFill>
          <a:schemeClr val="accent3">
            <a:lumMod val="20000"/>
            <a:lumOff val="80000"/>
          </a:schemeClr>
        </a:solidFill>
      </dgm:spPr>
      <dgm:t>
        <a:bodyPr/>
        <a:lstStyle/>
        <a:p>
          <a:r>
            <a:rPr lang="en-US" sz="2400" dirty="0" smtClean="0">
              <a:solidFill>
                <a:schemeClr val="tx1"/>
              </a:solidFill>
            </a:rPr>
            <a:t>Test the Product</a:t>
          </a:r>
          <a:endParaRPr lang="en-US" sz="2400" dirty="0">
            <a:solidFill>
              <a:schemeClr val="tx1"/>
            </a:solidFill>
          </a:endParaRPr>
        </a:p>
      </dgm:t>
    </dgm:pt>
    <dgm:pt modelId="{9629BC86-C290-4F6A-B74C-8126DCA53F93}" type="parTrans" cxnId="{BC2E3EAB-7019-4D21-9175-750CDD638244}">
      <dgm:prSet/>
      <dgm:spPr/>
      <dgm:t>
        <a:bodyPr/>
        <a:lstStyle/>
        <a:p>
          <a:endParaRPr lang="en-US"/>
        </a:p>
      </dgm:t>
    </dgm:pt>
    <dgm:pt modelId="{3F51BE4F-ADC7-4C54-9AA1-91267A8A2E33}" type="sibTrans" cxnId="{BC2E3EAB-7019-4D21-9175-750CDD638244}">
      <dgm:prSet/>
      <dgm:spPr/>
      <dgm:t>
        <a:bodyPr/>
        <a:lstStyle/>
        <a:p>
          <a:endParaRPr lang="en-US"/>
        </a:p>
      </dgm:t>
    </dgm:pt>
    <dgm:pt modelId="{E4DCF853-CCAC-4167-9BCE-2AAAD36F451E}">
      <dgm:prSet phldrT="[Text]" custT="1"/>
      <dgm:spPr>
        <a:solidFill>
          <a:schemeClr val="accent3">
            <a:lumMod val="20000"/>
            <a:lumOff val="80000"/>
          </a:schemeClr>
        </a:solidFill>
      </dgm:spPr>
      <dgm:t>
        <a:bodyPr/>
        <a:lstStyle/>
        <a:p>
          <a:pPr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dirty="0" smtClean="0">
              <a:solidFill>
                <a:schemeClr val="tx1"/>
              </a:solidFill>
            </a:rPr>
            <a:t>Explore the Possibilities</a:t>
          </a:r>
          <a:endParaRPr lang="en-US" sz="2400" dirty="0">
            <a:solidFill>
              <a:schemeClr val="tx1"/>
            </a:solidFill>
          </a:endParaRPr>
        </a:p>
      </dgm:t>
    </dgm:pt>
    <dgm:pt modelId="{5B0FBBE8-873E-47FB-9E2D-B9921B670C5C}" type="parTrans" cxnId="{D46EAEF1-A94B-4789-8304-9FC8A271B431}">
      <dgm:prSet/>
      <dgm:spPr/>
      <dgm:t>
        <a:bodyPr/>
        <a:lstStyle/>
        <a:p>
          <a:endParaRPr lang="en-US"/>
        </a:p>
      </dgm:t>
    </dgm:pt>
    <dgm:pt modelId="{0E682A57-6728-470A-8850-483E071C63FE}" type="sibTrans" cxnId="{D46EAEF1-A94B-4789-8304-9FC8A271B431}">
      <dgm:prSet/>
      <dgm:spPr/>
      <dgm:t>
        <a:bodyPr/>
        <a:lstStyle/>
        <a:p>
          <a:endParaRPr lang="en-US"/>
        </a:p>
      </dgm:t>
    </dgm:pt>
    <dgm:pt modelId="{4E4EA325-891F-4365-95A8-DA0259D0CE87}">
      <dgm:prSet custT="1"/>
      <dgm:spPr>
        <a:solidFill>
          <a:schemeClr val="accent3">
            <a:lumMod val="20000"/>
            <a:lumOff val="80000"/>
          </a:schemeClr>
        </a:solidFill>
        <a:ln>
          <a:noFill/>
        </a:ln>
      </dgm:spPr>
      <dgm:t>
        <a:bodyPr/>
        <a:lstStyle/>
        <a:p>
          <a:r>
            <a:rPr lang="en-US" sz="2400" dirty="0" smtClean="0">
              <a:solidFill>
                <a:schemeClr val="tx1"/>
              </a:solidFill>
            </a:rPr>
            <a:t>Plan a Design</a:t>
          </a:r>
          <a:endParaRPr lang="en-US" sz="2400" dirty="0">
            <a:solidFill>
              <a:schemeClr val="tx1"/>
            </a:solidFill>
          </a:endParaRPr>
        </a:p>
      </dgm:t>
    </dgm:pt>
    <dgm:pt modelId="{D6D6027F-6D81-45B9-B0B2-38568C92178A}" type="parTrans" cxnId="{34FA7AC2-1B5C-42BE-BB9B-D74BB5CC4A50}">
      <dgm:prSet/>
      <dgm:spPr/>
      <dgm:t>
        <a:bodyPr/>
        <a:lstStyle/>
        <a:p>
          <a:endParaRPr lang="en-US"/>
        </a:p>
      </dgm:t>
    </dgm:pt>
    <dgm:pt modelId="{258A6783-4658-421D-BB9B-E0424B81982D}" type="sibTrans" cxnId="{34FA7AC2-1B5C-42BE-BB9B-D74BB5CC4A50}">
      <dgm:prSet/>
      <dgm:spPr/>
      <dgm:t>
        <a:bodyPr/>
        <a:lstStyle/>
        <a:p>
          <a:endParaRPr lang="en-US"/>
        </a:p>
      </dgm:t>
    </dgm:pt>
    <dgm:pt modelId="{80F7079A-ECCF-4C84-99D0-8975EB42006B}">
      <dgm:prSet custT="1"/>
      <dgm:spPr>
        <a:solidFill>
          <a:schemeClr val="accent3">
            <a:lumMod val="20000"/>
            <a:lumOff val="80000"/>
          </a:schemeClr>
        </a:solidFill>
      </dgm:spPr>
      <dgm:t>
        <a:bodyPr/>
        <a:lstStyle/>
        <a:p>
          <a:r>
            <a:rPr lang="en-US" sz="2400" dirty="0" smtClean="0">
              <a:solidFill>
                <a:schemeClr val="tx1"/>
              </a:solidFill>
            </a:rPr>
            <a:t>Evaluate and Improve</a:t>
          </a:r>
          <a:endParaRPr lang="en-US" sz="2400" dirty="0">
            <a:solidFill>
              <a:schemeClr val="tx1"/>
            </a:solidFill>
          </a:endParaRPr>
        </a:p>
      </dgm:t>
    </dgm:pt>
    <dgm:pt modelId="{3C7D03E1-DFEA-488A-A6A4-91EE2EF20524}" type="parTrans" cxnId="{CB958921-89D9-4A47-9A38-C04BE60710A0}">
      <dgm:prSet/>
      <dgm:spPr/>
      <dgm:t>
        <a:bodyPr/>
        <a:lstStyle/>
        <a:p>
          <a:endParaRPr lang="en-US"/>
        </a:p>
      </dgm:t>
    </dgm:pt>
    <dgm:pt modelId="{1C467633-7E0D-4933-9821-794263A53FA2}" type="sibTrans" cxnId="{CB958921-89D9-4A47-9A38-C04BE60710A0}">
      <dgm:prSet/>
      <dgm:spPr/>
      <dgm:t>
        <a:bodyPr/>
        <a:lstStyle/>
        <a:p>
          <a:endParaRPr lang="en-US"/>
        </a:p>
      </dgm:t>
    </dgm:pt>
    <dgm:pt modelId="{83FE8388-3323-4E0E-9FA6-15B3CA69DA2E}" type="pres">
      <dgm:prSet presAssocID="{676F360C-E1FE-4705-A655-FC1BBB6BA4AB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3CBB91F2-5A5F-4480-8722-A2BC61BCDD72}" type="pres">
      <dgm:prSet presAssocID="{676F360C-E1FE-4705-A655-FC1BBB6BA4AB}" presName="cycle" presStyleCnt="0"/>
      <dgm:spPr/>
    </dgm:pt>
    <dgm:pt modelId="{187F1709-E910-421D-92C1-049849663387}" type="pres">
      <dgm:prSet presAssocID="{D4CC005E-AEAA-43B4-BC11-61B296D3D167}" presName="nodeFirstNode" presStyleLbl="node1" presStyleIdx="0" presStyleCnt="6" custScaleX="165658" custScaleY="112384" custRadScaleRad="99902" custRadScaleInc="-1553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0A0510C-4007-4B1E-A858-0760D480FCD8}" type="pres">
      <dgm:prSet presAssocID="{AAC2DC71-F08E-4C46-8AF5-237C719CCBC9}" presName="sibTransFirstNode" presStyleLbl="bgShp" presStyleIdx="0" presStyleCnt="1" custScaleX="129928" custLinFactNeighborX="5998" custLinFactNeighborY="6482"/>
      <dgm:spPr/>
      <dgm:t>
        <a:bodyPr/>
        <a:lstStyle/>
        <a:p>
          <a:endParaRPr lang="en-US"/>
        </a:p>
      </dgm:t>
    </dgm:pt>
    <dgm:pt modelId="{37F23CBD-23FB-4E44-9F95-B39704D3792F}" type="pres">
      <dgm:prSet presAssocID="{E4DCF853-CCAC-4167-9BCE-2AAAD36F451E}" presName="nodeFollowingNodes" presStyleLbl="node1" presStyleIdx="1" presStyleCnt="6" custScaleX="167155" custScaleY="109972" custRadScaleRad="118266" custRadScaleInc="2022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7E333CC-FEC8-4B8A-A276-6C3748B71875}" type="pres">
      <dgm:prSet presAssocID="{4E4EA325-891F-4365-95A8-DA0259D0CE87}" presName="nodeFollowingNodes" presStyleLbl="node1" presStyleIdx="2" presStyleCnt="6" custScaleX="163989" custScaleY="101642" custRadScaleRad="113394" custRadScaleInc="-2399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9FECC65-1642-44FA-9361-4A5AA3A17143}" type="pres">
      <dgm:prSet presAssocID="{2509BCFB-D421-4514-951B-23DF204D831E}" presName="nodeFollowingNodes" presStyleLbl="node1" presStyleIdx="3" presStyleCnt="6" custScaleX="174883" custScaleY="108155" custRadScaleRad="95925" custRadScaleInc="298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49E4F17-ED17-4DE8-88C8-75F8A0394A63}" type="pres">
      <dgm:prSet presAssocID="{6DBAAB31-9707-4A50-8C43-0EB5CA94B5DE}" presName="nodeFollowingNodes" presStyleLbl="node1" presStyleIdx="4" presStyleCnt="6" custScaleX="162293" custScaleY="104521" custRadScaleRad="148888" custRadScaleInc="3222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00377E8-2D97-485E-99E7-AF319C0A5FCA}" type="pres">
      <dgm:prSet presAssocID="{80F7079A-ECCF-4C84-99D0-8975EB42006B}" presName="nodeFollowingNodes" presStyleLbl="node1" presStyleIdx="5" presStyleCnt="6" custScaleX="160914" custScaleY="115834" custRadScaleRad="168485" custRadScaleInc="-2981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727C77F-07C8-4CE4-9AD8-EF0E294C9019}" type="presOf" srcId="{E4DCF853-CCAC-4167-9BCE-2AAAD36F451E}" destId="{37F23CBD-23FB-4E44-9F95-B39704D3792F}" srcOrd="0" destOrd="0" presId="urn:microsoft.com/office/officeart/2005/8/layout/cycle3"/>
    <dgm:cxn modelId="{3C8733E1-9B4D-40C9-BE0D-AB3360F2A7C9}" type="presOf" srcId="{4E4EA325-891F-4365-95A8-DA0259D0CE87}" destId="{77E333CC-FEC8-4B8A-A276-6C3748B71875}" srcOrd="0" destOrd="0" presId="urn:microsoft.com/office/officeart/2005/8/layout/cycle3"/>
    <dgm:cxn modelId="{D46EAEF1-A94B-4789-8304-9FC8A271B431}" srcId="{676F360C-E1FE-4705-A655-FC1BBB6BA4AB}" destId="{E4DCF853-CCAC-4167-9BCE-2AAAD36F451E}" srcOrd="1" destOrd="0" parTransId="{5B0FBBE8-873E-47FB-9E2D-B9921B670C5C}" sibTransId="{0E682A57-6728-470A-8850-483E071C63FE}"/>
    <dgm:cxn modelId="{BC2E3EAB-7019-4D21-9175-750CDD638244}" srcId="{676F360C-E1FE-4705-A655-FC1BBB6BA4AB}" destId="{6DBAAB31-9707-4A50-8C43-0EB5CA94B5DE}" srcOrd="4" destOrd="0" parTransId="{9629BC86-C290-4F6A-B74C-8126DCA53F93}" sibTransId="{3F51BE4F-ADC7-4C54-9AA1-91267A8A2E33}"/>
    <dgm:cxn modelId="{34FA7AC2-1B5C-42BE-BB9B-D74BB5CC4A50}" srcId="{676F360C-E1FE-4705-A655-FC1BBB6BA4AB}" destId="{4E4EA325-891F-4365-95A8-DA0259D0CE87}" srcOrd="2" destOrd="0" parTransId="{D6D6027F-6D81-45B9-B0B2-38568C92178A}" sibTransId="{258A6783-4658-421D-BB9B-E0424B81982D}"/>
    <dgm:cxn modelId="{27696A27-F934-4F73-A749-5D3C454616D6}" type="presOf" srcId="{6DBAAB31-9707-4A50-8C43-0EB5CA94B5DE}" destId="{649E4F17-ED17-4DE8-88C8-75F8A0394A63}" srcOrd="0" destOrd="0" presId="urn:microsoft.com/office/officeart/2005/8/layout/cycle3"/>
    <dgm:cxn modelId="{CB958921-89D9-4A47-9A38-C04BE60710A0}" srcId="{676F360C-E1FE-4705-A655-FC1BBB6BA4AB}" destId="{80F7079A-ECCF-4C84-99D0-8975EB42006B}" srcOrd="5" destOrd="0" parTransId="{3C7D03E1-DFEA-488A-A6A4-91EE2EF20524}" sibTransId="{1C467633-7E0D-4933-9821-794263A53FA2}"/>
    <dgm:cxn modelId="{105E1C2C-66E3-4A4A-87E0-C0B709BEFCD1}" type="presOf" srcId="{2509BCFB-D421-4514-951B-23DF204D831E}" destId="{A9FECC65-1642-44FA-9361-4A5AA3A17143}" srcOrd="0" destOrd="0" presId="urn:microsoft.com/office/officeart/2005/8/layout/cycle3"/>
    <dgm:cxn modelId="{BD5D01AF-1792-468C-A745-28CD60A01D26}" type="presOf" srcId="{80F7079A-ECCF-4C84-99D0-8975EB42006B}" destId="{800377E8-2D97-485E-99E7-AF319C0A5FCA}" srcOrd="0" destOrd="0" presId="urn:microsoft.com/office/officeart/2005/8/layout/cycle3"/>
    <dgm:cxn modelId="{4463C6BB-4100-462A-A206-DD907D1536FA}" type="presOf" srcId="{676F360C-E1FE-4705-A655-FC1BBB6BA4AB}" destId="{83FE8388-3323-4E0E-9FA6-15B3CA69DA2E}" srcOrd="0" destOrd="0" presId="urn:microsoft.com/office/officeart/2005/8/layout/cycle3"/>
    <dgm:cxn modelId="{A42A9F7B-9860-4FED-A21F-58240B3E0940}" srcId="{676F360C-E1FE-4705-A655-FC1BBB6BA4AB}" destId="{2509BCFB-D421-4514-951B-23DF204D831E}" srcOrd="3" destOrd="0" parTransId="{0E8E6FD9-E19C-41C7-A9C3-60A5C966FE82}" sibTransId="{75672152-FA52-4993-8D77-36FEAF814117}"/>
    <dgm:cxn modelId="{D455D50E-3A5E-40AF-B570-8ABC949D2A7C}" type="presOf" srcId="{AAC2DC71-F08E-4C46-8AF5-237C719CCBC9}" destId="{60A0510C-4007-4B1E-A858-0760D480FCD8}" srcOrd="0" destOrd="0" presId="urn:microsoft.com/office/officeart/2005/8/layout/cycle3"/>
    <dgm:cxn modelId="{D72516C1-8BD6-41AB-BDC2-F0490CD40F82}" type="presOf" srcId="{D4CC005E-AEAA-43B4-BC11-61B296D3D167}" destId="{187F1709-E910-421D-92C1-049849663387}" srcOrd="0" destOrd="0" presId="urn:microsoft.com/office/officeart/2005/8/layout/cycle3"/>
    <dgm:cxn modelId="{964C529C-2D1F-4F91-8089-EDE392C1DB01}" srcId="{676F360C-E1FE-4705-A655-FC1BBB6BA4AB}" destId="{D4CC005E-AEAA-43B4-BC11-61B296D3D167}" srcOrd="0" destOrd="0" parTransId="{12047AAA-AA62-4BAF-B5B3-0F9D33E8EBC5}" sibTransId="{AAC2DC71-F08E-4C46-8AF5-237C719CCBC9}"/>
    <dgm:cxn modelId="{908199B2-B9CE-4BDA-947D-A0F4CADBB502}" type="presParOf" srcId="{83FE8388-3323-4E0E-9FA6-15B3CA69DA2E}" destId="{3CBB91F2-5A5F-4480-8722-A2BC61BCDD72}" srcOrd="0" destOrd="0" presId="urn:microsoft.com/office/officeart/2005/8/layout/cycle3"/>
    <dgm:cxn modelId="{E80EFD3A-99C0-44FF-AA8B-A392B17FE593}" type="presParOf" srcId="{3CBB91F2-5A5F-4480-8722-A2BC61BCDD72}" destId="{187F1709-E910-421D-92C1-049849663387}" srcOrd="0" destOrd="0" presId="urn:microsoft.com/office/officeart/2005/8/layout/cycle3"/>
    <dgm:cxn modelId="{B544AD9B-DA3D-4BEF-B572-8DE84906A953}" type="presParOf" srcId="{3CBB91F2-5A5F-4480-8722-A2BC61BCDD72}" destId="{60A0510C-4007-4B1E-A858-0760D480FCD8}" srcOrd="1" destOrd="0" presId="urn:microsoft.com/office/officeart/2005/8/layout/cycle3"/>
    <dgm:cxn modelId="{AD5FC235-C02F-42C1-A6E5-D9B247C6C2C5}" type="presParOf" srcId="{3CBB91F2-5A5F-4480-8722-A2BC61BCDD72}" destId="{37F23CBD-23FB-4E44-9F95-B39704D3792F}" srcOrd="2" destOrd="0" presId="urn:microsoft.com/office/officeart/2005/8/layout/cycle3"/>
    <dgm:cxn modelId="{A469DC24-B8C4-4BFD-8BA7-F37DE247B7E0}" type="presParOf" srcId="{3CBB91F2-5A5F-4480-8722-A2BC61BCDD72}" destId="{77E333CC-FEC8-4B8A-A276-6C3748B71875}" srcOrd="3" destOrd="0" presId="urn:microsoft.com/office/officeart/2005/8/layout/cycle3"/>
    <dgm:cxn modelId="{9B90EDF5-EE24-4E41-A34A-5E6DE88138D6}" type="presParOf" srcId="{3CBB91F2-5A5F-4480-8722-A2BC61BCDD72}" destId="{A9FECC65-1642-44FA-9361-4A5AA3A17143}" srcOrd="4" destOrd="0" presId="urn:microsoft.com/office/officeart/2005/8/layout/cycle3"/>
    <dgm:cxn modelId="{902945E4-0B49-4FDE-B5DC-48E9E1136330}" type="presParOf" srcId="{3CBB91F2-5A5F-4480-8722-A2BC61BCDD72}" destId="{649E4F17-ED17-4DE8-88C8-75F8A0394A63}" srcOrd="5" destOrd="0" presId="urn:microsoft.com/office/officeart/2005/8/layout/cycle3"/>
    <dgm:cxn modelId="{ABBA6C0B-1C5D-456A-B250-682940DA884F}" type="presParOf" srcId="{3CBB91F2-5A5F-4480-8722-A2BC61BCDD72}" destId="{800377E8-2D97-485E-99E7-AF319C0A5FCA}" srcOrd="6" destOrd="0" presId="urn:microsoft.com/office/officeart/2005/8/layout/cycle3"/>
  </dgm:cxnLst>
  <dgm:bg>
    <a:noFill/>
  </dgm:bg>
  <dgm:whole>
    <a:ln>
      <a:gradFill>
        <a:gsLst>
          <a:gs pos="0">
            <a:schemeClr val="accent1">
              <a:lumMod val="5000"/>
              <a:lumOff val="95000"/>
            </a:schemeClr>
          </a:gs>
          <a:gs pos="74000">
            <a:schemeClr val="accent1">
              <a:lumMod val="45000"/>
              <a:lumOff val="55000"/>
            </a:schemeClr>
          </a:gs>
          <a:gs pos="83000">
            <a:schemeClr val="accent1">
              <a:lumMod val="45000"/>
              <a:lumOff val="55000"/>
            </a:schemeClr>
          </a:gs>
          <a:gs pos="100000">
            <a:schemeClr val="accent1">
              <a:lumMod val="30000"/>
              <a:lumOff val="70000"/>
            </a:schemeClr>
          </a:gs>
        </a:gsLst>
        <a:lin ang="5400000" scaled="1"/>
      </a:gradFill>
    </a:ln>
  </dgm:whole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76F360C-E1FE-4705-A655-FC1BBB6BA4AB}" type="doc">
      <dgm:prSet loTypeId="urn:microsoft.com/office/officeart/2005/8/layout/cycle3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D4CC005E-AEAA-43B4-BC11-61B296D3D167}">
      <dgm:prSet phldrT="[Text]" custT="1"/>
      <dgm:spPr>
        <a:solidFill>
          <a:schemeClr val="accent3">
            <a:lumMod val="20000"/>
            <a:lumOff val="80000"/>
          </a:schemeClr>
        </a:solidFill>
      </dgm:spPr>
      <dgm:t>
        <a:bodyPr/>
        <a:lstStyle/>
        <a:p>
          <a:r>
            <a:rPr lang="en-US" sz="2300" dirty="0" smtClean="0">
              <a:solidFill>
                <a:schemeClr val="tx1"/>
              </a:solidFill>
            </a:rPr>
            <a:t>Ask the Question</a:t>
          </a:r>
          <a:endParaRPr lang="en-US" sz="2300" dirty="0">
            <a:solidFill>
              <a:schemeClr val="tx1"/>
            </a:solidFill>
          </a:endParaRPr>
        </a:p>
      </dgm:t>
    </dgm:pt>
    <dgm:pt modelId="{12047AAA-AA62-4BAF-B5B3-0F9D33E8EBC5}" type="parTrans" cxnId="{964C529C-2D1F-4F91-8089-EDE392C1DB01}">
      <dgm:prSet/>
      <dgm:spPr/>
      <dgm:t>
        <a:bodyPr/>
        <a:lstStyle/>
        <a:p>
          <a:endParaRPr lang="en-US"/>
        </a:p>
      </dgm:t>
    </dgm:pt>
    <dgm:pt modelId="{AAC2DC71-F08E-4C46-8AF5-237C719CCBC9}" type="sibTrans" cxnId="{964C529C-2D1F-4F91-8089-EDE392C1DB01}">
      <dgm:prSet/>
      <dgm:spPr/>
      <dgm:t>
        <a:bodyPr/>
        <a:lstStyle/>
        <a:p>
          <a:endParaRPr lang="en-US"/>
        </a:p>
      </dgm:t>
    </dgm:pt>
    <dgm:pt modelId="{2509BCFB-D421-4514-951B-23DF204D831E}">
      <dgm:prSet phldrT="[Text]" custT="1"/>
      <dgm:spPr>
        <a:solidFill>
          <a:schemeClr val="accent3">
            <a:lumMod val="20000"/>
            <a:lumOff val="80000"/>
          </a:schemeClr>
        </a:solidFill>
      </dgm:spPr>
      <dgm:t>
        <a:bodyPr/>
        <a:lstStyle/>
        <a:p>
          <a:r>
            <a:rPr lang="en-US" sz="2000" dirty="0" smtClean="0">
              <a:solidFill>
                <a:schemeClr val="tx1"/>
              </a:solidFill>
            </a:rPr>
            <a:t>Create a Solution</a:t>
          </a:r>
          <a:endParaRPr lang="en-US" sz="2000" dirty="0">
            <a:solidFill>
              <a:schemeClr val="tx1"/>
            </a:solidFill>
          </a:endParaRPr>
        </a:p>
      </dgm:t>
    </dgm:pt>
    <dgm:pt modelId="{0E8E6FD9-E19C-41C7-A9C3-60A5C966FE82}" type="parTrans" cxnId="{A42A9F7B-9860-4FED-A21F-58240B3E0940}">
      <dgm:prSet/>
      <dgm:spPr/>
      <dgm:t>
        <a:bodyPr/>
        <a:lstStyle/>
        <a:p>
          <a:endParaRPr lang="en-US"/>
        </a:p>
      </dgm:t>
    </dgm:pt>
    <dgm:pt modelId="{75672152-FA52-4993-8D77-36FEAF814117}" type="sibTrans" cxnId="{A42A9F7B-9860-4FED-A21F-58240B3E0940}">
      <dgm:prSet/>
      <dgm:spPr/>
      <dgm:t>
        <a:bodyPr/>
        <a:lstStyle/>
        <a:p>
          <a:endParaRPr lang="en-US"/>
        </a:p>
      </dgm:t>
    </dgm:pt>
    <dgm:pt modelId="{6DBAAB31-9707-4A50-8C43-0EB5CA94B5DE}">
      <dgm:prSet phldrT="[Text]"/>
      <dgm:spPr>
        <a:solidFill>
          <a:schemeClr val="accent3">
            <a:lumMod val="20000"/>
            <a:lumOff val="80000"/>
          </a:schemeClr>
        </a:solidFill>
      </dgm:spPr>
      <dgm:t>
        <a:bodyPr/>
        <a:lstStyle/>
        <a:p>
          <a:r>
            <a:rPr lang="en-US" dirty="0" smtClean="0">
              <a:solidFill>
                <a:schemeClr val="tx1"/>
              </a:solidFill>
            </a:rPr>
            <a:t>Test the Product</a:t>
          </a:r>
          <a:endParaRPr lang="en-US" dirty="0">
            <a:solidFill>
              <a:schemeClr val="tx1"/>
            </a:solidFill>
          </a:endParaRPr>
        </a:p>
      </dgm:t>
    </dgm:pt>
    <dgm:pt modelId="{9629BC86-C290-4F6A-B74C-8126DCA53F93}" type="parTrans" cxnId="{BC2E3EAB-7019-4D21-9175-750CDD638244}">
      <dgm:prSet/>
      <dgm:spPr/>
      <dgm:t>
        <a:bodyPr/>
        <a:lstStyle/>
        <a:p>
          <a:endParaRPr lang="en-US"/>
        </a:p>
      </dgm:t>
    </dgm:pt>
    <dgm:pt modelId="{3F51BE4F-ADC7-4C54-9AA1-91267A8A2E33}" type="sibTrans" cxnId="{BC2E3EAB-7019-4D21-9175-750CDD638244}">
      <dgm:prSet/>
      <dgm:spPr/>
      <dgm:t>
        <a:bodyPr/>
        <a:lstStyle/>
        <a:p>
          <a:endParaRPr lang="en-US"/>
        </a:p>
      </dgm:t>
    </dgm:pt>
    <dgm:pt modelId="{E4DCF853-CCAC-4167-9BCE-2AAAD36F451E}">
      <dgm:prSet phldrT="[Text]" custT="1"/>
      <dgm:spPr>
        <a:solidFill>
          <a:schemeClr val="accent3">
            <a:lumMod val="20000"/>
            <a:lumOff val="80000"/>
          </a:schemeClr>
        </a:solidFill>
      </dgm:spPr>
      <dgm:t>
        <a:bodyPr/>
        <a:lstStyle/>
        <a:p>
          <a:pPr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dirty="0" smtClean="0">
              <a:solidFill>
                <a:schemeClr val="tx1"/>
              </a:solidFill>
            </a:rPr>
            <a:t>Explore the Possibilities</a:t>
          </a:r>
          <a:endParaRPr lang="en-US" sz="2300" dirty="0">
            <a:solidFill>
              <a:schemeClr val="tx1"/>
            </a:solidFill>
          </a:endParaRPr>
        </a:p>
      </dgm:t>
    </dgm:pt>
    <dgm:pt modelId="{5B0FBBE8-873E-47FB-9E2D-B9921B670C5C}" type="parTrans" cxnId="{D46EAEF1-A94B-4789-8304-9FC8A271B431}">
      <dgm:prSet/>
      <dgm:spPr/>
      <dgm:t>
        <a:bodyPr/>
        <a:lstStyle/>
        <a:p>
          <a:endParaRPr lang="en-US"/>
        </a:p>
      </dgm:t>
    </dgm:pt>
    <dgm:pt modelId="{0E682A57-6728-470A-8850-483E071C63FE}" type="sibTrans" cxnId="{D46EAEF1-A94B-4789-8304-9FC8A271B431}">
      <dgm:prSet/>
      <dgm:spPr/>
      <dgm:t>
        <a:bodyPr/>
        <a:lstStyle/>
        <a:p>
          <a:endParaRPr lang="en-US"/>
        </a:p>
      </dgm:t>
    </dgm:pt>
    <dgm:pt modelId="{6CCB8F96-0EF0-4AB6-B903-A6BD0C43AAAA}">
      <dgm:prSet custT="1"/>
      <dgm:spPr>
        <a:solidFill>
          <a:schemeClr val="accent3">
            <a:lumMod val="20000"/>
            <a:lumOff val="80000"/>
          </a:schemeClr>
        </a:solidFill>
      </dgm:spPr>
      <dgm:t>
        <a:bodyPr/>
        <a:lstStyle/>
        <a:p>
          <a:r>
            <a:rPr lang="en-US" sz="1800" dirty="0" smtClean="0">
              <a:solidFill>
                <a:schemeClr val="tx1"/>
              </a:solidFill>
            </a:rPr>
            <a:t>Research and Data Collection</a:t>
          </a:r>
          <a:endParaRPr lang="en-US" sz="1800" dirty="0">
            <a:solidFill>
              <a:schemeClr val="tx1"/>
            </a:solidFill>
          </a:endParaRPr>
        </a:p>
      </dgm:t>
    </dgm:pt>
    <dgm:pt modelId="{4703671F-06D3-4405-A609-B9CDE46EE5F7}" type="parTrans" cxnId="{20F30479-87E7-44F3-8292-320367A52F22}">
      <dgm:prSet/>
      <dgm:spPr/>
      <dgm:t>
        <a:bodyPr/>
        <a:lstStyle/>
        <a:p>
          <a:endParaRPr lang="en-US"/>
        </a:p>
      </dgm:t>
    </dgm:pt>
    <dgm:pt modelId="{C335530E-DE5C-46A4-8979-A38D244973AE}" type="sibTrans" cxnId="{20F30479-87E7-44F3-8292-320367A52F22}">
      <dgm:prSet/>
      <dgm:spPr/>
      <dgm:t>
        <a:bodyPr/>
        <a:lstStyle/>
        <a:p>
          <a:endParaRPr lang="en-US"/>
        </a:p>
      </dgm:t>
    </dgm:pt>
    <dgm:pt modelId="{76E721D6-9B01-4CDF-B5E6-553E8C1B2519}">
      <dgm:prSet/>
      <dgm:spPr>
        <a:solidFill>
          <a:schemeClr val="accent3">
            <a:lumMod val="20000"/>
            <a:lumOff val="80000"/>
          </a:schemeClr>
        </a:solidFill>
      </dgm:spPr>
      <dgm:t>
        <a:bodyPr/>
        <a:lstStyle/>
        <a:p>
          <a:r>
            <a:rPr lang="en-US" dirty="0" smtClean="0">
              <a:solidFill>
                <a:schemeClr val="tx1"/>
              </a:solidFill>
            </a:rPr>
            <a:t>Infographic Presentation</a:t>
          </a:r>
          <a:endParaRPr lang="en-US" dirty="0">
            <a:solidFill>
              <a:schemeClr val="tx1"/>
            </a:solidFill>
          </a:endParaRPr>
        </a:p>
      </dgm:t>
    </dgm:pt>
    <dgm:pt modelId="{70DDE8E2-7F43-4C2F-8E6B-6E3AF5D9C3E8}" type="parTrans" cxnId="{FE26F47F-113A-42B5-888D-90987141C12D}">
      <dgm:prSet/>
      <dgm:spPr/>
      <dgm:t>
        <a:bodyPr/>
        <a:lstStyle/>
        <a:p>
          <a:endParaRPr lang="en-US"/>
        </a:p>
      </dgm:t>
    </dgm:pt>
    <dgm:pt modelId="{A334B59A-B39E-4243-8D66-34C694E88874}" type="sibTrans" cxnId="{FE26F47F-113A-42B5-888D-90987141C12D}">
      <dgm:prSet/>
      <dgm:spPr/>
      <dgm:t>
        <a:bodyPr/>
        <a:lstStyle/>
        <a:p>
          <a:endParaRPr lang="en-US"/>
        </a:p>
      </dgm:t>
    </dgm:pt>
    <dgm:pt modelId="{57698C53-7104-4458-A189-017250A578EA}">
      <dgm:prSet phldrT="[Text]" custT="1"/>
      <dgm:spPr>
        <a:solidFill>
          <a:schemeClr val="accent3">
            <a:lumMod val="20000"/>
            <a:lumOff val="80000"/>
          </a:schemeClr>
        </a:solidFill>
      </dgm:spPr>
      <dgm:t>
        <a:bodyPr/>
        <a:lstStyle/>
        <a:p>
          <a:r>
            <a:rPr lang="en-US" sz="1800" dirty="0" smtClean="0">
              <a:solidFill>
                <a:schemeClr val="tx1"/>
              </a:solidFill>
            </a:rPr>
            <a:t>Ecological Footprint</a:t>
          </a:r>
          <a:endParaRPr lang="en-US" sz="1800" dirty="0">
            <a:solidFill>
              <a:schemeClr val="tx1"/>
            </a:solidFill>
          </a:endParaRPr>
        </a:p>
      </dgm:t>
    </dgm:pt>
    <dgm:pt modelId="{A4B7F952-00DE-4C93-87ED-78C130CE7AB2}" type="parTrans" cxnId="{01811252-39E1-4809-BA8F-1960C0F11918}">
      <dgm:prSet/>
      <dgm:spPr/>
      <dgm:t>
        <a:bodyPr/>
        <a:lstStyle/>
        <a:p>
          <a:endParaRPr lang="en-US"/>
        </a:p>
      </dgm:t>
    </dgm:pt>
    <dgm:pt modelId="{39A3F034-99AF-4FDB-B40D-FE3B4076BA24}" type="sibTrans" cxnId="{01811252-39E1-4809-BA8F-1960C0F11918}">
      <dgm:prSet/>
      <dgm:spPr/>
      <dgm:t>
        <a:bodyPr/>
        <a:lstStyle/>
        <a:p>
          <a:endParaRPr lang="en-US"/>
        </a:p>
      </dgm:t>
    </dgm:pt>
    <dgm:pt modelId="{4E4EA325-891F-4365-95A8-DA0259D0CE87}">
      <dgm:prSet custT="1"/>
      <dgm:spPr>
        <a:solidFill>
          <a:schemeClr val="accent3">
            <a:lumMod val="20000"/>
            <a:lumOff val="80000"/>
          </a:schemeClr>
        </a:solidFill>
        <a:ln>
          <a:noFill/>
        </a:ln>
      </dgm:spPr>
      <dgm:t>
        <a:bodyPr/>
        <a:lstStyle/>
        <a:p>
          <a:r>
            <a:rPr lang="en-US" sz="2300" dirty="0" smtClean="0">
              <a:solidFill>
                <a:schemeClr val="tx1"/>
              </a:solidFill>
            </a:rPr>
            <a:t>Plan a Design</a:t>
          </a:r>
          <a:endParaRPr lang="en-US" sz="2300" dirty="0">
            <a:solidFill>
              <a:schemeClr val="tx1"/>
            </a:solidFill>
          </a:endParaRPr>
        </a:p>
      </dgm:t>
    </dgm:pt>
    <dgm:pt modelId="{D6D6027F-6D81-45B9-B0B2-38568C92178A}" type="parTrans" cxnId="{34FA7AC2-1B5C-42BE-BB9B-D74BB5CC4A50}">
      <dgm:prSet/>
      <dgm:spPr/>
      <dgm:t>
        <a:bodyPr/>
        <a:lstStyle/>
        <a:p>
          <a:endParaRPr lang="en-US"/>
        </a:p>
      </dgm:t>
    </dgm:pt>
    <dgm:pt modelId="{258A6783-4658-421D-BB9B-E0424B81982D}" type="sibTrans" cxnId="{34FA7AC2-1B5C-42BE-BB9B-D74BB5CC4A50}">
      <dgm:prSet/>
      <dgm:spPr/>
      <dgm:t>
        <a:bodyPr/>
        <a:lstStyle/>
        <a:p>
          <a:endParaRPr lang="en-US"/>
        </a:p>
      </dgm:t>
    </dgm:pt>
    <dgm:pt modelId="{0202C11D-18CA-4C27-A381-C4974DC01568}">
      <dgm:prSet custT="1"/>
      <dgm:spPr>
        <a:solidFill>
          <a:schemeClr val="accent3">
            <a:lumMod val="20000"/>
            <a:lumOff val="80000"/>
          </a:schemeClr>
        </a:solidFill>
      </dgm:spPr>
      <dgm:t>
        <a:bodyPr/>
        <a:lstStyle/>
        <a:p>
          <a:r>
            <a:rPr lang="en-US" sz="1800" dirty="0" smtClean="0">
              <a:solidFill>
                <a:schemeClr val="tx1"/>
              </a:solidFill>
            </a:rPr>
            <a:t>Production of Infographic</a:t>
          </a:r>
          <a:endParaRPr lang="en-US" sz="1800" dirty="0">
            <a:solidFill>
              <a:schemeClr val="tx1"/>
            </a:solidFill>
          </a:endParaRPr>
        </a:p>
      </dgm:t>
    </dgm:pt>
    <dgm:pt modelId="{0FDB0911-46C7-4BFB-AB30-2F87EAA46468}" type="parTrans" cxnId="{4A5885CA-6441-47DD-8ACD-FDDD9D7639CB}">
      <dgm:prSet/>
      <dgm:spPr/>
      <dgm:t>
        <a:bodyPr/>
        <a:lstStyle/>
        <a:p>
          <a:endParaRPr lang="en-US"/>
        </a:p>
      </dgm:t>
    </dgm:pt>
    <dgm:pt modelId="{63201487-5BD4-415B-86EA-21B24D32DDB4}" type="sibTrans" cxnId="{4A5885CA-6441-47DD-8ACD-FDDD9D7639CB}">
      <dgm:prSet/>
      <dgm:spPr/>
      <dgm:t>
        <a:bodyPr/>
        <a:lstStyle/>
        <a:p>
          <a:endParaRPr lang="en-US"/>
        </a:p>
      </dgm:t>
    </dgm:pt>
    <dgm:pt modelId="{973545C4-0224-43C4-BA35-73D9FC5FF1F8}">
      <dgm:prSet custT="1"/>
      <dgm:spPr>
        <a:solidFill>
          <a:schemeClr val="accent3">
            <a:lumMod val="20000"/>
            <a:lumOff val="80000"/>
          </a:schemeClr>
        </a:solidFill>
        <a:ln>
          <a:noFill/>
        </a:ln>
      </dgm:spPr>
      <dgm:t>
        <a:bodyPr/>
        <a:lstStyle/>
        <a:p>
          <a:r>
            <a:rPr lang="en-US" sz="1800" dirty="0" smtClean="0">
              <a:solidFill>
                <a:schemeClr val="tx1"/>
              </a:solidFill>
            </a:rPr>
            <a:t>Selection of Project Topic</a:t>
          </a:r>
          <a:endParaRPr lang="en-US" sz="1300" dirty="0">
            <a:solidFill>
              <a:schemeClr val="tx1"/>
            </a:solidFill>
          </a:endParaRPr>
        </a:p>
      </dgm:t>
    </dgm:pt>
    <dgm:pt modelId="{40232B98-FD4C-441E-9D50-A1971450604A}" type="parTrans" cxnId="{25520A4C-2830-42B0-AB8B-9774F5BCB78D}">
      <dgm:prSet/>
      <dgm:spPr/>
      <dgm:t>
        <a:bodyPr/>
        <a:lstStyle/>
        <a:p>
          <a:endParaRPr lang="en-US"/>
        </a:p>
      </dgm:t>
    </dgm:pt>
    <dgm:pt modelId="{95ED979D-6375-4B93-B5AD-2019D9E79DC9}" type="sibTrans" cxnId="{25520A4C-2830-42B0-AB8B-9774F5BCB78D}">
      <dgm:prSet/>
      <dgm:spPr/>
      <dgm:t>
        <a:bodyPr/>
        <a:lstStyle/>
        <a:p>
          <a:endParaRPr lang="en-US"/>
        </a:p>
      </dgm:t>
    </dgm:pt>
    <dgm:pt modelId="{80F7079A-ECCF-4C84-99D0-8975EB42006B}">
      <dgm:prSet/>
      <dgm:spPr>
        <a:solidFill>
          <a:schemeClr val="accent3">
            <a:lumMod val="20000"/>
            <a:lumOff val="80000"/>
          </a:schemeClr>
        </a:solidFill>
      </dgm:spPr>
      <dgm:t>
        <a:bodyPr/>
        <a:lstStyle/>
        <a:p>
          <a:r>
            <a:rPr lang="en-US" dirty="0" smtClean="0">
              <a:solidFill>
                <a:schemeClr val="tx1"/>
              </a:solidFill>
            </a:rPr>
            <a:t>Evaluate and Improve</a:t>
          </a:r>
          <a:endParaRPr lang="en-US" dirty="0">
            <a:solidFill>
              <a:schemeClr val="tx1"/>
            </a:solidFill>
          </a:endParaRPr>
        </a:p>
      </dgm:t>
    </dgm:pt>
    <dgm:pt modelId="{3C7D03E1-DFEA-488A-A6A4-91EE2EF20524}" type="parTrans" cxnId="{CB958921-89D9-4A47-9A38-C04BE60710A0}">
      <dgm:prSet/>
      <dgm:spPr/>
      <dgm:t>
        <a:bodyPr/>
        <a:lstStyle/>
        <a:p>
          <a:endParaRPr lang="en-US"/>
        </a:p>
      </dgm:t>
    </dgm:pt>
    <dgm:pt modelId="{1C467633-7E0D-4933-9821-794263A53FA2}" type="sibTrans" cxnId="{CB958921-89D9-4A47-9A38-C04BE60710A0}">
      <dgm:prSet/>
      <dgm:spPr/>
      <dgm:t>
        <a:bodyPr/>
        <a:lstStyle/>
        <a:p>
          <a:endParaRPr lang="en-US"/>
        </a:p>
      </dgm:t>
    </dgm:pt>
    <dgm:pt modelId="{B3D07F30-9759-4EAF-933D-8AF84F52F3A3}">
      <dgm:prSet/>
      <dgm:spPr>
        <a:solidFill>
          <a:schemeClr val="accent3">
            <a:lumMod val="20000"/>
            <a:lumOff val="80000"/>
          </a:schemeClr>
        </a:solidFill>
      </dgm:spPr>
      <dgm:t>
        <a:bodyPr/>
        <a:lstStyle/>
        <a:p>
          <a:r>
            <a:rPr lang="en-US" dirty="0" smtClean="0">
              <a:solidFill>
                <a:schemeClr val="tx1"/>
              </a:solidFill>
            </a:rPr>
            <a:t>Comparing Pugh Chart Results</a:t>
          </a:r>
          <a:endParaRPr lang="en-US" dirty="0">
            <a:solidFill>
              <a:schemeClr val="tx1"/>
            </a:solidFill>
          </a:endParaRPr>
        </a:p>
      </dgm:t>
    </dgm:pt>
    <dgm:pt modelId="{6FEB0F57-CE7E-47EA-9A24-57C70F1792EE}" type="parTrans" cxnId="{59E1281C-93FE-4D30-BD5B-5225CB923E2A}">
      <dgm:prSet/>
      <dgm:spPr/>
      <dgm:t>
        <a:bodyPr/>
        <a:lstStyle/>
        <a:p>
          <a:endParaRPr lang="en-US"/>
        </a:p>
      </dgm:t>
    </dgm:pt>
    <dgm:pt modelId="{2379BA7B-BA98-474E-814A-A25FE74E86C9}" type="sibTrans" cxnId="{59E1281C-93FE-4D30-BD5B-5225CB923E2A}">
      <dgm:prSet/>
      <dgm:spPr/>
      <dgm:t>
        <a:bodyPr/>
        <a:lstStyle/>
        <a:p>
          <a:endParaRPr lang="en-US"/>
        </a:p>
      </dgm:t>
    </dgm:pt>
    <dgm:pt modelId="{C7146981-3076-43DC-A3E9-D6785D0208E3}">
      <dgm:prSet custT="1"/>
      <dgm:spPr>
        <a:solidFill>
          <a:schemeClr val="accent3">
            <a:lumMod val="20000"/>
            <a:lumOff val="80000"/>
          </a:schemeClr>
        </a:solidFill>
      </dgm:spPr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sz="1800" dirty="0" smtClean="0">
              <a:solidFill>
                <a:schemeClr val="tx1"/>
              </a:solidFill>
            </a:rPr>
            <a:t>Defining Criteria with Pugh Chart</a:t>
          </a:r>
          <a:endParaRPr lang="en-US" sz="1800" dirty="0">
            <a:solidFill>
              <a:schemeClr val="tx1"/>
            </a:solidFill>
          </a:endParaRPr>
        </a:p>
      </dgm:t>
    </dgm:pt>
    <dgm:pt modelId="{39868DE8-EAA0-4AC3-9FDD-52EF1843B468}" type="parTrans" cxnId="{CBA0E2DF-6B4A-4648-A3D9-062034A60478}">
      <dgm:prSet/>
      <dgm:spPr/>
      <dgm:t>
        <a:bodyPr/>
        <a:lstStyle/>
        <a:p>
          <a:endParaRPr lang="en-US"/>
        </a:p>
      </dgm:t>
    </dgm:pt>
    <dgm:pt modelId="{51E8C2E8-A44B-4818-86D3-6496B1D914FE}" type="sibTrans" cxnId="{CBA0E2DF-6B4A-4648-A3D9-062034A60478}">
      <dgm:prSet/>
      <dgm:spPr/>
      <dgm:t>
        <a:bodyPr/>
        <a:lstStyle/>
        <a:p>
          <a:endParaRPr lang="en-US"/>
        </a:p>
      </dgm:t>
    </dgm:pt>
    <dgm:pt modelId="{117088F2-A7D1-47F4-8277-0139247D52AB}">
      <dgm:prSet/>
      <dgm:spPr>
        <a:solidFill>
          <a:schemeClr val="accent3">
            <a:lumMod val="20000"/>
            <a:lumOff val="80000"/>
          </a:schemeClr>
        </a:solidFill>
      </dgm:spPr>
      <dgm:t>
        <a:bodyPr/>
        <a:lstStyle/>
        <a:p>
          <a:r>
            <a:rPr lang="en-US" dirty="0" smtClean="0">
              <a:solidFill>
                <a:schemeClr val="tx1"/>
              </a:solidFill>
            </a:rPr>
            <a:t>Evaluation with the Pugh Chart</a:t>
          </a:r>
          <a:endParaRPr lang="en-US" dirty="0">
            <a:solidFill>
              <a:schemeClr val="tx1"/>
            </a:solidFill>
          </a:endParaRPr>
        </a:p>
      </dgm:t>
    </dgm:pt>
    <dgm:pt modelId="{ED22C1FA-D044-4254-8F55-3FAF00F4228D}" type="parTrans" cxnId="{C8B68183-091A-4FD3-99E6-5ED41C5E3126}">
      <dgm:prSet/>
      <dgm:spPr/>
      <dgm:t>
        <a:bodyPr/>
        <a:lstStyle/>
        <a:p>
          <a:endParaRPr lang="en-US"/>
        </a:p>
      </dgm:t>
    </dgm:pt>
    <dgm:pt modelId="{5964A620-BE0F-4E7E-BC95-385909D1970A}" type="sibTrans" cxnId="{C8B68183-091A-4FD3-99E6-5ED41C5E3126}">
      <dgm:prSet/>
      <dgm:spPr/>
      <dgm:t>
        <a:bodyPr/>
        <a:lstStyle/>
        <a:p>
          <a:endParaRPr lang="en-US"/>
        </a:p>
      </dgm:t>
    </dgm:pt>
    <dgm:pt modelId="{533AC1B2-239D-4652-8428-0C80999F3058}">
      <dgm:prSet/>
      <dgm:spPr>
        <a:solidFill>
          <a:schemeClr val="accent3">
            <a:lumMod val="20000"/>
            <a:lumOff val="80000"/>
          </a:schemeClr>
        </a:solidFill>
      </dgm:spPr>
      <dgm:t>
        <a:bodyPr/>
        <a:lstStyle/>
        <a:p>
          <a:r>
            <a:rPr lang="en-US" dirty="0" smtClean="0">
              <a:solidFill>
                <a:schemeClr val="tx1"/>
              </a:solidFill>
            </a:rPr>
            <a:t>Reflecting on Projects</a:t>
          </a:r>
          <a:endParaRPr lang="en-US" dirty="0">
            <a:solidFill>
              <a:schemeClr val="tx1"/>
            </a:solidFill>
          </a:endParaRPr>
        </a:p>
      </dgm:t>
    </dgm:pt>
    <dgm:pt modelId="{520534E1-5093-4004-878B-47E259BB3F1A}" type="parTrans" cxnId="{6E7958A4-B95B-4297-8AEA-205D1547A75E}">
      <dgm:prSet/>
      <dgm:spPr/>
      <dgm:t>
        <a:bodyPr/>
        <a:lstStyle/>
        <a:p>
          <a:endParaRPr lang="en-US"/>
        </a:p>
      </dgm:t>
    </dgm:pt>
    <dgm:pt modelId="{CAF94101-A7F6-4086-8404-29E52C30A988}" type="sibTrans" cxnId="{6E7958A4-B95B-4297-8AEA-205D1547A75E}">
      <dgm:prSet/>
      <dgm:spPr/>
      <dgm:t>
        <a:bodyPr/>
        <a:lstStyle/>
        <a:p>
          <a:endParaRPr lang="en-US"/>
        </a:p>
      </dgm:t>
    </dgm:pt>
    <dgm:pt modelId="{F8E8F42A-9F29-40A3-BEB0-44AFF2EDBB06}">
      <dgm:prSet custT="1"/>
      <dgm:spPr>
        <a:solidFill>
          <a:schemeClr val="accent3">
            <a:lumMod val="20000"/>
            <a:lumOff val="80000"/>
          </a:schemeClr>
        </a:solidFill>
      </dgm:spPr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sz="1800" dirty="0" smtClean="0">
              <a:solidFill>
                <a:schemeClr val="tx1"/>
              </a:solidFill>
            </a:rPr>
            <a:t>Evaluating Cafeteria Practice</a:t>
          </a:r>
          <a:endParaRPr lang="en-US" sz="1800" dirty="0">
            <a:solidFill>
              <a:schemeClr val="tx1"/>
            </a:solidFill>
          </a:endParaRPr>
        </a:p>
      </dgm:t>
    </dgm:pt>
    <dgm:pt modelId="{4FB6DCF0-95BF-40B0-A9AA-9385C1D8054B}" type="parTrans" cxnId="{ACE85BB5-4476-46C4-ACA9-A0F45E20EAF5}">
      <dgm:prSet/>
      <dgm:spPr/>
      <dgm:t>
        <a:bodyPr/>
        <a:lstStyle/>
        <a:p>
          <a:endParaRPr lang="en-US"/>
        </a:p>
      </dgm:t>
    </dgm:pt>
    <dgm:pt modelId="{6126936A-AE7D-4A7D-9603-E830F2A5F2EE}" type="sibTrans" cxnId="{ACE85BB5-4476-46C4-ACA9-A0F45E20EAF5}">
      <dgm:prSet/>
      <dgm:spPr/>
      <dgm:t>
        <a:bodyPr/>
        <a:lstStyle/>
        <a:p>
          <a:endParaRPr lang="en-US"/>
        </a:p>
      </dgm:t>
    </dgm:pt>
    <dgm:pt modelId="{7ED33321-2E27-4F22-8B76-595D0ADC79B2}">
      <dgm:prSet custT="1"/>
      <dgm:spPr>
        <a:solidFill>
          <a:schemeClr val="accent3">
            <a:lumMod val="20000"/>
            <a:lumOff val="80000"/>
          </a:schemeClr>
        </a:solidFill>
        <a:ln>
          <a:noFill/>
        </a:ln>
      </dgm:spPr>
      <dgm:t>
        <a:bodyPr/>
        <a:lstStyle/>
        <a:p>
          <a:r>
            <a:rPr lang="en-US" sz="1800" dirty="0" smtClean="0">
              <a:solidFill>
                <a:schemeClr val="tx1"/>
              </a:solidFill>
            </a:rPr>
            <a:t>Life Cycle Analysis</a:t>
          </a:r>
        </a:p>
        <a:p>
          <a:endParaRPr lang="en-US" sz="1300" dirty="0">
            <a:solidFill>
              <a:schemeClr val="tx1"/>
            </a:solidFill>
          </a:endParaRPr>
        </a:p>
      </dgm:t>
    </dgm:pt>
    <dgm:pt modelId="{C1A0B440-5603-4D72-A6BB-7B4451AF622D}" type="parTrans" cxnId="{15DAA685-7988-434C-9CF0-21C6BB5BF736}">
      <dgm:prSet/>
      <dgm:spPr/>
      <dgm:t>
        <a:bodyPr/>
        <a:lstStyle/>
        <a:p>
          <a:endParaRPr lang="en-US"/>
        </a:p>
      </dgm:t>
    </dgm:pt>
    <dgm:pt modelId="{B044CCCF-8F90-4633-AFA3-473C75C7462E}" type="sibTrans" cxnId="{15DAA685-7988-434C-9CF0-21C6BB5BF736}">
      <dgm:prSet/>
      <dgm:spPr/>
      <dgm:t>
        <a:bodyPr/>
        <a:lstStyle/>
        <a:p>
          <a:endParaRPr lang="en-US"/>
        </a:p>
      </dgm:t>
    </dgm:pt>
    <dgm:pt modelId="{0A85C982-78C1-40B3-869F-2F4AB3785F5C}">
      <dgm:prSet phldrT="[Text]" custT="1"/>
      <dgm:spPr>
        <a:solidFill>
          <a:schemeClr val="accent3">
            <a:lumMod val="20000"/>
            <a:lumOff val="80000"/>
          </a:schemeClr>
        </a:solidFill>
      </dgm:spPr>
      <dgm:t>
        <a:bodyPr/>
        <a:lstStyle/>
        <a:p>
          <a:r>
            <a:rPr lang="en-US" sz="1800" dirty="0" smtClean="0">
              <a:solidFill>
                <a:schemeClr val="tx1"/>
              </a:solidFill>
            </a:rPr>
            <a:t>Bag it Movie</a:t>
          </a:r>
          <a:endParaRPr lang="en-US" sz="1800" dirty="0">
            <a:solidFill>
              <a:schemeClr val="tx1"/>
            </a:solidFill>
          </a:endParaRPr>
        </a:p>
      </dgm:t>
    </dgm:pt>
    <dgm:pt modelId="{81A4B9C7-7393-4233-ADC7-5C3705E00AF1}" type="parTrans" cxnId="{C7E04E50-349A-44A7-9F2D-C8BEAD43647C}">
      <dgm:prSet/>
      <dgm:spPr/>
      <dgm:t>
        <a:bodyPr/>
        <a:lstStyle/>
        <a:p>
          <a:endParaRPr lang="en-US"/>
        </a:p>
      </dgm:t>
    </dgm:pt>
    <dgm:pt modelId="{7EBF6839-4F0F-4DF4-B2D5-090B0A9F89E6}" type="sibTrans" cxnId="{C7E04E50-349A-44A7-9F2D-C8BEAD43647C}">
      <dgm:prSet/>
      <dgm:spPr/>
      <dgm:t>
        <a:bodyPr/>
        <a:lstStyle/>
        <a:p>
          <a:endParaRPr lang="en-US"/>
        </a:p>
      </dgm:t>
    </dgm:pt>
    <dgm:pt modelId="{83FE8388-3323-4E0E-9FA6-15B3CA69DA2E}" type="pres">
      <dgm:prSet presAssocID="{676F360C-E1FE-4705-A655-FC1BBB6BA4AB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3CBB91F2-5A5F-4480-8722-A2BC61BCDD72}" type="pres">
      <dgm:prSet presAssocID="{676F360C-E1FE-4705-A655-FC1BBB6BA4AB}" presName="cycle" presStyleCnt="0"/>
      <dgm:spPr/>
    </dgm:pt>
    <dgm:pt modelId="{187F1709-E910-421D-92C1-049849663387}" type="pres">
      <dgm:prSet presAssocID="{D4CC005E-AEAA-43B4-BC11-61B296D3D167}" presName="nodeFirstNode" presStyleLbl="node1" presStyleIdx="0" presStyleCnt="6" custScaleX="165658" custScaleY="112384" custRadScaleRad="101257" custRadScaleInc="-1354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0A0510C-4007-4B1E-A858-0760D480FCD8}" type="pres">
      <dgm:prSet presAssocID="{AAC2DC71-F08E-4C46-8AF5-237C719CCBC9}" presName="sibTransFirstNode" presStyleLbl="bgShp" presStyleIdx="0" presStyleCnt="1" custScaleX="129928" custLinFactNeighborX="5998" custLinFactNeighborY="6482"/>
      <dgm:spPr/>
      <dgm:t>
        <a:bodyPr/>
        <a:lstStyle/>
        <a:p>
          <a:endParaRPr lang="en-US"/>
        </a:p>
      </dgm:t>
    </dgm:pt>
    <dgm:pt modelId="{37F23CBD-23FB-4E44-9F95-B39704D3792F}" type="pres">
      <dgm:prSet presAssocID="{E4DCF853-CCAC-4167-9BCE-2AAAD36F451E}" presName="nodeFollowingNodes" presStyleLbl="node1" presStyleIdx="1" presStyleCnt="6" custScaleX="167155" custScaleY="109972" custRadScaleRad="118266" custRadScaleInc="2022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7E333CC-FEC8-4B8A-A276-6C3748B71875}" type="pres">
      <dgm:prSet presAssocID="{4E4EA325-891F-4365-95A8-DA0259D0CE87}" presName="nodeFollowingNodes" presStyleLbl="node1" presStyleIdx="2" presStyleCnt="6" custScaleX="163989" custScaleY="101642" custRadScaleRad="113394" custRadScaleInc="-2399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9FECC65-1642-44FA-9361-4A5AA3A17143}" type="pres">
      <dgm:prSet presAssocID="{2509BCFB-D421-4514-951B-23DF204D831E}" presName="nodeFollowingNodes" presStyleLbl="node1" presStyleIdx="3" presStyleCnt="6" custScaleX="174883" custScaleY="108155" custRadScaleRad="95925" custRadScaleInc="298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49E4F17-ED17-4DE8-88C8-75F8A0394A63}" type="pres">
      <dgm:prSet presAssocID="{6DBAAB31-9707-4A50-8C43-0EB5CA94B5DE}" presName="nodeFollowingNodes" presStyleLbl="node1" presStyleIdx="4" presStyleCnt="6" custScaleX="162293" custScaleY="104521" custRadScaleRad="148888" custRadScaleInc="3222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00377E8-2D97-485E-99E7-AF319C0A5FCA}" type="pres">
      <dgm:prSet presAssocID="{80F7079A-ECCF-4C84-99D0-8975EB42006B}" presName="nodeFollowingNodes" presStyleLbl="node1" presStyleIdx="5" presStyleCnt="6" custScaleX="160914" custScaleY="115834" custRadScaleRad="168485" custRadScaleInc="-2981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EED2BA06-E72C-46A5-8735-7B2CDB489FBF}" type="presOf" srcId="{F8E8F42A-9F29-40A3-BEB0-44AFF2EDBB06}" destId="{37F23CBD-23FB-4E44-9F95-B39704D3792F}" srcOrd="0" destOrd="1" presId="urn:microsoft.com/office/officeart/2005/8/layout/cycle3"/>
    <dgm:cxn modelId="{18CC1B68-6504-4072-A476-EC3B5085B488}" type="presOf" srcId="{6DBAAB31-9707-4A50-8C43-0EB5CA94B5DE}" destId="{649E4F17-ED17-4DE8-88C8-75F8A0394A63}" srcOrd="0" destOrd="0" presId="urn:microsoft.com/office/officeart/2005/8/layout/cycle3"/>
    <dgm:cxn modelId="{C8B68183-091A-4FD3-99E6-5ED41C5E3126}" srcId="{6DBAAB31-9707-4A50-8C43-0EB5CA94B5DE}" destId="{117088F2-A7D1-47F4-8277-0139247D52AB}" srcOrd="1" destOrd="0" parTransId="{ED22C1FA-D044-4254-8F55-3FAF00F4228D}" sibTransId="{5964A620-BE0F-4E7E-BC95-385909D1970A}"/>
    <dgm:cxn modelId="{26BE01AD-8577-486A-A04A-BA43E99606E6}" type="presOf" srcId="{C7146981-3076-43DC-A3E9-D6785D0208E3}" destId="{37F23CBD-23FB-4E44-9F95-B39704D3792F}" srcOrd="0" destOrd="2" presId="urn:microsoft.com/office/officeart/2005/8/layout/cycle3"/>
    <dgm:cxn modelId="{04345366-797F-46E3-9FCE-821DC62C5AC9}" type="presOf" srcId="{973545C4-0224-43C4-BA35-73D9FC5FF1F8}" destId="{77E333CC-FEC8-4B8A-A276-6C3748B71875}" srcOrd="0" destOrd="1" presId="urn:microsoft.com/office/officeart/2005/8/layout/cycle3"/>
    <dgm:cxn modelId="{354C0ABA-C885-45CE-94C2-83C3218518C7}" type="presOf" srcId="{6CCB8F96-0EF0-4AB6-B903-A6BD0C43AAAA}" destId="{A9FECC65-1642-44FA-9361-4A5AA3A17143}" srcOrd="0" destOrd="1" presId="urn:microsoft.com/office/officeart/2005/8/layout/cycle3"/>
    <dgm:cxn modelId="{6CEA538A-51A7-47B1-A395-E06D43DCAD72}" type="presOf" srcId="{E4DCF853-CCAC-4167-9BCE-2AAAD36F451E}" destId="{37F23CBD-23FB-4E44-9F95-B39704D3792F}" srcOrd="0" destOrd="0" presId="urn:microsoft.com/office/officeart/2005/8/layout/cycle3"/>
    <dgm:cxn modelId="{01811252-39E1-4809-BA8F-1960C0F11918}" srcId="{D4CC005E-AEAA-43B4-BC11-61B296D3D167}" destId="{57698C53-7104-4458-A189-017250A578EA}" srcOrd="0" destOrd="0" parTransId="{A4B7F952-00DE-4C93-87ED-78C130CE7AB2}" sibTransId="{39A3F034-99AF-4FDB-B40D-FE3B4076BA24}"/>
    <dgm:cxn modelId="{C7E04E50-349A-44A7-9F2D-C8BEAD43647C}" srcId="{D4CC005E-AEAA-43B4-BC11-61B296D3D167}" destId="{0A85C982-78C1-40B3-869F-2F4AB3785F5C}" srcOrd="1" destOrd="0" parTransId="{81A4B9C7-7393-4233-ADC7-5C3705E00AF1}" sibTransId="{7EBF6839-4F0F-4DF4-B2D5-090B0A9F89E6}"/>
    <dgm:cxn modelId="{85EFF5E9-14DF-467D-A342-45F31A0E8EAE}" type="presOf" srcId="{AAC2DC71-F08E-4C46-8AF5-237C719CCBC9}" destId="{60A0510C-4007-4B1E-A858-0760D480FCD8}" srcOrd="0" destOrd="0" presId="urn:microsoft.com/office/officeart/2005/8/layout/cycle3"/>
    <dgm:cxn modelId="{0EADFAA2-65F8-4693-B30B-8D177C947841}" type="presOf" srcId="{B3D07F30-9759-4EAF-933D-8AF84F52F3A3}" destId="{800377E8-2D97-485E-99E7-AF319C0A5FCA}" srcOrd="0" destOrd="1" presId="urn:microsoft.com/office/officeart/2005/8/layout/cycle3"/>
    <dgm:cxn modelId="{BC2E3EAB-7019-4D21-9175-750CDD638244}" srcId="{676F360C-E1FE-4705-A655-FC1BBB6BA4AB}" destId="{6DBAAB31-9707-4A50-8C43-0EB5CA94B5DE}" srcOrd="4" destOrd="0" parTransId="{9629BC86-C290-4F6A-B74C-8126DCA53F93}" sibTransId="{3F51BE4F-ADC7-4C54-9AA1-91267A8A2E33}"/>
    <dgm:cxn modelId="{7E8BFCDB-229A-4AD3-A679-5869C4964A7E}" type="presOf" srcId="{76E721D6-9B01-4CDF-B5E6-553E8C1B2519}" destId="{649E4F17-ED17-4DE8-88C8-75F8A0394A63}" srcOrd="0" destOrd="1" presId="urn:microsoft.com/office/officeart/2005/8/layout/cycle3"/>
    <dgm:cxn modelId="{C6D811ED-A2C7-4B93-86DF-02B4749AAC1A}" type="presOf" srcId="{676F360C-E1FE-4705-A655-FC1BBB6BA4AB}" destId="{83FE8388-3323-4E0E-9FA6-15B3CA69DA2E}" srcOrd="0" destOrd="0" presId="urn:microsoft.com/office/officeart/2005/8/layout/cycle3"/>
    <dgm:cxn modelId="{20F30479-87E7-44F3-8292-320367A52F22}" srcId="{2509BCFB-D421-4514-951B-23DF204D831E}" destId="{6CCB8F96-0EF0-4AB6-B903-A6BD0C43AAAA}" srcOrd="0" destOrd="0" parTransId="{4703671F-06D3-4405-A609-B9CDE46EE5F7}" sibTransId="{C335530E-DE5C-46A4-8979-A38D244973AE}"/>
    <dgm:cxn modelId="{CC2E0542-010C-4C41-A38C-BC78BDD994A1}" type="presOf" srcId="{7ED33321-2E27-4F22-8B76-595D0ADC79B2}" destId="{77E333CC-FEC8-4B8A-A276-6C3748B71875}" srcOrd="0" destOrd="2" presId="urn:microsoft.com/office/officeart/2005/8/layout/cycle3"/>
    <dgm:cxn modelId="{CB958921-89D9-4A47-9A38-C04BE60710A0}" srcId="{676F360C-E1FE-4705-A655-FC1BBB6BA4AB}" destId="{80F7079A-ECCF-4C84-99D0-8975EB42006B}" srcOrd="5" destOrd="0" parTransId="{3C7D03E1-DFEA-488A-A6A4-91EE2EF20524}" sibTransId="{1C467633-7E0D-4933-9821-794263A53FA2}"/>
    <dgm:cxn modelId="{4A5885CA-6441-47DD-8ACD-FDDD9D7639CB}" srcId="{2509BCFB-D421-4514-951B-23DF204D831E}" destId="{0202C11D-18CA-4C27-A381-C4974DC01568}" srcOrd="1" destOrd="0" parTransId="{0FDB0911-46C7-4BFB-AB30-2F87EAA46468}" sibTransId="{63201487-5BD4-415B-86EA-21B24D32DDB4}"/>
    <dgm:cxn modelId="{6E7958A4-B95B-4297-8AEA-205D1547A75E}" srcId="{80F7079A-ECCF-4C84-99D0-8975EB42006B}" destId="{533AC1B2-239D-4652-8428-0C80999F3058}" srcOrd="1" destOrd="0" parTransId="{520534E1-5093-4004-878B-47E259BB3F1A}" sibTransId="{CAF94101-A7F6-4086-8404-29E52C30A988}"/>
    <dgm:cxn modelId="{05685E0C-7B82-4C72-A366-51DDED4C2651}" type="presOf" srcId="{117088F2-A7D1-47F4-8277-0139247D52AB}" destId="{649E4F17-ED17-4DE8-88C8-75F8A0394A63}" srcOrd="0" destOrd="2" presId="urn:microsoft.com/office/officeart/2005/8/layout/cycle3"/>
    <dgm:cxn modelId="{349EDF62-1791-4D58-8C6D-19464B33BF0D}" type="presOf" srcId="{80F7079A-ECCF-4C84-99D0-8975EB42006B}" destId="{800377E8-2D97-485E-99E7-AF319C0A5FCA}" srcOrd="0" destOrd="0" presId="urn:microsoft.com/office/officeart/2005/8/layout/cycle3"/>
    <dgm:cxn modelId="{D46EAEF1-A94B-4789-8304-9FC8A271B431}" srcId="{676F360C-E1FE-4705-A655-FC1BBB6BA4AB}" destId="{E4DCF853-CCAC-4167-9BCE-2AAAD36F451E}" srcOrd="1" destOrd="0" parTransId="{5B0FBBE8-873E-47FB-9E2D-B9921B670C5C}" sibTransId="{0E682A57-6728-470A-8850-483E071C63FE}"/>
    <dgm:cxn modelId="{964C529C-2D1F-4F91-8089-EDE392C1DB01}" srcId="{676F360C-E1FE-4705-A655-FC1BBB6BA4AB}" destId="{D4CC005E-AEAA-43B4-BC11-61B296D3D167}" srcOrd="0" destOrd="0" parTransId="{12047AAA-AA62-4BAF-B5B3-0F9D33E8EBC5}" sibTransId="{AAC2DC71-F08E-4C46-8AF5-237C719CCBC9}"/>
    <dgm:cxn modelId="{CBA0E2DF-6B4A-4648-A3D9-062034A60478}" srcId="{E4DCF853-CCAC-4167-9BCE-2AAAD36F451E}" destId="{C7146981-3076-43DC-A3E9-D6785D0208E3}" srcOrd="1" destOrd="0" parTransId="{39868DE8-EAA0-4AC3-9FDD-52EF1843B468}" sibTransId="{51E8C2E8-A44B-4818-86D3-6496B1D914FE}"/>
    <dgm:cxn modelId="{34FA7AC2-1B5C-42BE-BB9B-D74BB5CC4A50}" srcId="{676F360C-E1FE-4705-A655-FC1BBB6BA4AB}" destId="{4E4EA325-891F-4365-95A8-DA0259D0CE87}" srcOrd="2" destOrd="0" parTransId="{D6D6027F-6D81-45B9-B0B2-38568C92178A}" sibTransId="{258A6783-4658-421D-BB9B-E0424B81982D}"/>
    <dgm:cxn modelId="{FE26F47F-113A-42B5-888D-90987141C12D}" srcId="{6DBAAB31-9707-4A50-8C43-0EB5CA94B5DE}" destId="{76E721D6-9B01-4CDF-B5E6-553E8C1B2519}" srcOrd="0" destOrd="0" parTransId="{70DDE8E2-7F43-4C2F-8E6B-6E3AF5D9C3E8}" sibTransId="{A334B59A-B39E-4243-8D66-34C694E88874}"/>
    <dgm:cxn modelId="{ECEDEE7B-2D0A-4036-A737-C4B5DAA99FBA}" type="presOf" srcId="{2509BCFB-D421-4514-951B-23DF204D831E}" destId="{A9FECC65-1642-44FA-9361-4A5AA3A17143}" srcOrd="0" destOrd="0" presId="urn:microsoft.com/office/officeart/2005/8/layout/cycle3"/>
    <dgm:cxn modelId="{D419808B-D517-45BB-A9C0-65EA11DC065E}" type="presOf" srcId="{0202C11D-18CA-4C27-A381-C4974DC01568}" destId="{A9FECC65-1642-44FA-9361-4A5AA3A17143}" srcOrd="0" destOrd="2" presId="urn:microsoft.com/office/officeart/2005/8/layout/cycle3"/>
    <dgm:cxn modelId="{15DAA685-7988-434C-9CF0-21C6BB5BF736}" srcId="{4E4EA325-891F-4365-95A8-DA0259D0CE87}" destId="{7ED33321-2E27-4F22-8B76-595D0ADC79B2}" srcOrd="1" destOrd="0" parTransId="{C1A0B440-5603-4D72-A6BB-7B4451AF622D}" sibTransId="{B044CCCF-8F90-4633-AFA3-473C75C7462E}"/>
    <dgm:cxn modelId="{A42A9F7B-9860-4FED-A21F-58240B3E0940}" srcId="{676F360C-E1FE-4705-A655-FC1BBB6BA4AB}" destId="{2509BCFB-D421-4514-951B-23DF204D831E}" srcOrd="3" destOrd="0" parTransId="{0E8E6FD9-E19C-41C7-A9C3-60A5C966FE82}" sibTransId="{75672152-FA52-4993-8D77-36FEAF814117}"/>
    <dgm:cxn modelId="{25520A4C-2830-42B0-AB8B-9774F5BCB78D}" srcId="{4E4EA325-891F-4365-95A8-DA0259D0CE87}" destId="{973545C4-0224-43C4-BA35-73D9FC5FF1F8}" srcOrd="0" destOrd="0" parTransId="{40232B98-FD4C-441E-9D50-A1971450604A}" sibTransId="{95ED979D-6375-4B93-B5AD-2019D9E79DC9}"/>
    <dgm:cxn modelId="{59E1281C-93FE-4D30-BD5B-5225CB923E2A}" srcId="{80F7079A-ECCF-4C84-99D0-8975EB42006B}" destId="{B3D07F30-9759-4EAF-933D-8AF84F52F3A3}" srcOrd="0" destOrd="0" parTransId="{6FEB0F57-CE7E-47EA-9A24-57C70F1792EE}" sibTransId="{2379BA7B-BA98-474E-814A-A25FE74E86C9}"/>
    <dgm:cxn modelId="{D568254B-18B6-4808-B620-5022CACE40CA}" type="presOf" srcId="{D4CC005E-AEAA-43B4-BC11-61B296D3D167}" destId="{187F1709-E910-421D-92C1-049849663387}" srcOrd="0" destOrd="0" presId="urn:microsoft.com/office/officeart/2005/8/layout/cycle3"/>
    <dgm:cxn modelId="{F2193BA9-CC5C-42E8-9C67-90C346BAC7D7}" type="presOf" srcId="{4E4EA325-891F-4365-95A8-DA0259D0CE87}" destId="{77E333CC-FEC8-4B8A-A276-6C3748B71875}" srcOrd="0" destOrd="0" presId="urn:microsoft.com/office/officeart/2005/8/layout/cycle3"/>
    <dgm:cxn modelId="{B8271BFF-8176-4015-8276-73FEADC47726}" type="presOf" srcId="{57698C53-7104-4458-A189-017250A578EA}" destId="{187F1709-E910-421D-92C1-049849663387}" srcOrd="0" destOrd="1" presId="urn:microsoft.com/office/officeart/2005/8/layout/cycle3"/>
    <dgm:cxn modelId="{211140AF-3410-407B-B1DF-A073A74BB2AC}" type="presOf" srcId="{533AC1B2-239D-4652-8428-0C80999F3058}" destId="{800377E8-2D97-485E-99E7-AF319C0A5FCA}" srcOrd="0" destOrd="2" presId="urn:microsoft.com/office/officeart/2005/8/layout/cycle3"/>
    <dgm:cxn modelId="{ACE85BB5-4476-46C4-ACA9-A0F45E20EAF5}" srcId="{E4DCF853-CCAC-4167-9BCE-2AAAD36F451E}" destId="{F8E8F42A-9F29-40A3-BEB0-44AFF2EDBB06}" srcOrd="0" destOrd="0" parTransId="{4FB6DCF0-95BF-40B0-A9AA-9385C1D8054B}" sibTransId="{6126936A-AE7D-4A7D-9603-E830F2A5F2EE}"/>
    <dgm:cxn modelId="{DE9F7B65-ABB9-4218-A785-A1601DE52EF7}" type="presOf" srcId="{0A85C982-78C1-40B3-869F-2F4AB3785F5C}" destId="{187F1709-E910-421D-92C1-049849663387}" srcOrd="0" destOrd="2" presId="urn:microsoft.com/office/officeart/2005/8/layout/cycle3"/>
    <dgm:cxn modelId="{D8B3BEC6-79CF-440D-B4AE-D6079B08A033}" type="presParOf" srcId="{83FE8388-3323-4E0E-9FA6-15B3CA69DA2E}" destId="{3CBB91F2-5A5F-4480-8722-A2BC61BCDD72}" srcOrd="0" destOrd="0" presId="urn:microsoft.com/office/officeart/2005/8/layout/cycle3"/>
    <dgm:cxn modelId="{3B400AC0-F356-4FFA-9EAC-EC0E16AB321F}" type="presParOf" srcId="{3CBB91F2-5A5F-4480-8722-A2BC61BCDD72}" destId="{187F1709-E910-421D-92C1-049849663387}" srcOrd="0" destOrd="0" presId="urn:microsoft.com/office/officeart/2005/8/layout/cycle3"/>
    <dgm:cxn modelId="{02A56058-D071-4CD2-99EB-226C75A3A6E9}" type="presParOf" srcId="{3CBB91F2-5A5F-4480-8722-A2BC61BCDD72}" destId="{60A0510C-4007-4B1E-A858-0760D480FCD8}" srcOrd="1" destOrd="0" presId="urn:microsoft.com/office/officeart/2005/8/layout/cycle3"/>
    <dgm:cxn modelId="{95033155-8BFF-41E4-8025-27BB99F84977}" type="presParOf" srcId="{3CBB91F2-5A5F-4480-8722-A2BC61BCDD72}" destId="{37F23CBD-23FB-4E44-9F95-B39704D3792F}" srcOrd="2" destOrd="0" presId="urn:microsoft.com/office/officeart/2005/8/layout/cycle3"/>
    <dgm:cxn modelId="{B1ED4937-AB21-4456-B994-A27F5F3268BF}" type="presParOf" srcId="{3CBB91F2-5A5F-4480-8722-A2BC61BCDD72}" destId="{77E333CC-FEC8-4B8A-A276-6C3748B71875}" srcOrd="3" destOrd="0" presId="urn:microsoft.com/office/officeart/2005/8/layout/cycle3"/>
    <dgm:cxn modelId="{49BE5E54-9EFE-4F8E-9F13-0ADF666F9CDC}" type="presParOf" srcId="{3CBB91F2-5A5F-4480-8722-A2BC61BCDD72}" destId="{A9FECC65-1642-44FA-9361-4A5AA3A17143}" srcOrd="4" destOrd="0" presId="urn:microsoft.com/office/officeart/2005/8/layout/cycle3"/>
    <dgm:cxn modelId="{4F28FB60-4E9C-4087-A81C-8A9A1D4D15DF}" type="presParOf" srcId="{3CBB91F2-5A5F-4480-8722-A2BC61BCDD72}" destId="{649E4F17-ED17-4DE8-88C8-75F8A0394A63}" srcOrd="5" destOrd="0" presId="urn:microsoft.com/office/officeart/2005/8/layout/cycle3"/>
    <dgm:cxn modelId="{B2DB259D-34CA-4BBD-B83C-44D49B0C991C}" type="presParOf" srcId="{3CBB91F2-5A5F-4480-8722-A2BC61BCDD72}" destId="{800377E8-2D97-485E-99E7-AF319C0A5FCA}" srcOrd="6" destOrd="0" presId="urn:microsoft.com/office/officeart/2005/8/layout/cycle3"/>
  </dgm:cxnLst>
  <dgm:bg>
    <a:noFill/>
  </dgm:bg>
  <dgm:whole>
    <a:ln>
      <a:gradFill>
        <a:gsLst>
          <a:gs pos="0">
            <a:schemeClr val="accent1">
              <a:lumMod val="5000"/>
              <a:lumOff val="95000"/>
            </a:schemeClr>
          </a:gs>
          <a:gs pos="74000">
            <a:schemeClr val="accent1">
              <a:lumMod val="45000"/>
              <a:lumOff val="55000"/>
            </a:schemeClr>
          </a:gs>
          <a:gs pos="83000">
            <a:schemeClr val="accent1">
              <a:lumMod val="45000"/>
              <a:lumOff val="55000"/>
            </a:schemeClr>
          </a:gs>
          <a:gs pos="100000">
            <a:schemeClr val="accent1">
              <a:lumMod val="30000"/>
              <a:lumOff val="70000"/>
            </a:schemeClr>
          </a:gs>
        </a:gsLst>
        <a:lin ang="5400000" scaled="1"/>
      </a:gradFill>
    </a:ln>
  </dgm:whole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0A0510C-4007-4B1E-A858-0760D480FCD8}">
      <dsp:nvSpPr>
        <dsp:cNvPr id="0" name=""/>
        <dsp:cNvSpPr/>
      </dsp:nvSpPr>
      <dsp:spPr>
        <a:xfrm>
          <a:off x="614412" y="-129748"/>
          <a:ext cx="8574387" cy="6599337"/>
        </a:xfrm>
        <a:prstGeom prst="circularArrow">
          <a:avLst>
            <a:gd name="adj1" fmla="val 5274"/>
            <a:gd name="adj2" fmla="val 312630"/>
            <a:gd name="adj3" fmla="val 12912636"/>
            <a:gd name="adj4" fmla="val 17948899"/>
            <a:gd name="adj5" fmla="val 5477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87F1709-E910-421D-92C1-049849663387}">
      <dsp:nvSpPr>
        <dsp:cNvPr id="0" name=""/>
        <dsp:cNvSpPr/>
      </dsp:nvSpPr>
      <dsp:spPr>
        <a:xfrm>
          <a:off x="2405559" y="-34651"/>
          <a:ext cx="4200436" cy="1424808"/>
        </a:xfrm>
        <a:prstGeom prst="roundRect">
          <a:avLst/>
        </a:prstGeom>
        <a:solidFill>
          <a:schemeClr val="accent3">
            <a:lumMod val="20000"/>
            <a:lumOff val="8000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>
              <a:solidFill>
                <a:schemeClr val="tx1"/>
              </a:solidFill>
            </a:rPr>
            <a:t>Ask the Question</a:t>
          </a:r>
          <a:endParaRPr lang="en-US" sz="2400" kern="1200" dirty="0">
            <a:solidFill>
              <a:schemeClr val="tx1"/>
            </a:solidFill>
          </a:endParaRPr>
        </a:p>
      </dsp:txBody>
      <dsp:txXfrm>
        <a:off x="2475112" y="34902"/>
        <a:ext cx="4061330" cy="1285702"/>
      </dsp:txXfrm>
    </dsp:sp>
    <dsp:sp modelId="{37F23CBD-23FB-4E44-9F95-B39704D3792F}">
      <dsp:nvSpPr>
        <dsp:cNvPr id="0" name=""/>
        <dsp:cNvSpPr/>
      </dsp:nvSpPr>
      <dsp:spPr>
        <a:xfrm>
          <a:off x="5578096" y="1567345"/>
          <a:ext cx="4238394" cy="1394229"/>
        </a:xfrm>
        <a:prstGeom prst="roundRect">
          <a:avLst/>
        </a:prstGeom>
        <a:solidFill>
          <a:schemeClr val="accent3">
            <a:lumMod val="20000"/>
            <a:lumOff val="8000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>
              <a:solidFill>
                <a:schemeClr val="tx1"/>
              </a:solidFill>
            </a:rPr>
            <a:t>Explore the Possibilities</a:t>
          </a:r>
          <a:endParaRPr lang="en-US" sz="2400" kern="1200" dirty="0">
            <a:solidFill>
              <a:schemeClr val="tx1"/>
            </a:solidFill>
          </a:endParaRPr>
        </a:p>
      </dsp:txBody>
      <dsp:txXfrm>
        <a:off x="5646157" y="1635406"/>
        <a:ext cx="4102272" cy="1258107"/>
      </dsp:txXfrm>
    </dsp:sp>
    <dsp:sp modelId="{77E333CC-FEC8-4B8A-A276-6C3748B71875}">
      <dsp:nvSpPr>
        <dsp:cNvPr id="0" name=""/>
        <dsp:cNvSpPr/>
      </dsp:nvSpPr>
      <dsp:spPr>
        <a:xfrm>
          <a:off x="5658373" y="3603011"/>
          <a:ext cx="4158117" cy="1288620"/>
        </a:xfrm>
        <a:prstGeom prst="roundRect">
          <a:avLst/>
        </a:prstGeom>
        <a:solidFill>
          <a:schemeClr val="accent3">
            <a:lumMod val="20000"/>
            <a:lumOff val="80000"/>
          </a:schemeClr>
        </a:solidFill>
        <a:ln w="15875" cap="rnd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>
              <a:solidFill>
                <a:schemeClr val="tx1"/>
              </a:solidFill>
            </a:rPr>
            <a:t>Plan a Design</a:t>
          </a:r>
          <a:endParaRPr lang="en-US" sz="2400" kern="1200" dirty="0">
            <a:solidFill>
              <a:schemeClr val="tx1"/>
            </a:solidFill>
          </a:endParaRPr>
        </a:p>
      </dsp:txBody>
      <dsp:txXfrm>
        <a:off x="5721278" y="3665916"/>
        <a:ext cx="4032307" cy="1162810"/>
      </dsp:txXfrm>
    </dsp:sp>
    <dsp:sp modelId="{A9FECC65-1642-44FA-9361-4A5AA3A17143}">
      <dsp:nvSpPr>
        <dsp:cNvPr id="0" name=""/>
        <dsp:cNvSpPr/>
      </dsp:nvSpPr>
      <dsp:spPr>
        <a:xfrm>
          <a:off x="2591521" y="5208000"/>
          <a:ext cx="4434346" cy="1371193"/>
        </a:xfrm>
        <a:prstGeom prst="roundRect">
          <a:avLst/>
        </a:prstGeom>
        <a:solidFill>
          <a:schemeClr val="accent3">
            <a:lumMod val="20000"/>
            <a:lumOff val="8000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>
              <a:solidFill>
                <a:schemeClr val="tx1"/>
              </a:solidFill>
            </a:rPr>
            <a:t>Create a Solution</a:t>
          </a:r>
          <a:endParaRPr lang="en-US" sz="2400" kern="1200" dirty="0">
            <a:solidFill>
              <a:schemeClr val="tx1"/>
            </a:solidFill>
          </a:endParaRPr>
        </a:p>
      </dsp:txBody>
      <dsp:txXfrm>
        <a:off x="2658457" y="5274936"/>
        <a:ext cx="4300474" cy="1237321"/>
      </dsp:txXfrm>
    </dsp:sp>
    <dsp:sp modelId="{649E4F17-ED17-4DE8-88C8-75F8A0394A63}">
      <dsp:nvSpPr>
        <dsp:cNvPr id="0" name=""/>
        <dsp:cNvSpPr/>
      </dsp:nvSpPr>
      <dsp:spPr>
        <a:xfrm>
          <a:off x="0" y="3589364"/>
          <a:ext cx="4115113" cy="1325121"/>
        </a:xfrm>
        <a:prstGeom prst="roundRect">
          <a:avLst/>
        </a:prstGeom>
        <a:solidFill>
          <a:schemeClr val="accent3">
            <a:lumMod val="20000"/>
            <a:lumOff val="8000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>
              <a:solidFill>
                <a:schemeClr val="tx1"/>
              </a:solidFill>
            </a:rPr>
            <a:t>Test the Product</a:t>
          </a:r>
          <a:endParaRPr lang="en-US" sz="2400" kern="1200" dirty="0">
            <a:solidFill>
              <a:schemeClr val="tx1"/>
            </a:solidFill>
          </a:endParaRPr>
        </a:p>
      </dsp:txBody>
      <dsp:txXfrm>
        <a:off x="64687" y="3654051"/>
        <a:ext cx="3985739" cy="1195747"/>
      </dsp:txXfrm>
    </dsp:sp>
    <dsp:sp modelId="{800377E8-2D97-485E-99E7-AF319C0A5FCA}">
      <dsp:nvSpPr>
        <dsp:cNvPr id="0" name=""/>
        <dsp:cNvSpPr/>
      </dsp:nvSpPr>
      <dsp:spPr>
        <a:xfrm>
          <a:off x="0" y="1450002"/>
          <a:ext cx="4080147" cy="1468547"/>
        </a:xfrm>
        <a:prstGeom prst="roundRect">
          <a:avLst/>
        </a:prstGeom>
        <a:solidFill>
          <a:schemeClr val="accent3">
            <a:lumMod val="20000"/>
            <a:lumOff val="8000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>
              <a:solidFill>
                <a:schemeClr val="tx1"/>
              </a:solidFill>
            </a:rPr>
            <a:t>Evaluate and Improve</a:t>
          </a:r>
          <a:endParaRPr lang="en-US" sz="2400" kern="1200" dirty="0">
            <a:solidFill>
              <a:schemeClr val="tx1"/>
            </a:solidFill>
          </a:endParaRPr>
        </a:p>
      </dsp:txBody>
      <dsp:txXfrm>
        <a:off x="71689" y="1521691"/>
        <a:ext cx="3936769" cy="132516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0A0510C-4007-4B1E-A858-0760D480FCD8}">
      <dsp:nvSpPr>
        <dsp:cNvPr id="0" name=""/>
        <dsp:cNvSpPr/>
      </dsp:nvSpPr>
      <dsp:spPr>
        <a:xfrm>
          <a:off x="657284" y="-158319"/>
          <a:ext cx="8574387" cy="6599337"/>
        </a:xfrm>
        <a:prstGeom prst="circularArrow">
          <a:avLst>
            <a:gd name="adj1" fmla="val 5274"/>
            <a:gd name="adj2" fmla="val 312630"/>
            <a:gd name="adj3" fmla="val 12912636"/>
            <a:gd name="adj4" fmla="val 17948899"/>
            <a:gd name="adj5" fmla="val 5477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87F1709-E910-421D-92C1-049849663387}">
      <dsp:nvSpPr>
        <dsp:cNvPr id="0" name=""/>
        <dsp:cNvSpPr/>
      </dsp:nvSpPr>
      <dsp:spPr>
        <a:xfrm>
          <a:off x="2448431" y="-63222"/>
          <a:ext cx="4200436" cy="1424808"/>
        </a:xfrm>
        <a:prstGeom prst="roundRect">
          <a:avLst/>
        </a:prstGeom>
        <a:solidFill>
          <a:schemeClr val="accent3">
            <a:lumMod val="20000"/>
            <a:lumOff val="8000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t" anchorCtr="0">
          <a:noAutofit/>
        </a:bodyPr>
        <a:lstStyle/>
        <a:p>
          <a:pPr lvl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>
              <a:solidFill>
                <a:schemeClr val="tx1"/>
              </a:solidFill>
            </a:rPr>
            <a:t>Ask the Question</a:t>
          </a:r>
          <a:endParaRPr lang="en-US" sz="2300" kern="1200" dirty="0">
            <a:solidFill>
              <a:schemeClr val="tx1"/>
            </a:solidFill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kern="1200" dirty="0" smtClean="0">
              <a:solidFill>
                <a:schemeClr val="tx1"/>
              </a:solidFill>
            </a:rPr>
            <a:t>Ecological Footprint</a:t>
          </a:r>
          <a:endParaRPr lang="en-US" sz="1800" kern="1200" dirty="0">
            <a:solidFill>
              <a:schemeClr val="tx1"/>
            </a:solidFill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kern="1200" dirty="0" smtClean="0">
              <a:solidFill>
                <a:schemeClr val="tx1"/>
              </a:solidFill>
            </a:rPr>
            <a:t>Bag it Movie</a:t>
          </a:r>
          <a:endParaRPr lang="en-US" sz="1800" kern="1200" dirty="0">
            <a:solidFill>
              <a:schemeClr val="tx1"/>
            </a:solidFill>
          </a:endParaRPr>
        </a:p>
      </dsp:txBody>
      <dsp:txXfrm>
        <a:off x="2517984" y="6331"/>
        <a:ext cx="4061330" cy="1285702"/>
      </dsp:txXfrm>
    </dsp:sp>
    <dsp:sp modelId="{37F23CBD-23FB-4E44-9F95-B39704D3792F}">
      <dsp:nvSpPr>
        <dsp:cNvPr id="0" name=""/>
        <dsp:cNvSpPr/>
      </dsp:nvSpPr>
      <dsp:spPr>
        <a:xfrm>
          <a:off x="5578096" y="1567345"/>
          <a:ext cx="4238394" cy="1394229"/>
        </a:xfrm>
        <a:prstGeom prst="roundRect">
          <a:avLst/>
        </a:prstGeom>
        <a:solidFill>
          <a:schemeClr val="accent3">
            <a:lumMod val="20000"/>
            <a:lumOff val="8000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t" anchorCtr="0">
          <a:noAutofit/>
        </a:bodyPr>
        <a:lstStyle/>
        <a:p>
          <a:pPr lvl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>
              <a:solidFill>
                <a:schemeClr val="tx1"/>
              </a:solidFill>
            </a:rPr>
            <a:t>Explore the Possibilities</a:t>
          </a:r>
          <a:endParaRPr lang="en-US" sz="2300" kern="1200" dirty="0">
            <a:solidFill>
              <a:schemeClr val="tx1"/>
            </a:solidFill>
          </a:endParaRPr>
        </a:p>
        <a:p>
          <a:pPr marL="0" marR="0" lvl="1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Char char="••"/>
            <a:tabLst/>
            <a:defRPr/>
          </a:pPr>
          <a:r>
            <a:rPr lang="en-US" sz="1800" kern="1200" dirty="0" smtClean="0">
              <a:solidFill>
                <a:schemeClr val="tx1"/>
              </a:solidFill>
            </a:rPr>
            <a:t>Evaluating Cafeteria Practice</a:t>
          </a:r>
          <a:endParaRPr lang="en-US" sz="1800" kern="1200" dirty="0">
            <a:solidFill>
              <a:schemeClr val="tx1"/>
            </a:solidFill>
          </a:endParaRPr>
        </a:p>
        <a:p>
          <a:pPr marL="0" marR="0" lvl="1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Char char="••"/>
            <a:tabLst/>
            <a:defRPr/>
          </a:pPr>
          <a:r>
            <a:rPr lang="en-US" sz="1800" kern="1200" dirty="0" smtClean="0">
              <a:solidFill>
                <a:schemeClr val="tx1"/>
              </a:solidFill>
            </a:rPr>
            <a:t>Defining Criteria with Pugh Chart</a:t>
          </a:r>
          <a:endParaRPr lang="en-US" sz="1800" kern="1200" dirty="0">
            <a:solidFill>
              <a:schemeClr val="tx1"/>
            </a:solidFill>
          </a:endParaRPr>
        </a:p>
      </dsp:txBody>
      <dsp:txXfrm>
        <a:off x="5646157" y="1635406"/>
        <a:ext cx="4102272" cy="1258107"/>
      </dsp:txXfrm>
    </dsp:sp>
    <dsp:sp modelId="{77E333CC-FEC8-4B8A-A276-6C3748B71875}">
      <dsp:nvSpPr>
        <dsp:cNvPr id="0" name=""/>
        <dsp:cNvSpPr/>
      </dsp:nvSpPr>
      <dsp:spPr>
        <a:xfrm>
          <a:off x="5658373" y="3603011"/>
          <a:ext cx="4158117" cy="1288620"/>
        </a:xfrm>
        <a:prstGeom prst="roundRect">
          <a:avLst/>
        </a:prstGeom>
        <a:solidFill>
          <a:schemeClr val="accent3">
            <a:lumMod val="20000"/>
            <a:lumOff val="80000"/>
          </a:schemeClr>
        </a:solidFill>
        <a:ln w="15875" cap="rnd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t" anchorCtr="0">
          <a:noAutofit/>
        </a:bodyPr>
        <a:lstStyle/>
        <a:p>
          <a:pPr lvl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>
              <a:solidFill>
                <a:schemeClr val="tx1"/>
              </a:solidFill>
            </a:rPr>
            <a:t>Plan a Design</a:t>
          </a:r>
          <a:endParaRPr lang="en-US" sz="2300" kern="1200" dirty="0">
            <a:solidFill>
              <a:schemeClr val="tx1"/>
            </a:solidFill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kern="1200" dirty="0" smtClean="0">
              <a:solidFill>
                <a:schemeClr val="tx1"/>
              </a:solidFill>
            </a:rPr>
            <a:t>Selection of Project Topic</a:t>
          </a:r>
          <a:endParaRPr lang="en-US" sz="1300" kern="1200" dirty="0">
            <a:solidFill>
              <a:schemeClr val="tx1"/>
            </a:solidFill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kern="1200" dirty="0" smtClean="0">
              <a:solidFill>
                <a:schemeClr val="tx1"/>
              </a:solidFill>
            </a:rPr>
            <a:t>Life Cycle Analysis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1300" kern="1200" dirty="0">
            <a:solidFill>
              <a:schemeClr val="tx1"/>
            </a:solidFill>
          </a:endParaRPr>
        </a:p>
      </dsp:txBody>
      <dsp:txXfrm>
        <a:off x="5721278" y="3665916"/>
        <a:ext cx="4032307" cy="1162810"/>
      </dsp:txXfrm>
    </dsp:sp>
    <dsp:sp modelId="{A9FECC65-1642-44FA-9361-4A5AA3A17143}">
      <dsp:nvSpPr>
        <dsp:cNvPr id="0" name=""/>
        <dsp:cNvSpPr/>
      </dsp:nvSpPr>
      <dsp:spPr>
        <a:xfrm>
          <a:off x="2591521" y="5208000"/>
          <a:ext cx="4434346" cy="1371193"/>
        </a:xfrm>
        <a:prstGeom prst="roundRect">
          <a:avLst/>
        </a:prstGeom>
        <a:solidFill>
          <a:schemeClr val="accent3">
            <a:lumMod val="20000"/>
            <a:lumOff val="8000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solidFill>
                <a:schemeClr val="tx1"/>
              </a:solidFill>
            </a:rPr>
            <a:t>Create a Solution</a:t>
          </a:r>
          <a:endParaRPr lang="en-US" sz="2000" kern="1200" dirty="0">
            <a:solidFill>
              <a:schemeClr val="tx1"/>
            </a:solidFill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kern="1200" dirty="0" smtClean="0">
              <a:solidFill>
                <a:schemeClr val="tx1"/>
              </a:solidFill>
            </a:rPr>
            <a:t>Research and Data Collection</a:t>
          </a:r>
          <a:endParaRPr lang="en-US" sz="1800" kern="1200" dirty="0">
            <a:solidFill>
              <a:schemeClr val="tx1"/>
            </a:solidFill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kern="1200" dirty="0" smtClean="0">
              <a:solidFill>
                <a:schemeClr val="tx1"/>
              </a:solidFill>
            </a:rPr>
            <a:t>Production of Infographic</a:t>
          </a:r>
          <a:endParaRPr lang="en-US" sz="1800" kern="1200" dirty="0">
            <a:solidFill>
              <a:schemeClr val="tx1"/>
            </a:solidFill>
          </a:endParaRPr>
        </a:p>
      </dsp:txBody>
      <dsp:txXfrm>
        <a:off x="2658457" y="5274936"/>
        <a:ext cx="4300474" cy="1237321"/>
      </dsp:txXfrm>
    </dsp:sp>
    <dsp:sp modelId="{649E4F17-ED17-4DE8-88C8-75F8A0394A63}">
      <dsp:nvSpPr>
        <dsp:cNvPr id="0" name=""/>
        <dsp:cNvSpPr/>
      </dsp:nvSpPr>
      <dsp:spPr>
        <a:xfrm>
          <a:off x="0" y="3589364"/>
          <a:ext cx="4115113" cy="1325121"/>
        </a:xfrm>
        <a:prstGeom prst="roundRect">
          <a:avLst/>
        </a:prstGeom>
        <a:solidFill>
          <a:schemeClr val="accent3">
            <a:lumMod val="20000"/>
            <a:lumOff val="8000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t" anchorCtr="0">
          <a:noAutofit/>
        </a:bodyPr>
        <a:lstStyle/>
        <a:p>
          <a:pPr lvl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>
              <a:solidFill>
                <a:schemeClr val="tx1"/>
              </a:solidFill>
            </a:rPr>
            <a:t>Test the Product</a:t>
          </a:r>
          <a:endParaRPr lang="en-US" sz="2300" kern="1200" dirty="0">
            <a:solidFill>
              <a:schemeClr val="tx1"/>
            </a:solidFill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kern="1200" dirty="0" smtClean="0">
              <a:solidFill>
                <a:schemeClr val="tx1"/>
              </a:solidFill>
            </a:rPr>
            <a:t>Infographic Presentation</a:t>
          </a:r>
          <a:endParaRPr lang="en-US" sz="1800" kern="1200" dirty="0">
            <a:solidFill>
              <a:schemeClr val="tx1"/>
            </a:solidFill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kern="1200" dirty="0" smtClean="0">
              <a:solidFill>
                <a:schemeClr val="tx1"/>
              </a:solidFill>
            </a:rPr>
            <a:t>Evaluation with the Pugh Chart</a:t>
          </a:r>
          <a:endParaRPr lang="en-US" sz="1800" kern="1200" dirty="0">
            <a:solidFill>
              <a:schemeClr val="tx1"/>
            </a:solidFill>
          </a:endParaRPr>
        </a:p>
      </dsp:txBody>
      <dsp:txXfrm>
        <a:off x="64687" y="3654051"/>
        <a:ext cx="3985739" cy="1195747"/>
      </dsp:txXfrm>
    </dsp:sp>
    <dsp:sp modelId="{800377E8-2D97-485E-99E7-AF319C0A5FCA}">
      <dsp:nvSpPr>
        <dsp:cNvPr id="0" name=""/>
        <dsp:cNvSpPr/>
      </dsp:nvSpPr>
      <dsp:spPr>
        <a:xfrm>
          <a:off x="0" y="1450002"/>
          <a:ext cx="4080147" cy="1468547"/>
        </a:xfrm>
        <a:prstGeom prst="roundRect">
          <a:avLst/>
        </a:prstGeom>
        <a:solidFill>
          <a:schemeClr val="accent3">
            <a:lumMod val="20000"/>
            <a:lumOff val="8000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t" anchorCtr="0">
          <a:noAutofit/>
        </a:bodyPr>
        <a:lstStyle/>
        <a:p>
          <a:pPr lvl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>
              <a:solidFill>
                <a:schemeClr val="tx1"/>
              </a:solidFill>
            </a:rPr>
            <a:t>Evaluate and Improve</a:t>
          </a:r>
          <a:endParaRPr lang="en-US" sz="2300" kern="1200" dirty="0">
            <a:solidFill>
              <a:schemeClr val="tx1"/>
            </a:solidFill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kern="1200" dirty="0" smtClean="0">
              <a:solidFill>
                <a:schemeClr val="tx1"/>
              </a:solidFill>
            </a:rPr>
            <a:t>Comparing Pugh Chart Results</a:t>
          </a:r>
          <a:endParaRPr lang="en-US" sz="1800" kern="1200" dirty="0">
            <a:solidFill>
              <a:schemeClr val="tx1"/>
            </a:solidFill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kern="1200" dirty="0" smtClean="0">
              <a:solidFill>
                <a:schemeClr val="tx1"/>
              </a:solidFill>
            </a:rPr>
            <a:t>Reflecting on Projects</a:t>
          </a:r>
          <a:endParaRPr lang="en-US" sz="1800" kern="1200" dirty="0">
            <a:solidFill>
              <a:schemeClr val="tx1"/>
            </a:solidFill>
          </a:endParaRPr>
        </a:p>
      </dsp:txBody>
      <dsp:txXfrm>
        <a:off x="71689" y="1521691"/>
        <a:ext cx="3936769" cy="132516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3">
  <dgm:title val=""/>
  <dgm:desc val=""/>
  <dgm:catLst>
    <dgm:cat type="cycle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ch" ptType="node" func="cnt" op="equ" val="2">
        <dgm:alg type="composite">
          <dgm:param type="ar" val="0.9"/>
        </dgm:alg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  <dgm:constr type="ctrX" for="ch" forName="node1" refType="w" fact="0.5"/>
          <dgm:constr type="t" for="ch" forName="node1"/>
          <dgm:constr type="w" for="ch" forName="node1" refType="w" fact="0.8"/>
          <dgm:constr type="h" for="ch" forName="node1" refType="w" refFor="ch" refForName="node1" fact="0.5"/>
          <dgm:constr type="ctrX" for="ch" forName="sibTrans" refType="w" fact="0.5"/>
          <dgm:constr type="t" for="ch" forName="sibTrans"/>
          <dgm:constr type="w" for="ch" forName="sibTrans" refType="w" fact="0.8"/>
          <dgm:constr type="h" for="ch" forName="sibTrans" refType="w" refFor="ch" refForName="node1" fact="0.5"/>
          <dgm:constr type="userA" for="ch" forName="sibTrans" refType="w" fact="1.07"/>
          <dgm:constr type="ctrX" for="ch" forName="node2" refType="w" fact="0.5"/>
          <dgm:constr type="b" for="ch" forName="node2" refType="h"/>
          <dgm:constr type="w" for="ch" forName="node2" refType="w" fact="0.8"/>
          <dgm:constr type="h" for="ch" forName="node2" refType="w" refFor="ch" refForName="node1" fact="0.5"/>
          <dgm:constr type="l" for="ch" forName="sp1"/>
          <dgm:constr type="t" for="ch" forName="sp1" refType="h" fact="0.5"/>
          <dgm:constr type="w" for="ch" forName="sp1" val="1"/>
          <dgm:constr type="h" for="ch" forName="sp1" val="1"/>
          <dgm:constr type="r" for="ch" forName="sp2" refType="w"/>
          <dgm:constr type="t" for="ch" forName="sp2" refType="h" fact="0.5"/>
          <dgm:constr type="w" for="ch" forName="sp2" val="1"/>
          <dgm:constr type="h" for="ch" forName="sp2" val="1"/>
        </dgm:constrLst>
        <dgm:ruleLst/>
      </dgm:if>
      <dgm:else name="Name3">
        <dgm:alg type="composite"/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</dgm:constrLst>
        <dgm:ruleLst/>
      </dgm:else>
    </dgm:choose>
    <dgm:choose name="Name4">
      <dgm:if name="Name5" axis="ch" ptType="node" func="cnt" op="equ" val="2">
        <dgm:layoutNode name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ibTrans" styleLbl="bgShp">
          <dgm:choose name="Name6">
            <dgm:if name="Name7" func="var" arg="dir" op="equ" val="norm">
              <dgm:alg type="conn">
                <dgm:param type="connRout" val="longCurve"/>
                <dgm:param type="begPts" val="midR"/>
                <dgm:param type="endPts" val="midL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 fact="-1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if>
            <dgm:else name="Name8">
              <dgm:alg type="conn">
                <dgm:param type="connRout" val="longCurve"/>
                <dgm:param type="begPts" val="midL"/>
                <dgm:param type="endPts" val="midR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else>
          </dgm:choose>
          <dgm:ruleLst/>
        </dgm:layoutNode>
        <dgm:layoutNode name="node2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p1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p2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if>
      <dgm:else name="Name9">
        <dgm:layoutNode name="cycle">
          <dgm:choose name="Name10">
            <dgm:if name="Name11" func="var" arg="dir" op="equ" val="norm">
              <dgm:alg type="cycle">
                <dgm:param type="stAng" val="0"/>
                <dgm:param type="spanAng" val="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 fact="-1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if>
            <dgm:else name="Name12">
              <dgm:alg type="cycle">
                <dgm:param type="stAng" val="0"/>
                <dgm:param type="spanAng" val="-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else>
          </dgm:choose>
          <dgm:ruleLst/>
          <dgm:forEach name="nodesFirstNodeForEach" axis="ch" ptType="node" cnt="1">
            <dgm:layoutNode name="nodeFirstNode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forEach name="sibTransForEach" axis="followSib" ptType="sibTrans" cnt="1">
              <dgm:layoutNode name="sibTransFirstNode" styleLbl="bgShp">
                <dgm:choose name="Name13">
                  <dgm:if name="Name14" func="var" arg="dir" op="equ" val="norm">
                    <dgm:alg type="conn">
                      <dgm:param type="connRout" val="longCurve"/>
                      <dgm:param type="begPts" val="midR"/>
                      <dgm:param type="endPts" val="midL"/>
                      <dgm:param type="dstNode" val="nodeFirstNode"/>
                    </dgm:alg>
                  </dgm:if>
                  <dgm:else name="Name15">
                    <dgm:alg type="conn">
                      <dgm:param type="connRout" val="longCurve"/>
                      <dgm:param type="begPts" val="midL"/>
                      <dgm:param type="endPts" val="midR"/>
                      <dgm:param type="dstNode" val="nodeFirstNode"/>
                    </dgm:alg>
                  </dgm:else>
                </dgm:choose>
                <dgm:shape xmlns:r="http://schemas.openxmlformats.org/officeDocument/2006/relationships" type="conn" r:blip="" zOrderOff="-2">
                  <dgm:adjLst/>
                </dgm:shape>
                <dgm:presOf axis="self"/>
                <dgm:choose name="Name16">
                  <dgm:if name="Name17" axis="par ch" ptType="doc node" func="cnt" op="equ" val="3">
                    <dgm:constrLst>
                      <dgm:constr type="userA"/>
                      <dgm:constr type="diam" refType="userA" fact="1.01"/>
                      <dgm:constr type="begPad" refType="connDist" fact="-0.2"/>
                      <dgm:constr type="endPad" refType="connDist" fact="0.05"/>
                    </dgm:constrLst>
                  </dgm:if>
                  <dgm:if name="Name18" axis="par ch" ptType="doc node" func="cnt" op="equ" val="4">
                    <dgm:constrLst>
                      <dgm:constr type="userA"/>
                      <dgm:constr type="diam" refType="userA" fact="1.26"/>
                      <dgm:constr type="begPad" refType="connDist" fact="-0.2"/>
                      <dgm:constr type="endPad" refType="connDist" fact="0.05"/>
                    </dgm:constrLst>
                  </dgm:if>
                  <dgm:if name="Name19" axis="par ch" ptType="doc node" func="cnt" op="equ" val="5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if>
                  <dgm:if name="Name20" axis="par ch" ptType="doc node" func="cnt" op="equ" val="6">
                    <dgm:constrLst>
                      <dgm:constr type="userA"/>
                      <dgm:constr type="diam" refType="userA" fact="1.1"/>
                      <dgm:constr type="begPad" refType="connDist" fact="-0.2"/>
                      <dgm:constr type="endPad" refType="connDist" fact="0.05"/>
                    </dgm:constrLst>
                  </dgm:if>
                  <dgm:else name="Name21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else>
                </dgm:choose>
                <dgm:ruleLst/>
              </dgm:layoutNode>
            </dgm:forEach>
          </dgm:forEach>
          <dgm:forEach name="followingNodesForEach" axis="ch" ptType="node" st="2">
            <dgm:layoutNode name="nodeFollowingNodes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forEach>
        </dgm:layoutNode>
      </dgm:else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3">
  <dgm:title val=""/>
  <dgm:desc val=""/>
  <dgm:catLst>
    <dgm:cat type="cycle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ch" ptType="node" func="cnt" op="equ" val="2">
        <dgm:alg type="composite">
          <dgm:param type="ar" val="0.9"/>
        </dgm:alg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  <dgm:constr type="ctrX" for="ch" forName="node1" refType="w" fact="0.5"/>
          <dgm:constr type="t" for="ch" forName="node1"/>
          <dgm:constr type="w" for="ch" forName="node1" refType="w" fact="0.8"/>
          <dgm:constr type="h" for="ch" forName="node1" refType="w" refFor="ch" refForName="node1" fact="0.5"/>
          <dgm:constr type="ctrX" for="ch" forName="sibTrans" refType="w" fact="0.5"/>
          <dgm:constr type="t" for="ch" forName="sibTrans"/>
          <dgm:constr type="w" for="ch" forName="sibTrans" refType="w" fact="0.8"/>
          <dgm:constr type="h" for="ch" forName="sibTrans" refType="w" refFor="ch" refForName="node1" fact="0.5"/>
          <dgm:constr type="userA" for="ch" forName="sibTrans" refType="w" fact="1.07"/>
          <dgm:constr type="ctrX" for="ch" forName="node2" refType="w" fact="0.5"/>
          <dgm:constr type="b" for="ch" forName="node2" refType="h"/>
          <dgm:constr type="w" for="ch" forName="node2" refType="w" fact="0.8"/>
          <dgm:constr type="h" for="ch" forName="node2" refType="w" refFor="ch" refForName="node1" fact="0.5"/>
          <dgm:constr type="l" for="ch" forName="sp1"/>
          <dgm:constr type="t" for="ch" forName="sp1" refType="h" fact="0.5"/>
          <dgm:constr type="w" for="ch" forName="sp1" val="1"/>
          <dgm:constr type="h" for="ch" forName="sp1" val="1"/>
          <dgm:constr type="r" for="ch" forName="sp2" refType="w"/>
          <dgm:constr type="t" for="ch" forName="sp2" refType="h" fact="0.5"/>
          <dgm:constr type="w" for="ch" forName="sp2" val="1"/>
          <dgm:constr type="h" for="ch" forName="sp2" val="1"/>
        </dgm:constrLst>
        <dgm:ruleLst/>
      </dgm:if>
      <dgm:else name="Name3">
        <dgm:alg type="composite"/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</dgm:constrLst>
        <dgm:ruleLst/>
      </dgm:else>
    </dgm:choose>
    <dgm:choose name="Name4">
      <dgm:if name="Name5" axis="ch" ptType="node" func="cnt" op="equ" val="2">
        <dgm:layoutNode name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ibTrans" styleLbl="bgShp">
          <dgm:choose name="Name6">
            <dgm:if name="Name7" func="var" arg="dir" op="equ" val="norm">
              <dgm:alg type="conn">
                <dgm:param type="connRout" val="longCurve"/>
                <dgm:param type="begPts" val="midR"/>
                <dgm:param type="endPts" val="midL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 fact="-1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if>
            <dgm:else name="Name8">
              <dgm:alg type="conn">
                <dgm:param type="connRout" val="longCurve"/>
                <dgm:param type="begPts" val="midL"/>
                <dgm:param type="endPts" val="midR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else>
          </dgm:choose>
          <dgm:ruleLst/>
        </dgm:layoutNode>
        <dgm:layoutNode name="node2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p1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p2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if>
      <dgm:else name="Name9">
        <dgm:layoutNode name="cycle">
          <dgm:choose name="Name10">
            <dgm:if name="Name11" func="var" arg="dir" op="equ" val="norm">
              <dgm:alg type="cycle">
                <dgm:param type="stAng" val="0"/>
                <dgm:param type="spanAng" val="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 fact="-1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if>
            <dgm:else name="Name12">
              <dgm:alg type="cycle">
                <dgm:param type="stAng" val="0"/>
                <dgm:param type="spanAng" val="-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else>
          </dgm:choose>
          <dgm:ruleLst/>
          <dgm:forEach name="nodesFirstNodeForEach" axis="ch" ptType="node" cnt="1">
            <dgm:layoutNode name="nodeFirstNode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forEach name="sibTransForEach" axis="followSib" ptType="sibTrans" cnt="1">
              <dgm:layoutNode name="sibTransFirstNode" styleLbl="bgShp">
                <dgm:choose name="Name13">
                  <dgm:if name="Name14" func="var" arg="dir" op="equ" val="norm">
                    <dgm:alg type="conn">
                      <dgm:param type="connRout" val="longCurve"/>
                      <dgm:param type="begPts" val="midR"/>
                      <dgm:param type="endPts" val="midL"/>
                      <dgm:param type="dstNode" val="nodeFirstNode"/>
                    </dgm:alg>
                  </dgm:if>
                  <dgm:else name="Name15">
                    <dgm:alg type="conn">
                      <dgm:param type="connRout" val="longCurve"/>
                      <dgm:param type="begPts" val="midL"/>
                      <dgm:param type="endPts" val="midR"/>
                      <dgm:param type="dstNode" val="nodeFirstNode"/>
                    </dgm:alg>
                  </dgm:else>
                </dgm:choose>
                <dgm:shape xmlns:r="http://schemas.openxmlformats.org/officeDocument/2006/relationships" type="conn" r:blip="" zOrderOff="-2">
                  <dgm:adjLst/>
                </dgm:shape>
                <dgm:presOf axis="self"/>
                <dgm:choose name="Name16">
                  <dgm:if name="Name17" axis="par ch" ptType="doc node" func="cnt" op="equ" val="3">
                    <dgm:constrLst>
                      <dgm:constr type="userA"/>
                      <dgm:constr type="diam" refType="userA" fact="1.01"/>
                      <dgm:constr type="begPad" refType="connDist" fact="-0.2"/>
                      <dgm:constr type="endPad" refType="connDist" fact="0.05"/>
                    </dgm:constrLst>
                  </dgm:if>
                  <dgm:if name="Name18" axis="par ch" ptType="doc node" func="cnt" op="equ" val="4">
                    <dgm:constrLst>
                      <dgm:constr type="userA"/>
                      <dgm:constr type="diam" refType="userA" fact="1.26"/>
                      <dgm:constr type="begPad" refType="connDist" fact="-0.2"/>
                      <dgm:constr type="endPad" refType="connDist" fact="0.05"/>
                    </dgm:constrLst>
                  </dgm:if>
                  <dgm:if name="Name19" axis="par ch" ptType="doc node" func="cnt" op="equ" val="5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if>
                  <dgm:if name="Name20" axis="par ch" ptType="doc node" func="cnt" op="equ" val="6">
                    <dgm:constrLst>
                      <dgm:constr type="userA"/>
                      <dgm:constr type="diam" refType="userA" fact="1.1"/>
                      <dgm:constr type="begPad" refType="connDist" fact="-0.2"/>
                      <dgm:constr type="endPad" refType="connDist" fact="0.05"/>
                    </dgm:constrLst>
                  </dgm:if>
                  <dgm:else name="Name21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else>
                </dgm:choose>
                <dgm:ruleLst/>
              </dgm:layoutNode>
            </dgm:forEach>
          </dgm:forEach>
          <dgm:forEach name="followingNodesForEach" axis="ch" ptType="node" st="2">
            <dgm:layoutNode name="nodeFollowingNodes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forEach>
        </dgm:layoutNode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F605B5-4D4E-464B-A9FC-C52C740E63F2}" type="datetimeFigureOut">
              <a:rPr lang="en-US" smtClean="0"/>
              <a:t>5/31/2015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5487E5F-582E-416F-BBA7-BBC3646DEF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07962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487E5F-582E-416F-BBA7-BBC3646DEFBB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052936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487E5F-582E-416F-BBA7-BBC3646DEFBB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75407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487E5F-582E-416F-BBA7-BBC3646DEFBB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189752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487E5F-582E-416F-BBA7-BBC3646DEFBB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02250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8FFEF-6E42-437A-A207-08DA16F6B72D}" type="datetimeFigureOut">
              <a:rPr lang="en-US" smtClean="0"/>
              <a:t>5/31/2015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6C94C52B-D260-452C-9410-02705D6098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40482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8FFEF-6E42-437A-A207-08DA16F6B72D}" type="datetimeFigureOut">
              <a:rPr lang="en-US" smtClean="0"/>
              <a:t>5/31/2015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6C94C52B-D260-452C-9410-02705D6098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8219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8FFEF-6E42-437A-A207-08DA16F6B72D}" type="datetimeFigureOut">
              <a:rPr lang="en-US" smtClean="0"/>
              <a:t>5/31/2015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6C94C52B-D260-452C-9410-02705D60985C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92316952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8FFEF-6E42-437A-A207-08DA16F6B72D}" type="datetimeFigureOut">
              <a:rPr lang="en-US" smtClean="0"/>
              <a:t>5/31/2015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6C94C52B-D260-452C-9410-02705D6098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428436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8FFEF-6E42-437A-A207-08DA16F6B72D}" type="datetimeFigureOut">
              <a:rPr lang="en-US" smtClean="0"/>
              <a:t>5/31/2015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6C94C52B-D260-452C-9410-02705D60985C}" type="slidenum">
              <a:rPr lang="en-US" smtClean="0"/>
              <a:t>‹#›</a:t>
            </a:fld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66958580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8FFEF-6E42-437A-A207-08DA16F6B72D}" type="datetimeFigureOut">
              <a:rPr lang="en-US" smtClean="0"/>
              <a:t>5/31/2015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6C94C52B-D260-452C-9410-02705D6098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479403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8FFEF-6E42-437A-A207-08DA16F6B72D}" type="datetimeFigureOut">
              <a:rPr lang="en-US" smtClean="0"/>
              <a:t>5/31/2015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94C52B-D260-452C-9410-02705D6098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548997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8FFEF-6E42-437A-A207-08DA16F6B72D}" type="datetimeFigureOut">
              <a:rPr lang="en-US" smtClean="0"/>
              <a:t>5/31/2015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94C52B-D260-452C-9410-02705D6098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76938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8FFEF-6E42-437A-A207-08DA16F6B72D}" type="datetimeFigureOut">
              <a:rPr lang="en-US" smtClean="0"/>
              <a:t>5/31/2015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94C52B-D260-452C-9410-02705D6098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64533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8FFEF-6E42-437A-A207-08DA16F6B72D}" type="datetimeFigureOut">
              <a:rPr lang="en-US" smtClean="0"/>
              <a:t>5/31/2015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6C94C52B-D260-452C-9410-02705D6098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27978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8FFEF-6E42-437A-A207-08DA16F6B72D}" type="datetimeFigureOut">
              <a:rPr lang="en-US" smtClean="0"/>
              <a:t>5/31/2015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6C94C52B-D260-452C-9410-02705D6098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25012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8FFEF-6E42-437A-A207-08DA16F6B72D}" type="datetimeFigureOut">
              <a:rPr lang="en-US" smtClean="0"/>
              <a:t>5/31/2015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6C94C52B-D260-452C-9410-02705D6098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70894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8FFEF-6E42-437A-A207-08DA16F6B72D}" type="datetimeFigureOut">
              <a:rPr lang="en-US" smtClean="0"/>
              <a:t>5/31/2015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94C52B-D260-452C-9410-02705D6098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59235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8FFEF-6E42-437A-A207-08DA16F6B72D}" type="datetimeFigureOut">
              <a:rPr lang="en-US" smtClean="0"/>
              <a:t>5/31/2015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94C52B-D260-452C-9410-02705D6098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46880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8FFEF-6E42-437A-A207-08DA16F6B72D}" type="datetimeFigureOut">
              <a:rPr lang="en-US" smtClean="0"/>
              <a:t>5/31/2015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94C52B-D260-452C-9410-02705D6098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24411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8FFEF-6E42-437A-A207-08DA16F6B72D}" type="datetimeFigureOut">
              <a:rPr lang="en-US" smtClean="0"/>
              <a:t>5/31/2015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6C94C52B-D260-452C-9410-02705D6098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77822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157"/>
            <a:ext cx="2356674" cy="6853096"/>
            <a:chOff x="6627813" y="195610"/>
            <a:chExt cx="1952625" cy="5678141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5610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98FFEF-6E42-437A-A207-08DA16F6B72D}" type="datetimeFigureOut">
              <a:rPr lang="en-US" smtClean="0"/>
              <a:t>5/31/2015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6C94C52B-D260-452C-9410-02705D6098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9551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6" r:id="rId2"/>
    <p:sldLayoutId id="2147483697" r:id="rId3"/>
    <p:sldLayoutId id="2147483698" r:id="rId4"/>
    <p:sldLayoutId id="2147483699" r:id="rId5"/>
    <p:sldLayoutId id="2147483700" r:id="rId6"/>
    <p:sldLayoutId id="2147483701" r:id="rId7"/>
    <p:sldLayoutId id="2147483702" r:id="rId8"/>
    <p:sldLayoutId id="2147483703" r:id="rId9"/>
    <p:sldLayoutId id="2147483704" r:id="rId10"/>
    <p:sldLayoutId id="2147483705" r:id="rId11"/>
    <p:sldLayoutId id="2147483706" r:id="rId12"/>
    <p:sldLayoutId id="2147483707" r:id="rId13"/>
    <p:sldLayoutId id="2147483708" r:id="rId14"/>
    <p:sldLayoutId id="2147483709" r:id="rId15"/>
    <p:sldLayoutId id="2147483710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2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admission.wsu.edu/academics/fos/public/field.castle?id=1564" TargetMode="External"/><Relationship Id="rId2" Type="http://schemas.openxmlformats.org/officeDocument/2006/relationships/hyperlink" Target="http://www.bls.gov/ooh/architecture-and-engineering/chemical-engineers.htm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www.onetonline.org/" TargetMode="External"/><Relationship Id="rId4" Type="http://schemas.openxmlformats.org/officeDocument/2006/relationships/hyperlink" Target="http://www.cheme.washington.edu/" TargetMode="Externa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097741" y="2514600"/>
            <a:ext cx="9406871" cy="2262781"/>
          </a:xfrm>
        </p:spPr>
        <p:txBody>
          <a:bodyPr/>
          <a:lstStyle/>
          <a:p>
            <a:r>
              <a:rPr lang="en-US" dirty="0" smtClean="0"/>
              <a:t>Sustainable Practice Reflections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97741" y="4777379"/>
            <a:ext cx="9406871" cy="1126283"/>
          </a:xfrm>
        </p:spPr>
        <p:txBody>
          <a:bodyPr>
            <a:normAutofit fontScale="85000" lnSpcReduction="10000"/>
          </a:bodyPr>
          <a:lstStyle/>
          <a:p>
            <a:r>
              <a:rPr lang="en-US" dirty="0"/>
              <a:t>Stephanie </a:t>
            </a:r>
            <a:r>
              <a:rPr lang="en-US" dirty="0" err="1" smtClean="0"/>
              <a:t>Bostwick</a:t>
            </a:r>
            <a:r>
              <a:rPr lang="en-US" dirty="0"/>
              <a:t>, Madonna Brinkmann, </a:t>
            </a:r>
            <a:r>
              <a:rPr lang="en-US" dirty="0" err="1"/>
              <a:t>Alisan</a:t>
            </a:r>
            <a:r>
              <a:rPr lang="en-US" dirty="0"/>
              <a:t> </a:t>
            </a:r>
            <a:r>
              <a:rPr lang="en-US" dirty="0" err="1"/>
              <a:t>Giesy</a:t>
            </a:r>
            <a:r>
              <a:rPr lang="en-US" dirty="0" smtClean="0"/>
              <a:t>, Theresa </a:t>
            </a:r>
            <a:r>
              <a:rPr lang="en-US" dirty="0"/>
              <a:t>McCartney, Kerri </a:t>
            </a:r>
            <a:r>
              <a:rPr lang="en-US" dirty="0" smtClean="0"/>
              <a:t>Olson </a:t>
            </a:r>
            <a:r>
              <a:rPr lang="en-US" dirty="0" err="1"/>
              <a:t>Tyria</a:t>
            </a:r>
            <a:r>
              <a:rPr lang="en-US" dirty="0"/>
              <a:t> Riley </a:t>
            </a:r>
          </a:p>
          <a:p>
            <a:r>
              <a:rPr lang="en-US" dirty="0"/>
              <a:t>Washington Alliance For Better Schools (WABS) Fellows Program</a:t>
            </a:r>
          </a:p>
          <a:p>
            <a:r>
              <a:rPr lang="en-US" dirty="0"/>
              <a:t>2014-2015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6934" y="434430"/>
            <a:ext cx="7074569" cy="26553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9963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9117" y="624110"/>
            <a:ext cx="9555496" cy="1280890"/>
          </a:xfrm>
        </p:spPr>
        <p:txBody>
          <a:bodyPr/>
          <a:lstStyle/>
          <a:p>
            <a:r>
              <a:rPr lang="en-US" dirty="0" smtClean="0"/>
              <a:t>Evaluating the Process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49117" y="1684421"/>
            <a:ext cx="9555495" cy="4226801"/>
          </a:xfrm>
        </p:spPr>
        <p:txBody>
          <a:bodyPr>
            <a:normAutofit/>
          </a:bodyPr>
          <a:lstStyle/>
          <a:p>
            <a:r>
              <a:rPr lang="en-US" sz="2800" dirty="0" smtClean="0"/>
              <a:t>What </a:t>
            </a:r>
            <a:r>
              <a:rPr lang="en-US" sz="2800" dirty="0"/>
              <a:t>were the lessons learned about sustainability?</a:t>
            </a:r>
          </a:p>
          <a:p>
            <a:r>
              <a:rPr lang="en-US" sz="2800" dirty="0" smtClean="0"/>
              <a:t>How effective was the Pugh Chart in evaluating the success of projects?</a:t>
            </a:r>
          </a:p>
          <a:p>
            <a:r>
              <a:rPr lang="en-US" sz="2800" dirty="0" smtClean="0"/>
              <a:t>How did the data in the infographic influence your understanding of the project goals?</a:t>
            </a:r>
          </a:p>
          <a:p>
            <a:r>
              <a:rPr lang="en-US" sz="2800" dirty="0" smtClean="0"/>
              <a:t>What </a:t>
            </a:r>
            <a:r>
              <a:rPr lang="en-US" sz="2800" dirty="0"/>
              <a:t>other lessons were learned?</a:t>
            </a:r>
          </a:p>
          <a:p>
            <a:r>
              <a:rPr lang="en-US" sz="2800" dirty="0"/>
              <a:t>After reviewing all projects, </a:t>
            </a:r>
            <a:r>
              <a:rPr lang="en-US" sz="2800" dirty="0" smtClean="0"/>
              <a:t>are there other topics you would want to know more about?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236794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17559" y="624110"/>
            <a:ext cx="9387054" cy="1280890"/>
          </a:xfrm>
        </p:spPr>
        <p:txBody>
          <a:bodyPr/>
          <a:lstStyle/>
          <a:p>
            <a:r>
              <a:rPr lang="en-US" dirty="0" smtClean="0"/>
              <a:t>Implications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17559" y="1515979"/>
            <a:ext cx="9387053" cy="4395243"/>
          </a:xfrm>
        </p:spPr>
        <p:txBody>
          <a:bodyPr>
            <a:normAutofit/>
          </a:bodyPr>
          <a:lstStyle/>
          <a:p>
            <a:r>
              <a:rPr lang="en-US" sz="2800" dirty="0"/>
              <a:t>What implications will sustainable practice have on your future</a:t>
            </a:r>
            <a:r>
              <a:rPr lang="en-US" sz="2800" dirty="0" smtClean="0"/>
              <a:t>?</a:t>
            </a:r>
            <a:endParaRPr lang="en-US" sz="2800" dirty="0"/>
          </a:p>
          <a:p>
            <a:r>
              <a:rPr lang="en-US" sz="2800" dirty="0"/>
              <a:t>What </a:t>
            </a:r>
            <a:r>
              <a:rPr lang="en-US" sz="2800" dirty="0" smtClean="0"/>
              <a:t>sustainable practices have you seen businesses adopt?</a:t>
            </a:r>
            <a:endParaRPr lang="en-US" sz="2800" dirty="0"/>
          </a:p>
          <a:p>
            <a:r>
              <a:rPr lang="en-US" sz="2800" dirty="0"/>
              <a:t>What future careers will be associated with sustainable practice?</a:t>
            </a:r>
          </a:p>
        </p:txBody>
      </p:sp>
    </p:spTree>
    <p:extLst>
      <p:ext uri="{BB962C8B-B14F-4D97-AF65-F5344CB8AC3E}">
        <p14:creationId xmlns:p14="http://schemas.microsoft.com/office/powerpoint/2010/main" val="1931977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69433" y="624110"/>
            <a:ext cx="9435180" cy="1280890"/>
          </a:xfrm>
        </p:spPr>
        <p:txBody>
          <a:bodyPr/>
          <a:lstStyle/>
          <a:p>
            <a:r>
              <a:rPr lang="en-US" dirty="0" smtClean="0"/>
              <a:t>Survey and Post Assessment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69432" y="1684421"/>
            <a:ext cx="9435180" cy="4226801"/>
          </a:xfrm>
        </p:spPr>
        <p:txBody>
          <a:bodyPr>
            <a:normAutofit/>
          </a:bodyPr>
          <a:lstStyle/>
          <a:p>
            <a:r>
              <a:rPr lang="en-US" sz="2800" dirty="0" smtClean="0"/>
              <a:t>Respond to the following survey questions on the paper provided:</a:t>
            </a:r>
          </a:p>
          <a:p>
            <a:r>
              <a:rPr lang="en-US" sz="2800" dirty="0" smtClean="0"/>
              <a:t>What did you find most interesting about the Sustainability unit?</a:t>
            </a:r>
          </a:p>
          <a:p>
            <a:r>
              <a:rPr lang="en-US" sz="2800" dirty="0" smtClean="0"/>
              <a:t>Did you talk to others about the project?  If so, who?  How did they respond?</a:t>
            </a:r>
          </a:p>
          <a:p>
            <a:r>
              <a:rPr lang="en-US" sz="2800" dirty="0" smtClean="0"/>
              <a:t>What is the biggest thing you learned from this project?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249820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30401" y="537029"/>
            <a:ext cx="9574212" cy="1367971"/>
          </a:xfrm>
        </p:spPr>
        <p:txBody>
          <a:bodyPr/>
          <a:lstStyle/>
          <a:p>
            <a:r>
              <a:rPr lang="en-US" dirty="0" smtClean="0"/>
              <a:t>Career:  </a:t>
            </a:r>
            <a:r>
              <a:rPr lang="en-US" dirty="0"/>
              <a:t>Wastewater Engineer</a:t>
            </a:r>
            <a:endParaRPr lang="en-US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1644764" y="1335316"/>
            <a:ext cx="10145486" cy="5080000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3" charset="2"/>
              <a:buNone/>
            </a:pPr>
            <a:r>
              <a:rPr lang="en-US" sz="2800" b="1" i="1" dirty="0" smtClean="0"/>
              <a:t>What do they do?</a:t>
            </a:r>
          </a:p>
          <a:p>
            <a:pPr lvl="1"/>
            <a:r>
              <a:rPr lang="en-US" sz="2600" dirty="0"/>
              <a:t>Design or oversee projects involving provision of potable water, disposal of wastewater and sewage, or prevention of flood-related damage. Prepare environmental documentation for water resources, regulatory program compliance, data management and analysis, and field work. Perform hydraulic modeling and pipeline design.</a:t>
            </a:r>
          </a:p>
          <a:p>
            <a:pPr marL="0" indent="0">
              <a:buNone/>
            </a:pPr>
            <a:r>
              <a:rPr lang="en-US" sz="3000" b="1" i="1" dirty="0" smtClean="0">
                <a:solidFill>
                  <a:schemeClr val="accent1"/>
                </a:solidFill>
              </a:rPr>
              <a:t>What </a:t>
            </a:r>
            <a:r>
              <a:rPr lang="en-US" sz="3000" b="1" i="1" dirty="0" smtClean="0">
                <a:solidFill>
                  <a:schemeClr val="accent1"/>
                </a:solidFill>
              </a:rPr>
              <a:t>are some key skills necessary to become a </a:t>
            </a:r>
            <a:r>
              <a:rPr lang="en-US" sz="3000" b="1" i="1" dirty="0" smtClean="0">
                <a:solidFill>
                  <a:schemeClr val="accent1"/>
                </a:solidFill>
              </a:rPr>
              <a:t>wastewater engineer?</a:t>
            </a:r>
            <a:r>
              <a:rPr lang="en-US" sz="2800" b="1" i="1" dirty="0" smtClean="0">
                <a:solidFill>
                  <a:schemeClr val="accent1"/>
                </a:solidFill>
              </a:rPr>
              <a:t> </a:t>
            </a:r>
            <a:endParaRPr lang="en-US" sz="2800" b="1" i="1" dirty="0" smtClean="0">
              <a:solidFill>
                <a:schemeClr val="accent1"/>
              </a:solidFill>
            </a:endParaRPr>
          </a:p>
          <a:p>
            <a:pPr lvl="1"/>
            <a:r>
              <a:rPr lang="en-US" sz="2600" dirty="0"/>
              <a:t>Design, engineering and technology, complex problem solving, making </a:t>
            </a:r>
            <a:r>
              <a:rPr lang="en-US" sz="2600" dirty="0" smtClean="0"/>
              <a:t>decisions</a:t>
            </a:r>
            <a:endParaRPr lang="en-US" sz="2600" dirty="0"/>
          </a:p>
          <a:p>
            <a:pPr lvl="1"/>
            <a:r>
              <a:rPr lang="en-US" sz="2600" dirty="0" smtClean="0"/>
              <a:t>Must </a:t>
            </a:r>
            <a:r>
              <a:rPr lang="en-US" sz="2600" dirty="0"/>
              <a:t>have knowledge and skills in </a:t>
            </a:r>
            <a:r>
              <a:rPr lang="en-US" sz="2600" dirty="0" smtClean="0"/>
              <a:t>biology and chemistry.</a:t>
            </a:r>
            <a:endParaRPr lang="en-US" sz="2600" dirty="0"/>
          </a:p>
          <a:p>
            <a:pPr marL="57150" indent="0">
              <a:buNone/>
            </a:pPr>
            <a:r>
              <a:rPr lang="en-US" sz="3000" b="1" dirty="0" smtClean="0"/>
              <a:t>What kind of training is involved?</a:t>
            </a:r>
          </a:p>
          <a:p>
            <a:pPr lvl="1"/>
            <a:r>
              <a:rPr lang="en-US" sz="2600" dirty="0"/>
              <a:t>Bachelors, Masters, Post-baccalaureate certificate</a:t>
            </a:r>
          </a:p>
          <a:p>
            <a:pPr marL="0" indent="0">
              <a:buFont typeface="Wingdings 3" charset="2"/>
              <a:buNone/>
            </a:pPr>
            <a:r>
              <a:rPr lang="en-US" sz="2800" b="1" i="1" dirty="0" smtClean="0"/>
              <a:t>What </a:t>
            </a:r>
            <a:r>
              <a:rPr lang="en-US" sz="2800" b="1" i="1" dirty="0" smtClean="0"/>
              <a:t>is a typical salary for a </a:t>
            </a:r>
            <a:r>
              <a:rPr lang="en-US" sz="2800" b="1" i="1" dirty="0" smtClean="0"/>
              <a:t>Wastewater Engineer?</a:t>
            </a:r>
            <a:endParaRPr lang="en-US" sz="2800" b="1" i="1" dirty="0" smtClean="0"/>
          </a:p>
          <a:p>
            <a:pPr marL="457200" lvl="1" indent="0">
              <a:buNone/>
            </a:pPr>
            <a:r>
              <a:rPr lang="en-US" sz="2600" dirty="0" smtClean="0"/>
              <a:t>Average Salary:  </a:t>
            </a:r>
            <a:r>
              <a:rPr lang="en-US" sz="2600" dirty="0"/>
              <a:t>$40.08 hourly, $83,360 annually</a:t>
            </a:r>
          </a:p>
        </p:txBody>
      </p:sp>
      <p:sp>
        <p:nvSpPr>
          <p:cNvPr id="7" name="Rectangle 6"/>
          <p:cNvSpPr/>
          <p:nvPr/>
        </p:nvSpPr>
        <p:spPr>
          <a:xfrm>
            <a:off x="1644764" y="6067290"/>
            <a:ext cx="7978207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hlinkClick r:id="rId2"/>
              </a:rPr>
              <a:t>http://</a:t>
            </a:r>
            <a:r>
              <a:rPr lang="en-US" sz="1200" dirty="0" smtClean="0">
                <a:hlinkClick r:id="rId2"/>
              </a:rPr>
              <a:t>www.bls.gov/ooh/architecture-and-engineering/chemical-engineers.htm</a:t>
            </a:r>
            <a:endParaRPr lang="en-US" sz="1200" dirty="0" smtClean="0"/>
          </a:p>
          <a:p>
            <a:r>
              <a:rPr lang="en-US" sz="1200" dirty="0" smtClean="0">
                <a:hlinkClick r:id="rId3"/>
              </a:rPr>
              <a:t>Washington State University:  http</a:t>
            </a:r>
            <a:r>
              <a:rPr lang="en-US" sz="1200" dirty="0">
                <a:hlinkClick r:id="rId3"/>
              </a:rPr>
              <a:t>://</a:t>
            </a:r>
            <a:r>
              <a:rPr lang="en-US" sz="1200" dirty="0" smtClean="0">
                <a:hlinkClick r:id="rId3"/>
              </a:rPr>
              <a:t>admission.wsu.edu/academics/fos/public/field.castle?id=1564</a:t>
            </a:r>
            <a:endParaRPr lang="en-US" sz="1200" dirty="0" smtClean="0"/>
          </a:p>
          <a:p>
            <a:r>
              <a:rPr lang="en-US" sz="1200" dirty="0" smtClean="0">
                <a:hlinkClick r:id="rId4"/>
              </a:rPr>
              <a:t>University of Washington:  http</a:t>
            </a:r>
            <a:r>
              <a:rPr lang="en-US" sz="1200" dirty="0">
                <a:hlinkClick r:id="rId4"/>
              </a:rPr>
              <a:t>://www.cheme.washington.edu</a:t>
            </a:r>
            <a:r>
              <a:rPr lang="en-US" sz="1200" dirty="0" smtClean="0">
                <a:hlinkClick r:id="rId4"/>
              </a:rPr>
              <a:t>/</a:t>
            </a:r>
            <a:endParaRPr lang="en-US" sz="1200" dirty="0">
              <a:hlinkClick r:id="rId4"/>
            </a:endParaRPr>
          </a:p>
          <a:p>
            <a:r>
              <a:rPr lang="en-US" sz="1200" dirty="0" smtClean="0">
                <a:hlinkClick r:id="rId5"/>
              </a:rPr>
              <a:t>www.onetonline.org</a:t>
            </a:r>
            <a:endParaRPr lang="en-US" sz="1200" dirty="0" smtClean="0"/>
          </a:p>
          <a:p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94703753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41326" y="624110"/>
            <a:ext cx="9600655" cy="1280890"/>
          </a:xfrm>
        </p:spPr>
        <p:txBody>
          <a:bodyPr/>
          <a:lstStyle/>
          <a:p>
            <a:r>
              <a:rPr lang="en-US" dirty="0" smtClean="0"/>
              <a:t>Next Generation Science Standards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41326" y="1535414"/>
            <a:ext cx="9857984" cy="436377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Next </a:t>
            </a:r>
            <a:r>
              <a:rPr lang="en-US" dirty="0"/>
              <a:t>Generation Science Standards Grades </a:t>
            </a:r>
            <a:r>
              <a:rPr lang="en-US" dirty="0" smtClean="0"/>
              <a:t>9-12 </a:t>
            </a:r>
            <a:r>
              <a:rPr lang="en-US" dirty="0"/>
              <a:t>(Ages </a:t>
            </a:r>
            <a:r>
              <a:rPr lang="en-US" dirty="0" smtClean="0"/>
              <a:t>14-18)</a:t>
            </a:r>
            <a:endParaRPr lang="en-US" dirty="0"/>
          </a:p>
          <a:p>
            <a:pPr marL="0" indent="0">
              <a:buNone/>
            </a:pPr>
            <a:r>
              <a:rPr lang="en-US" dirty="0" smtClean="0"/>
              <a:t>	Students </a:t>
            </a:r>
            <a:r>
              <a:rPr lang="en-US" dirty="0"/>
              <a:t>who demonstrate understanding can</a:t>
            </a:r>
            <a:r>
              <a:rPr lang="en-US" dirty="0" smtClean="0"/>
              <a:t>:</a:t>
            </a:r>
          </a:p>
          <a:p>
            <a:pPr lvl="1"/>
            <a:r>
              <a:rPr lang="en-US" b="1" dirty="0"/>
              <a:t>HS-PS3-4</a:t>
            </a:r>
            <a:r>
              <a:rPr lang="en-US" b="1" dirty="0" smtClean="0"/>
              <a:t>.  </a:t>
            </a:r>
            <a:r>
              <a:rPr lang="en-US" dirty="0" smtClean="0"/>
              <a:t>Plan </a:t>
            </a:r>
            <a:r>
              <a:rPr lang="en-US" dirty="0"/>
              <a:t>and conduct an investigation to provide evidence that the transfer of thermal energy when two components of different temperature are combined within a closed system results in a more uniform energy distribution among the components in the system (second law of </a:t>
            </a:r>
            <a:r>
              <a:rPr lang="en-US" dirty="0" smtClean="0"/>
              <a:t>thermodynamics</a:t>
            </a:r>
            <a:r>
              <a:rPr lang="en-US" dirty="0"/>
              <a:t>). </a:t>
            </a:r>
            <a:endParaRPr lang="en-US" dirty="0" smtClean="0"/>
          </a:p>
          <a:p>
            <a:pPr lvl="1"/>
            <a:r>
              <a:rPr lang="en-US" b="1" dirty="0"/>
              <a:t>HS-ESS3-2.  </a:t>
            </a:r>
            <a:r>
              <a:rPr lang="en-US" dirty="0"/>
              <a:t>Evaluate competing design solutions for developing, managing, and utilizing energy and mineral resources based on cost-benefit ratios.* </a:t>
            </a:r>
          </a:p>
          <a:p>
            <a:pPr lvl="1"/>
            <a:r>
              <a:rPr lang="en-US" b="1" dirty="0" smtClean="0"/>
              <a:t>HS-ESS3-4</a:t>
            </a:r>
            <a:r>
              <a:rPr lang="en-US" b="1" dirty="0"/>
              <a:t>.  </a:t>
            </a:r>
            <a:r>
              <a:rPr lang="en-US" dirty="0"/>
              <a:t>Evaluate or refine a technological solution that reduces impacts of human activities on natural systems</a:t>
            </a:r>
            <a:r>
              <a:rPr lang="en-US" dirty="0" smtClean="0"/>
              <a:t>.</a:t>
            </a:r>
          </a:p>
          <a:p>
            <a:pPr lvl="1"/>
            <a:r>
              <a:rPr lang="en-US" b="1" dirty="0" smtClean="0"/>
              <a:t>HS-ETS1-3.  </a:t>
            </a:r>
            <a:r>
              <a:rPr lang="en-US" dirty="0" smtClean="0"/>
              <a:t>Evaluate </a:t>
            </a:r>
            <a:r>
              <a:rPr lang="en-US" dirty="0"/>
              <a:t>a solution to a complex real-world problem based on prioritized criteria and trade-offs that account for a range of constraints, including cost, safety, reliability, and aesthetics as well as possible social, cultural, and environmental impacts</a:t>
            </a:r>
            <a:r>
              <a:rPr lang="en-US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5379926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01907" y="624110"/>
            <a:ext cx="9702706" cy="1280890"/>
          </a:xfrm>
        </p:spPr>
        <p:txBody>
          <a:bodyPr/>
          <a:lstStyle/>
          <a:p>
            <a:r>
              <a:rPr lang="en-US" dirty="0" smtClean="0"/>
              <a:t>Sustainability is…ask the question.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01907" y="1621938"/>
            <a:ext cx="4239194" cy="403290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en-US" sz="2800" dirty="0"/>
              <a:t>“… development that meets the needs of the present without compromising the ability of future generations to meet their own needs</a:t>
            </a:r>
            <a:r>
              <a:rPr lang="en-US" altLang="en-US" sz="2800" dirty="0" smtClean="0"/>
              <a:t>.”</a:t>
            </a:r>
          </a:p>
          <a:p>
            <a:pPr marL="0" indent="0">
              <a:buNone/>
            </a:pPr>
            <a:endParaRPr lang="en-US" altLang="en-US" sz="1300" dirty="0" smtClean="0"/>
          </a:p>
          <a:p>
            <a:pPr marL="0" indent="0" algn="r">
              <a:buNone/>
            </a:pPr>
            <a:r>
              <a:rPr lang="en-US" altLang="en-US" sz="1300" dirty="0" smtClean="0"/>
              <a:t>United </a:t>
            </a:r>
            <a:r>
              <a:rPr lang="en-US" altLang="en-US" sz="1300" dirty="0"/>
              <a:t>Nations World </a:t>
            </a:r>
            <a:r>
              <a:rPr lang="en-US" altLang="en-US" sz="1200" dirty="0"/>
              <a:t>Commission on Environment and Development (1987) Sustainable </a:t>
            </a:r>
            <a:r>
              <a:rPr lang="en-US" altLang="en-US" sz="1200" dirty="0" smtClean="0"/>
              <a:t>Development</a:t>
            </a:r>
            <a:endParaRPr lang="en-US" altLang="en-US" sz="12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53260" y="1288001"/>
            <a:ext cx="4547368" cy="34370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7879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63071" y="624110"/>
            <a:ext cx="9641541" cy="1280890"/>
          </a:xfrm>
        </p:spPr>
        <p:txBody>
          <a:bodyPr/>
          <a:lstStyle/>
          <a:p>
            <a:r>
              <a:rPr lang="en-US" dirty="0" smtClean="0"/>
              <a:t>Essential Question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63071" y="1770529"/>
            <a:ext cx="8915400" cy="377762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800" dirty="0" smtClean="0"/>
              <a:t>How are your solutions sustainable?</a:t>
            </a:r>
          </a:p>
          <a:p>
            <a:pPr marL="0" indent="0">
              <a:buNone/>
            </a:pPr>
            <a:r>
              <a:rPr lang="en-US" sz="2800" dirty="0" smtClean="0"/>
              <a:t>What </a:t>
            </a:r>
            <a:r>
              <a:rPr lang="en-US" sz="2800" dirty="0"/>
              <a:t>factors need to be considered in determining if an object or activity is sustainable?</a:t>
            </a:r>
          </a:p>
          <a:p>
            <a:pPr marL="0" indent="0">
              <a:buNone/>
            </a:pPr>
            <a:r>
              <a:rPr lang="en-US" sz="2800" dirty="0" smtClean="0"/>
              <a:t>How did other groups determine sustainability differently from you?</a:t>
            </a:r>
          </a:p>
          <a:p>
            <a:pPr marL="0" indent="0">
              <a:buNone/>
            </a:pPr>
            <a:endParaRPr lang="en-US" sz="2800" dirty="0" smtClean="0"/>
          </a:p>
          <a:p>
            <a:pPr marL="0" indent="0">
              <a:buNone/>
            </a:pP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246040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1" y="624110"/>
            <a:ext cx="9675812" cy="1280890"/>
          </a:xfrm>
        </p:spPr>
        <p:txBody>
          <a:bodyPr/>
          <a:lstStyle/>
          <a:p>
            <a:r>
              <a:rPr lang="en-US" dirty="0" smtClean="0"/>
              <a:t>Learning Objectives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28800" y="1506071"/>
            <a:ext cx="9675812" cy="4405151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sz="2800" dirty="0" smtClean="0"/>
              <a:t>Students will be able to reflect on what they have learned about</a:t>
            </a:r>
          </a:p>
          <a:p>
            <a:r>
              <a:rPr lang="en-US" sz="2800" dirty="0" smtClean="0"/>
              <a:t>Reducing the ecological footprint through small changes in the school cafeteria.</a:t>
            </a:r>
          </a:p>
          <a:p>
            <a:r>
              <a:rPr lang="en-US" sz="2800" dirty="0" smtClean="0"/>
              <a:t>Developing a Pugh chart for evaluating the sustainable solutions presented in their infographic.</a:t>
            </a:r>
          </a:p>
          <a:p>
            <a:r>
              <a:rPr lang="en-US" sz="2800" dirty="0" smtClean="0"/>
              <a:t>Communicating the solution to a complex problem through data in a infographic.</a:t>
            </a:r>
          </a:p>
          <a:p>
            <a:r>
              <a:rPr lang="en-US" sz="2800" dirty="0" smtClean="0"/>
              <a:t>Evaluating the implications sustainable practice has for the future in terms of life style, education, and careers.</a:t>
            </a:r>
          </a:p>
          <a:p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4150065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33601" y="624110"/>
            <a:ext cx="9371012" cy="1280890"/>
          </a:xfrm>
        </p:spPr>
        <p:txBody>
          <a:bodyPr/>
          <a:lstStyle/>
          <a:p>
            <a:r>
              <a:rPr lang="en-US" dirty="0" smtClean="0"/>
              <a:t>Engage – Pugh Chart 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08485" y="4186989"/>
            <a:ext cx="9796128" cy="1724233"/>
          </a:xfrm>
        </p:spPr>
        <p:txBody>
          <a:bodyPr>
            <a:normAutofit/>
          </a:bodyPr>
          <a:lstStyle/>
          <a:p>
            <a:r>
              <a:rPr lang="en-US" sz="2800" dirty="0"/>
              <a:t>What projects demonstrated the greatest impact on reducing energy and materials </a:t>
            </a:r>
            <a:r>
              <a:rPr lang="en-US" sz="2800" dirty="0" smtClean="0"/>
              <a:t>waste?</a:t>
            </a:r>
            <a:r>
              <a:rPr lang="en-US" sz="2800" dirty="0"/>
              <a:t> </a:t>
            </a:r>
            <a:r>
              <a:rPr lang="en-US" sz="2800" dirty="0" smtClean="0"/>
              <a:t>Why?</a:t>
            </a:r>
            <a:endParaRPr lang="en-US" sz="2800" dirty="0"/>
          </a:p>
        </p:txBody>
      </p:sp>
      <p:graphicFrame>
        <p:nvGraphicFramePr>
          <p:cNvPr id="11" name="Chart 10"/>
          <p:cNvGraphicFramePr/>
          <p:nvPr>
            <p:extLst>
              <p:ext uri="{D42A27DB-BD31-4B8C-83A1-F6EECF244321}">
                <p14:modId xmlns:p14="http://schemas.microsoft.com/office/powerpoint/2010/main" val="2593299244"/>
              </p:ext>
            </p:extLst>
          </p:nvPr>
        </p:nvGraphicFramePr>
        <p:xfrm>
          <a:off x="3090779" y="1537814"/>
          <a:ext cx="5716337" cy="26491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007036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21305" y="624110"/>
            <a:ext cx="9483307" cy="1280890"/>
          </a:xfrm>
        </p:spPr>
        <p:txBody>
          <a:bodyPr/>
          <a:lstStyle/>
          <a:p>
            <a:r>
              <a:rPr lang="en-US" dirty="0" smtClean="0"/>
              <a:t>Exploration – Key Strategies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21305" y="1564105"/>
            <a:ext cx="9483307" cy="1058779"/>
          </a:xfrm>
        </p:spPr>
        <p:txBody>
          <a:bodyPr>
            <a:normAutofit/>
          </a:bodyPr>
          <a:lstStyle/>
          <a:p>
            <a:pPr marL="0" lvl="0" indent="0">
              <a:buNone/>
            </a:pPr>
            <a:r>
              <a:rPr lang="en-US" sz="2800" dirty="0" smtClean="0"/>
              <a:t>What were the key strategies used to reduce energy and material waste?</a:t>
            </a:r>
            <a:endParaRPr lang="en-US" sz="2800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33592241"/>
              </p:ext>
            </p:extLst>
          </p:nvPr>
        </p:nvGraphicFramePr>
        <p:xfrm>
          <a:off x="2021304" y="2767263"/>
          <a:ext cx="8999621" cy="3901440"/>
        </p:xfrm>
        <a:graphic>
          <a:graphicData uri="http://schemas.openxmlformats.org/drawingml/2006/table">
            <a:tbl>
              <a:tblPr firstRow="1" bandRow="1">
                <a:tableStyleId>{5DA37D80-6434-44D0-A028-1B22A696006F}</a:tableStyleId>
              </a:tblPr>
              <a:tblGrid>
                <a:gridCol w="3010729"/>
                <a:gridCol w="5988892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Key strategy </a:t>
                      </a:r>
                    </a:p>
                    <a:p>
                      <a:r>
                        <a:rPr lang="en-US" sz="2000" dirty="0" smtClean="0"/>
                        <a:t>(student projects)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Analysis/</a:t>
                      </a:r>
                      <a:r>
                        <a:rPr lang="en-US" sz="2000" baseline="0" dirty="0" smtClean="0"/>
                        <a:t>Reasoning</a:t>
                      </a:r>
                    </a:p>
                    <a:p>
                      <a:r>
                        <a:rPr lang="en-US" sz="2000" baseline="0" dirty="0" smtClean="0"/>
                        <a:t>(Challenges)</a:t>
                      </a:r>
                      <a:endParaRPr lang="en-US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Changes in food choice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Organic? Beef</a:t>
                      </a:r>
                      <a:r>
                        <a:rPr lang="en-US" sz="2000" baseline="0" dirty="0" smtClean="0"/>
                        <a:t> vs chicken? </a:t>
                      </a:r>
                      <a:endParaRPr lang="en-US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Changes in food delivery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Changes</a:t>
                      </a:r>
                      <a:r>
                        <a:rPr lang="en-US" sz="2000" baseline="0" dirty="0" smtClean="0"/>
                        <a:t> in waste sorting/type of waste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Changing the energy source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07565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09483" y="624110"/>
            <a:ext cx="9595130" cy="1280890"/>
          </a:xfrm>
        </p:spPr>
        <p:txBody>
          <a:bodyPr/>
          <a:lstStyle/>
          <a:p>
            <a:r>
              <a:rPr lang="en-US" dirty="0" smtClean="0"/>
              <a:t>Pugh Chart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09483" y="1492624"/>
            <a:ext cx="9595129" cy="4418598"/>
          </a:xfrm>
        </p:spPr>
        <p:txBody>
          <a:bodyPr>
            <a:normAutofit/>
          </a:bodyPr>
          <a:lstStyle/>
          <a:p>
            <a:r>
              <a:rPr lang="en-US" sz="2800" dirty="0" smtClean="0"/>
              <a:t>What </a:t>
            </a:r>
            <a:r>
              <a:rPr lang="en-US" sz="2800" dirty="0"/>
              <a:t>criteria in your Pugh chart were the most valuable for evaluating sustainability </a:t>
            </a:r>
            <a:r>
              <a:rPr lang="en-US" sz="2800" dirty="0" smtClean="0"/>
              <a:t>project?  Why?</a:t>
            </a:r>
          </a:p>
          <a:p>
            <a:r>
              <a:rPr lang="en-US" sz="2800" dirty="0" smtClean="0"/>
              <a:t>What </a:t>
            </a:r>
            <a:r>
              <a:rPr lang="en-US" sz="2800" dirty="0"/>
              <a:t>criteria were the least valuable in evaluating projects</a:t>
            </a:r>
            <a:r>
              <a:rPr lang="en-US" sz="2800" dirty="0" smtClean="0"/>
              <a:t>?</a:t>
            </a:r>
          </a:p>
          <a:p>
            <a:r>
              <a:rPr lang="en-US" sz="2800" dirty="0" smtClean="0"/>
              <a:t>Would you have come to the same decision without the Pugh Chart?</a:t>
            </a:r>
          </a:p>
          <a:p>
            <a:r>
              <a:rPr lang="en-US" sz="2800" dirty="0" smtClean="0"/>
              <a:t>After hearing other opinions, would you change your Pugh chart scoring?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8187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ontent Placeholder 5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2228180062"/>
              </p:ext>
            </p:extLst>
          </p:nvPr>
        </p:nvGraphicFramePr>
        <p:xfrm>
          <a:off x="1651378" y="232012"/>
          <a:ext cx="9816491" cy="66259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39198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ontent Placeholder 5"/>
          <p:cNvGraphicFramePr>
            <a:graphicFrameLocks noGrp="1"/>
          </p:cNvGraphicFramePr>
          <p:nvPr>
            <p:ph idx="4294967295"/>
            <p:extLst/>
          </p:nvPr>
        </p:nvGraphicFramePr>
        <p:xfrm>
          <a:off x="1651378" y="232012"/>
          <a:ext cx="9816491" cy="66259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614388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Wisp">
  <a:themeElements>
    <a:clrScheme name="Wisp">
      <a:dk1>
        <a:sysClr val="windowText" lastClr="000000"/>
      </a:dk1>
      <a:lt1>
        <a:sysClr val="window" lastClr="FFFFFF"/>
      </a:lt1>
      <a:dk2>
        <a:srgbClr val="2E5369"/>
      </a:dk2>
      <a:lt2>
        <a:srgbClr val="CFE2E7"/>
      </a:lt2>
      <a:accent1>
        <a:srgbClr val="353535"/>
      </a:accent1>
      <a:accent2>
        <a:srgbClr val="31B4E6"/>
      </a:accent2>
      <a:accent3>
        <a:srgbClr val="265991"/>
      </a:accent3>
      <a:accent4>
        <a:srgbClr val="7E40CC"/>
      </a:accent4>
      <a:accent5>
        <a:srgbClr val="B927E9"/>
      </a:accent5>
      <a:accent6>
        <a:srgbClr val="E833BF"/>
      </a:accent6>
      <a:hlink>
        <a:srgbClr val="2DA0F1"/>
      </a:hlink>
      <a:folHlink>
        <a:srgbClr val="7ED1E6"/>
      </a:folHlink>
    </a:clrScheme>
    <a:fontScheme name="Wisp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4F34B87B-9C7A-41AE-A6CB-48536223DFF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4211</TotalTime>
  <Words>692</Words>
  <Application>Microsoft Office PowerPoint</Application>
  <PresentationFormat>Widescreen</PresentationFormat>
  <Paragraphs>101</Paragraphs>
  <Slides>14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9" baseType="lpstr">
      <vt:lpstr>Arial</vt:lpstr>
      <vt:lpstr>Calibri</vt:lpstr>
      <vt:lpstr>Century Gothic</vt:lpstr>
      <vt:lpstr>Wingdings 3</vt:lpstr>
      <vt:lpstr>Wisp</vt:lpstr>
      <vt:lpstr>Sustainable Practice Reflections</vt:lpstr>
      <vt:lpstr>Sustainability is…ask the question.</vt:lpstr>
      <vt:lpstr>Essential Question</vt:lpstr>
      <vt:lpstr>Learning Objectives</vt:lpstr>
      <vt:lpstr>Engage – Pugh Chart Summary</vt:lpstr>
      <vt:lpstr>Exploration – Key Strategies</vt:lpstr>
      <vt:lpstr>Pugh Chart</vt:lpstr>
      <vt:lpstr>PowerPoint Presentation</vt:lpstr>
      <vt:lpstr>PowerPoint Presentation</vt:lpstr>
      <vt:lpstr>Evaluating the Process</vt:lpstr>
      <vt:lpstr>Implications </vt:lpstr>
      <vt:lpstr>Survey and Post Assessment</vt:lpstr>
      <vt:lpstr>Career:  Wastewater Engineer</vt:lpstr>
      <vt:lpstr>Next Generation Science Standards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Sustainability Project Debrief</dc:title>
  <dc:creator>Madonna Brinkmann</dc:creator>
  <cp:lastModifiedBy>Madonna Brinkmann</cp:lastModifiedBy>
  <cp:revision>43</cp:revision>
  <dcterms:created xsi:type="dcterms:W3CDTF">2015-01-26T18:55:19Z</dcterms:created>
  <dcterms:modified xsi:type="dcterms:W3CDTF">2015-05-31T20:00:13Z</dcterms:modified>
</cp:coreProperties>
</file>