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3" r:id="rId1"/>
  </p:sldMasterIdLst>
  <p:sldIdLst>
    <p:sldId id="256" r:id="rId2"/>
    <p:sldId id="261" r:id="rId3"/>
    <p:sldId id="264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1429" autoAdjust="0"/>
    <p:restoredTop sz="94660"/>
  </p:normalViewPr>
  <p:slideViewPr>
    <p:cSldViewPr snapToGrid="0" showGuides="1">
      <p:cViewPr varScale="1">
        <p:scale>
          <a:sx n="93" d="100"/>
          <a:sy n="93" d="100"/>
        </p:scale>
        <p:origin x="-112" y="-1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16373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7544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48937821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689903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8402701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046275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44978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6504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3776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3567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2998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62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6750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30869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038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17422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157"/>
            <a:ext cx="2356674" cy="6853096"/>
            <a:chOff x="6627813" y="195610"/>
            <a:chExt cx="1952625" cy="5678141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610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7B3CF3-6B9B-4D82-9397-732D62C12ED1}" type="datetimeFigureOut">
              <a:rPr lang="en-US" smtClean="0"/>
              <a:t>5/31/15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AB11BE3D-AF9B-41F4-9E3E-5CAC81B4BE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65598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  <p:sldLayoutId id="2147483725" r:id="rId12"/>
    <p:sldLayoutId id="2147483726" r:id="rId13"/>
    <p:sldLayoutId id="2147483727" r:id="rId14"/>
    <p:sldLayoutId id="2147483728" r:id="rId15"/>
    <p:sldLayoutId id="214748372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90165" y="2514600"/>
            <a:ext cx="9393423" cy="2262781"/>
          </a:xfrm>
        </p:spPr>
        <p:txBody>
          <a:bodyPr/>
          <a:lstStyle/>
          <a:p>
            <a:r>
              <a:rPr lang="en-US" dirty="0" smtClean="0"/>
              <a:t>DATA COLLECTION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90165" y="4961965"/>
            <a:ext cx="9514447" cy="941697"/>
          </a:xfrm>
        </p:spPr>
        <p:txBody>
          <a:bodyPr>
            <a:normAutofit fontScale="85000" lnSpcReduction="20000"/>
          </a:bodyPr>
          <a:lstStyle/>
          <a:p>
            <a:r>
              <a:rPr lang="en-US" dirty="0"/>
              <a:t>Stephanie </a:t>
            </a:r>
            <a:r>
              <a:rPr lang="en-US" dirty="0" err="1" smtClean="0"/>
              <a:t>Bostwick</a:t>
            </a:r>
            <a:r>
              <a:rPr lang="en-US" dirty="0"/>
              <a:t>, Madonna Brinkmann, </a:t>
            </a:r>
            <a:r>
              <a:rPr lang="en-US" dirty="0" err="1"/>
              <a:t>Alisan</a:t>
            </a:r>
            <a:r>
              <a:rPr lang="en-US" dirty="0"/>
              <a:t> </a:t>
            </a:r>
            <a:r>
              <a:rPr lang="en-US" dirty="0" err="1"/>
              <a:t>Giesy</a:t>
            </a:r>
            <a:r>
              <a:rPr lang="en-US" dirty="0" smtClean="0"/>
              <a:t>, Theresa </a:t>
            </a:r>
            <a:r>
              <a:rPr lang="en-US" dirty="0"/>
              <a:t>McCartney, Kerri Olsen </a:t>
            </a:r>
            <a:r>
              <a:rPr lang="en-US" dirty="0" err="1"/>
              <a:t>Tyria</a:t>
            </a:r>
            <a:r>
              <a:rPr lang="en-US" dirty="0"/>
              <a:t> Riley </a:t>
            </a:r>
          </a:p>
          <a:p>
            <a:r>
              <a:rPr lang="en-US" dirty="0"/>
              <a:t>Washington Alliance For Better Schools (WABS) Fellows Program</a:t>
            </a:r>
          </a:p>
          <a:p>
            <a:r>
              <a:rPr lang="en-US" dirty="0"/>
              <a:t>2014-2015</a:t>
            </a:r>
          </a:p>
          <a:p>
            <a:endParaRPr lang="en-US" dirty="0"/>
          </a:p>
        </p:txBody>
      </p:sp>
      <p:pic>
        <p:nvPicPr>
          <p:cNvPr id="2050" name="Picture 2" descr="http://f.ptcdn.info/389/028/000/1423799322-mm-o.p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90165" y="829828"/>
            <a:ext cx="8105775" cy="300037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32772942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24110"/>
            <a:ext cx="8661399" cy="1280890"/>
          </a:xfrm>
        </p:spPr>
        <p:txBody>
          <a:bodyPr rtlCol="0">
            <a:normAutofit fontScale="90000"/>
          </a:bodyPr>
          <a:lstStyle/>
          <a:p>
            <a:pPr>
              <a:defRPr/>
            </a:pPr>
            <a:r>
              <a:rPr lang="en-US" dirty="0"/>
              <a:t>If you wanted to provide evidence that your solution is accurate, how would you collect data? Brainstorm at least 3 sources of data that you could find or collect to support your solution.</a:t>
            </a:r>
            <a:br>
              <a:rPr lang="en-US" dirty="0"/>
            </a:br>
            <a:endParaRPr lang="en-US" dirty="0" smtClean="0">
              <a:ea typeface="+mj-ea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36376" y="3181511"/>
            <a:ext cx="8592923" cy="3422488"/>
          </a:xfrm>
        </p:spPr>
        <p:txBody>
          <a:bodyPr rtlCol="0">
            <a:normAutofit/>
          </a:bodyPr>
          <a:lstStyle/>
          <a:p>
            <a:pPr>
              <a:buFont typeface="Arial"/>
              <a:buChar char="•"/>
              <a:defRPr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89503711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2314" y="351019"/>
            <a:ext cx="9459912" cy="1280890"/>
          </a:xfrm>
        </p:spPr>
        <p:txBody>
          <a:bodyPr/>
          <a:lstStyle/>
          <a:p>
            <a:r>
              <a:rPr lang="en-US" dirty="0" smtClean="0"/>
              <a:t>Essential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34398" y="1693164"/>
            <a:ext cx="9770214" cy="4041749"/>
          </a:xfrm>
        </p:spPr>
        <p:txBody>
          <a:bodyPr>
            <a:normAutofit fontScale="92500"/>
          </a:bodyPr>
          <a:lstStyle/>
          <a:p>
            <a:pPr lvl="0"/>
            <a:r>
              <a:rPr lang="en-US" sz="2400" dirty="0" smtClean="0"/>
              <a:t>What </a:t>
            </a:r>
            <a:r>
              <a:rPr lang="en-US" sz="2400" dirty="0"/>
              <a:t>type of data is most convincing to the general public?</a:t>
            </a:r>
          </a:p>
          <a:p>
            <a:pPr lvl="0"/>
            <a:r>
              <a:rPr lang="en-US" sz="2400" dirty="0"/>
              <a:t>What type of data is most convincing to scientists?</a:t>
            </a:r>
          </a:p>
          <a:p>
            <a:pPr lvl="0"/>
            <a:r>
              <a:rPr lang="en-US" sz="2400" dirty="0"/>
              <a:t>What do the terms reliable, valid and credible mean?</a:t>
            </a:r>
          </a:p>
          <a:p>
            <a:pPr lvl="0"/>
            <a:r>
              <a:rPr lang="en-US" sz="2400" dirty="0"/>
              <a:t>How can we collect reliable and valid data?</a:t>
            </a:r>
          </a:p>
          <a:p>
            <a:pPr lvl="0"/>
            <a:r>
              <a:rPr lang="en-US" sz="2400" dirty="0"/>
              <a:t>Where could we find credible data?</a:t>
            </a:r>
          </a:p>
          <a:p>
            <a:pPr lvl="0"/>
            <a:r>
              <a:rPr lang="en-US" sz="2400" dirty="0"/>
              <a:t>What keywords from your problem or solution could you use to search?</a:t>
            </a:r>
          </a:p>
          <a:p>
            <a:pPr lvl="0"/>
            <a:r>
              <a:rPr lang="en-US" sz="2400" dirty="0"/>
              <a:t>Is there a way to put together your data in a way that leads the audience to the conclusion you would like them to come to?</a:t>
            </a:r>
          </a:p>
          <a:p>
            <a:endParaRPr lang="en-US" sz="2400" dirty="0"/>
          </a:p>
        </p:txBody>
      </p:sp>
      <p:sp>
        <p:nvSpPr>
          <p:cNvPr id="4" name="Rectangle 3"/>
          <p:cNvSpPr/>
          <p:nvPr/>
        </p:nvSpPr>
        <p:spPr>
          <a:xfrm>
            <a:off x="622545" y="6642556"/>
            <a:ext cx="6096000" cy="215444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800" dirty="0"/>
              <a:t>http://community.pepperdine.edu/sustainability/campus/practices/food.htm</a:t>
            </a:r>
          </a:p>
        </p:txBody>
      </p:sp>
      <p:sp>
        <p:nvSpPr>
          <p:cNvPr id="5" name="Rectangle 4"/>
          <p:cNvSpPr/>
          <p:nvPr/>
        </p:nvSpPr>
        <p:spPr>
          <a:xfrm>
            <a:off x="6718545" y="6577697"/>
            <a:ext cx="6096000" cy="215444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800" dirty="0"/>
              <a:t>http://www.greenprophet.com/2014/09/mason-jar-salads-cheap-eats-for-a-healthier-planet/</a:t>
            </a:r>
          </a:p>
        </p:txBody>
      </p:sp>
      <p:sp>
        <p:nvSpPr>
          <p:cNvPr id="6" name="Rectangle 5"/>
          <p:cNvSpPr/>
          <p:nvPr/>
        </p:nvSpPr>
        <p:spPr>
          <a:xfrm>
            <a:off x="8483145" y="5978895"/>
            <a:ext cx="3498761" cy="2154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800" dirty="0"/>
              <a:t>http://www.makeandtakes.com/diy-reusable-lunch-set-for-school</a:t>
            </a:r>
          </a:p>
        </p:txBody>
      </p:sp>
    </p:spTree>
    <p:extLst>
      <p:ext uri="{BB962C8B-B14F-4D97-AF65-F5344CB8AC3E}">
        <p14:creationId xmlns:p14="http://schemas.microsoft.com/office/powerpoint/2010/main" val="155084865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2E5369"/>
      </a:dk2>
      <a:lt2>
        <a:srgbClr val="CFE2E7"/>
      </a:lt2>
      <a:accent1>
        <a:srgbClr val="353535"/>
      </a:accent1>
      <a:accent2>
        <a:srgbClr val="31B4E6"/>
      </a:accent2>
      <a:accent3>
        <a:srgbClr val="265991"/>
      </a:accent3>
      <a:accent4>
        <a:srgbClr val="7E40CC"/>
      </a:accent4>
      <a:accent5>
        <a:srgbClr val="B927E9"/>
      </a:accent5>
      <a:accent6>
        <a:srgbClr val="E833BF"/>
      </a:accent6>
      <a:hlink>
        <a:srgbClr val="2DA0F1"/>
      </a:hlink>
      <a:folHlink>
        <a:srgbClr val="7ED1E6"/>
      </a:folHlink>
    </a:clrScheme>
    <a:fontScheme name="Wisp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Wisp" id="{7CB32D59-10C0-40DD-B7BD-2E94284A981C}" vid="{4F34B87B-9C7A-41AE-A6CB-48536223DFF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2719</TotalTime>
  <Words>216</Words>
  <Application>Microsoft Macintosh PowerPoint</Application>
  <PresentationFormat>Custom</PresentationFormat>
  <Paragraphs>16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Wisp</vt:lpstr>
      <vt:lpstr>DATA COLLECTION</vt:lpstr>
      <vt:lpstr>If you wanted to provide evidence that your solution is accurate, how would you collect data? Brainstorm at least 3 sources of data that you could find or collect to support your solution. </vt:lpstr>
      <vt:lpstr>Essential Questions</vt:lpstr>
    </vt:vector>
  </TitlesOfParts>
  <Company>The Boeing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Riley, Tyria</dc:creator>
  <cp:lastModifiedBy>*</cp:lastModifiedBy>
  <cp:revision>45</cp:revision>
  <dcterms:created xsi:type="dcterms:W3CDTF">2015-01-26T22:26:01Z</dcterms:created>
  <dcterms:modified xsi:type="dcterms:W3CDTF">2015-06-01T00:26:36Z</dcterms:modified>
</cp:coreProperties>
</file>

<file path=docProps/thumbnail.jpeg>
</file>