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3"/>
    <p:sldMasterId id="2147483675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Quattrocento Sans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attrocentoSans-boldItalic.fntdata"/><Relationship Id="rId10" Type="http://schemas.openxmlformats.org/officeDocument/2006/relationships/font" Target="fonts/QuattrocentoSans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font" Target="fonts/Quattrocento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QuattrocentoSa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Students can use online research tools to learn more about potential solutions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207475" y="4767425"/>
            <a:ext cx="936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0" y="853900"/>
            <a:ext cx="5723700" cy="859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3300"/>
              <a:t>Gathering Information (Step 2)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330325" y="1903537"/>
            <a:ext cx="35079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indent="-195072" lvl="0" marL="347472" rtl="0">
              <a:spcBef>
                <a:spcPts val="1800"/>
              </a:spcBef>
              <a:buNone/>
            </a:pPr>
            <a:r>
              <a:rPr lang="en" sz="2800">
                <a:solidFill>
                  <a:srgbClr val="000000"/>
                </a:solidFill>
              </a:rPr>
              <a:t>Guiding Questions:</a:t>
            </a:r>
          </a:p>
        </p:txBody>
      </p:sp>
      <p:pic>
        <p:nvPicPr>
          <p:cNvPr id="281" name="Shape 2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3599" y="-26386"/>
            <a:ext cx="3420399" cy="2619736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Shape 282"/>
          <p:cNvSpPr txBox="1"/>
          <p:nvPr>
            <p:ph idx="2" type="body"/>
          </p:nvPr>
        </p:nvSpPr>
        <p:spPr>
          <a:xfrm>
            <a:off x="0" y="2521550"/>
            <a:ext cx="9144000" cy="243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lang="en"/>
              <a:t>What solutions already exist to this problem?</a:t>
            </a:r>
          </a:p>
          <a:p>
            <a:pPr indent="0" lvl="0" marL="0"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buNone/>
            </a:pPr>
            <a:r>
              <a:rPr lang="en"/>
              <a:t>Do these solutions address my criteria/constraints?</a:t>
            </a:r>
          </a:p>
          <a:p>
            <a:pPr indent="0" lvl="0" marL="0"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buNone/>
            </a:pPr>
            <a:r>
              <a:rPr lang="en"/>
              <a:t>Can I recreate those solutions (e.g., combine ideas from solutions)?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