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4" r:id="rId3"/>
    <p:sldMasterId id="214748367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Quattrocento Sans"/>
      <p:regular r:id="rId10"/>
      <p:bold r:id="rId11"/>
      <p:italic r:id="rId12"/>
      <p:boldItalic r:id="rId13"/>
    </p:embeddedFont>
    <p:embeddedFont>
      <p:font typeface="Quicksand"/>
      <p:regular r:id="rId14"/>
      <p:bold r:id="rId15"/>
    </p:embeddedFont>
    <p:embeddedFont>
      <p:font typeface="Comfortaa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QuattrocentoSans-bold.fntdata"/><Relationship Id="rId10" Type="http://schemas.openxmlformats.org/officeDocument/2006/relationships/font" Target="fonts/QuattrocentoSans-regular.fntdata"/><Relationship Id="rId13" Type="http://schemas.openxmlformats.org/officeDocument/2006/relationships/font" Target="fonts/QuattrocentoSans-boldItalic.fntdata"/><Relationship Id="rId12" Type="http://schemas.openxmlformats.org/officeDocument/2006/relationships/font" Target="fonts/QuattrocentoSans-italic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font" Target="fonts/Quicksand-bold.fntdata"/><Relationship Id="rId14" Type="http://schemas.openxmlformats.org/officeDocument/2006/relationships/font" Target="fonts/Quicksand-regular.fntdata"/><Relationship Id="rId17" Type="http://schemas.openxmlformats.org/officeDocument/2006/relationships/font" Target="fonts/Comfortaa-bold.fntdata"/><Relationship Id="rId16" Type="http://schemas.openxmlformats.org/officeDocument/2006/relationships/font" Target="fonts/Comforta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Have the class discuss and vote: </a:t>
            </a:r>
          </a:p>
          <a:p>
            <a:pPr indent="-228600" lvl="1" marL="914400" rtl="0">
              <a:spcBef>
                <a:spcPts val="0"/>
              </a:spcBef>
              <a:buAutoNum type="alphaLcPeriod"/>
            </a:pPr>
            <a:r>
              <a:rPr lang="en"/>
              <a:t>Which catastrophic event would most likely hit Bothell?</a:t>
            </a:r>
          </a:p>
          <a:p>
            <a:pPr indent="-228600" lvl="1" marL="914400">
              <a:spcBef>
                <a:spcPts val="0"/>
              </a:spcBef>
              <a:buAutoNum type="alphaLcPeriod"/>
            </a:pPr>
            <a:r>
              <a:rPr lang="en"/>
              <a:t>Which catastrophic event would you like to identify potential problems for within the city of Bothell?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Take a vote… Which weather event could happen in Bothell and what problems could occur?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Physical - something that can be built to solve a problem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Conceptual - may not be able to build in the class, but these types of solutions can be planned out in case of a disaster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266700" y="228600"/>
            <a:ext cx="8610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366012"/>
              </a:buClr>
              <a:buFont typeface="Quattrocento Sans"/>
              <a:buNone/>
              <a:defRPr b="1" i="0" sz="4000" u="none" cap="none" strike="noStrike">
                <a:solidFill>
                  <a:srgbClr val="36601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266700" y="1028700"/>
            <a:ext cx="86106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9672" lvl="0" marL="347472" marR="0" rtl="0" algn="l">
              <a:lnSpc>
                <a:spcPct val="100000"/>
              </a:lnSpc>
              <a:spcBef>
                <a:spcPts val="1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31064" lvl="1" marL="740664" marR="0" rtl="0" algn="l">
              <a:lnSpc>
                <a:spcPct val="100000"/>
              </a:lnSpc>
              <a:spcBef>
                <a:spcPts val="12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01600" lvl="2" marL="1143000" marR="0" rtl="0" algn="l">
              <a:lnSpc>
                <a:spcPct val="100000"/>
              </a:lnSpc>
              <a:spcBef>
                <a:spcPts val="8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20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14300" lvl="3" marL="16002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14300" lvl="4" marL="2057400" marR="0" rtl="0" algn="l">
              <a:lnSpc>
                <a:spcPct val="100000"/>
              </a:lnSpc>
              <a:spcBef>
                <a:spcPts val="600"/>
              </a:spcBef>
              <a:buClr>
                <a:srgbClr val="4D290A"/>
              </a:buClr>
              <a:buSzPct val="100000"/>
              <a:buFont typeface="Arial"/>
              <a:buChar char="•"/>
              <a:defRPr b="1" i="0" sz="18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199208" y="131445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5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199209" y="1371600"/>
            <a:ext cx="51435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44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3199207" y="2800350"/>
            <a:ext cx="51435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rgbClr val="BA9789"/>
              </a:buClr>
              <a:buFont typeface="Arial"/>
              <a:buNone/>
              <a:defRPr b="0" i="0" sz="20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rgbClr val="BA9789"/>
              </a:buClr>
              <a:buFont typeface="Arial"/>
              <a:buNone/>
              <a:defRPr b="0" i="0" sz="18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rgbClr val="BA9789"/>
              </a:buClr>
              <a:buFont typeface="Arial"/>
              <a:buNone/>
              <a:defRPr b="0" i="0" sz="1600" u="none" cap="none" strike="noStrike">
                <a:solidFill>
                  <a:srgbClr val="BA978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798908" y="1369218"/>
            <a:ext cx="37158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x="4629150" y="1369218"/>
            <a:ext cx="3713700" cy="31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802385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2" type="body"/>
          </p:nvPr>
        </p:nvSpPr>
        <p:spPr>
          <a:xfrm>
            <a:off x="802385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3" type="body"/>
          </p:nvPr>
        </p:nvSpPr>
        <p:spPr>
          <a:xfrm>
            <a:off x="4629150" y="1260872"/>
            <a:ext cx="3717000" cy="617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4" type="body"/>
          </p:nvPr>
        </p:nvSpPr>
        <p:spPr>
          <a:xfrm>
            <a:off x="4629150" y="1878806"/>
            <a:ext cx="3717000" cy="26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Pictures with Caption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97" name="Shape 97"/>
          <p:cNvGrpSpPr/>
          <p:nvPr/>
        </p:nvGrpSpPr>
        <p:grpSpPr>
          <a:xfrm>
            <a:off x="430835" y="543374"/>
            <a:ext cx="3989375" cy="2846653"/>
            <a:chOff x="895350" y="3313112"/>
            <a:chExt cx="3613237" cy="2790837"/>
          </a:xfrm>
        </p:grpSpPr>
        <p:sp>
          <p:nvSpPr>
            <p:cNvPr id="98" name="Shape 9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10" name="Shape 110"/>
          <p:cNvGrpSpPr/>
          <p:nvPr/>
        </p:nvGrpSpPr>
        <p:grpSpPr>
          <a:xfrm>
            <a:off x="4713852" y="543374"/>
            <a:ext cx="3989375" cy="2846653"/>
            <a:chOff x="895350" y="3313112"/>
            <a:chExt cx="3613237" cy="2790837"/>
          </a:xfrm>
        </p:grpSpPr>
        <p:sp>
          <p:nvSpPr>
            <p:cNvPr id="111" name="Shape 11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23" name="Shape 123"/>
          <p:cNvSpPr/>
          <p:nvPr>
            <p:ph idx="2" type="pic"/>
          </p:nvPr>
        </p:nvSpPr>
        <p:spPr>
          <a:xfrm>
            <a:off x="625214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4" name="Shape 124"/>
          <p:cNvSpPr/>
          <p:nvPr>
            <p:ph idx="3" type="pic"/>
          </p:nvPr>
        </p:nvSpPr>
        <p:spPr>
          <a:xfrm>
            <a:off x="4908232" y="765146"/>
            <a:ext cx="3600600" cy="24003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789316" y="3486150"/>
            <a:ext cx="3276600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4" type="body"/>
          </p:nvPr>
        </p:nvSpPr>
        <p:spPr>
          <a:xfrm>
            <a:off x="5057180" y="3486150"/>
            <a:ext cx="3276599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31" name="Shape 131"/>
          <p:cNvGrpSpPr/>
          <p:nvPr/>
        </p:nvGrpSpPr>
        <p:grpSpPr>
          <a:xfrm rot="5400000">
            <a:off x="3023348" y="485710"/>
            <a:ext cx="3087511" cy="2537429"/>
            <a:chOff x="895350" y="3313112"/>
            <a:chExt cx="3613237" cy="2790837"/>
          </a:xfrm>
        </p:grpSpPr>
        <p:sp>
          <p:nvSpPr>
            <p:cNvPr id="132" name="Shape 132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4" name="Shape 144"/>
          <p:cNvGrpSpPr/>
          <p:nvPr/>
        </p:nvGrpSpPr>
        <p:grpSpPr>
          <a:xfrm rot="5400000">
            <a:off x="197161" y="845705"/>
            <a:ext cx="3086066" cy="2536312"/>
            <a:chOff x="895350" y="3313112"/>
            <a:chExt cx="3613237" cy="2790837"/>
          </a:xfrm>
        </p:grpSpPr>
        <p:sp>
          <p:nvSpPr>
            <p:cNvPr id="145" name="Shape 14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7" name="Shape 157"/>
          <p:cNvGrpSpPr/>
          <p:nvPr/>
        </p:nvGrpSpPr>
        <p:grpSpPr>
          <a:xfrm rot="5400000">
            <a:off x="5852785" y="845708"/>
            <a:ext cx="3086066" cy="2536312"/>
            <a:chOff x="895350" y="3313112"/>
            <a:chExt cx="3613237" cy="2790837"/>
          </a:xfrm>
        </p:grpSpPr>
        <p:sp>
          <p:nvSpPr>
            <p:cNvPr id="158" name="Shape 158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70" name="Shape 170"/>
          <p:cNvSpPr/>
          <p:nvPr>
            <p:ph idx="2" type="pic"/>
          </p:nvPr>
        </p:nvSpPr>
        <p:spPr>
          <a:xfrm>
            <a:off x="3449914" y="400050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1" name="Shape 171"/>
          <p:cNvSpPr/>
          <p:nvPr>
            <p:ph idx="3" type="pic"/>
          </p:nvPr>
        </p:nvSpPr>
        <p:spPr>
          <a:xfrm>
            <a:off x="625927" y="760192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2" name="Shape 172"/>
          <p:cNvSpPr/>
          <p:nvPr>
            <p:ph idx="4" type="pic"/>
          </p:nvPr>
        </p:nvSpPr>
        <p:spPr>
          <a:xfrm>
            <a:off x="6281553" y="760193"/>
            <a:ext cx="2229000" cy="274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711652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5" type="body"/>
          </p:nvPr>
        </p:nvSpPr>
        <p:spPr>
          <a:xfrm>
            <a:off x="3530405" y="3436783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6" type="body"/>
          </p:nvPr>
        </p:nvSpPr>
        <p:spPr>
          <a:xfrm>
            <a:off x="6367278" y="3763501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ree Pictures with Caption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  <p:grpSp>
        <p:nvGrpSpPr>
          <p:cNvPr id="180" name="Shape 180"/>
          <p:cNvGrpSpPr/>
          <p:nvPr/>
        </p:nvGrpSpPr>
        <p:grpSpPr>
          <a:xfrm flipH="1" rot="5400000">
            <a:off x="205856" y="826758"/>
            <a:ext cx="3790286" cy="3308816"/>
            <a:chOff x="895350" y="3313112"/>
            <a:chExt cx="3613237" cy="2790837"/>
          </a:xfrm>
        </p:grpSpPr>
        <p:sp>
          <p:nvSpPr>
            <p:cNvPr id="181" name="Shape 181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93" name="Shape 193"/>
          <p:cNvSpPr/>
          <p:nvPr>
            <p:ph idx="2" type="pic"/>
          </p:nvPr>
        </p:nvSpPr>
        <p:spPr>
          <a:xfrm>
            <a:off x="630595" y="765144"/>
            <a:ext cx="2914500" cy="34290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194" name="Shape 194"/>
          <p:cNvGrpSpPr/>
          <p:nvPr/>
        </p:nvGrpSpPr>
        <p:grpSpPr>
          <a:xfrm>
            <a:off x="3991869" y="239367"/>
            <a:ext cx="2542274" cy="2033124"/>
            <a:chOff x="895350" y="3313112"/>
            <a:chExt cx="3613237" cy="2790837"/>
          </a:xfrm>
        </p:grpSpPr>
        <p:sp>
          <p:nvSpPr>
            <p:cNvPr id="195" name="Shape 195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07" name="Shape 207"/>
          <p:cNvSpPr/>
          <p:nvPr>
            <p:ph idx="3" type="pic"/>
          </p:nvPr>
        </p:nvSpPr>
        <p:spPr>
          <a:xfrm>
            <a:off x="4160085" y="397202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grpSp>
        <p:nvGrpSpPr>
          <p:cNvPr id="208" name="Shape 208"/>
          <p:cNvGrpSpPr/>
          <p:nvPr/>
        </p:nvGrpSpPr>
        <p:grpSpPr>
          <a:xfrm>
            <a:off x="3991869" y="2577090"/>
            <a:ext cx="2542274" cy="2033124"/>
            <a:chOff x="895350" y="3313112"/>
            <a:chExt cx="3613237" cy="2790837"/>
          </a:xfrm>
        </p:grpSpPr>
        <p:sp>
          <p:nvSpPr>
            <p:cNvPr id="209" name="Shape 209"/>
            <p:cNvSpPr/>
            <p:nvPr/>
          </p:nvSpPr>
          <p:spPr>
            <a:xfrm>
              <a:off x="963612" y="3725862"/>
              <a:ext cx="11100" cy="1952700"/>
            </a:xfrm>
            <a:custGeom>
              <a:pathLst>
                <a:path extrusionOk="0" h="120000" w="120000">
                  <a:moveTo>
                    <a:pt x="72000" y="0"/>
                  </a:moveTo>
                  <a:cubicBezTo>
                    <a:pt x="96000" y="10092"/>
                    <a:pt x="96000" y="20046"/>
                    <a:pt x="96000" y="30000"/>
                  </a:cubicBezTo>
                  <a:cubicBezTo>
                    <a:pt x="96000" y="34976"/>
                    <a:pt x="72000" y="40092"/>
                    <a:pt x="72000" y="45069"/>
                  </a:cubicBezTo>
                  <a:cubicBezTo>
                    <a:pt x="72000" y="50046"/>
                    <a:pt x="72000" y="55023"/>
                    <a:pt x="96000" y="60000"/>
                  </a:cubicBezTo>
                  <a:cubicBezTo>
                    <a:pt x="96000" y="70092"/>
                    <a:pt x="120000" y="80046"/>
                    <a:pt x="96000" y="90000"/>
                  </a:cubicBezTo>
                  <a:cubicBezTo>
                    <a:pt x="120000" y="94976"/>
                    <a:pt x="96000" y="100092"/>
                    <a:pt x="96000" y="105069"/>
                  </a:cubicBezTo>
                  <a:cubicBezTo>
                    <a:pt x="96000" y="110046"/>
                    <a:pt x="72000" y="115023"/>
                    <a:pt x="72000" y="120000"/>
                  </a:cubicBezTo>
                  <a:cubicBezTo>
                    <a:pt x="48000" y="120000"/>
                    <a:pt x="48000" y="120000"/>
                    <a:pt x="48000" y="120000"/>
                  </a:cubicBezTo>
                  <a:cubicBezTo>
                    <a:pt x="48000" y="115023"/>
                    <a:pt x="24000" y="110046"/>
                    <a:pt x="24000" y="105069"/>
                  </a:cubicBezTo>
                  <a:cubicBezTo>
                    <a:pt x="24000" y="100092"/>
                    <a:pt x="0" y="94976"/>
                    <a:pt x="0" y="90000"/>
                  </a:cubicBezTo>
                  <a:cubicBezTo>
                    <a:pt x="0" y="80046"/>
                    <a:pt x="24000" y="70092"/>
                    <a:pt x="24000" y="60000"/>
                  </a:cubicBezTo>
                  <a:cubicBezTo>
                    <a:pt x="48000" y="55023"/>
                    <a:pt x="48000" y="50046"/>
                    <a:pt x="48000" y="45069"/>
                  </a:cubicBezTo>
                  <a:cubicBezTo>
                    <a:pt x="48000" y="40092"/>
                    <a:pt x="24000" y="34976"/>
                    <a:pt x="24000" y="30000"/>
                  </a:cubicBezTo>
                  <a:cubicBezTo>
                    <a:pt x="0" y="20046"/>
                    <a:pt x="24000" y="10092"/>
                    <a:pt x="48000" y="0"/>
                  </a:cubicBezTo>
                  <a:lnTo>
                    <a:pt x="72000" y="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350962" y="6038850"/>
              <a:ext cx="27369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330325" y="3378200"/>
              <a:ext cx="2743200" cy="111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4443412" y="3759200"/>
              <a:ext cx="9600" cy="1919400"/>
            </a:xfrm>
            <a:custGeom>
              <a:pathLst>
                <a:path extrusionOk="0" h="120000" w="120000">
                  <a:moveTo>
                    <a:pt x="60000" y="120000"/>
                  </a:moveTo>
                  <a:cubicBezTo>
                    <a:pt x="0" y="110011"/>
                    <a:pt x="0" y="100023"/>
                    <a:pt x="0" y="90035"/>
                  </a:cubicBezTo>
                  <a:cubicBezTo>
                    <a:pt x="0" y="84970"/>
                    <a:pt x="30000" y="80046"/>
                    <a:pt x="30000" y="74982"/>
                  </a:cubicBezTo>
                  <a:cubicBezTo>
                    <a:pt x="30000" y="70058"/>
                    <a:pt x="30000" y="64994"/>
                    <a:pt x="30000" y="60070"/>
                  </a:cubicBezTo>
                  <a:cubicBezTo>
                    <a:pt x="0" y="50082"/>
                    <a:pt x="0" y="39953"/>
                    <a:pt x="0" y="29964"/>
                  </a:cubicBezTo>
                  <a:cubicBezTo>
                    <a:pt x="0" y="25041"/>
                    <a:pt x="0" y="19976"/>
                    <a:pt x="0" y="15052"/>
                  </a:cubicBezTo>
                  <a:cubicBezTo>
                    <a:pt x="30000" y="9988"/>
                    <a:pt x="30000" y="5064"/>
                    <a:pt x="60000" y="0"/>
                  </a:cubicBezTo>
                  <a:cubicBezTo>
                    <a:pt x="60000" y="0"/>
                    <a:pt x="60000" y="0"/>
                    <a:pt x="60000" y="0"/>
                  </a:cubicBezTo>
                  <a:cubicBezTo>
                    <a:pt x="90000" y="5064"/>
                    <a:pt x="90000" y="9988"/>
                    <a:pt x="90000" y="15052"/>
                  </a:cubicBezTo>
                  <a:cubicBezTo>
                    <a:pt x="120000" y="19976"/>
                    <a:pt x="120000" y="25041"/>
                    <a:pt x="120000" y="29964"/>
                  </a:cubicBezTo>
                  <a:cubicBezTo>
                    <a:pt x="120000" y="39953"/>
                    <a:pt x="90000" y="50082"/>
                    <a:pt x="90000" y="60070"/>
                  </a:cubicBezTo>
                  <a:cubicBezTo>
                    <a:pt x="90000" y="64994"/>
                    <a:pt x="60000" y="70058"/>
                    <a:pt x="60000" y="74982"/>
                  </a:cubicBezTo>
                  <a:cubicBezTo>
                    <a:pt x="90000" y="80046"/>
                    <a:pt x="90000" y="84970"/>
                    <a:pt x="90000" y="90035"/>
                  </a:cubicBezTo>
                  <a:cubicBezTo>
                    <a:pt x="120000" y="100023"/>
                    <a:pt x="90000" y="110011"/>
                    <a:pt x="60000" y="12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903287" y="5772150"/>
              <a:ext cx="341400" cy="3318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906462" y="5768975"/>
              <a:ext cx="341400" cy="3240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895350" y="3316287"/>
              <a:ext cx="363600" cy="3285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903287" y="3313112"/>
              <a:ext cx="336600" cy="3381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4162425" y="3344862"/>
              <a:ext cx="335100" cy="3285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4162425" y="3359150"/>
              <a:ext cx="335100" cy="3096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4205287" y="5753100"/>
              <a:ext cx="303300" cy="3444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4202112" y="5762625"/>
              <a:ext cx="306300" cy="3111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21" name="Shape 221"/>
          <p:cNvSpPr/>
          <p:nvPr>
            <p:ph idx="4" type="pic"/>
          </p:nvPr>
        </p:nvSpPr>
        <p:spPr>
          <a:xfrm>
            <a:off x="4160085" y="2734924"/>
            <a:ext cx="2244900" cy="1728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6799660" y="1536670"/>
            <a:ext cx="1714500" cy="18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5633798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27460" y="685800"/>
            <a:ext cx="4629300" cy="37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2" type="body"/>
          </p:nvPr>
        </p:nvSpPr>
        <p:spPr>
          <a:xfrm>
            <a:off x="5633798" y="2666642"/>
            <a:ext cx="2880300" cy="17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Shape 231"/>
          <p:cNvGrpSpPr/>
          <p:nvPr/>
        </p:nvGrpSpPr>
        <p:grpSpPr>
          <a:xfrm>
            <a:off x="446736" y="585973"/>
            <a:ext cx="4824970" cy="3790323"/>
            <a:chOff x="5162548" y="781297"/>
            <a:chExt cx="6433294" cy="5053765"/>
          </a:xfrm>
        </p:grpSpPr>
        <p:sp>
          <p:nvSpPr>
            <p:cNvPr id="232" name="Shape 232"/>
            <p:cNvSpPr/>
            <p:nvPr/>
          </p:nvSpPr>
          <p:spPr>
            <a:xfrm flipH="1" rot="5400000">
              <a:off x="3342487" y="3274951"/>
              <a:ext cx="3828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67" y="24000"/>
                    <a:pt x="19934" y="0"/>
                    <a:pt x="30000" y="24000"/>
                  </a:cubicBezTo>
                  <a:cubicBezTo>
                    <a:pt x="34934" y="24000"/>
                    <a:pt x="39967" y="48000"/>
                    <a:pt x="45000" y="48000"/>
                  </a:cubicBezTo>
                  <a:cubicBezTo>
                    <a:pt x="49934" y="48000"/>
                    <a:pt x="54967" y="24000"/>
                    <a:pt x="60000" y="24000"/>
                  </a:cubicBezTo>
                  <a:cubicBezTo>
                    <a:pt x="69967" y="24000"/>
                    <a:pt x="79934" y="0"/>
                    <a:pt x="90000" y="0"/>
                  </a:cubicBezTo>
                  <a:cubicBezTo>
                    <a:pt x="94934" y="0"/>
                    <a:pt x="99967" y="24000"/>
                    <a:pt x="105000" y="24000"/>
                  </a:cubicBezTo>
                  <a:cubicBezTo>
                    <a:pt x="109934" y="24000"/>
                    <a:pt x="114967" y="24000"/>
                    <a:pt x="120000" y="48000"/>
                  </a:cubicBezTo>
                  <a:cubicBezTo>
                    <a:pt x="120000" y="48000"/>
                    <a:pt x="120000" y="48000"/>
                    <a:pt x="120000" y="48000"/>
                  </a:cubicBezTo>
                  <a:cubicBezTo>
                    <a:pt x="114967" y="72000"/>
                    <a:pt x="109934" y="72000"/>
                    <a:pt x="105000" y="96000"/>
                  </a:cubicBezTo>
                  <a:cubicBezTo>
                    <a:pt x="99967" y="96000"/>
                    <a:pt x="94934" y="96000"/>
                    <a:pt x="90000" y="96000"/>
                  </a:cubicBezTo>
                  <a:cubicBezTo>
                    <a:pt x="79934" y="120000"/>
                    <a:pt x="69967" y="96000"/>
                    <a:pt x="60000" y="72000"/>
                  </a:cubicBezTo>
                  <a:cubicBezTo>
                    <a:pt x="54967" y="72000"/>
                    <a:pt x="49934" y="72000"/>
                    <a:pt x="45000" y="72000"/>
                  </a:cubicBezTo>
                  <a:cubicBezTo>
                    <a:pt x="39967" y="72000"/>
                    <a:pt x="34934" y="96000"/>
                    <a:pt x="30000" y="96000"/>
                  </a:cubicBezTo>
                  <a:cubicBezTo>
                    <a:pt x="19934" y="96000"/>
                    <a:pt x="9967" y="96000"/>
                    <a:pt x="0" y="48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 flipH="1" rot="5400000">
              <a:off x="9565600" y="3299319"/>
              <a:ext cx="3837000" cy="17700"/>
            </a:xfrm>
            <a:custGeom>
              <a:pathLst>
                <a:path extrusionOk="0" h="120000" w="120000">
                  <a:moveTo>
                    <a:pt x="0" y="48000"/>
                  </a:moveTo>
                  <a:cubicBezTo>
                    <a:pt x="9942" y="24000"/>
                    <a:pt x="19983" y="0"/>
                    <a:pt x="29926" y="24000"/>
                  </a:cubicBezTo>
                  <a:cubicBezTo>
                    <a:pt x="34946" y="24000"/>
                    <a:pt x="39967" y="48000"/>
                    <a:pt x="44987" y="48000"/>
                  </a:cubicBezTo>
                  <a:cubicBezTo>
                    <a:pt x="50008" y="48000"/>
                    <a:pt x="55028" y="24000"/>
                    <a:pt x="59950" y="24000"/>
                  </a:cubicBezTo>
                  <a:cubicBezTo>
                    <a:pt x="69991" y="24000"/>
                    <a:pt x="80032" y="0"/>
                    <a:pt x="89975" y="0"/>
                  </a:cubicBezTo>
                  <a:cubicBezTo>
                    <a:pt x="94995" y="0"/>
                    <a:pt x="100016" y="24000"/>
                    <a:pt x="105036" y="24000"/>
                  </a:cubicBezTo>
                  <a:cubicBezTo>
                    <a:pt x="109958" y="24000"/>
                    <a:pt x="114979" y="24000"/>
                    <a:pt x="120000" y="48000"/>
                  </a:cubicBezTo>
                  <a:cubicBezTo>
                    <a:pt x="120000" y="72000"/>
                    <a:pt x="120000" y="72000"/>
                    <a:pt x="120000" y="72000"/>
                  </a:cubicBezTo>
                  <a:cubicBezTo>
                    <a:pt x="114979" y="72000"/>
                    <a:pt x="109958" y="96000"/>
                    <a:pt x="105036" y="96000"/>
                  </a:cubicBezTo>
                  <a:cubicBezTo>
                    <a:pt x="100016" y="96000"/>
                    <a:pt x="94995" y="96000"/>
                    <a:pt x="89975" y="96000"/>
                  </a:cubicBezTo>
                  <a:cubicBezTo>
                    <a:pt x="80032" y="120000"/>
                    <a:pt x="69991" y="96000"/>
                    <a:pt x="59950" y="72000"/>
                  </a:cubicBezTo>
                  <a:cubicBezTo>
                    <a:pt x="55028" y="72000"/>
                    <a:pt x="50008" y="72000"/>
                    <a:pt x="44987" y="72000"/>
                  </a:cubicBezTo>
                  <a:cubicBezTo>
                    <a:pt x="39967" y="72000"/>
                    <a:pt x="34946" y="96000"/>
                    <a:pt x="29926" y="96000"/>
                  </a:cubicBezTo>
                  <a:cubicBezTo>
                    <a:pt x="19983" y="96000"/>
                    <a:pt x="9942" y="96000"/>
                    <a:pt x="0" y="72000"/>
                  </a:cubicBezTo>
                  <a:lnTo>
                    <a:pt x="0" y="48000"/>
                  </a:ln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grpSp>
          <p:nvGrpSpPr>
            <p:cNvPr id="234" name="Shape 234"/>
            <p:cNvGrpSpPr/>
            <p:nvPr/>
          </p:nvGrpSpPr>
          <p:grpSpPr>
            <a:xfrm>
              <a:off x="5813681" y="859234"/>
              <a:ext cx="5129195" cy="4880348"/>
              <a:chOff x="7856449" y="859234"/>
              <a:chExt cx="3086901" cy="4880348"/>
            </a:xfrm>
          </p:grpSpPr>
          <p:sp>
            <p:nvSpPr>
              <p:cNvPr id="235" name="Shape 235"/>
              <p:cNvSpPr/>
              <p:nvPr/>
            </p:nvSpPr>
            <p:spPr>
              <a:xfrm flipH="1" rot="5400000">
                <a:off x="9392200" y="4188433"/>
                <a:ext cx="15600" cy="3086700"/>
              </a:xfrm>
              <a:custGeom>
                <a:pathLst>
                  <a:path extrusionOk="0" h="120000" w="120000">
                    <a:moveTo>
                      <a:pt x="72000" y="0"/>
                    </a:moveTo>
                    <a:cubicBezTo>
                      <a:pt x="96000" y="10092"/>
                      <a:pt x="96000" y="20046"/>
                      <a:pt x="96000" y="30000"/>
                    </a:cubicBezTo>
                    <a:cubicBezTo>
                      <a:pt x="96000" y="34976"/>
                      <a:pt x="72000" y="40092"/>
                      <a:pt x="72000" y="45069"/>
                    </a:cubicBezTo>
                    <a:cubicBezTo>
                      <a:pt x="72000" y="50046"/>
                      <a:pt x="72000" y="55023"/>
                      <a:pt x="96000" y="60000"/>
                    </a:cubicBezTo>
                    <a:cubicBezTo>
                      <a:pt x="96000" y="70092"/>
                      <a:pt x="120000" y="80046"/>
                      <a:pt x="96000" y="90000"/>
                    </a:cubicBezTo>
                    <a:cubicBezTo>
                      <a:pt x="120000" y="94976"/>
                      <a:pt x="96000" y="100092"/>
                      <a:pt x="96000" y="105069"/>
                    </a:cubicBezTo>
                    <a:cubicBezTo>
                      <a:pt x="96000" y="110046"/>
                      <a:pt x="72000" y="115023"/>
                      <a:pt x="72000" y="120000"/>
                    </a:cubicBezTo>
                    <a:cubicBezTo>
                      <a:pt x="48000" y="120000"/>
                      <a:pt x="48000" y="120000"/>
                      <a:pt x="48000" y="120000"/>
                    </a:cubicBezTo>
                    <a:cubicBezTo>
                      <a:pt x="48000" y="115023"/>
                      <a:pt x="24000" y="110046"/>
                      <a:pt x="24000" y="105069"/>
                    </a:cubicBezTo>
                    <a:cubicBezTo>
                      <a:pt x="24000" y="100092"/>
                      <a:pt x="0" y="94976"/>
                      <a:pt x="0" y="90000"/>
                    </a:cubicBezTo>
                    <a:cubicBezTo>
                      <a:pt x="0" y="80046"/>
                      <a:pt x="24000" y="70092"/>
                      <a:pt x="24000" y="60000"/>
                    </a:cubicBezTo>
                    <a:cubicBezTo>
                      <a:pt x="48000" y="55023"/>
                      <a:pt x="48000" y="50046"/>
                      <a:pt x="48000" y="45069"/>
                    </a:cubicBezTo>
                    <a:cubicBezTo>
                      <a:pt x="48000" y="40092"/>
                      <a:pt x="24000" y="34976"/>
                      <a:pt x="24000" y="30000"/>
                    </a:cubicBezTo>
                    <a:cubicBezTo>
                      <a:pt x="0" y="20046"/>
                      <a:pt x="24000" y="10092"/>
                      <a:pt x="48000" y="0"/>
                    </a:cubicBezTo>
                    <a:lnTo>
                      <a:pt x="72000" y="0"/>
                    </a:ln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236" name="Shape 236"/>
              <p:cNvSpPr/>
              <p:nvPr/>
            </p:nvSpPr>
            <p:spPr>
              <a:xfrm flipH="1" rot="5400000">
                <a:off x="9366949" y="-651265"/>
                <a:ext cx="13200" cy="3034200"/>
              </a:xfrm>
              <a:custGeom>
                <a:pathLst>
                  <a:path extrusionOk="0" h="120000" w="120000">
                    <a:moveTo>
                      <a:pt x="60000" y="120000"/>
                    </a:moveTo>
                    <a:cubicBezTo>
                      <a:pt x="0" y="110011"/>
                      <a:pt x="0" y="100023"/>
                      <a:pt x="0" y="90035"/>
                    </a:cubicBezTo>
                    <a:cubicBezTo>
                      <a:pt x="0" y="84970"/>
                      <a:pt x="30000" y="80046"/>
                      <a:pt x="30000" y="74982"/>
                    </a:cubicBezTo>
                    <a:cubicBezTo>
                      <a:pt x="30000" y="70058"/>
                      <a:pt x="30000" y="64994"/>
                      <a:pt x="30000" y="60070"/>
                    </a:cubicBezTo>
                    <a:cubicBezTo>
                      <a:pt x="0" y="50082"/>
                      <a:pt x="0" y="39953"/>
                      <a:pt x="0" y="29964"/>
                    </a:cubicBezTo>
                    <a:cubicBezTo>
                      <a:pt x="0" y="25041"/>
                      <a:pt x="0" y="19976"/>
                      <a:pt x="0" y="15052"/>
                    </a:cubicBezTo>
                    <a:cubicBezTo>
                      <a:pt x="30000" y="9988"/>
                      <a:pt x="30000" y="5064"/>
                      <a:pt x="60000" y="0"/>
                    </a:cubicBezTo>
                    <a:cubicBezTo>
                      <a:pt x="60000" y="0"/>
                      <a:pt x="60000" y="0"/>
                      <a:pt x="60000" y="0"/>
                    </a:cubicBezTo>
                    <a:cubicBezTo>
                      <a:pt x="90000" y="5064"/>
                      <a:pt x="90000" y="9988"/>
                      <a:pt x="90000" y="15052"/>
                    </a:cubicBezTo>
                    <a:cubicBezTo>
                      <a:pt x="120000" y="19976"/>
                      <a:pt x="120000" y="25041"/>
                      <a:pt x="120000" y="29964"/>
                    </a:cubicBezTo>
                    <a:cubicBezTo>
                      <a:pt x="120000" y="39953"/>
                      <a:pt x="90000" y="50082"/>
                      <a:pt x="90000" y="60070"/>
                    </a:cubicBezTo>
                    <a:cubicBezTo>
                      <a:pt x="90000" y="64994"/>
                      <a:pt x="60000" y="70058"/>
                      <a:pt x="60000" y="74982"/>
                    </a:cubicBezTo>
                    <a:cubicBezTo>
                      <a:pt x="90000" y="80046"/>
                      <a:pt x="90000" y="84970"/>
                      <a:pt x="90000" y="90035"/>
                    </a:cubicBezTo>
                    <a:cubicBezTo>
                      <a:pt x="120000" y="100023"/>
                      <a:pt x="90000" y="110011"/>
                      <a:pt x="60000" y="120000"/>
                    </a:cubicBezTo>
                    <a:close/>
                  </a:path>
                </a:pathLst>
              </a:custGeom>
              <a:solidFill>
                <a:srgbClr val="4D290A"/>
              </a:solidFill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sp>
          <p:nvSpPr>
            <p:cNvPr id="237" name="Shape 237"/>
            <p:cNvSpPr/>
            <p:nvPr/>
          </p:nvSpPr>
          <p:spPr>
            <a:xfrm flipH="1" rot="5400000">
              <a:off x="5186098" y="5323108"/>
              <a:ext cx="477300" cy="524400"/>
            </a:xfrm>
            <a:custGeom>
              <a:pathLst>
                <a:path extrusionOk="0" h="120000" w="120000">
                  <a:moveTo>
                    <a:pt x="100263" y="98918"/>
                  </a:moveTo>
                  <a:cubicBezTo>
                    <a:pt x="90789" y="95675"/>
                    <a:pt x="78157" y="111081"/>
                    <a:pt x="66315" y="108648"/>
                  </a:cubicBezTo>
                  <a:cubicBezTo>
                    <a:pt x="72631" y="115135"/>
                    <a:pt x="83684" y="105405"/>
                    <a:pt x="88421" y="106216"/>
                  </a:cubicBezTo>
                  <a:cubicBezTo>
                    <a:pt x="75000" y="119189"/>
                    <a:pt x="52105" y="102972"/>
                    <a:pt x="37894" y="115135"/>
                  </a:cubicBezTo>
                  <a:cubicBezTo>
                    <a:pt x="15000" y="115135"/>
                    <a:pt x="789" y="99729"/>
                    <a:pt x="3157" y="77027"/>
                  </a:cubicBezTo>
                  <a:cubicBezTo>
                    <a:pt x="4736" y="66486"/>
                    <a:pt x="15000" y="60000"/>
                    <a:pt x="15789" y="49459"/>
                  </a:cubicBezTo>
                  <a:cubicBezTo>
                    <a:pt x="18157" y="47027"/>
                    <a:pt x="17368" y="48648"/>
                    <a:pt x="20526" y="47027"/>
                  </a:cubicBezTo>
                  <a:cubicBezTo>
                    <a:pt x="19736" y="36486"/>
                    <a:pt x="26052" y="27567"/>
                    <a:pt x="24473" y="18648"/>
                  </a:cubicBezTo>
                  <a:cubicBezTo>
                    <a:pt x="23684" y="9729"/>
                    <a:pt x="15000" y="6486"/>
                    <a:pt x="15000" y="0"/>
                  </a:cubicBezTo>
                  <a:cubicBezTo>
                    <a:pt x="28421" y="5675"/>
                    <a:pt x="32368" y="29189"/>
                    <a:pt x="26052" y="46216"/>
                  </a:cubicBezTo>
                  <a:cubicBezTo>
                    <a:pt x="26842" y="48648"/>
                    <a:pt x="31578" y="47837"/>
                    <a:pt x="32368" y="51081"/>
                  </a:cubicBezTo>
                  <a:cubicBezTo>
                    <a:pt x="33947" y="55945"/>
                    <a:pt x="31578" y="60810"/>
                    <a:pt x="28421" y="64864"/>
                  </a:cubicBezTo>
                  <a:cubicBezTo>
                    <a:pt x="21315" y="64054"/>
                    <a:pt x="15789" y="60000"/>
                    <a:pt x="20526" y="54324"/>
                  </a:cubicBezTo>
                  <a:cubicBezTo>
                    <a:pt x="789" y="71351"/>
                    <a:pt x="11052" y="120000"/>
                    <a:pt x="50526" y="107027"/>
                  </a:cubicBezTo>
                  <a:cubicBezTo>
                    <a:pt x="42631" y="95675"/>
                    <a:pt x="57631" y="78648"/>
                    <a:pt x="66315" y="90810"/>
                  </a:cubicBezTo>
                  <a:cubicBezTo>
                    <a:pt x="67894" y="99729"/>
                    <a:pt x="63947" y="102162"/>
                    <a:pt x="60789" y="106216"/>
                  </a:cubicBezTo>
                  <a:cubicBezTo>
                    <a:pt x="79736" y="111081"/>
                    <a:pt x="105000" y="82702"/>
                    <a:pt x="120000" y="104594"/>
                  </a:cubicBezTo>
                  <a:cubicBezTo>
                    <a:pt x="112894" y="94864"/>
                    <a:pt x="97894" y="100540"/>
                    <a:pt x="90000" y="106216"/>
                  </a:cubicBezTo>
                  <a:cubicBezTo>
                    <a:pt x="91578" y="102162"/>
                    <a:pt x="97105" y="102162"/>
                    <a:pt x="100263" y="98918"/>
                  </a:cubicBezTo>
                  <a:close/>
                  <a:moveTo>
                    <a:pt x="58421" y="103783"/>
                  </a:moveTo>
                  <a:cubicBezTo>
                    <a:pt x="71842" y="102972"/>
                    <a:pt x="61578" y="79459"/>
                    <a:pt x="53684" y="90810"/>
                  </a:cubicBezTo>
                  <a:cubicBezTo>
                    <a:pt x="59210" y="90810"/>
                    <a:pt x="54473" y="94864"/>
                    <a:pt x="52105" y="94864"/>
                  </a:cubicBezTo>
                  <a:cubicBezTo>
                    <a:pt x="52105" y="96486"/>
                    <a:pt x="52105" y="98918"/>
                    <a:pt x="52105" y="101351"/>
                  </a:cubicBezTo>
                  <a:cubicBezTo>
                    <a:pt x="53684" y="102162"/>
                    <a:pt x="54473" y="103783"/>
                    <a:pt x="57631" y="103783"/>
                  </a:cubicBezTo>
                  <a:cubicBezTo>
                    <a:pt x="59210" y="100540"/>
                    <a:pt x="63157" y="94864"/>
                    <a:pt x="58421" y="92432"/>
                  </a:cubicBezTo>
                  <a:cubicBezTo>
                    <a:pt x="66315" y="93243"/>
                    <a:pt x="61578" y="101351"/>
                    <a:pt x="58421" y="103783"/>
                  </a:cubicBezTo>
                  <a:close/>
                  <a:moveTo>
                    <a:pt x="7105" y="71351"/>
                  </a:moveTo>
                  <a:cubicBezTo>
                    <a:pt x="0" y="98108"/>
                    <a:pt x="22105" y="120000"/>
                    <a:pt x="44210" y="109459"/>
                  </a:cubicBezTo>
                  <a:cubicBezTo>
                    <a:pt x="15789" y="117567"/>
                    <a:pt x="10263" y="93243"/>
                    <a:pt x="7105" y="71351"/>
                  </a:cubicBezTo>
                  <a:close/>
                  <a:moveTo>
                    <a:pt x="29210" y="49459"/>
                  </a:moveTo>
                  <a:cubicBezTo>
                    <a:pt x="30000" y="55945"/>
                    <a:pt x="26842" y="58378"/>
                    <a:pt x="24473" y="62432"/>
                  </a:cubicBezTo>
                  <a:cubicBezTo>
                    <a:pt x="31578" y="63243"/>
                    <a:pt x="33157" y="53513"/>
                    <a:pt x="29210" y="49459"/>
                  </a:cubicBezTo>
                  <a:close/>
                  <a:moveTo>
                    <a:pt x="23684" y="46216"/>
                  </a:moveTo>
                  <a:cubicBezTo>
                    <a:pt x="23684" y="39729"/>
                    <a:pt x="30000" y="32432"/>
                    <a:pt x="26052" y="25135"/>
                  </a:cubicBezTo>
                  <a:cubicBezTo>
                    <a:pt x="26842" y="33243"/>
                    <a:pt x="20526" y="39729"/>
                    <a:pt x="23684" y="46216"/>
                  </a:cubicBezTo>
                  <a:close/>
                  <a:moveTo>
                    <a:pt x="23684" y="49459"/>
                  </a:moveTo>
                  <a:cubicBezTo>
                    <a:pt x="22105" y="51081"/>
                    <a:pt x="21315" y="58378"/>
                    <a:pt x="23684" y="60000"/>
                  </a:cubicBezTo>
                  <a:cubicBezTo>
                    <a:pt x="26052" y="56756"/>
                    <a:pt x="28421" y="51081"/>
                    <a:pt x="23684" y="4945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 flipH="1" rot="5400000">
              <a:off x="5197267" y="5324819"/>
              <a:ext cx="477300" cy="512100"/>
            </a:xfrm>
            <a:custGeom>
              <a:pathLst>
                <a:path extrusionOk="0" h="120000" w="120000">
                  <a:moveTo>
                    <a:pt x="37350" y="120000"/>
                  </a:moveTo>
                  <a:cubicBezTo>
                    <a:pt x="36556" y="120000"/>
                    <a:pt x="36556" y="120000"/>
                    <a:pt x="36556" y="120000"/>
                  </a:cubicBezTo>
                  <a:cubicBezTo>
                    <a:pt x="25430" y="120000"/>
                    <a:pt x="15099" y="115833"/>
                    <a:pt x="8741" y="107500"/>
                  </a:cubicBezTo>
                  <a:cubicBezTo>
                    <a:pt x="2384" y="100833"/>
                    <a:pt x="0" y="90833"/>
                    <a:pt x="1589" y="80000"/>
                  </a:cubicBezTo>
                  <a:cubicBezTo>
                    <a:pt x="2384" y="75000"/>
                    <a:pt x="4768" y="70000"/>
                    <a:pt x="7947" y="65833"/>
                  </a:cubicBezTo>
                  <a:cubicBezTo>
                    <a:pt x="10331" y="60833"/>
                    <a:pt x="13509" y="56666"/>
                    <a:pt x="13509" y="51666"/>
                  </a:cubicBezTo>
                  <a:cubicBezTo>
                    <a:pt x="13509" y="51666"/>
                    <a:pt x="13509" y="51666"/>
                    <a:pt x="13509" y="51666"/>
                  </a:cubicBezTo>
                  <a:cubicBezTo>
                    <a:pt x="15099" y="50000"/>
                    <a:pt x="15894" y="49166"/>
                    <a:pt x="16688" y="49166"/>
                  </a:cubicBezTo>
                  <a:cubicBezTo>
                    <a:pt x="16688" y="49166"/>
                    <a:pt x="17483" y="49166"/>
                    <a:pt x="18278" y="49166"/>
                  </a:cubicBezTo>
                  <a:cubicBezTo>
                    <a:pt x="18278" y="44166"/>
                    <a:pt x="19072" y="39166"/>
                    <a:pt x="20662" y="34166"/>
                  </a:cubicBezTo>
                  <a:cubicBezTo>
                    <a:pt x="22251" y="29166"/>
                    <a:pt x="23841" y="25000"/>
                    <a:pt x="23046" y="20000"/>
                  </a:cubicBezTo>
                  <a:cubicBezTo>
                    <a:pt x="22251" y="15833"/>
                    <a:pt x="19867" y="12500"/>
                    <a:pt x="17483" y="10000"/>
                  </a:cubicBezTo>
                  <a:cubicBezTo>
                    <a:pt x="15099" y="6666"/>
                    <a:pt x="12715" y="4166"/>
                    <a:pt x="12715" y="833"/>
                  </a:cubicBezTo>
                  <a:cubicBezTo>
                    <a:pt x="12715" y="0"/>
                    <a:pt x="12715" y="0"/>
                    <a:pt x="12715" y="0"/>
                  </a:cubicBezTo>
                  <a:cubicBezTo>
                    <a:pt x="13509" y="0"/>
                    <a:pt x="13509" y="0"/>
                    <a:pt x="13509" y="0"/>
                  </a:cubicBezTo>
                  <a:cubicBezTo>
                    <a:pt x="27814" y="6666"/>
                    <a:pt x="31788" y="30833"/>
                    <a:pt x="25430" y="48333"/>
                  </a:cubicBezTo>
                  <a:cubicBezTo>
                    <a:pt x="25430" y="49166"/>
                    <a:pt x="27019" y="49166"/>
                    <a:pt x="27814" y="50000"/>
                  </a:cubicBezTo>
                  <a:cubicBezTo>
                    <a:pt x="29403" y="50833"/>
                    <a:pt x="30993" y="50833"/>
                    <a:pt x="31788" y="52500"/>
                  </a:cubicBezTo>
                  <a:cubicBezTo>
                    <a:pt x="34172" y="60000"/>
                    <a:pt x="29403" y="650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7019" y="67500"/>
                    <a:pt x="27019" y="67500"/>
                    <a:pt x="27019" y="67500"/>
                  </a:cubicBezTo>
                  <a:cubicBezTo>
                    <a:pt x="22251" y="67500"/>
                    <a:pt x="18278" y="65833"/>
                    <a:pt x="17483" y="63333"/>
                  </a:cubicBezTo>
                  <a:cubicBezTo>
                    <a:pt x="16688" y="62500"/>
                    <a:pt x="16688" y="60833"/>
                    <a:pt x="16688" y="59166"/>
                  </a:cubicBezTo>
                  <a:cubicBezTo>
                    <a:pt x="9536" y="68333"/>
                    <a:pt x="7947" y="81666"/>
                    <a:pt x="11920" y="93333"/>
                  </a:cubicBezTo>
                  <a:cubicBezTo>
                    <a:pt x="15894" y="105833"/>
                    <a:pt x="25430" y="112500"/>
                    <a:pt x="36556" y="112500"/>
                  </a:cubicBezTo>
                  <a:cubicBezTo>
                    <a:pt x="40529" y="112500"/>
                    <a:pt x="44503" y="111666"/>
                    <a:pt x="48476" y="110833"/>
                  </a:cubicBezTo>
                  <a:cubicBezTo>
                    <a:pt x="46092" y="106666"/>
                    <a:pt x="45298" y="101666"/>
                    <a:pt x="47682" y="96666"/>
                  </a:cubicBezTo>
                  <a:cubicBezTo>
                    <a:pt x="50066" y="92500"/>
                    <a:pt x="54039" y="89166"/>
                    <a:pt x="58013" y="89166"/>
                  </a:cubicBezTo>
                  <a:cubicBezTo>
                    <a:pt x="59602" y="89166"/>
                    <a:pt x="62781" y="90000"/>
                    <a:pt x="65960" y="94166"/>
                  </a:cubicBezTo>
                  <a:cubicBezTo>
                    <a:pt x="65960" y="94166"/>
                    <a:pt x="65960" y="94166"/>
                    <a:pt x="65960" y="94166"/>
                  </a:cubicBezTo>
                  <a:cubicBezTo>
                    <a:pt x="66754" y="101666"/>
                    <a:pt x="64370" y="105000"/>
                    <a:pt x="61192" y="108333"/>
                  </a:cubicBezTo>
                  <a:cubicBezTo>
                    <a:pt x="61192" y="108333"/>
                    <a:pt x="61192" y="109166"/>
                    <a:pt x="60397" y="109166"/>
                  </a:cubicBezTo>
                  <a:cubicBezTo>
                    <a:pt x="61986" y="110000"/>
                    <a:pt x="63576" y="110000"/>
                    <a:pt x="65165" y="110000"/>
                  </a:cubicBezTo>
                  <a:cubicBezTo>
                    <a:pt x="71523" y="110000"/>
                    <a:pt x="77880" y="107500"/>
                    <a:pt x="85033" y="104166"/>
                  </a:cubicBezTo>
                  <a:cubicBezTo>
                    <a:pt x="91390" y="101666"/>
                    <a:pt x="97748" y="99166"/>
                    <a:pt x="104105" y="99166"/>
                  </a:cubicBezTo>
                  <a:cubicBezTo>
                    <a:pt x="110463" y="99166"/>
                    <a:pt x="116026" y="102500"/>
                    <a:pt x="120000" y="108333"/>
                  </a:cubicBezTo>
                  <a:cubicBezTo>
                    <a:pt x="119205" y="109166"/>
                    <a:pt x="119205" y="109166"/>
                    <a:pt x="119205" y="109166"/>
                  </a:cubicBezTo>
                  <a:cubicBezTo>
                    <a:pt x="116026" y="105833"/>
                    <a:pt x="112847" y="103333"/>
                    <a:pt x="108079" y="103333"/>
                  </a:cubicBezTo>
                  <a:cubicBezTo>
                    <a:pt x="100132" y="103333"/>
                    <a:pt x="91390" y="109166"/>
                    <a:pt x="89006" y="110000"/>
                  </a:cubicBezTo>
                  <a:cubicBezTo>
                    <a:pt x="87417" y="111666"/>
                    <a:pt x="87417" y="111666"/>
                    <a:pt x="87417" y="111666"/>
                  </a:cubicBezTo>
                  <a:cubicBezTo>
                    <a:pt x="87417" y="110833"/>
                    <a:pt x="87417" y="110833"/>
                    <a:pt x="87417" y="110833"/>
                  </a:cubicBezTo>
                  <a:cubicBezTo>
                    <a:pt x="83443" y="114166"/>
                    <a:pt x="78675" y="115833"/>
                    <a:pt x="71523" y="115833"/>
                  </a:cubicBezTo>
                  <a:cubicBezTo>
                    <a:pt x="68344" y="115833"/>
                    <a:pt x="65165" y="115833"/>
                    <a:pt x="61986" y="115833"/>
                  </a:cubicBezTo>
                  <a:cubicBezTo>
                    <a:pt x="58807" y="115000"/>
                    <a:pt x="55629" y="115000"/>
                    <a:pt x="52450" y="115000"/>
                  </a:cubicBezTo>
                  <a:cubicBezTo>
                    <a:pt x="46092" y="115000"/>
                    <a:pt x="41324" y="116666"/>
                    <a:pt x="37350" y="120000"/>
                  </a:cubicBezTo>
                  <a:close/>
                  <a:moveTo>
                    <a:pt x="5562" y="71666"/>
                  </a:moveTo>
                  <a:cubicBezTo>
                    <a:pt x="3973" y="74166"/>
                    <a:pt x="3178" y="77500"/>
                    <a:pt x="2384" y="80000"/>
                  </a:cubicBezTo>
                  <a:cubicBezTo>
                    <a:pt x="1589" y="90833"/>
                    <a:pt x="3973" y="100000"/>
                    <a:pt x="9536" y="106666"/>
                  </a:cubicBezTo>
                  <a:cubicBezTo>
                    <a:pt x="15894" y="114166"/>
                    <a:pt x="25430" y="118333"/>
                    <a:pt x="36556" y="118333"/>
                  </a:cubicBezTo>
                  <a:cubicBezTo>
                    <a:pt x="40529" y="115000"/>
                    <a:pt x="45298" y="113333"/>
                    <a:pt x="52450" y="113333"/>
                  </a:cubicBezTo>
                  <a:cubicBezTo>
                    <a:pt x="55629" y="113333"/>
                    <a:pt x="58807" y="114166"/>
                    <a:pt x="61986" y="114166"/>
                  </a:cubicBezTo>
                  <a:cubicBezTo>
                    <a:pt x="64370" y="114166"/>
                    <a:pt x="65960" y="115000"/>
                    <a:pt x="68344" y="115000"/>
                  </a:cubicBezTo>
                  <a:cubicBezTo>
                    <a:pt x="66754" y="114166"/>
                    <a:pt x="65960" y="113333"/>
                    <a:pt x="64370" y="112500"/>
                  </a:cubicBezTo>
                  <a:cubicBezTo>
                    <a:pt x="63576" y="110833"/>
                    <a:pt x="63576" y="110833"/>
                    <a:pt x="63576" y="110833"/>
                  </a:cubicBezTo>
                  <a:cubicBezTo>
                    <a:pt x="65165" y="111666"/>
                    <a:pt x="65165" y="111666"/>
                    <a:pt x="65165" y="111666"/>
                  </a:cubicBezTo>
                  <a:cubicBezTo>
                    <a:pt x="65960" y="111666"/>
                    <a:pt x="66754" y="111666"/>
                    <a:pt x="68344" y="111666"/>
                  </a:cubicBezTo>
                  <a:cubicBezTo>
                    <a:pt x="73112" y="111666"/>
                    <a:pt x="78675" y="109166"/>
                    <a:pt x="83443" y="106666"/>
                  </a:cubicBezTo>
                  <a:cubicBezTo>
                    <a:pt x="83443" y="106666"/>
                    <a:pt x="83443" y="106666"/>
                    <a:pt x="83443" y="106666"/>
                  </a:cubicBezTo>
                  <a:cubicBezTo>
                    <a:pt x="77086" y="109166"/>
                    <a:pt x="70728" y="110833"/>
                    <a:pt x="65165" y="110833"/>
                  </a:cubicBezTo>
                  <a:cubicBezTo>
                    <a:pt x="62781" y="110833"/>
                    <a:pt x="61192" y="110833"/>
                    <a:pt x="59602" y="110833"/>
                  </a:cubicBezTo>
                  <a:cubicBezTo>
                    <a:pt x="58807" y="110000"/>
                    <a:pt x="58807" y="110000"/>
                    <a:pt x="58807" y="110000"/>
                  </a:cubicBezTo>
                  <a:cubicBezTo>
                    <a:pt x="58807" y="109166"/>
                    <a:pt x="58807" y="109166"/>
                    <a:pt x="58807" y="109166"/>
                  </a:cubicBezTo>
                  <a:cubicBezTo>
                    <a:pt x="59602" y="109166"/>
                    <a:pt x="60397" y="108333"/>
                    <a:pt x="60397" y="107500"/>
                  </a:cubicBezTo>
                  <a:cubicBezTo>
                    <a:pt x="61192" y="107500"/>
                    <a:pt x="61192" y="106666"/>
                    <a:pt x="61192" y="106666"/>
                  </a:cubicBezTo>
                  <a:cubicBezTo>
                    <a:pt x="60397" y="107500"/>
                    <a:pt x="58807" y="108333"/>
                    <a:pt x="57218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5629" y="108333"/>
                    <a:pt x="55629" y="108333"/>
                    <a:pt x="55629" y="108333"/>
                  </a:cubicBezTo>
                  <a:cubicBezTo>
                    <a:pt x="54039" y="108333"/>
                    <a:pt x="53245" y="107500"/>
                    <a:pt x="52450" y="106666"/>
                  </a:cubicBezTo>
                  <a:cubicBezTo>
                    <a:pt x="51655" y="106666"/>
                    <a:pt x="50860" y="105833"/>
                    <a:pt x="50066" y="105833"/>
                  </a:cubicBezTo>
                  <a:cubicBezTo>
                    <a:pt x="50066" y="105833"/>
                    <a:pt x="50066" y="105833"/>
                    <a:pt x="50066" y="105833"/>
                  </a:cubicBezTo>
                  <a:cubicBezTo>
                    <a:pt x="50066" y="97500"/>
                    <a:pt x="50066" y="97500"/>
                    <a:pt x="50066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0860" y="97500"/>
                    <a:pt x="50860" y="97500"/>
                    <a:pt x="50860" y="97500"/>
                  </a:cubicBezTo>
                  <a:cubicBezTo>
                    <a:pt x="52450" y="97500"/>
                    <a:pt x="54039" y="95833"/>
                    <a:pt x="54039" y="95000"/>
                  </a:cubicBezTo>
                  <a:cubicBezTo>
                    <a:pt x="54039" y="95000"/>
                    <a:pt x="54039" y="95000"/>
                    <a:pt x="52450" y="95000"/>
                  </a:cubicBezTo>
                  <a:cubicBezTo>
                    <a:pt x="51655" y="95000"/>
                    <a:pt x="51655" y="95000"/>
                    <a:pt x="51655" y="95000"/>
                  </a:cubicBezTo>
                  <a:cubicBezTo>
                    <a:pt x="52450" y="94166"/>
                    <a:pt x="52450" y="94166"/>
                    <a:pt x="52450" y="94166"/>
                  </a:cubicBezTo>
                  <a:cubicBezTo>
                    <a:pt x="53245" y="91666"/>
                    <a:pt x="54834" y="90833"/>
                    <a:pt x="56423" y="90833"/>
                  </a:cubicBezTo>
                  <a:cubicBezTo>
                    <a:pt x="53245" y="91666"/>
                    <a:pt x="50860" y="94166"/>
                    <a:pt x="49271" y="97500"/>
                  </a:cubicBezTo>
                  <a:cubicBezTo>
                    <a:pt x="46887" y="101666"/>
                    <a:pt x="46887" y="106666"/>
                    <a:pt x="50066" y="110833"/>
                  </a:cubicBezTo>
                  <a:cubicBezTo>
                    <a:pt x="50066" y="111666"/>
                    <a:pt x="50066" y="111666"/>
                    <a:pt x="50066" y="111666"/>
                  </a:cubicBezTo>
                  <a:cubicBezTo>
                    <a:pt x="49271" y="111666"/>
                    <a:pt x="49271" y="111666"/>
                    <a:pt x="49271" y="111666"/>
                  </a:cubicBezTo>
                  <a:cubicBezTo>
                    <a:pt x="46887" y="112500"/>
                    <a:pt x="44503" y="113333"/>
                    <a:pt x="42913" y="113333"/>
                  </a:cubicBezTo>
                  <a:cubicBezTo>
                    <a:pt x="42913" y="114166"/>
                    <a:pt x="42913" y="114166"/>
                    <a:pt x="42913" y="114166"/>
                  </a:cubicBezTo>
                  <a:cubicBezTo>
                    <a:pt x="38940" y="115833"/>
                    <a:pt x="34966" y="116666"/>
                    <a:pt x="30993" y="116666"/>
                  </a:cubicBezTo>
                  <a:cubicBezTo>
                    <a:pt x="23046" y="116666"/>
                    <a:pt x="15099" y="112500"/>
                    <a:pt x="10331" y="105833"/>
                  </a:cubicBezTo>
                  <a:cubicBezTo>
                    <a:pt x="3973" y="96666"/>
                    <a:pt x="1589" y="85833"/>
                    <a:pt x="4768" y="74166"/>
                  </a:cubicBezTo>
                  <a:lnTo>
                    <a:pt x="5562" y="71666"/>
                  </a:lnTo>
                  <a:close/>
                  <a:moveTo>
                    <a:pt x="5562" y="77500"/>
                  </a:moveTo>
                  <a:cubicBezTo>
                    <a:pt x="3178" y="87500"/>
                    <a:pt x="5562" y="97500"/>
                    <a:pt x="11125" y="105000"/>
                  </a:cubicBezTo>
                  <a:cubicBezTo>
                    <a:pt x="16688" y="112500"/>
                    <a:pt x="24635" y="115833"/>
                    <a:pt x="32582" y="115833"/>
                  </a:cubicBezTo>
                  <a:cubicBezTo>
                    <a:pt x="32582" y="115833"/>
                    <a:pt x="32582" y="115833"/>
                    <a:pt x="32582" y="115833"/>
                  </a:cubicBezTo>
                  <a:cubicBezTo>
                    <a:pt x="12715" y="115833"/>
                    <a:pt x="7947" y="94166"/>
                    <a:pt x="5562" y="77500"/>
                  </a:cubicBezTo>
                  <a:close/>
                  <a:moveTo>
                    <a:pt x="85827" y="110833"/>
                  </a:moveTo>
                  <a:cubicBezTo>
                    <a:pt x="84238" y="110833"/>
                    <a:pt x="82649" y="111666"/>
                    <a:pt x="81059" y="112500"/>
                  </a:cubicBezTo>
                  <a:cubicBezTo>
                    <a:pt x="78675" y="113333"/>
                    <a:pt x="75496" y="114166"/>
                    <a:pt x="73112" y="115000"/>
                  </a:cubicBezTo>
                  <a:cubicBezTo>
                    <a:pt x="78675" y="115000"/>
                    <a:pt x="82649" y="113333"/>
                    <a:pt x="85827" y="110833"/>
                  </a:cubicBezTo>
                  <a:close/>
                  <a:moveTo>
                    <a:pt x="5562" y="71666"/>
                  </a:moveTo>
                  <a:cubicBezTo>
                    <a:pt x="5562" y="74166"/>
                    <a:pt x="5562" y="74166"/>
                    <a:pt x="5562" y="74166"/>
                  </a:cubicBezTo>
                  <a:cubicBezTo>
                    <a:pt x="9536" y="95000"/>
                    <a:pt x="13509" y="114166"/>
                    <a:pt x="32582" y="114166"/>
                  </a:cubicBezTo>
                  <a:cubicBezTo>
                    <a:pt x="34172" y="114166"/>
                    <a:pt x="35761" y="114166"/>
                    <a:pt x="38145" y="114166"/>
                  </a:cubicBezTo>
                  <a:cubicBezTo>
                    <a:pt x="25430" y="114166"/>
                    <a:pt x="15099" y="106666"/>
                    <a:pt x="10331" y="94166"/>
                  </a:cubicBezTo>
                  <a:cubicBezTo>
                    <a:pt x="5562" y="80000"/>
                    <a:pt x="9536" y="64166"/>
                    <a:pt x="18278" y="55833"/>
                  </a:cubicBezTo>
                  <a:cubicBezTo>
                    <a:pt x="20662" y="54166"/>
                    <a:pt x="20662" y="54166"/>
                    <a:pt x="20662" y="54166"/>
                  </a:cubicBezTo>
                  <a:cubicBezTo>
                    <a:pt x="20662" y="52500"/>
                    <a:pt x="21456" y="51666"/>
                    <a:pt x="21456" y="51666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2251" y="50833"/>
                    <a:pt x="22251" y="50833"/>
                    <a:pt x="22251" y="50833"/>
                  </a:cubicBezTo>
                  <a:cubicBezTo>
                    <a:pt x="23841" y="51666"/>
                    <a:pt x="24635" y="52500"/>
                    <a:pt x="25430" y="53333"/>
                  </a:cubicBezTo>
                  <a:cubicBezTo>
                    <a:pt x="26225" y="56666"/>
                    <a:pt x="23841" y="60833"/>
                    <a:pt x="23046" y="62500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2251" y="63333"/>
                    <a:pt x="22251" y="63333"/>
                    <a:pt x="22251" y="63333"/>
                  </a:cubicBezTo>
                  <a:cubicBezTo>
                    <a:pt x="21456" y="62500"/>
                    <a:pt x="20662" y="61666"/>
                    <a:pt x="20662" y="60000"/>
                  </a:cubicBezTo>
                  <a:cubicBezTo>
                    <a:pt x="19867" y="58333"/>
                    <a:pt x="20662" y="56666"/>
                    <a:pt x="20662" y="55000"/>
                  </a:cubicBezTo>
                  <a:cubicBezTo>
                    <a:pt x="19072" y="56666"/>
                    <a:pt x="19072" y="56666"/>
                    <a:pt x="19072" y="56666"/>
                  </a:cubicBezTo>
                  <a:cubicBezTo>
                    <a:pt x="17483" y="59166"/>
                    <a:pt x="17483" y="60833"/>
                    <a:pt x="18278" y="62500"/>
                  </a:cubicBezTo>
                  <a:cubicBezTo>
                    <a:pt x="19072" y="65000"/>
                    <a:pt x="22251" y="66666"/>
                    <a:pt x="26225" y="66666"/>
                  </a:cubicBezTo>
                  <a:cubicBezTo>
                    <a:pt x="28609" y="64166"/>
                    <a:pt x="32582" y="59166"/>
                    <a:pt x="30993" y="53333"/>
                  </a:cubicBezTo>
                  <a:cubicBezTo>
                    <a:pt x="30198" y="52500"/>
                    <a:pt x="29403" y="51666"/>
                    <a:pt x="27814" y="51666"/>
                  </a:cubicBezTo>
                  <a:cubicBezTo>
                    <a:pt x="28609" y="51666"/>
                    <a:pt x="28609" y="51666"/>
                    <a:pt x="28609" y="51666"/>
                  </a:cubicBezTo>
                  <a:cubicBezTo>
                    <a:pt x="30198" y="53333"/>
                    <a:pt x="30993" y="57500"/>
                    <a:pt x="30198" y="60833"/>
                  </a:cubicBezTo>
                  <a:cubicBezTo>
                    <a:pt x="28609" y="64166"/>
                    <a:pt x="27019" y="65833"/>
                    <a:pt x="23841" y="65833"/>
                  </a:cubicBezTo>
                  <a:cubicBezTo>
                    <a:pt x="23841" y="65833"/>
                    <a:pt x="23841" y="65833"/>
                    <a:pt x="23841" y="65833"/>
                  </a:cubicBezTo>
                  <a:cubicBezTo>
                    <a:pt x="23841" y="65833"/>
                    <a:pt x="23841" y="65833"/>
                    <a:pt x="23046" y="65833"/>
                  </a:cubicBezTo>
                  <a:cubicBezTo>
                    <a:pt x="22251" y="65000"/>
                    <a:pt x="22251" y="65000"/>
                    <a:pt x="22251" y="65000"/>
                  </a:cubicBezTo>
                  <a:cubicBezTo>
                    <a:pt x="23046" y="65000"/>
                    <a:pt x="23046" y="65000"/>
                    <a:pt x="23046" y="65000"/>
                  </a:cubicBezTo>
                  <a:cubicBezTo>
                    <a:pt x="23046" y="63333"/>
                    <a:pt x="23841" y="62500"/>
                    <a:pt x="24635" y="61666"/>
                  </a:cubicBezTo>
                  <a:cubicBezTo>
                    <a:pt x="26225" y="59166"/>
                    <a:pt x="27814" y="56666"/>
                    <a:pt x="27019" y="51666"/>
                  </a:cubicBezTo>
                  <a:cubicBezTo>
                    <a:pt x="27019" y="50833"/>
                    <a:pt x="27019" y="50833"/>
                    <a:pt x="27019" y="50833"/>
                  </a:cubicBezTo>
                  <a:cubicBezTo>
                    <a:pt x="26225" y="50833"/>
                    <a:pt x="24635" y="50000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23841" y="48333"/>
                    <a:pt x="23841" y="48333"/>
                    <a:pt x="23841" y="48333"/>
                  </a:cubicBezTo>
                  <a:cubicBezTo>
                    <a:pt x="30198" y="32500"/>
                    <a:pt x="27019" y="8333"/>
                    <a:pt x="14304" y="1666"/>
                  </a:cubicBezTo>
                  <a:cubicBezTo>
                    <a:pt x="14304" y="4166"/>
                    <a:pt x="15894" y="6666"/>
                    <a:pt x="18278" y="9166"/>
                  </a:cubicBezTo>
                  <a:cubicBezTo>
                    <a:pt x="20662" y="11666"/>
                    <a:pt x="23046" y="15000"/>
                    <a:pt x="23841" y="20000"/>
                  </a:cubicBezTo>
                  <a:cubicBezTo>
                    <a:pt x="23841" y="21666"/>
                    <a:pt x="23841" y="23333"/>
                    <a:pt x="23841" y="25000"/>
                  </a:cubicBezTo>
                  <a:cubicBezTo>
                    <a:pt x="24635" y="26666"/>
                    <a:pt x="24635" y="26666"/>
                    <a:pt x="24635" y="26666"/>
                  </a:cubicBezTo>
                  <a:cubicBezTo>
                    <a:pt x="27814" y="31666"/>
                    <a:pt x="26225" y="36666"/>
                    <a:pt x="24635" y="40833"/>
                  </a:cubicBezTo>
                  <a:cubicBezTo>
                    <a:pt x="23841" y="43333"/>
                    <a:pt x="23046" y="45833"/>
                    <a:pt x="23046" y="48333"/>
                  </a:cubicBezTo>
                  <a:cubicBezTo>
                    <a:pt x="23046" y="50833"/>
                    <a:pt x="23046" y="50833"/>
                    <a:pt x="23046" y="50833"/>
                  </a:cubicBezTo>
                  <a:cubicBezTo>
                    <a:pt x="21456" y="48333"/>
                    <a:pt x="21456" y="48333"/>
                    <a:pt x="21456" y="48333"/>
                  </a:cubicBezTo>
                  <a:cubicBezTo>
                    <a:pt x="19867" y="44166"/>
                    <a:pt x="20662" y="40833"/>
                    <a:pt x="22251" y="36666"/>
                  </a:cubicBezTo>
                  <a:cubicBezTo>
                    <a:pt x="23046" y="33333"/>
                    <a:pt x="24635" y="30000"/>
                    <a:pt x="23841" y="26666"/>
                  </a:cubicBezTo>
                  <a:cubicBezTo>
                    <a:pt x="23841" y="26666"/>
                    <a:pt x="23841" y="26666"/>
                    <a:pt x="23841" y="26666"/>
                  </a:cubicBezTo>
                  <a:cubicBezTo>
                    <a:pt x="23841" y="29166"/>
                    <a:pt x="23046" y="31666"/>
                    <a:pt x="22251" y="35000"/>
                  </a:cubicBezTo>
                  <a:cubicBezTo>
                    <a:pt x="20662" y="39166"/>
                    <a:pt x="19072" y="44166"/>
                    <a:pt x="19072" y="49166"/>
                  </a:cubicBezTo>
                  <a:cubicBezTo>
                    <a:pt x="19867" y="50000"/>
                    <a:pt x="19867" y="50000"/>
                    <a:pt x="19867" y="50000"/>
                  </a:cubicBezTo>
                  <a:cubicBezTo>
                    <a:pt x="19072" y="50000"/>
                    <a:pt x="19072" y="50000"/>
                    <a:pt x="19072" y="50000"/>
                  </a:cubicBezTo>
                  <a:cubicBezTo>
                    <a:pt x="18278" y="50833"/>
                    <a:pt x="17483" y="50833"/>
                    <a:pt x="16688" y="50833"/>
                  </a:cubicBezTo>
                  <a:cubicBezTo>
                    <a:pt x="16688" y="50833"/>
                    <a:pt x="16688" y="50833"/>
                    <a:pt x="16688" y="50833"/>
                  </a:cubicBezTo>
                  <a:cubicBezTo>
                    <a:pt x="15894" y="50833"/>
                    <a:pt x="15894" y="50833"/>
                    <a:pt x="15099" y="51666"/>
                  </a:cubicBezTo>
                  <a:cubicBezTo>
                    <a:pt x="14304" y="57500"/>
                    <a:pt x="11125" y="61666"/>
                    <a:pt x="8741" y="65833"/>
                  </a:cubicBezTo>
                  <a:cubicBezTo>
                    <a:pt x="7947" y="68333"/>
                    <a:pt x="6357" y="70000"/>
                    <a:pt x="5562" y="71666"/>
                  </a:cubicBezTo>
                  <a:close/>
                  <a:moveTo>
                    <a:pt x="67549" y="113333"/>
                  </a:moveTo>
                  <a:cubicBezTo>
                    <a:pt x="68344" y="113333"/>
                    <a:pt x="69139" y="114166"/>
                    <a:pt x="70728" y="114166"/>
                  </a:cubicBezTo>
                  <a:cubicBezTo>
                    <a:pt x="73907" y="114166"/>
                    <a:pt x="77086" y="112500"/>
                    <a:pt x="80264" y="110833"/>
                  </a:cubicBezTo>
                  <a:cubicBezTo>
                    <a:pt x="83443" y="110000"/>
                    <a:pt x="85827" y="109166"/>
                    <a:pt x="87417" y="109166"/>
                  </a:cubicBezTo>
                  <a:cubicBezTo>
                    <a:pt x="88211" y="109166"/>
                    <a:pt x="88211" y="109166"/>
                    <a:pt x="88211" y="109166"/>
                  </a:cubicBezTo>
                  <a:cubicBezTo>
                    <a:pt x="89801" y="107500"/>
                    <a:pt x="92185" y="105833"/>
                    <a:pt x="93774" y="105000"/>
                  </a:cubicBezTo>
                  <a:cubicBezTo>
                    <a:pt x="95364" y="104166"/>
                    <a:pt x="96953" y="104166"/>
                    <a:pt x="97748" y="103333"/>
                  </a:cubicBezTo>
                  <a:cubicBezTo>
                    <a:pt x="96953" y="103333"/>
                    <a:pt x="96953" y="102500"/>
                    <a:pt x="96158" y="102500"/>
                  </a:cubicBezTo>
                  <a:cubicBezTo>
                    <a:pt x="92980" y="102500"/>
                    <a:pt x="88211" y="105000"/>
                    <a:pt x="84238" y="107500"/>
                  </a:cubicBezTo>
                  <a:cubicBezTo>
                    <a:pt x="78675" y="110000"/>
                    <a:pt x="73112" y="113333"/>
                    <a:pt x="67549" y="113333"/>
                  </a:cubicBezTo>
                  <a:close/>
                  <a:moveTo>
                    <a:pt x="50860" y="105000"/>
                  </a:moveTo>
                  <a:cubicBezTo>
                    <a:pt x="51655" y="105000"/>
                    <a:pt x="52450" y="105000"/>
                    <a:pt x="53245" y="105833"/>
                  </a:cubicBezTo>
                  <a:cubicBezTo>
                    <a:pt x="54039" y="106666"/>
                    <a:pt x="54834" y="106666"/>
                    <a:pt x="55629" y="106666"/>
                  </a:cubicBezTo>
                  <a:cubicBezTo>
                    <a:pt x="55629" y="106666"/>
                    <a:pt x="55629" y="106666"/>
                    <a:pt x="55629" y="106666"/>
                  </a:cubicBezTo>
                  <a:cubicBezTo>
                    <a:pt x="55629" y="106666"/>
                    <a:pt x="56423" y="106666"/>
                    <a:pt x="56423" y="105833"/>
                  </a:cubicBezTo>
                  <a:cubicBezTo>
                    <a:pt x="57218" y="104166"/>
                    <a:pt x="59602" y="100833"/>
                    <a:pt x="58807" y="98333"/>
                  </a:cubicBezTo>
                  <a:cubicBezTo>
                    <a:pt x="58807" y="97500"/>
                    <a:pt x="58013" y="96666"/>
                    <a:pt x="57218" y="95833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5000"/>
                    <a:pt x="55629" y="95000"/>
                    <a:pt x="55629" y="95000"/>
                  </a:cubicBezTo>
                  <a:cubicBezTo>
                    <a:pt x="55629" y="96666"/>
                    <a:pt x="53245" y="98333"/>
                    <a:pt x="50860" y="98333"/>
                  </a:cubicBezTo>
                  <a:cubicBezTo>
                    <a:pt x="50860" y="98333"/>
                    <a:pt x="50860" y="98333"/>
                    <a:pt x="50860" y="98333"/>
                  </a:cubicBezTo>
                  <a:lnTo>
                    <a:pt x="50860" y="105000"/>
                  </a:lnTo>
                  <a:close/>
                  <a:moveTo>
                    <a:pt x="59602" y="96666"/>
                  </a:moveTo>
                  <a:cubicBezTo>
                    <a:pt x="59602" y="97500"/>
                    <a:pt x="59602" y="97500"/>
                    <a:pt x="59602" y="98333"/>
                  </a:cubicBezTo>
                  <a:cubicBezTo>
                    <a:pt x="60397" y="100833"/>
                    <a:pt x="58807" y="104166"/>
                    <a:pt x="57218" y="106666"/>
                  </a:cubicBezTo>
                  <a:cubicBezTo>
                    <a:pt x="59602" y="105000"/>
                    <a:pt x="61192" y="100833"/>
                    <a:pt x="61192" y="98333"/>
                  </a:cubicBezTo>
                  <a:cubicBezTo>
                    <a:pt x="60397" y="98333"/>
                    <a:pt x="60397" y="97500"/>
                    <a:pt x="59602" y="96666"/>
                  </a:cubicBezTo>
                  <a:close/>
                  <a:moveTo>
                    <a:pt x="55629" y="95000"/>
                  </a:moveTo>
                  <a:cubicBezTo>
                    <a:pt x="57218" y="95000"/>
                    <a:pt x="57218" y="95000"/>
                    <a:pt x="57218" y="95000"/>
                  </a:cubicBezTo>
                  <a:cubicBezTo>
                    <a:pt x="60397" y="95833"/>
                    <a:pt x="61986" y="97500"/>
                    <a:pt x="61986" y="98333"/>
                  </a:cubicBezTo>
                  <a:cubicBezTo>
                    <a:pt x="62781" y="100833"/>
                    <a:pt x="61192" y="104166"/>
                    <a:pt x="58807" y="106666"/>
                  </a:cubicBezTo>
                  <a:cubicBezTo>
                    <a:pt x="62781" y="105000"/>
                    <a:pt x="62781" y="101666"/>
                    <a:pt x="62781" y="100000"/>
                  </a:cubicBezTo>
                  <a:cubicBezTo>
                    <a:pt x="62781" y="96666"/>
                    <a:pt x="60397" y="91666"/>
                    <a:pt x="57218" y="91666"/>
                  </a:cubicBezTo>
                  <a:cubicBezTo>
                    <a:pt x="56423" y="91666"/>
                    <a:pt x="54834" y="92500"/>
                    <a:pt x="54039" y="94166"/>
                  </a:cubicBezTo>
                  <a:cubicBezTo>
                    <a:pt x="54834" y="94166"/>
                    <a:pt x="54834" y="94166"/>
                    <a:pt x="55629" y="95000"/>
                  </a:cubicBezTo>
                  <a:close/>
                  <a:moveTo>
                    <a:pt x="96953" y="101666"/>
                  </a:moveTo>
                  <a:cubicBezTo>
                    <a:pt x="97748" y="101666"/>
                    <a:pt x="98543" y="101666"/>
                    <a:pt x="99337" y="102500"/>
                  </a:cubicBezTo>
                  <a:cubicBezTo>
                    <a:pt x="100132" y="102500"/>
                    <a:pt x="100132" y="102500"/>
                    <a:pt x="100132" y="102500"/>
                  </a:cubicBezTo>
                  <a:cubicBezTo>
                    <a:pt x="99337" y="103333"/>
                    <a:pt x="99337" y="103333"/>
                    <a:pt x="99337" y="103333"/>
                  </a:cubicBezTo>
                  <a:cubicBezTo>
                    <a:pt x="99337" y="103333"/>
                    <a:pt x="98543" y="104166"/>
                    <a:pt x="97748" y="104166"/>
                  </a:cubicBezTo>
                  <a:cubicBezTo>
                    <a:pt x="100927" y="103333"/>
                    <a:pt x="104105" y="102500"/>
                    <a:pt x="108079" y="102500"/>
                  </a:cubicBezTo>
                  <a:cubicBezTo>
                    <a:pt x="110463" y="102500"/>
                    <a:pt x="112052" y="102500"/>
                    <a:pt x="113642" y="103333"/>
                  </a:cubicBezTo>
                  <a:cubicBezTo>
                    <a:pt x="111258" y="101666"/>
                    <a:pt x="108079" y="100833"/>
                    <a:pt x="104105" y="100833"/>
                  </a:cubicBezTo>
                  <a:cubicBezTo>
                    <a:pt x="101721" y="100833"/>
                    <a:pt x="99337" y="100833"/>
                    <a:pt x="96953" y="101666"/>
                  </a:cubicBezTo>
                  <a:close/>
                  <a:moveTo>
                    <a:pt x="57218" y="90833"/>
                  </a:moveTo>
                  <a:cubicBezTo>
                    <a:pt x="61192" y="90833"/>
                    <a:pt x="64370" y="95833"/>
                    <a:pt x="64370" y="100000"/>
                  </a:cubicBezTo>
                  <a:cubicBezTo>
                    <a:pt x="64370" y="100833"/>
                    <a:pt x="64370" y="101666"/>
                    <a:pt x="64370" y="102500"/>
                  </a:cubicBezTo>
                  <a:cubicBezTo>
                    <a:pt x="65165" y="100833"/>
                    <a:pt x="65165" y="98333"/>
                    <a:pt x="64370" y="95000"/>
                  </a:cubicBezTo>
                  <a:cubicBezTo>
                    <a:pt x="62781" y="91666"/>
                    <a:pt x="59602" y="90000"/>
                    <a:pt x="56423" y="90833"/>
                  </a:cubicBezTo>
                  <a:cubicBezTo>
                    <a:pt x="57218" y="90833"/>
                    <a:pt x="57218" y="90833"/>
                    <a:pt x="57218" y="90833"/>
                  </a:cubicBezTo>
                  <a:close/>
                  <a:moveTo>
                    <a:pt x="28609" y="54166"/>
                  </a:moveTo>
                  <a:cubicBezTo>
                    <a:pt x="28609" y="57500"/>
                    <a:pt x="27019" y="60000"/>
                    <a:pt x="25430" y="61666"/>
                  </a:cubicBezTo>
                  <a:cubicBezTo>
                    <a:pt x="25430" y="62500"/>
                    <a:pt x="24635" y="63333"/>
                    <a:pt x="24635" y="64166"/>
                  </a:cubicBezTo>
                  <a:cubicBezTo>
                    <a:pt x="27019" y="64166"/>
                    <a:pt x="28609" y="61666"/>
                    <a:pt x="28609" y="60833"/>
                  </a:cubicBezTo>
                  <a:cubicBezTo>
                    <a:pt x="29403" y="58333"/>
                    <a:pt x="29403" y="55833"/>
                    <a:pt x="28609" y="54166"/>
                  </a:cubicBezTo>
                  <a:close/>
                  <a:moveTo>
                    <a:pt x="22251" y="52500"/>
                  </a:moveTo>
                  <a:cubicBezTo>
                    <a:pt x="21456" y="54166"/>
                    <a:pt x="21456" y="57500"/>
                    <a:pt x="21456" y="60000"/>
                  </a:cubicBezTo>
                  <a:cubicBezTo>
                    <a:pt x="21456" y="60833"/>
                    <a:pt x="22251" y="60833"/>
                    <a:pt x="22251" y="61666"/>
                  </a:cubicBezTo>
                  <a:cubicBezTo>
                    <a:pt x="23841" y="59166"/>
                    <a:pt x="25430" y="55833"/>
                    <a:pt x="24635" y="54166"/>
                  </a:cubicBezTo>
                  <a:cubicBezTo>
                    <a:pt x="23841" y="53333"/>
                    <a:pt x="23841" y="52500"/>
                    <a:pt x="22251" y="52500"/>
                  </a:cubicBezTo>
                  <a:close/>
                  <a:moveTo>
                    <a:pt x="25430" y="30000"/>
                  </a:moveTo>
                  <a:cubicBezTo>
                    <a:pt x="24635" y="32500"/>
                    <a:pt x="23841" y="35000"/>
                    <a:pt x="23046" y="36666"/>
                  </a:cubicBezTo>
                  <a:cubicBezTo>
                    <a:pt x="22251" y="40000"/>
                    <a:pt x="21456" y="42500"/>
                    <a:pt x="22251" y="45833"/>
                  </a:cubicBezTo>
                  <a:cubicBezTo>
                    <a:pt x="22251" y="44166"/>
                    <a:pt x="23046" y="42500"/>
                    <a:pt x="23046" y="40833"/>
                  </a:cubicBezTo>
                  <a:cubicBezTo>
                    <a:pt x="24635" y="37500"/>
                    <a:pt x="25430" y="34166"/>
                    <a:pt x="25430" y="300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 flipH="1" rot="5400000">
              <a:off x="11076773" y="5321012"/>
              <a:ext cx="508500" cy="519600"/>
            </a:xfrm>
            <a:custGeom>
              <a:pathLst>
                <a:path extrusionOk="0" h="120000" w="120000">
                  <a:moveTo>
                    <a:pt x="37267" y="6575"/>
                  </a:moveTo>
                  <a:cubicBezTo>
                    <a:pt x="40993" y="11506"/>
                    <a:pt x="39503" y="16438"/>
                    <a:pt x="44720" y="20547"/>
                  </a:cubicBezTo>
                  <a:cubicBezTo>
                    <a:pt x="46211" y="18904"/>
                    <a:pt x="43229" y="14794"/>
                    <a:pt x="40248" y="13972"/>
                  </a:cubicBezTo>
                  <a:cubicBezTo>
                    <a:pt x="47701" y="10684"/>
                    <a:pt x="48447" y="20547"/>
                    <a:pt x="46956" y="27945"/>
                  </a:cubicBezTo>
                  <a:cubicBezTo>
                    <a:pt x="43975" y="29589"/>
                    <a:pt x="40993" y="30410"/>
                    <a:pt x="36521" y="30410"/>
                  </a:cubicBezTo>
                  <a:cubicBezTo>
                    <a:pt x="32049" y="25479"/>
                    <a:pt x="32049" y="15616"/>
                    <a:pt x="30559" y="10684"/>
                  </a:cubicBezTo>
                  <a:cubicBezTo>
                    <a:pt x="10434" y="11506"/>
                    <a:pt x="6708" y="33698"/>
                    <a:pt x="11925" y="50958"/>
                  </a:cubicBezTo>
                  <a:cubicBezTo>
                    <a:pt x="14161" y="59178"/>
                    <a:pt x="22360" y="66575"/>
                    <a:pt x="25341" y="75616"/>
                  </a:cubicBezTo>
                  <a:cubicBezTo>
                    <a:pt x="30559" y="91232"/>
                    <a:pt x="28322" y="106027"/>
                    <a:pt x="20124" y="119999"/>
                  </a:cubicBezTo>
                  <a:cubicBezTo>
                    <a:pt x="20869" y="112602"/>
                    <a:pt x="29068" y="99452"/>
                    <a:pt x="24596" y="85479"/>
                  </a:cubicBezTo>
                  <a:cubicBezTo>
                    <a:pt x="23105" y="83835"/>
                    <a:pt x="21614" y="83835"/>
                    <a:pt x="19378" y="83835"/>
                  </a:cubicBezTo>
                  <a:cubicBezTo>
                    <a:pt x="19378" y="82191"/>
                    <a:pt x="20869" y="83013"/>
                    <a:pt x="22360" y="83013"/>
                  </a:cubicBezTo>
                  <a:cubicBezTo>
                    <a:pt x="20869" y="73150"/>
                    <a:pt x="5217" y="64931"/>
                    <a:pt x="2981" y="49315"/>
                  </a:cubicBezTo>
                  <a:cubicBezTo>
                    <a:pt x="745" y="27945"/>
                    <a:pt x="8944" y="4931"/>
                    <a:pt x="30559" y="8219"/>
                  </a:cubicBezTo>
                  <a:cubicBezTo>
                    <a:pt x="33540" y="7397"/>
                    <a:pt x="35031" y="4109"/>
                    <a:pt x="38012" y="3287"/>
                  </a:cubicBezTo>
                  <a:cubicBezTo>
                    <a:pt x="64099" y="821"/>
                    <a:pt x="95403" y="37808"/>
                    <a:pt x="108074" y="10684"/>
                  </a:cubicBezTo>
                  <a:cubicBezTo>
                    <a:pt x="108819" y="4931"/>
                    <a:pt x="107329" y="2465"/>
                    <a:pt x="105838" y="0"/>
                  </a:cubicBezTo>
                  <a:cubicBezTo>
                    <a:pt x="120000" y="1643"/>
                    <a:pt x="111055" y="23835"/>
                    <a:pt x="105093" y="27123"/>
                  </a:cubicBezTo>
                  <a:cubicBezTo>
                    <a:pt x="82732" y="38630"/>
                    <a:pt x="52919" y="3287"/>
                    <a:pt x="37267" y="6575"/>
                  </a:cubicBezTo>
                  <a:close/>
                  <a:moveTo>
                    <a:pt x="102111" y="25479"/>
                  </a:moveTo>
                  <a:cubicBezTo>
                    <a:pt x="105838" y="23835"/>
                    <a:pt x="112546" y="13972"/>
                    <a:pt x="110310" y="13150"/>
                  </a:cubicBezTo>
                  <a:cubicBezTo>
                    <a:pt x="96894" y="35342"/>
                    <a:pt x="69316" y="11506"/>
                    <a:pt x="52173" y="6575"/>
                  </a:cubicBezTo>
                  <a:cubicBezTo>
                    <a:pt x="64844" y="17260"/>
                    <a:pt x="78260" y="27123"/>
                    <a:pt x="102111" y="25479"/>
                  </a:cubicBezTo>
                  <a:close/>
                  <a:moveTo>
                    <a:pt x="19378" y="69041"/>
                  </a:moveTo>
                  <a:cubicBezTo>
                    <a:pt x="7453" y="58356"/>
                    <a:pt x="5217" y="22191"/>
                    <a:pt x="16397" y="13150"/>
                  </a:cubicBezTo>
                  <a:cubicBezTo>
                    <a:pt x="0" y="23835"/>
                    <a:pt x="3726" y="64109"/>
                    <a:pt x="19378" y="69041"/>
                  </a:cubicBezTo>
                  <a:close/>
                  <a:moveTo>
                    <a:pt x="42484" y="23013"/>
                  </a:moveTo>
                  <a:cubicBezTo>
                    <a:pt x="40993" y="18082"/>
                    <a:pt x="39503" y="13150"/>
                    <a:pt x="34285" y="13150"/>
                  </a:cubicBezTo>
                  <a:cubicBezTo>
                    <a:pt x="34285" y="18904"/>
                    <a:pt x="37267" y="22191"/>
                    <a:pt x="42484" y="23013"/>
                  </a:cubicBezTo>
                  <a:close/>
                  <a:moveTo>
                    <a:pt x="42484" y="25479"/>
                  </a:moveTo>
                  <a:cubicBezTo>
                    <a:pt x="38012" y="27123"/>
                    <a:pt x="36521" y="19726"/>
                    <a:pt x="34285" y="23013"/>
                  </a:cubicBezTo>
                  <a:cubicBezTo>
                    <a:pt x="35031" y="25479"/>
                    <a:pt x="41739" y="32876"/>
                    <a:pt x="42484" y="25479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 flipH="1" rot="5400000">
              <a:off x="11093192" y="5321309"/>
              <a:ext cx="470700" cy="534600"/>
            </a:xfrm>
            <a:custGeom>
              <a:pathLst>
                <a:path extrusionOk="0" h="120000" w="120000">
                  <a:moveTo>
                    <a:pt x="120000" y="9600"/>
                  </a:moveTo>
                  <a:cubicBezTo>
                    <a:pt x="120000" y="16000"/>
                    <a:pt x="114400" y="25600"/>
                    <a:pt x="110400" y="27200"/>
                  </a:cubicBezTo>
                  <a:cubicBezTo>
                    <a:pt x="96000" y="34400"/>
                    <a:pt x="79200" y="25600"/>
                    <a:pt x="64800" y="17600"/>
                  </a:cubicBezTo>
                  <a:cubicBezTo>
                    <a:pt x="55200" y="12000"/>
                    <a:pt x="45600" y="7200"/>
                    <a:pt x="38400" y="8000"/>
                  </a:cubicBezTo>
                  <a:cubicBezTo>
                    <a:pt x="40000" y="9600"/>
                    <a:pt x="40800" y="12000"/>
                    <a:pt x="41600" y="13600"/>
                  </a:cubicBezTo>
                  <a:cubicBezTo>
                    <a:pt x="41600" y="13600"/>
                    <a:pt x="41600" y="13600"/>
                    <a:pt x="41600" y="13600"/>
                  </a:cubicBezTo>
                  <a:cubicBezTo>
                    <a:pt x="43200" y="12800"/>
                    <a:pt x="44800" y="12800"/>
                    <a:pt x="46400" y="13600"/>
                  </a:cubicBezTo>
                  <a:cubicBezTo>
                    <a:pt x="48800" y="15200"/>
                    <a:pt x="48800" y="19200"/>
                    <a:pt x="48800" y="21600"/>
                  </a:cubicBezTo>
                  <a:cubicBezTo>
                    <a:pt x="48800" y="24000"/>
                    <a:pt x="48800" y="26400"/>
                    <a:pt x="48000" y="28000"/>
                  </a:cubicBezTo>
                  <a:cubicBezTo>
                    <a:pt x="48000" y="28000"/>
                    <a:pt x="48000" y="28000"/>
                    <a:pt x="48000" y="28000"/>
                  </a:cubicBezTo>
                  <a:cubicBezTo>
                    <a:pt x="48000" y="28800"/>
                    <a:pt x="48000" y="28800"/>
                    <a:pt x="48000" y="28800"/>
                  </a:cubicBezTo>
                  <a:cubicBezTo>
                    <a:pt x="45600" y="30400"/>
                    <a:pt x="41600" y="31200"/>
                    <a:pt x="36000" y="31200"/>
                  </a:cubicBezTo>
                  <a:cubicBezTo>
                    <a:pt x="36000" y="31200"/>
                    <a:pt x="36000" y="31200"/>
                    <a:pt x="36000" y="31200"/>
                  </a:cubicBezTo>
                  <a:cubicBezTo>
                    <a:pt x="36000" y="30400"/>
                    <a:pt x="36000" y="30400"/>
                    <a:pt x="36000" y="30400"/>
                  </a:cubicBezTo>
                  <a:cubicBezTo>
                    <a:pt x="32800" y="27200"/>
                    <a:pt x="32000" y="20800"/>
                    <a:pt x="31200" y="16000"/>
                  </a:cubicBezTo>
                  <a:cubicBezTo>
                    <a:pt x="31200" y="14400"/>
                    <a:pt x="30400" y="12800"/>
                    <a:pt x="30400" y="11200"/>
                  </a:cubicBezTo>
                  <a:cubicBezTo>
                    <a:pt x="16800" y="12000"/>
                    <a:pt x="8800" y="21600"/>
                    <a:pt x="8800" y="37600"/>
                  </a:cubicBezTo>
                  <a:cubicBezTo>
                    <a:pt x="8800" y="41600"/>
                    <a:pt x="9600" y="46400"/>
                    <a:pt x="11200" y="50400"/>
                  </a:cubicBezTo>
                  <a:cubicBezTo>
                    <a:pt x="12000" y="54400"/>
                    <a:pt x="14400" y="57600"/>
                    <a:pt x="17600" y="61600"/>
                  </a:cubicBezTo>
                  <a:cubicBezTo>
                    <a:pt x="20800" y="65600"/>
                    <a:pt x="24000" y="69600"/>
                    <a:pt x="25600" y="74400"/>
                  </a:cubicBezTo>
                  <a:cubicBezTo>
                    <a:pt x="31200" y="88800"/>
                    <a:pt x="28800" y="104000"/>
                    <a:pt x="20000" y="118400"/>
                  </a:cubicBezTo>
                  <a:cubicBezTo>
                    <a:pt x="18400" y="120000"/>
                    <a:pt x="18400" y="120000"/>
                    <a:pt x="18400" y="120000"/>
                  </a:cubicBezTo>
                  <a:cubicBezTo>
                    <a:pt x="18400" y="117600"/>
                    <a:pt x="18400" y="117600"/>
                    <a:pt x="18400" y="117600"/>
                  </a:cubicBezTo>
                  <a:cubicBezTo>
                    <a:pt x="19200" y="115200"/>
                    <a:pt x="20000" y="112800"/>
                    <a:pt x="20800" y="109600"/>
                  </a:cubicBezTo>
                  <a:cubicBezTo>
                    <a:pt x="22400" y="104800"/>
                    <a:pt x="24800" y="98400"/>
                    <a:pt x="24800" y="92800"/>
                  </a:cubicBezTo>
                  <a:cubicBezTo>
                    <a:pt x="24800" y="89600"/>
                    <a:pt x="24000" y="86400"/>
                    <a:pt x="23200" y="84000"/>
                  </a:cubicBezTo>
                  <a:cubicBezTo>
                    <a:pt x="22400" y="83200"/>
                    <a:pt x="20800" y="83200"/>
                    <a:pt x="18400" y="83200"/>
                  </a:cubicBezTo>
                  <a:cubicBezTo>
                    <a:pt x="17600" y="83200"/>
                    <a:pt x="17600" y="83200"/>
                    <a:pt x="17600" y="83200"/>
                  </a:cubicBezTo>
                  <a:cubicBezTo>
                    <a:pt x="17600" y="82400"/>
                    <a:pt x="17600" y="82400"/>
                    <a:pt x="17600" y="82400"/>
                  </a:cubicBezTo>
                  <a:cubicBezTo>
                    <a:pt x="17600" y="80800"/>
                    <a:pt x="19200" y="80800"/>
                    <a:pt x="20800" y="80800"/>
                  </a:cubicBezTo>
                  <a:cubicBezTo>
                    <a:pt x="20800" y="80800"/>
                    <a:pt x="20800" y="80800"/>
                    <a:pt x="20800" y="80800"/>
                  </a:cubicBezTo>
                  <a:cubicBezTo>
                    <a:pt x="20000" y="77600"/>
                    <a:pt x="16800" y="74400"/>
                    <a:pt x="13600" y="70400"/>
                  </a:cubicBezTo>
                  <a:cubicBezTo>
                    <a:pt x="8000" y="64800"/>
                    <a:pt x="1600" y="57600"/>
                    <a:pt x="800" y="48800"/>
                  </a:cubicBezTo>
                  <a:cubicBezTo>
                    <a:pt x="0" y="46400"/>
                    <a:pt x="0" y="44000"/>
                    <a:pt x="0" y="41600"/>
                  </a:cubicBezTo>
                  <a:cubicBezTo>
                    <a:pt x="0" y="29600"/>
                    <a:pt x="4000" y="19200"/>
                    <a:pt x="10400" y="13600"/>
                  </a:cubicBezTo>
                  <a:cubicBezTo>
                    <a:pt x="16000" y="8800"/>
                    <a:pt x="22400" y="7200"/>
                    <a:pt x="30400" y="8000"/>
                  </a:cubicBezTo>
                  <a:cubicBezTo>
                    <a:pt x="32000" y="8000"/>
                    <a:pt x="32800" y="7200"/>
                    <a:pt x="34400" y="5600"/>
                  </a:cubicBezTo>
                  <a:cubicBezTo>
                    <a:pt x="35200" y="4800"/>
                    <a:pt x="36800" y="4000"/>
                    <a:pt x="38400" y="3200"/>
                  </a:cubicBezTo>
                  <a:cubicBezTo>
                    <a:pt x="49600" y="2400"/>
                    <a:pt x="61600" y="7200"/>
                    <a:pt x="72800" y="12800"/>
                  </a:cubicBezTo>
                  <a:cubicBezTo>
                    <a:pt x="90400" y="20000"/>
                    <a:pt x="104800" y="26400"/>
                    <a:pt x="112800" y="10400"/>
                  </a:cubicBezTo>
                  <a:cubicBezTo>
                    <a:pt x="113600" y="9600"/>
                    <a:pt x="113600" y="8800"/>
                    <a:pt x="113600" y="8000"/>
                  </a:cubicBezTo>
                  <a:cubicBezTo>
                    <a:pt x="113600" y="5600"/>
                    <a:pt x="112000" y="3200"/>
                    <a:pt x="111200" y="1600"/>
                  </a:cubicBezTo>
                  <a:cubicBezTo>
                    <a:pt x="110400" y="0"/>
                    <a:pt x="110400" y="0"/>
                    <a:pt x="110400" y="0"/>
                  </a:cubicBezTo>
                  <a:cubicBezTo>
                    <a:pt x="111200" y="0"/>
                    <a:pt x="111200" y="0"/>
                    <a:pt x="111200" y="0"/>
                  </a:cubicBezTo>
                  <a:cubicBezTo>
                    <a:pt x="116800" y="800"/>
                    <a:pt x="120000" y="4000"/>
                    <a:pt x="120000" y="9600"/>
                  </a:cubicBezTo>
                  <a:close/>
                  <a:moveTo>
                    <a:pt x="36000" y="7200"/>
                  </a:moveTo>
                  <a:cubicBezTo>
                    <a:pt x="37600" y="7200"/>
                    <a:pt x="37600" y="7200"/>
                    <a:pt x="37600" y="7200"/>
                  </a:cubicBezTo>
                  <a:cubicBezTo>
                    <a:pt x="44800" y="5600"/>
                    <a:pt x="54400" y="10400"/>
                    <a:pt x="65600" y="16000"/>
                  </a:cubicBezTo>
                  <a:cubicBezTo>
                    <a:pt x="80000" y="24000"/>
                    <a:pt x="96000" y="32800"/>
                    <a:pt x="110400" y="26400"/>
                  </a:cubicBezTo>
                  <a:cubicBezTo>
                    <a:pt x="113600" y="24800"/>
                    <a:pt x="118400" y="16000"/>
                    <a:pt x="118400" y="9600"/>
                  </a:cubicBezTo>
                  <a:cubicBezTo>
                    <a:pt x="118400" y="6400"/>
                    <a:pt x="117600" y="2400"/>
                    <a:pt x="112800" y="1600"/>
                  </a:cubicBezTo>
                  <a:cubicBezTo>
                    <a:pt x="113600" y="3200"/>
                    <a:pt x="114400" y="5600"/>
                    <a:pt x="114400" y="8000"/>
                  </a:cubicBezTo>
                  <a:cubicBezTo>
                    <a:pt x="114400" y="8800"/>
                    <a:pt x="114400" y="10400"/>
                    <a:pt x="114400" y="11200"/>
                  </a:cubicBezTo>
                  <a:cubicBezTo>
                    <a:pt x="114400" y="11200"/>
                    <a:pt x="114400" y="11200"/>
                    <a:pt x="114400" y="11200"/>
                  </a:cubicBezTo>
                  <a:cubicBezTo>
                    <a:pt x="105600" y="28000"/>
                    <a:pt x="89600" y="20800"/>
                    <a:pt x="72800" y="13600"/>
                  </a:cubicBezTo>
                  <a:cubicBezTo>
                    <a:pt x="60800" y="8800"/>
                    <a:pt x="49600" y="4000"/>
                    <a:pt x="38400" y="4800"/>
                  </a:cubicBezTo>
                  <a:cubicBezTo>
                    <a:pt x="36800" y="4800"/>
                    <a:pt x="36000" y="5600"/>
                    <a:pt x="35200" y="7200"/>
                  </a:cubicBezTo>
                  <a:cubicBezTo>
                    <a:pt x="33600" y="8000"/>
                    <a:pt x="32800" y="8800"/>
                    <a:pt x="312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30400" y="9600"/>
                    <a:pt x="30400" y="9600"/>
                    <a:pt x="30400" y="9600"/>
                  </a:cubicBezTo>
                  <a:cubicBezTo>
                    <a:pt x="23200" y="8000"/>
                    <a:pt x="16000" y="10400"/>
                    <a:pt x="11200" y="14400"/>
                  </a:cubicBezTo>
                  <a:cubicBezTo>
                    <a:pt x="4800" y="20000"/>
                    <a:pt x="1600" y="29600"/>
                    <a:pt x="1600" y="41600"/>
                  </a:cubicBezTo>
                  <a:cubicBezTo>
                    <a:pt x="1600" y="44000"/>
                    <a:pt x="1600" y="46400"/>
                    <a:pt x="1600" y="48000"/>
                  </a:cubicBezTo>
                  <a:cubicBezTo>
                    <a:pt x="3200" y="57600"/>
                    <a:pt x="8800" y="64000"/>
                    <a:pt x="14400" y="69600"/>
                  </a:cubicBezTo>
                  <a:cubicBezTo>
                    <a:pt x="18400" y="73600"/>
                    <a:pt x="21600" y="77600"/>
                    <a:pt x="22400" y="81600"/>
                  </a:cubicBezTo>
                  <a:cubicBezTo>
                    <a:pt x="22400" y="81600"/>
                    <a:pt x="22400" y="81600"/>
                    <a:pt x="224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1600" y="81600"/>
                    <a:pt x="21600" y="81600"/>
                    <a:pt x="21600" y="81600"/>
                  </a:cubicBezTo>
                  <a:cubicBezTo>
                    <a:pt x="22400" y="82400"/>
                    <a:pt x="23200" y="82400"/>
                    <a:pt x="240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4800" y="83200"/>
                    <a:pt x="24800" y="83200"/>
                    <a:pt x="24800" y="83200"/>
                  </a:cubicBezTo>
                  <a:cubicBezTo>
                    <a:pt x="25600" y="86400"/>
                    <a:pt x="25600" y="89600"/>
                    <a:pt x="25600" y="92800"/>
                  </a:cubicBezTo>
                  <a:cubicBezTo>
                    <a:pt x="25600" y="99200"/>
                    <a:pt x="24000" y="104800"/>
                    <a:pt x="22400" y="110400"/>
                  </a:cubicBezTo>
                  <a:cubicBezTo>
                    <a:pt x="21600" y="112000"/>
                    <a:pt x="20800" y="112800"/>
                    <a:pt x="20800" y="114400"/>
                  </a:cubicBezTo>
                  <a:cubicBezTo>
                    <a:pt x="28000" y="101600"/>
                    <a:pt x="29600" y="88000"/>
                    <a:pt x="24800" y="74400"/>
                  </a:cubicBezTo>
                  <a:cubicBezTo>
                    <a:pt x="22400" y="70400"/>
                    <a:pt x="20000" y="66400"/>
                    <a:pt x="16800" y="62400"/>
                  </a:cubicBezTo>
                  <a:cubicBezTo>
                    <a:pt x="13600" y="58400"/>
                    <a:pt x="11200" y="55200"/>
                    <a:pt x="9600" y="51200"/>
                  </a:cubicBezTo>
                  <a:cubicBezTo>
                    <a:pt x="9600" y="50400"/>
                    <a:pt x="9600" y="49600"/>
                    <a:pt x="8800" y="48800"/>
                  </a:cubicBezTo>
                  <a:cubicBezTo>
                    <a:pt x="10400" y="56800"/>
                    <a:pt x="13600" y="63200"/>
                    <a:pt x="18400" y="67200"/>
                  </a:cubicBezTo>
                  <a:cubicBezTo>
                    <a:pt x="20800" y="68800"/>
                    <a:pt x="20800" y="68800"/>
                    <a:pt x="20800" y="68800"/>
                  </a:cubicBezTo>
                  <a:cubicBezTo>
                    <a:pt x="18400" y="68000"/>
                    <a:pt x="18400" y="68000"/>
                    <a:pt x="18400" y="68000"/>
                  </a:cubicBezTo>
                  <a:cubicBezTo>
                    <a:pt x="8000" y="65600"/>
                    <a:pt x="3200" y="51200"/>
                    <a:pt x="3200" y="39200"/>
                  </a:cubicBezTo>
                  <a:cubicBezTo>
                    <a:pt x="3200" y="27200"/>
                    <a:pt x="7200" y="16800"/>
                    <a:pt x="14400" y="12800"/>
                  </a:cubicBezTo>
                  <a:cubicBezTo>
                    <a:pt x="15200" y="13600"/>
                    <a:pt x="15200" y="13600"/>
                    <a:pt x="15200" y="13600"/>
                  </a:cubicBezTo>
                  <a:cubicBezTo>
                    <a:pt x="12000" y="16800"/>
                    <a:pt x="9600" y="22400"/>
                    <a:pt x="8000" y="29600"/>
                  </a:cubicBezTo>
                  <a:cubicBezTo>
                    <a:pt x="10400" y="17600"/>
                    <a:pt x="18400" y="11200"/>
                    <a:pt x="304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1200" y="10400"/>
                    <a:pt x="31200" y="10400"/>
                    <a:pt x="31200" y="10400"/>
                  </a:cubicBezTo>
                  <a:cubicBezTo>
                    <a:pt x="32000" y="12000"/>
                    <a:pt x="32000" y="14400"/>
                    <a:pt x="32000" y="16000"/>
                  </a:cubicBezTo>
                  <a:cubicBezTo>
                    <a:pt x="32800" y="18400"/>
                    <a:pt x="32800" y="20800"/>
                    <a:pt x="33600" y="23200"/>
                  </a:cubicBezTo>
                  <a:cubicBezTo>
                    <a:pt x="33600" y="23200"/>
                    <a:pt x="33600" y="23200"/>
                    <a:pt x="33600" y="23200"/>
                  </a:cubicBezTo>
                  <a:cubicBezTo>
                    <a:pt x="34400" y="22400"/>
                    <a:pt x="35200" y="21600"/>
                    <a:pt x="35200" y="21600"/>
                  </a:cubicBezTo>
                  <a:cubicBezTo>
                    <a:pt x="36800" y="21600"/>
                    <a:pt x="37600" y="22400"/>
                    <a:pt x="38400" y="23200"/>
                  </a:cubicBezTo>
                  <a:cubicBezTo>
                    <a:pt x="40000" y="24800"/>
                    <a:pt x="41600" y="25600"/>
                    <a:pt x="43200" y="24800"/>
                  </a:cubicBezTo>
                  <a:cubicBezTo>
                    <a:pt x="44000" y="24800"/>
                    <a:pt x="44000" y="24800"/>
                    <a:pt x="44000" y="24800"/>
                  </a:cubicBezTo>
                  <a:cubicBezTo>
                    <a:pt x="44000" y="25600"/>
                    <a:pt x="44000" y="25600"/>
                    <a:pt x="44000" y="25600"/>
                  </a:cubicBezTo>
                  <a:cubicBezTo>
                    <a:pt x="43200" y="28000"/>
                    <a:pt x="42400" y="28800"/>
                    <a:pt x="41600" y="29600"/>
                  </a:cubicBezTo>
                  <a:cubicBezTo>
                    <a:pt x="38400" y="30400"/>
                    <a:pt x="34400" y="25600"/>
                    <a:pt x="33600" y="24000"/>
                  </a:cubicBezTo>
                  <a:cubicBezTo>
                    <a:pt x="33600" y="24000"/>
                    <a:pt x="33600" y="24000"/>
                    <a:pt x="33600" y="24000"/>
                  </a:cubicBezTo>
                  <a:cubicBezTo>
                    <a:pt x="34400" y="26400"/>
                    <a:pt x="35200" y="28000"/>
                    <a:pt x="36800" y="29600"/>
                  </a:cubicBezTo>
                  <a:cubicBezTo>
                    <a:pt x="41600" y="30400"/>
                    <a:pt x="44800" y="29600"/>
                    <a:pt x="47200" y="28000"/>
                  </a:cubicBezTo>
                  <a:cubicBezTo>
                    <a:pt x="48000" y="25600"/>
                    <a:pt x="48000" y="24000"/>
                    <a:pt x="48000" y="21600"/>
                  </a:cubicBezTo>
                  <a:cubicBezTo>
                    <a:pt x="48000" y="18400"/>
                    <a:pt x="47200" y="16000"/>
                    <a:pt x="45600" y="14400"/>
                  </a:cubicBezTo>
                  <a:cubicBezTo>
                    <a:pt x="44800" y="14400"/>
                    <a:pt x="44000" y="14400"/>
                    <a:pt x="42400" y="14400"/>
                  </a:cubicBezTo>
                  <a:cubicBezTo>
                    <a:pt x="44800" y="15200"/>
                    <a:pt x="46400" y="17600"/>
                    <a:pt x="46400" y="20000"/>
                  </a:cubicBezTo>
                  <a:cubicBezTo>
                    <a:pt x="46400" y="20800"/>
                    <a:pt x="46400" y="20800"/>
                    <a:pt x="45600" y="21600"/>
                  </a:cubicBezTo>
                  <a:cubicBezTo>
                    <a:pt x="45600" y="21600"/>
                    <a:pt x="45600" y="21600"/>
                    <a:pt x="45600" y="21600"/>
                  </a:cubicBezTo>
                  <a:cubicBezTo>
                    <a:pt x="44800" y="21600"/>
                    <a:pt x="44800" y="21600"/>
                    <a:pt x="44800" y="21600"/>
                  </a:cubicBezTo>
                  <a:cubicBezTo>
                    <a:pt x="42400" y="19200"/>
                    <a:pt x="41600" y="16800"/>
                    <a:pt x="40800" y="15200"/>
                  </a:cubicBezTo>
                  <a:cubicBezTo>
                    <a:pt x="39200" y="14400"/>
                    <a:pt x="39200" y="14400"/>
                    <a:pt x="39200" y="14400"/>
                  </a:cubicBezTo>
                  <a:cubicBezTo>
                    <a:pt x="40000" y="14400"/>
                    <a:pt x="40000" y="14400"/>
                    <a:pt x="40000" y="14400"/>
                  </a:cubicBezTo>
                  <a:cubicBezTo>
                    <a:pt x="40000" y="13600"/>
                    <a:pt x="40000" y="13600"/>
                    <a:pt x="40000" y="13600"/>
                  </a:cubicBezTo>
                  <a:cubicBezTo>
                    <a:pt x="39200" y="12000"/>
                    <a:pt x="39200" y="9600"/>
                    <a:pt x="36800" y="8000"/>
                  </a:cubicBezTo>
                  <a:lnTo>
                    <a:pt x="36000" y="7200"/>
                  </a:lnTo>
                  <a:close/>
                  <a:moveTo>
                    <a:pt x="45600" y="20000"/>
                  </a:moveTo>
                  <a:cubicBezTo>
                    <a:pt x="45600" y="19200"/>
                    <a:pt x="44000" y="16800"/>
                    <a:pt x="42400" y="15200"/>
                  </a:cubicBezTo>
                  <a:cubicBezTo>
                    <a:pt x="42400" y="16800"/>
                    <a:pt x="43200" y="18400"/>
                    <a:pt x="45600" y="20000"/>
                  </a:cubicBezTo>
                  <a:close/>
                  <a:moveTo>
                    <a:pt x="35200" y="23200"/>
                  </a:moveTo>
                  <a:cubicBezTo>
                    <a:pt x="36000" y="25600"/>
                    <a:pt x="39200" y="28800"/>
                    <a:pt x="40800" y="28000"/>
                  </a:cubicBezTo>
                  <a:cubicBezTo>
                    <a:pt x="41600" y="28000"/>
                    <a:pt x="42400" y="27200"/>
                    <a:pt x="42400" y="26400"/>
                  </a:cubicBezTo>
                  <a:cubicBezTo>
                    <a:pt x="40800" y="26400"/>
                    <a:pt x="39200" y="25600"/>
                    <a:pt x="37600" y="24000"/>
                  </a:cubicBezTo>
                  <a:cubicBezTo>
                    <a:pt x="36800" y="24000"/>
                    <a:pt x="36000" y="23200"/>
                    <a:pt x="36000" y="23200"/>
                  </a:cubicBezTo>
                  <a:cubicBezTo>
                    <a:pt x="35200" y="23200"/>
                    <a:pt x="35200" y="23200"/>
                    <a:pt x="35200" y="23200"/>
                  </a:cubicBezTo>
                  <a:close/>
                  <a:moveTo>
                    <a:pt x="4000" y="39200"/>
                  </a:moveTo>
                  <a:cubicBezTo>
                    <a:pt x="4000" y="49600"/>
                    <a:pt x="8000" y="61600"/>
                    <a:pt x="15200" y="65600"/>
                  </a:cubicBezTo>
                  <a:cubicBezTo>
                    <a:pt x="9600" y="59200"/>
                    <a:pt x="6400" y="46400"/>
                    <a:pt x="6400" y="36800"/>
                  </a:cubicBezTo>
                  <a:cubicBezTo>
                    <a:pt x="6400" y="28800"/>
                    <a:pt x="8000" y="22400"/>
                    <a:pt x="10400" y="17600"/>
                  </a:cubicBezTo>
                  <a:cubicBezTo>
                    <a:pt x="6400" y="23200"/>
                    <a:pt x="4000" y="30400"/>
                    <a:pt x="4000" y="39200"/>
                  </a:cubicBezTo>
                  <a:close/>
                  <a:moveTo>
                    <a:pt x="116800" y="14400"/>
                  </a:moveTo>
                  <a:cubicBezTo>
                    <a:pt x="116800" y="14400"/>
                    <a:pt x="116800" y="14400"/>
                    <a:pt x="116800" y="14400"/>
                  </a:cubicBezTo>
                  <a:cubicBezTo>
                    <a:pt x="116800" y="16800"/>
                    <a:pt x="111200" y="24800"/>
                    <a:pt x="107200" y="26400"/>
                  </a:cubicBezTo>
                  <a:cubicBezTo>
                    <a:pt x="107200" y="26400"/>
                    <a:pt x="107200" y="26400"/>
                    <a:pt x="107200" y="26400"/>
                  </a:cubicBezTo>
                  <a:cubicBezTo>
                    <a:pt x="82400" y="28000"/>
                    <a:pt x="68000" y="19200"/>
                    <a:pt x="52800" y="8000"/>
                  </a:cubicBezTo>
                  <a:cubicBezTo>
                    <a:pt x="50400" y="6400"/>
                    <a:pt x="50400" y="6400"/>
                    <a:pt x="50400" y="6400"/>
                  </a:cubicBezTo>
                  <a:cubicBezTo>
                    <a:pt x="53600" y="7200"/>
                    <a:pt x="53600" y="7200"/>
                    <a:pt x="53600" y="7200"/>
                  </a:cubicBezTo>
                  <a:cubicBezTo>
                    <a:pt x="58400" y="8000"/>
                    <a:pt x="64000" y="10400"/>
                    <a:pt x="70400" y="13600"/>
                  </a:cubicBezTo>
                  <a:cubicBezTo>
                    <a:pt x="86400" y="20800"/>
                    <a:pt x="104800" y="28800"/>
                    <a:pt x="1152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000" y="12800"/>
                    <a:pt x="116000" y="12800"/>
                    <a:pt x="116000" y="12800"/>
                  </a:cubicBezTo>
                  <a:cubicBezTo>
                    <a:pt x="116800" y="12800"/>
                    <a:pt x="116800" y="12800"/>
                    <a:pt x="116800" y="14400"/>
                  </a:cubicBezTo>
                  <a:close/>
                  <a:moveTo>
                    <a:pt x="106400" y="24800"/>
                  </a:moveTo>
                  <a:cubicBezTo>
                    <a:pt x="110400" y="23200"/>
                    <a:pt x="115200" y="16800"/>
                    <a:pt x="116000" y="14400"/>
                  </a:cubicBezTo>
                  <a:cubicBezTo>
                    <a:pt x="104800" y="29600"/>
                    <a:pt x="86400" y="21600"/>
                    <a:pt x="69600" y="14400"/>
                  </a:cubicBezTo>
                  <a:cubicBezTo>
                    <a:pt x="64800" y="12000"/>
                    <a:pt x="60800" y="10400"/>
                    <a:pt x="56800" y="8800"/>
                  </a:cubicBezTo>
                  <a:cubicBezTo>
                    <a:pt x="70400" y="18400"/>
                    <a:pt x="84000" y="26400"/>
                    <a:pt x="106400" y="24800"/>
                  </a:cubicBezTo>
                  <a:close/>
                  <a:moveTo>
                    <a:pt x="44000" y="24000"/>
                  </a:moveTo>
                  <a:cubicBezTo>
                    <a:pt x="43200" y="24000"/>
                    <a:pt x="43200" y="24000"/>
                    <a:pt x="43200" y="24000"/>
                  </a:cubicBezTo>
                  <a:cubicBezTo>
                    <a:pt x="37600" y="23200"/>
                    <a:pt x="33600" y="20000"/>
                    <a:pt x="33600" y="13600"/>
                  </a:cubicBezTo>
                  <a:cubicBezTo>
                    <a:pt x="33600" y="12800"/>
                    <a:pt x="33600" y="12800"/>
                    <a:pt x="33600" y="12800"/>
                  </a:cubicBezTo>
                  <a:cubicBezTo>
                    <a:pt x="34400" y="12800"/>
                    <a:pt x="34400" y="12800"/>
                    <a:pt x="34400" y="12800"/>
                  </a:cubicBezTo>
                  <a:cubicBezTo>
                    <a:pt x="40000" y="13600"/>
                    <a:pt x="42400" y="18400"/>
                    <a:pt x="44000" y="23200"/>
                  </a:cubicBezTo>
                  <a:lnTo>
                    <a:pt x="44000" y="24000"/>
                  </a:lnTo>
                  <a:close/>
                  <a:moveTo>
                    <a:pt x="34400" y="13600"/>
                  </a:moveTo>
                  <a:cubicBezTo>
                    <a:pt x="35200" y="19200"/>
                    <a:pt x="37600" y="21600"/>
                    <a:pt x="42400" y="22400"/>
                  </a:cubicBezTo>
                  <a:cubicBezTo>
                    <a:pt x="40800" y="18400"/>
                    <a:pt x="39200" y="15200"/>
                    <a:pt x="34400" y="1360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 flipH="1" rot="5400000">
              <a:off x="11051550" y="771349"/>
              <a:ext cx="468600" cy="519600"/>
            </a:xfrm>
            <a:custGeom>
              <a:pathLst>
                <a:path extrusionOk="0" h="120000" w="120000">
                  <a:moveTo>
                    <a:pt x="49127" y="13972"/>
                  </a:moveTo>
                  <a:cubicBezTo>
                    <a:pt x="51543" y="13972"/>
                    <a:pt x="53959" y="7397"/>
                    <a:pt x="56375" y="10684"/>
                  </a:cubicBezTo>
                  <a:cubicBezTo>
                    <a:pt x="54765" y="12328"/>
                    <a:pt x="52348" y="13972"/>
                    <a:pt x="53959" y="18082"/>
                  </a:cubicBezTo>
                  <a:cubicBezTo>
                    <a:pt x="62818" y="18082"/>
                    <a:pt x="57986" y="9041"/>
                    <a:pt x="57181" y="6575"/>
                  </a:cubicBezTo>
                  <a:cubicBezTo>
                    <a:pt x="60402" y="3287"/>
                    <a:pt x="65234" y="12328"/>
                    <a:pt x="62013" y="16438"/>
                  </a:cubicBezTo>
                  <a:cubicBezTo>
                    <a:pt x="82953" y="0"/>
                    <a:pt x="115973" y="5753"/>
                    <a:pt x="117583" y="32054"/>
                  </a:cubicBezTo>
                  <a:cubicBezTo>
                    <a:pt x="119194" y="51780"/>
                    <a:pt x="99060" y="64931"/>
                    <a:pt x="100671" y="84657"/>
                  </a:cubicBezTo>
                  <a:cubicBezTo>
                    <a:pt x="104697" y="86301"/>
                    <a:pt x="111140" y="77260"/>
                    <a:pt x="117583" y="81369"/>
                  </a:cubicBezTo>
                  <a:cubicBezTo>
                    <a:pt x="120000" y="85479"/>
                    <a:pt x="118389" y="93698"/>
                    <a:pt x="119194" y="98630"/>
                  </a:cubicBezTo>
                  <a:cubicBezTo>
                    <a:pt x="114362" y="102739"/>
                    <a:pt x="108724" y="100273"/>
                    <a:pt x="103892" y="97808"/>
                  </a:cubicBezTo>
                  <a:cubicBezTo>
                    <a:pt x="103892" y="107671"/>
                    <a:pt x="103892" y="117534"/>
                    <a:pt x="113557" y="117534"/>
                  </a:cubicBezTo>
                  <a:cubicBezTo>
                    <a:pt x="96644" y="119999"/>
                    <a:pt x="100671" y="102739"/>
                    <a:pt x="99865" y="88767"/>
                  </a:cubicBezTo>
                  <a:cubicBezTo>
                    <a:pt x="99060" y="78082"/>
                    <a:pt x="95033" y="72328"/>
                    <a:pt x="97449" y="62465"/>
                  </a:cubicBezTo>
                  <a:cubicBezTo>
                    <a:pt x="100671" y="46849"/>
                    <a:pt x="120000" y="32876"/>
                    <a:pt x="106308" y="14794"/>
                  </a:cubicBezTo>
                  <a:cubicBezTo>
                    <a:pt x="81342" y="4109"/>
                    <a:pt x="61208" y="27123"/>
                    <a:pt x="37046" y="25479"/>
                  </a:cubicBezTo>
                  <a:cubicBezTo>
                    <a:pt x="24966" y="24657"/>
                    <a:pt x="12885" y="13150"/>
                    <a:pt x="0" y="22191"/>
                  </a:cubicBezTo>
                  <a:cubicBezTo>
                    <a:pt x="11275" y="9863"/>
                    <a:pt x="29798" y="18904"/>
                    <a:pt x="48322" y="19726"/>
                  </a:cubicBezTo>
                  <a:cubicBezTo>
                    <a:pt x="49932" y="18082"/>
                    <a:pt x="46711" y="12328"/>
                    <a:pt x="46711" y="9041"/>
                  </a:cubicBezTo>
                  <a:cubicBezTo>
                    <a:pt x="49127" y="8219"/>
                    <a:pt x="51543" y="3287"/>
                    <a:pt x="54765" y="6575"/>
                  </a:cubicBezTo>
                  <a:cubicBezTo>
                    <a:pt x="53959" y="7397"/>
                    <a:pt x="47516" y="7397"/>
                    <a:pt x="49127" y="13972"/>
                  </a:cubicBezTo>
                  <a:close/>
                  <a:moveTo>
                    <a:pt x="46711" y="22191"/>
                  </a:moveTo>
                  <a:cubicBezTo>
                    <a:pt x="39463" y="20547"/>
                    <a:pt x="33020" y="18082"/>
                    <a:pt x="24966" y="20547"/>
                  </a:cubicBezTo>
                  <a:cubicBezTo>
                    <a:pt x="33020" y="21369"/>
                    <a:pt x="39463" y="26301"/>
                    <a:pt x="46711" y="22191"/>
                  </a:cubicBezTo>
                  <a:close/>
                  <a:moveTo>
                    <a:pt x="81342" y="9041"/>
                  </a:moveTo>
                  <a:cubicBezTo>
                    <a:pt x="78926" y="11506"/>
                    <a:pt x="68456" y="12328"/>
                    <a:pt x="70872" y="16438"/>
                  </a:cubicBezTo>
                  <a:cubicBezTo>
                    <a:pt x="72483" y="12328"/>
                    <a:pt x="83758" y="13150"/>
                    <a:pt x="81342" y="9041"/>
                  </a:cubicBezTo>
                  <a:close/>
                  <a:moveTo>
                    <a:pt x="114362" y="26301"/>
                  </a:moveTo>
                  <a:cubicBezTo>
                    <a:pt x="112751" y="23835"/>
                    <a:pt x="111140" y="24657"/>
                    <a:pt x="113557" y="27945"/>
                  </a:cubicBezTo>
                  <a:cubicBezTo>
                    <a:pt x="111946" y="48493"/>
                    <a:pt x="97449" y="55068"/>
                    <a:pt x="98255" y="78082"/>
                  </a:cubicBezTo>
                  <a:cubicBezTo>
                    <a:pt x="102281" y="59999"/>
                    <a:pt x="117583" y="48493"/>
                    <a:pt x="114362" y="26301"/>
                  </a:cubicBezTo>
                  <a:close/>
                  <a:moveTo>
                    <a:pt x="116778" y="97808"/>
                  </a:moveTo>
                  <a:cubicBezTo>
                    <a:pt x="116778" y="92876"/>
                    <a:pt x="116778" y="89589"/>
                    <a:pt x="114362" y="87123"/>
                  </a:cubicBezTo>
                  <a:cubicBezTo>
                    <a:pt x="111946" y="87123"/>
                    <a:pt x="108724" y="87123"/>
                    <a:pt x="106308" y="87123"/>
                  </a:cubicBezTo>
                  <a:cubicBezTo>
                    <a:pt x="101476" y="92876"/>
                    <a:pt x="107919" y="99452"/>
                    <a:pt x="116778" y="97808"/>
                  </a:cubicBezTo>
                  <a:close/>
                  <a:moveTo>
                    <a:pt x="117583" y="84657"/>
                  </a:moveTo>
                  <a:cubicBezTo>
                    <a:pt x="114362" y="82191"/>
                    <a:pt x="110335" y="82191"/>
                    <a:pt x="107919" y="84657"/>
                  </a:cubicBezTo>
                  <a:cubicBezTo>
                    <a:pt x="111946" y="83013"/>
                    <a:pt x="115973" y="87945"/>
                    <a:pt x="117583" y="84657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 flipH="1" rot="5400000">
              <a:off x="11044114" y="786500"/>
              <a:ext cx="468600" cy="489300"/>
            </a:xfrm>
            <a:custGeom>
              <a:pathLst>
                <a:path extrusionOk="0" h="120000" w="120000">
                  <a:moveTo>
                    <a:pt x="52348" y="0"/>
                  </a:moveTo>
                  <a:cubicBezTo>
                    <a:pt x="53154" y="0"/>
                    <a:pt x="54765" y="869"/>
                    <a:pt x="55570" y="1739"/>
                  </a:cubicBezTo>
                  <a:cubicBezTo>
                    <a:pt x="55570" y="1739"/>
                    <a:pt x="55570" y="1739"/>
                    <a:pt x="55570" y="1739"/>
                  </a:cubicBezTo>
                  <a:cubicBezTo>
                    <a:pt x="55570" y="2608"/>
                    <a:pt x="55570" y="2608"/>
                    <a:pt x="55570" y="2608"/>
                  </a:cubicBezTo>
                  <a:cubicBezTo>
                    <a:pt x="54765" y="2608"/>
                    <a:pt x="54765" y="2608"/>
                    <a:pt x="53959" y="3478"/>
                  </a:cubicBezTo>
                  <a:cubicBezTo>
                    <a:pt x="52348" y="3478"/>
                    <a:pt x="50738" y="3478"/>
                    <a:pt x="49932" y="5217"/>
                  </a:cubicBezTo>
                  <a:cubicBezTo>
                    <a:pt x="49932" y="6086"/>
                    <a:pt x="49127" y="6956"/>
                    <a:pt x="49932" y="8695"/>
                  </a:cubicBezTo>
                  <a:cubicBezTo>
                    <a:pt x="50738" y="7826"/>
                    <a:pt x="50738" y="6956"/>
                    <a:pt x="51543" y="6086"/>
                  </a:cubicBezTo>
                  <a:cubicBezTo>
                    <a:pt x="53154" y="5217"/>
                    <a:pt x="53959" y="4347"/>
                    <a:pt x="54765" y="4347"/>
                  </a:cubicBezTo>
                  <a:cubicBezTo>
                    <a:pt x="55570" y="4347"/>
                    <a:pt x="56375" y="4347"/>
                    <a:pt x="56375" y="5217"/>
                  </a:cubicBezTo>
                  <a:cubicBezTo>
                    <a:pt x="57181" y="5217"/>
                    <a:pt x="57181" y="5217"/>
                    <a:pt x="57181" y="5217"/>
                  </a:cubicBezTo>
                  <a:cubicBezTo>
                    <a:pt x="56375" y="6086"/>
                    <a:pt x="56375" y="6086"/>
                    <a:pt x="56375" y="6086"/>
                  </a:cubicBezTo>
                  <a:cubicBezTo>
                    <a:pt x="56375" y="6956"/>
                    <a:pt x="55570" y="6956"/>
                    <a:pt x="55570" y="7826"/>
                  </a:cubicBezTo>
                  <a:cubicBezTo>
                    <a:pt x="54765" y="9565"/>
                    <a:pt x="53959" y="10434"/>
                    <a:pt x="53959" y="13913"/>
                  </a:cubicBezTo>
                  <a:cubicBezTo>
                    <a:pt x="56375" y="13913"/>
                    <a:pt x="57181" y="13043"/>
                    <a:pt x="57986" y="12173"/>
                  </a:cubicBezTo>
                  <a:cubicBezTo>
                    <a:pt x="59597" y="9565"/>
                    <a:pt x="57181" y="4347"/>
                    <a:pt x="56375" y="2608"/>
                  </a:cubicBezTo>
                  <a:cubicBezTo>
                    <a:pt x="56375" y="1739"/>
                    <a:pt x="56375" y="1739"/>
                    <a:pt x="56375" y="1739"/>
                  </a:cubicBezTo>
                  <a:cubicBezTo>
                    <a:pt x="57181" y="1739"/>
                    <a:pt x="57181" y="1739"/>
                    <a:pt x="57181" y="1739"/>
                  </a:cubicBezTo>
                  <a:cubicBezTo>
                    <a:pt x="57181" y="869"/>
                    <a:pt x="57986" y="869"/>
                    <a:pt x="58791" y="869"/>
                  </a:cubicBezTo>
                  <a:cubicBezTo>
                    <a:pt x="58791" y="869"/>
                    <a:pt x="58791" y="869"/>
                    <a:pt x="58791" y="869"/>
                  </a:cubicBezTo>
                  <a:cubicBezTo>
                    <a:pt x="60402" y="869"/>
                    <a:pt x="62013" y="2608"/>
                    <a:pt x="62818" y="4347"/>
                  </a:cubicBezTo>
                  <a:cubicBezTo>
                    <a:pt x="63624" y="6086"/>
                    <a:pt x="63624" y="7826"/>
                    <a:pt x="63624" y="9565"/>
                  </a:cubicBezTo>
                  <a:cubicBezTo>
                    <a:pt x="70872" y="4347"/>
                    <a:pt x="79731" y="1739"/>
                    <a:pt x="88590" y="1739"/>
                  </a:cubicBezTo>
                  <a:cubicBezTo>
                    <a:pt x="105503" y="1739"/>
                    <a:pt x="116778" y="12173"/>
                    <a:pt x="118389" y="28695"/>
                  </a:cubicBezTo>
                  <a:cubicBezTo>
                    <a:pt x="119194" y="39130"/>
                    <a:pt x="114362" y="47826"/>
                    <a:pt x="110335" y="56521"/>
                  </a:cubicBezTo>
                  <a:cubicBezTo>
                    <a:pt x="105503" y="65217"/>
                    <a:pt x="100671" y="73913"/>
                    <a:pt x="101476" y="84347"/>
                  </a:cubicBezTo>
                  <a:cubicBezTo>
                    <a:pt x="102281" y="84347"/>
                    <a:pt x="104697" y="83478"/>
                    <a:pt x="106308" y="82608"/>
                  </a:cubicBezTo>
                  <a:cubicBezTo>
                    <a:pt x="108724" y="80869"/>
                    <a:pt x="111140" y="79130"/>
                    <a:pt x="114362" y="79130"/>
                  </a:cubicBezTo>
                  <a:cubicBezTo>
                    <a:pt x="115973" y="79130"/>
                    <a:pt x="116778" y="80000"/>
                    <a:pt x="118389" y="80869"/>
                  </a:cubicBezTo>
                  <a:cubicBezTo>
                    <a:pt x="118389" y="80869"/>
                    <a:pt x="118389" y="80869"/>
                    <a:pt x="118389" y="80869"/>
                  </a:cubicBezTo>
                  <a:cubicBezTo>
                    <a:pt x="120000" y="83478"/>
                    <a:pt x="120000" y="87826"/>
                    <a:pt x="120000" y="92173"/>
                  </a:cubicBezTo>
                  <a:cubicBezTo>
                    <a:pt x="119194" y="94782"/>
                    <a:pt x="119194" y="97391"/>
                    <a:pt x="120000" y="99130"/>
                  </a:cubicBezTo>
                  <a:cubicBezTo>
                    <a:pt x="120000" y="100000"/>
                    <a:pt x="120000" y="100000"/>
                    <a:pt x="120000" y="100000"/>
                  </a:cubicBezTo>
                  <a:cubicBezTo>
                    <a:pt x="119194" y="100000"/>
                    <a:pt x="119194" y="100000"/>
                    <a:pt x="119194" y="100000"/>
                  </a:cubicBezTo>
                  <a:cubicBezTo>
                    <a:pt x="117583" y="101739"/>
                    <a:pt x="115167" y="102608"/>
                    <a:pt x="113557" y="102608"/>
                  </a:cubicBezTo>
                  <a:cubicBezTo>
                    <a:pt x="110335" y="102608"/>
                    <a:pt x="107919" y="100869"/>
                    <a:pt x="104697" y="99130"/>
                  </a:cubicBezTo>
                  <a:cubicBezTo>
                    <a:pt x="104697" y="100000"/>
                    <a:pt x="104697" y="100000"/>
                    <a:pt x="104697" y="100000"/>
                  </a:cubicBezTo>
                  <a:cubicBezTo>
                    <a:pt x="104697" y="109565"/>
                    <a:pt x="104697" y="118260"/>
                    <a:pt x="113557" y="118260"/>
                  </a:cubicBezTo>
                  <a:cubicBezTo>
                    <a:pt x="113557" y="120000"/>
                    <a:pt x="113557" y="120000"/>
                    <a:pt x="113557" y="120000"/>
                  </a:cubicBezTo>
                  <a:cubicBezTo>
                    <a:pt x="111946" y="120000"/>
                    <a:pt x="111140" y="120000"/>
                    <a:pt x="110335" y="120000"/>
                  </a:cubicBezTo>
                  <a:cubicBezTo>
                    <a:pt x="99060" y="120000"/>
                    <a:pt x="99060" y="108695"/>
                    <a:pt x="99060" y="97391"/>
                  </a:cubicBezTo>
                  <a:cubicBezTo>
                    <a:pt x="99060" y="93913"/>
                    <a:pt x="99060" y="91304"/>
                    <a:pt x="99060" y="88695"/>
                  </a:cubicBezTo>
                  <a:cubicBezTo>
                    <a:pt x="99060" y="86086"/>
                    <a:pt x="98255" y="83478"/>
                    <a:pt x="98255" y="81739"/>
                  </a:cubicBezTo>
                  <a:cubicBezTo>
                    <a:pt x="98255" y="81739"/>
                    <a:pt x="98255" y="81739"/>
                    <a:pt x="98255" y="81739"/>
                  </a:cubicBezTo>
                  <a:cubicBezTo>
                    <a:pt x="98255" y="80869"/>
                    <a:pt x="98255" y="80869"/>
                    <a:pt x="98255" y="80869"/>
                  </a:cubicBezTo>
                  <a:cubicBezTo>
                    <a:pt x="97449" y="80000"/>
                    <a:pt x="97449" y="79130"/>
                    <a:pt x="97449" y="78260"/>
                  </a:cubicBezTo>
                  <a:cubicBezTo>
                    <a:pt x="96644" y="73043"/>
                    <a:pt x="95033" y="67826"/>
                    <a:pt x="96644" y="60869"/>
                  </a:cubicBezTo>
                  <a:cubicBezTo>
                    <a:pt x="98255" y="55652"/>
                    <a:pt x="100671" y="49565"/>
                    <a:pt x="103892" y="44347"/>
                  </a:cubicBezTo>
                  <a:cubicBezTo>
                    <a:pt x="109530" y="33913"/>
                    <a:pt x="115167" y="23478"/>
                    <a:pt x="106308" y="11304"/>
                  </a:cubicBezTo>
                  <a:cubicBezTo>
                    <a:pt x="101476" y="9565"/>
                    <a:pt x="97449" y="8695"/>
                    <a:pt x="92617" y="8695"/>
                  </a:cubicBezTo>
                  <a:cubicBezTo>
                    <a:pt x="83758" y="8695"/>
                    <a:pt x="74899" y="12173"/>
                    <a:pt x="66845" y="15652"/>
                  </a:cubicBezTo>
                  <a:cubicBezTo>
                    <a:pt x="57986" y="19130"/>
                    <a:pt x="49127" y="22608"/>
                    <a:pt x="39463" y="22608"/>
                  </a:cubicBezTo>
                  <a:cubicBezTo>
                    <a:pt x="38657" y="22608"/>
                    <a:pt x="37852" y="22608"/>
                    <a:pt x="36241" y="22608"/>
                  </a:cubicBezTo>
                  <a:cubicBezTo>
                    <a:pt x="32214" y="21739"/>
                    <a:pt x="28187" y="20000"/>
                    <a:pt x="24161" y="19130"/>
                  </a:cubicBezTo>
                  <a:cubicBezTo>
                    <a:pt x="20134" y="16521"/>
                    <a:pt x="15302" y="14782"/>
                    <a:pt x="10469" y="14782"/>
                  </a:cubicBezTo>
                  <a:cubicBezTo>
                    <a:pt x="7248" y="14782"/>
                    <a:pt x="3221" y="16521"/>
                    <a:pt x="805" y="18260"/>
                  </a:cubicBezTo>
                  <a:cubicBezTo>
                    <a:pt x="0" y="17391"/>
                    <a:pt x="0" y="17391"/>
                    <a:pt x="0" y="17391"/>
                  </a:cubicBezTo>
                  <a:cubicBezTo>
                    <a:pt x="4026" y="13043"/>
                    <a:pt x="8859" y="11304"/>
                    <a:pt x="16107" y="11304"/>
                  </a:cubicBezTo>
                  <a:cubicBezTo>
                    <a:pt x="16107" y="11304"/>
                    <a:pt x="16107" y="11304"/>
                    <a:pt x="16107" y="11304"/>
                  </a:cubicBezTo>
                  <a:cubicBezTo>
                    <a:pt x="20939" y="11304"/>
                    <a:pt x="26577" y="12173"/>
                    <a:pt x="31409" y="13043"/>
                  </a:cubicBezTo>
                  <a:cubicBezTo>
                    <a:pt x="37046" y="13913"/>
                    <a:pt x="42684" y="14782"/>
                    <a:pt x="47516" y="14782"/>
                  </a:cubicBezTo>
                  <a:cubicBezTo>
                    <a:pt x="49127" y="13913"/>
                    <a:pt x="48322" y="11304"/>
                    <a:pt x="47516" y="8695"/>
                  </a:cubicBezTo>
                  <a:cubicBezTo>
                    <a:pt x="46711" y="6956"/>
                    <a:pt x="46711" y="6086"/>
                    <a:pt x="46711" y="4347"/>
                  </a:cubicBezTo>
                  <a:cubicBezTo>
                    <a:pt x="46711" y="4347"/>
                    <a:pt x="46711" y="4347"/>
                    <a:pt x="46711" y="4347"/>
                  </a:cubicBezTo>
                  <a:cubicBezTo>
                    <a:pt x="46711" y="3478"/>
                    <a:pt x="46711" y="3478"/>
                    <a:pt x="46711" y="3478"/>
                  </a:cubicBezTo>
                  <a:cubicBezTo>
                    <a:pt x="47516" y="3478"/>
                    <a:pt x="47516" y="2608"/>
                    <a:pt x="48322" y="2608"/>
                  </a:cubicBezTo>
                  <a:cubicBezTo>
                    <a:pt x="49932" y="869"/>
                    <a:pt x="50738" y="0"/>
                    <a:pt x="52348" y="0"/>
                  </a:cubicBezTo>
                  <a:close/>
                  <a:moveTo>
                    <a:pt x="53959" y="1739"/>
                  </a:moveTo>
                  <a:cubicBezTo>
                    <a:pt x="52348" y="869"/>
                    <a:pt x="50738" y="1739"/>
                    <a:pt x="49127" y="3478"/>
                  </a:cubicBezTo>
                  <a:cubicBezTo>
                    <a:pt x="48322" y="3478"/>
                    <a:pt x="48322" y="4347"/>
                    <a:pt x="47516" y="4347"/>
                  </a:cubicBezTo>
                  <a:cubicBezTo>
                    <a:pt x="47516" y="6086"/>
                    <a:pt x="48322" y="6956"/>
                    <a:pt x="48322" y="8695"/>
                  </a:cubicBezTo>
                  <a:cubicBezTo>
                    <a:pt x="48322" y="8695"/>
                    <a:pt x="48322" y="8695"/>
                    <a:pt x="48322" y="8695"/>
                  </a:cubicBezTo>
                  <a:cubicBezTo>
                    <a:pt x="48322" y="6956"/>
                    <a:pt x="48322" y="6086"/>
                    <a:pt x="49127" y="4347"/>
                  </a:cubicBezTo>
                  <a:cubicBezTo>
                    <a:pt x="49932" y="2608"/>
                    <a:pt x="52348" y="2608"/>
                    <a:pt x="53154" y="1739"/>
                  </a:cubicBezTo>
                  <a:cubicBezTo>
                    <a:pt x="53154" y="1739"/>
                    <a:pt x="53959" y="1739"/>
                    <a:pt x="53959" y="1739"/>
                  </a:cubicBezTo>
                  <a:close/>
                  <a:moveTo>
                    <a:pt x="62013" y="12173"/>
                  </a:moveTo>
                  <a:cubicBezTo>
                    <a:pt x="61208" y="11304"/>
                    <a:pt x="61208" y="11304"/>
                    <a:pt x="61208" y="11304"/>
                  </a:cubicBezTo>
                  <a:cubicBezTo>
                    <a:pt x="62818" y="9565"/>
                    <a:pt x="62818" y="6956"/>
                    <a:pt x="62013" y="5217"/>
                  </a:cubicBezTo>
                  <a:cubicBezTo>
                    <a:pt x="60402" y="2608"/>
                    <a:pt x="58791" y="869"/>
                    <a:pt x="57986" y="1739"/>
                  </a:cubicBezTo>
                  <a:cubicBezTo>
                    <a:pt x="58791" y="4347"/>
                    <a:pt x="61208" y="9565"/>
                    <a:pt x="58791" y="13043"/>
                  </a:cubicBezTo>
                  <a:cubicBezTo>
                    <a:pt x="57986" y="13913"/>
                    <a:pt x="56375" y="14782"/>
                    <a:pt x="53959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3154" y="14782"/>
                    <a:pt x="53154" y="14782"/>
                    <a:pt x="53154" y="14782"/>
                  </a:cubicBezTo>
                  <a:cubicBezTo>
                    <a:pt x="52348" y="10434"/>
                    <a:pt x="53154" y="8695"/>
                    <a:pt x="54765" y="6956"/>
                  </a:cubicBezTo>
                  <a:cubicBezTo>
                    <a:pt x="54765" y="6956"/>
                    <a:pt x="54765" y="6086"/>
                    <a:pt x="55570" y="6086"/>
                  </a:cubicBezTo>
                  <a:cubicBezTo>
                    <a:pt x="55570" y="5217"/>
                    <a:pt x="54765" y="5217"/>
                    <a:pt x="54765" y="5217"/>
                  </a:cubicBezTo>
                  <a:cubicBezTo>
                    <a:pt x="53959" y="5217"/>
                    <a:pt x="53154" y="6086"/>
                    <a:pt x="52348" y="6956"/>
                  </a:cubicBezTo>
                  <a:cubicBezTo>
                    <a:pt x="51543" y="8695"/>
                    <a:pt x="50738" y="9565"/>
                    <a:pt x="49127" y="10434"/>
                  </a:cubicBezTo>
                  <a:cubicBezTo>
                    <a:pt x="49127" y="10434"/>
                    <a:pt x="49127" y="10434"/>
                    <a:pt x="49127" y="10434"/>
                  </a:cubicBezTo>
                  <a:cubicBezTo>
                    <a:pt x="49127" y="12173"/>
                    <a:pt x="49932" y="14782"/>
                    <a:pt x="48322" y="15652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8322" y="16521"/>
                    <a:pt x="48322" y="16521"/>
                    <a:pt x="48322" y="16521"/>
                  </a:cubicBezTo>
                  <a:cubicBezTo>
                    <a:pt x="42684" y="15652"/>
                    <a:pt x="37046" y="14782"/>
                    <a:pt x="31409" y="13913"/>
                  </a:cubicBezTo>
                  <a:cubicBezTo>
                    <a:pt x="25771" y="13043"/>
                    <a:pt x="20939" y="12173"/>
                    <a:pt x="16107" y="12173"/>
                  </a:cubicBezTo>
                  <a:cubicBezTo>
                    <a:pt x="16107" y="12173"/>
                    <a:pt x="16107" y="12173"/>
                    <a:pt x="16107" y="12173"/>
                  </a:cubicBezTo>
                  <a:cubicBezTo>
                    <a:pt x="12080" y="12173"/>
                    <a:pt x="8859" y="13043"/>
                    <a:pt x="5637" y="14782"/>
                  </a:cubicBezTo>
                  <a:cubicBezTo>
                    <a:pt x="7248" y="13913"/>
                    <a:pt x="8859" y="13913"/>
                    <a:pt x="10469" y="13913"/>
                  </a:cubicBezTo>
                  <a:cubicBezTo>
                    <a:pt x="14496" y="13913"/>
                    <a:pt x="19328" y="15652"/>
                    <a:pt x="23355" y="16521"/>
                  </a:cubicBezTo>
                  <a:cubicBezTo>
                    <a:pt x="24966" y="16521"/>
                    <a:pt x="24966" y="16521"/>
                    <a:pt x="24966" y="16521"/>
                  </a:cubicBezTo>
                  <a:cubicBezTo>
                    <a:pt x="27382" y="15652"/>
                    <a:pt x="29798" y="14782"/>
                    <a:pt x="32214" y="14782"/>
                  </a:cubicBezTo>
                  <a:cubicBezTo>
                    <a:pt x="32214" y="14782"/>
                    <a:pt x="32214" y="14782"/>
                    <a:pt x="32214" y="14782"/>
                  </a:cubicBezTo>
                  <a:cubicBezTo>
                    <a:pt x="36241" y="14782"/>
                    <a:pt x="39463" y="15652"/>
                    <a:pt x="43489" y="16521"/>
                  </a:cubicBezTo>
                  <a:cubicBezTo>
                    <a:pt x="44295" y="16521"/>
                    <a:pt x="45906" y="17391"/>
                    <a:pt x="46711" y="17391"/>
                  </a:cubicBezTo>
                  <a:cubicBezTo>
                    <a:pt x="48322" y="17391"/>
                    <a:pt x="48322" y="17391"/>
                    <a:pt x="48322" y="17391"/>
                  </a:cubicBezTo>
                  <a:cubicBezTo>
                    <a:pt x="47516" y="18260"/>
                    <a:pt x="47516" y="18260"/>
                    <a:pt x="47516" y="18260"/>
                  </a:cubicBezTo>
                  <a:cubicBezTo>
                    <a:pt x="45100" y="20000"/>
                    <a:pt x="42684" y="20869"/>
                    <a:pt x="40268" y="20869"/>
                  </a:cubicBezTo>
                  <a:cubicBezTo>
                    <a:pt x="37852" y="20869"/>
                    <a:pt x="34630" y="20000"/>
                    <a:pt x="32214" y="19130"/>
                  </a:cubicBezTo>
                  <a:cubicBezTo>
                    <a:pt x="29798" y="18260"/>
                    <a:pt x="27382" y="17391"/>
                    <a:pt x="24966" y="17391"/>
                  </a:cubicBezTo>
                  <a:cubicBezTo>
                    <a:pt x="24161" y="17391"/>
                    <a:pt x="24161" y="17391"/>
                    <a:pt x="24161" y="17391"/>
                  </a:cubicBezTo>
                  <a:cubicBezTo>
                    <a:pt x="24161" y="17391"/>
                    <a:pt x="24966" y="17391"/>
                    <a:pt x="24966" y="17391"/>
                  </a:cubicBezTo>
                  <a:cubicBezTo>
                    <a:pt x="28993" y="19130"/>
                    <a:pt x="33020" y="20869"/>
                    <a:pt x="37046" y="20869"/>
                  </a:cubicBezTo>
                  <a:cubicBezTo>
                    <a:pt x="37852" y="20869"/>
                    <a:pt x="38657" y="20869"/>
                    <a:pt x="39463" y="20869"/>
                  </a:cubicBezTo>
                  <a:cubicBezTo>
                    <a:pt x="49127" y="20869"/>
                    <a:pt x="57986" y="17391"/>
                    <a:pt x="66040" y="13913"/>
                  </a:cubicBezTo>
                  <a:cubicBezTo>
                    <a:pt x="67651" y="13913"/>
                    <a:pt x="69261" y="13043"/>
                    <a:pt x="70872" y="12173"/>
                  </a:cubicBezTo>
                  <a:cubicBezTo>
                    <a:pt x="70872" y="12173"/>
                    <a:pt x="70872" y="12173"/>
                    <a:pt x="70872" y="12173"/>
                  </a:cubicBezTo>
                  <a:cubicBezTo>
                    <a:pt x="70067" y="11304"/>
                    <a:pt x="70067" y="10434"/>
                    <a:pt x="70067" y="10434"/>
                  </a:cubicBezTo>
                  <a:cubicBezTo>
                    <a:pt x="70872" y="8695"/>
                    <a:pt x="73288" y="7826"/>
                    <a:pt x="75704" y="6086"/>
                  </a:cubicBezTo>
                  <a:cubicBezTo>
                    <a:pt x="78120" y="6086"/>
                    <a:pt x="79731" y="5217"/>
                    <a:pt x="80536" y="4347"/>
                  </a:cubicBezTo>
                  <a:cubicBezTo>
                    <a:pt x="81342" y="3478"/>
                    <a:pt x="81342" y="3478"/>
                    <a:pt x="81342" y="3478"/>
                  </a:cubicBezTo>
                  <a:cubicBezTo>
                    <a:pt x="74093" y="5217"/>
                    <a:pt x="67651" y="7826"/>
                    <a:pt x="62013" y="12173"/>
                  </a:cubicBezTo>
                  <a:close/>
                  <a:moveTo>
                    <a:pt x="101476" y="85217"/>
                  </a:moveTo>
                  <a:cubicBezTo>
                    <a:pt x="101476" y="85217"/>
                    <a:pt x="100671" y="85217"/>
                    <a:pt x="100671" y="85217"/>
                  </a:cubicBezTo>
                  <a:cubicBezTo>
                    <a:pt x="99865" y="85217"/>
                    <a:pt x="99865" y="85217"/>
                    <a:pt x="99865" y="85217"/>
                  </a:cubicBezTo>
                  <a:cubicBezTo>
                    <a:pt x="99865" y="84347"/>
                    <a:pt x="99865" y="84347"/>
                    <a:pt x="99865" y="84347"/>
                  </a:cubicBezTo>
                  <a:cubicBezTo>
                    <a:pt x="99060" y="73913"/>
                    <a:pt x="103892" y="64347"/>
                    <a:pt x="108724" y="55652"/>
                  </a:cubicBezTo>
                  <a:cubicBezTo>
                    <a:pt x="113557" y="46956"/>
                    <a:pt x="118389" y="39130"/>
                    <a:pt x="117583" y="29565"/>
                  </a:cubicBezTo>
                  <a:cubicBezTo>
                    <a:pt x="115973" y="13043"/>
                    <a:pt x="104697" y="3478"/>
                    <a:pt x="88590" y="3478"/>
                  </a:cubicBezTo>
                  <a:cubicBezTo>
                    <a:pt x="86174" y="3478"/>
                    <a:pt x="83758" y="3478"/>
                    <a:pt x="81342" y="3478"/>
                  </a:cubicBezTo>
                  <a:cubicBezTo>
                    <a:pt x="82147" y="4347"/>
                    <a:pt x="82147" y="4347"/>
                    <a:pt x="82147" y="4347"/>
                  </a:cubicBezTo>
                  <a:cubicBezTo>
                    <a:pt x="82147" y="5217"/>
                    <a:pt x="82147" y="5217"/>
                    <a:pt x="82147" y="6086"/>
                  </a:cubicBezTo>
                  <a:cubicBezTo>
                    <a:pt x="81342" y="7826"/>
                    <a:pt x="79731" y="8695"/>
                    <a:pt x="77315" y="9565"/>
                  </a:cubicBezTo>
                  <a:cubicBezTo>
                    <a:pt x="74899" y="9565"/>
                    <a:pt x="72483" y="10434"/>
                    <a:pt x="71677" y="12173"/>
                  </a:cubicBezTo>
                  <a:cubicBezTo>
                    <a:pt x="78120" y="9565"/>
                    <a:pt x="85369" y="6956"/>
                    <a:pt x="92617" y="6956"/>
                  </a:cubicBezTo>
                  <a:cubicBezTo>
                    <a:pt x="97449" y="6956"/>
                    <a:pt x="102281" y="7826"/>
                    <a:pt x="106308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07114" y="10434"/>
                    <a:pt x="107114" y="10434"/>
                    <a:pt x="107114" y="10434"/>
                  </a:cubicBezTo>
                  <a:cubicBezTo>
                    <a:pt x="116778" y="23478"/>
                    <a:pt x="110335" y="34782"/>
                    <a:pt x="104697" y="45217"/>
                  </a:cubicBezTo>
                  <a:cubicBezTo>
                    <a:pt x="101476" y="50434"/>
                    <a:pt x="99060" y="55652"/>
                    <a:pt x="98255" y="61739"/>
                  </a:cubicBezTo>
                  <a:cubicBezTo>
                    <a:pt x="96644" y="66086"/>
                    <a:pt x="97449" y="69565"/>
                    <a:pt x="97449" y="73043"/>
                  </a:cubicBezTo>
                  <a:cubicBezTo>
                    <a:pt x="98255" y="62608"/>
                    <a:pt x="101476" y="54782"/>
                    <a:pt x="105503" y="47826"/>
                  </a:cubicBezTo>
                  <a:cubicBezTo>
                    <a:pt x="108724" y="40869"/>
                    <a:pt x="111946" y="33913"/>
                    <a:pt x="112751" y="24347"/>
                  </a:cubicBezTo>
                  <a:cubicBezTo>
                    <a:pt x="111946" y="23478"/>
                    <a:pt x="111140" y="21739"/>
                    <a:pt x="111946" y="20869"/>
                  </a:cubicBezTo>
                  <a:cubicBezTo>
                    <a:pt x="111946" y="20869"/>
                    <a:pt x="111946" y="20869"/>
                    <a:pt x="112751" y="20869"/>
                  </a:cubicBezTo>
                  <a:cubicBezTo>
                    <a:pt x="112751" y="20869"/>
                    <a:pt x="112751" y="20869"/>
                    <a:pt x="112751" y="20869"/>
                  </a:cubicBezTo>
                  <a:cubicBezTo>
                    <a:pt x="113557" y="20869"/>
                    <a:pt x="114362" y="20869"/>
                    <a:pt x="115167" y="22608"/>
                  </a:cubicBezTo>
                  <a:cubicBezTo>
                    <a:pt x="115167" y="22608"/>
                    <a:pt x="115167" y="22608"/>
                    <a:pt x="115167" y="22608"/>
                  </a:cubicBezTo>
                  <a:cubicBezTo>
                    <a:pt x="116778" y="37391"/>
                    <a:pt x="111946" y="47826"/>
                    <a:pt x="107114" y="57391"/>
                  </a:cubicBezTo>
                  <a:cubicBezTo>
                    <a:pt x="103892" y="63478"/>
                    <a:pt x="100671" y="70434"/>
                    <a:pt x="99060" y="77391"/>
                  </a:cubicBezTo>
                  <a:cubicBezTo>
                    <a:pt x="99060" y="78260"/>
                    <a:pt x="99060" y="78260"/>
                    <a:pt x="99060" y="78260"/>
                  </a:cubicBezTo>
                  <a:cubicBezTo>
                    <a:pt x="99060" y="81739"/>
                    <a:pt x="99865" y="84347"/>
                    <a:pt x="99865" y="88695"/>
                  </a:cubicBezTo>
                  <a:cubicBezTo>
                    <a:pt x="100671" y="91304"/>
                    <a:pt x="100671" y="93913"/>
                    <a:pt x="100671" y="97391"/>
                  </a:cubicBezTo>
                  <a:cubicBezTo>
                    <a:pt x="100671" y="107826"/>
                    <a:pt x="100671" y="117391"/>
                    <a:pt x="108724" y="119130"/>
                  </a:cubicBezTo>
                  <a:cubicBezTo>
                    <a:pt x="103892" y="115652"/>
                    <a:pt x="103892" y="107826"/>
                    <a:pt x="103892" y="100000"/>
                  </a:cubicBezTo>
                  <a:cubicBezTo>
                    <a:pt x="103892" y="97391"/>
                    <a:pt x="103892" y="97391"/>
                    <a:pt x="103892" y="97391"/>
                  </a:cubicBezTo>
                  <a:cubicBezTo>
                    <a:pt x="104697" y="97391"/>
                    <a:pt x="104697" y="97391"/>
                    <a:pt x="104697" y="97391"/>
                  </a:cubicBezTo>
                  <a:cubicBezTo>
                    <a:pt x="107114" y="100000"/>
                    <a:pt x="110335" y="100869"/>
                    <a:pt x="113557" y="100869"/>
                  </a:cubicBezTo>
                  <a:cubicBezTo>
                    <a:pt x="115167" y="100869"/>
                    <a:pt x="116778" y="100000"/>
                    <a:pt x="118389" y="99130"/>
                  </a:cubicBezTo>
                  <a:cubicBezTo>
                    <a:pt x="118389" y="97391"/>
                    <a:pt x="118389" y="94782"/>
                    <a:pt x="118389" y="92173"/>
                  </a:cubicBezTo>
                  <a:cubicBezTo>
                    <a:pt x="118389" y="89565"/>
                    <a:pt x="118389" y="86956"/>
                    <a:pt x="118389" y="85217"/>
                  </a:cubicBezTo>
                  <a:cubicBezTo>
                    <a:pt x="118389" y="85217"/>
                    <a:pt x="118389" y="85217"/>
                    <a:pt x="118389" y="85217"/>
                  </a:cubicBezTo>
                  <a:cubicBezTo>
                    <a:pt x="117583" y="86086"/>
                    <a:pt x="116778" y="86086"/>
                    <a:pt x="115973" y="86086"/>
                  </a:cubicBezTo>
                  <a:cubicBezTo>
                    <a:pt x="115167" y="86086"/>
                    <a:pt x="114362" y="86086"/>
                    <a:pt x="113557" y="86086"/>
                  </a:cubicBezTo>
                  <a:cubicBezTo>
                    <a:pt x="111140" y="85217"/>
                    <a:pt x="109530" y="84347"/>
                    <a:pt x="107919" y="85217"/>
                  </a:cubicBezTo>
                  <a:cubicBezTo>
                    <a:pt x="105503" y="86086"/>
                    <a:pt x="105503" y="86086"/>
                    <a:pt x="105503" y="86086"/>
                  </a:cubicBezTo>
                  <a:cubicBezTo>
                    <a:pt x="107114" y="84347"/>
                    <a:pt x="107114" y="84347"/>
                    <a:pt x="107114" y="84347"/>
                  </a:cubicBezTo>
                  <a:cubicBezTo>
                    <a:pt x="110335" y="80869"/>
                    <a:pt x="114362" y="80869"/>
                    <a:pt x="118389" y="84347"/>
                  </a:cubicBezTo>
                  <a:cubicBezTo>
                    <a:pt x="118389" y="84347"/>
                    <a:pt x="118389" y="84347"/>
                    <a:pt x="118389" y="84347"/>
                  </a:cubicBezTo>
                  <a:cubicBezTo>
                    <a:pt x="118389" y="83478"/>
                    <a:pt x="117583" y="82608"/>
                    <a:pt x="117583" y="81739"/>
                  </a:cubicBezTo>
                  <a:cubicBezTo>
                    <a:pt x="116778" y="80869"/>
                    <a:pt x="115167" y="80869"/>
                    <a:pt x="114362" y="80869"/>
                  </a:cubicBezTo>
                  <a:cubicBezTo>
                    <a:pt x="111946" y="80869"/>
                    <a:pt x="109530" y="81739"/>
                    <a:pt x="107114" y="83478"/>
                  </a:cubicBezTo>
                  <a:cubicBezTo>
                    <a:pt x="104697" y="84347"/>
                    <a:pt x="103087" y="85217"/>
                    <a:pt x="101476" y="85217"/>
                  </a:cubicBezTo>
                  <a:close/>
                  <a:moveTo>
                    <a:pt x="70872" y="10434"/>
                  </a:moveTo>
                  <a:cubicBezTo>
                    <a:pt x="72483" y="9565"/>
                    <a:pt x="74899" y="8695"/>
                    <a:pt x="76510" y="7826"/>
                  </a:cubicBezTo>
                  <a:cubicBezTo>
                    <a:pt x="78926" y="6956"/>
                    <a:pt x="80536" y="6956"/>
                    <a:pt x="81342" y="6086"/>
                  </a:cubicBezTo>
                  <a:cubicBezTo>
                    <a:pt x="81342" y="6086"/>
                    <a:pt x="81342" y="5217"/>
                    <a:pt x="81342" y="5217"/>
                  </a:cubicBezTo>
                  <a:cubicBezTo>
                    <a:pt x="79731" y="6086"/>
                    <a:pt x="78120" y="6956"/>
                    <a:pt x="76510" y="7826"/>
                  </a:cubicBezTo>
                  <a:cubicBezTo>
                    <a:pt x="74093" y="8695"/>
                    <a:pt x="71677" y="9565"/>
                    <a:pt x="70872" y="10434"/>
                  </a:cubicBezTo>
                  <a:close/>
                  <a:moveTo>
                    <a:pt x="45100" y="18260"/>
                  </a:moveTo>
                  <a:cubicBezTo>
                    <a:pt x="44295" y="18260"/>
                    <a:pt x="43489" y="18260"/>
                    <a:pt x="42684" y="17391"/>
                  </a:cubicBezTo>
                  <a:cubicBezTo>
                    <a:pt x="39463" y="16521"/>
                    <a:pt x="36241" y="16521"/>
                    <a:pt x="32214" y="16521"/>
                  </a:cubicBezTo>
                  <a:cubicBezTo>
                    <a:pt x="31409" y="16521"/>
                    <a:pt x="29798" y="16521"/>
                    <a:pt x="28187" y="16521"/>
                  </a:cubicBezTo>
                  <a:cubicBezTo>
                    <a:pt x="29798" y="17391"/>
                    <a:pt x="30604" y="17391"/>
                    <a:pt x="32214" y="17391"/>
                  </a:cubicBezTo>
                  <a:cubicBezTo>
                    <a:pt x="35436" y="18260"/>
                    <a:pt x="37852" y="19130"/>
                    <a:pt x="40268" y="19130"/>
                  </a:cubicBezTo>
                  <a:cubicBezTo>
                    <a:pt x="41879" y="19130"/>
                    <a:pt x="43489" y="19130"/>
                    <a:pt x="45100" y="18260"/>
                  </a:cubicBezTo>
                  <a:close/>
                  <a:moveTo>
                    <a:pt x="113557" y="23478"/>
                  </a:moveTo>
                  <a:cubicBezTo>
                    <a:pt x="113557" y="22608"/>
                    <a:pt x="113557" y="22608"/>
                    <a:pt x="112751" y="21739"/>
                  </a:cubicBezTo>
                  <a:cubicBezTo>
                    <a:pt x="113557" y="22608"/>
                    <a:pt x="113557" y="23478"/>
                    <a:pt x="113557" y="23478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24347"/>
                    <a:pt x="113557" y="24347"/>
                    <a:pt x="113557" y="24347"/>
                  </a:cubicBezTo>
                  <a:cubicBezTo>
                    <a:pt x="113557" y="34782"/>
                    <a:pt x="109530" y="41739"/>
                    <a:pt x="106308" y="48695"/>
                  </a:cubicBezTo>
                  <a:cubicBezTo>
                    <a:pt x="103087" y="55652"/>
                    <a:pt x="99060" y="62608"/>
                    <a:pt x="99060" y="73043"/>
                  </a:cubicBezTo>
                  <a:cubicBezTo>
                    <a:pt x="100671" y="66956"/>
                    <a:pt x="103087" y="61739"/>
                    <a:pt x="105503" y="57391"/>
                  </a:cubicBezTo>
                  <a:cubicBezTo>
                    <a:pt x="111140" y="46956"/>
                    <a:pt x="115973" y="37391"/>
                    <a:pt x="113557" y="23478"/>
                  </a:cubicBezTo>
                  <a:close/>
                  <a:moveTo>
                    <a:pt x="116778" y="85217"/>
                  </a:moveTo>
                  <a:cubicBezTo>
                    <a:pt x="114362" y="82608"/>
                    <a:pt x="111946" y="82608"/>
                    <a:pt x="109530" y="83478"/>
                  </a:cubicBezTo>
                  <a:cubicBezTo>
                    <a:pt x="111140" y="83478"/>
                    <a:pt x="112751" y="84347"/>
                    <a:pt x="113557" y="84347"/>
                  </a:cubicBezTo>
                  <a:cubicBezTo>
                    <a:pt x="115167" y="85217"/>
                    <a:pt x="115973" y="85217"/>
                    <a:pt x="116778" y="85217"/>
                  </a:cubicBezTo>
                  <a:close/>
                  <a:moveTo>
                    <a:pt x="106308" y="86956"/>
                  </a:moveTo>
                  <a:cubicBezTo>
                    <a:pt x="114362" y="86956"/>
                    <a:pt x="114362" y="86956"/>
                    <a:pt x="114362" y="86956"/>
                  </a:cubicBezTo>
                  <a:cubicBezTo>
                    <a:pt x="115167" y="86956"/>
                    <a:pt x="115167" y="86956"/>
                    <a:pt x="115167" y="86956"/>
                  </a:cubicBezTo>
                  <a:cubicBezTo>
                    <a:pt x="117583" y="88695"/>
                    <a:pt x="117583" y="93913"/>
                    <a:pt x="117583" y="98260"/>
                  </a:cubicBezTo>
                  <a:cubicBezTo>
                    <a:pt x="117583" y="99130"/>
                    <a:pt x="117583" y="99130"/>
                    <a:pt x="117583" y="99130"/>
                  </a:cubicBezTo>
                  <a:cubicBezTo>
                    <a:pt x="116778" y="99130"/>
                    <a:pt x="116778" y="99130"/>
                    <a:pt x="116778" y="99130"/>
                  </a:cubicBezTo>
                  <a:cubicBezTo>
                    <a:pt x="111140" y="100000"/>
                    <a:pt x="106308" y="97391"/>
                    <a:pt x="104697" y="93913"/>
                  </a:cubicBezTo>
                  <a:cubicBezTo>
                    <a:pt x="103892" y="91304"/>
                    <a:pt x="103892" y="88695"/>
                    <a:pt x="106308" y="86956"/>
                  </a:cubicBezTo>
                  <a:close/>
                  <a:moveTo>
                    <a:pt x="114362" y="87826"/>
                  </a:moveTo>
                  <a:cubicBezTo>
                    <a:pt x="107114" y="87826"/>
                    <a:pt x="107114" y="87826"/>
                    <a:pt x="107114" y="87826"/>
                  </a:cubicBezTo>
                  <a:cubicBezTo>
                    <a:pt x="105503" y="89565"/>
                    <a:pt x="104697" y="91304"/>
                    <a:pt x="105503" y="93043"/>
                  </a:cubicBezTo>
                  <a:cubicBezTo>
                    <a:pt x="107114" y="96521"/>
                    <a:pt x="111140" y="98260"/>
                    <a:pt x="115973" y="97391"/>
                  </a:cubicBezTo>
                  <a:cubicBezTo>
                    <a:pt x="116778" y="92173"/>
                    <a:pt x="115973" y="89565"/>
                    <a:pt x="114362" y="87826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 flipH="1" rot="5400000">
              <a:off x="5232713" y="721147"/>
              <a:ext cx="424200" cy="544500"/>
            </a:xfrm>
            <a:custGeom>
              <a:pathLst>
                <a:path extrusionOk="0" h="120000" w="120000">
                  <a:moveTo>
                    <a:pt x="41777" y="104313"/>
                  </a:moveTo>
                  <a:cubicBezTo>
                    <a:pt x="55111" y="104313"/>
                    <a:pt x="67555" y="93333"/>
                    <a:pt x="80888" y="89411"/>
                  </a:cubicBezTo>
                  <a:cubicBezTo>
                    <a:pt x="72888" y="94117"/>
                    <a:pt x="56000" y="105098"/>
                    <a:pt x="41777" y="108235"/>
                  </a:cubicBezTo>
                  <a:cubicBezTo>
                    <a:pt x="24888" y="112156"/>
                    <a:pt x="0" y="112941"/>
                    <a:pt x="0" y="97254"/>
                  </a:cubicBezTo>
                  <a:cubicBezTo>
                    <a:pt x="5333" y="96470"/>
                    <a:pt x="888" y="103529"/>
                    <a:pt x="3555" y="104313"/>
                  </a:cubicBezTo>
                  <a:cubicBezTo>
                    <a:pt x="33777" y="116078"/>
                    <a:pt x="57777" y="88627"/>
                    <a:pt x="86222" y="85490"/>
                  </a:cubicBezTo>
                  <a:cubicBezTo>
                    <a:pt x="87111" y="81568"/>
                    <a:pt x="88888" y="78431"/>
                    <a:pt x="88888" y="73725"/>
                  </a:cubicBezTo>
                  <a:cubicBezTo>
                    <a:pt x="96888" y="66666"/>
                    <a:pt x="116444" y="36078"/>
                    <a:pt x="111111" y="17254"/>
                  </a:cubicBezTo>
                  <a:cubicBezTo>
                    <a:pt x="109333" y="9411"/>
                    <a:pt x="96888" y="0"/>
                    <a:pt x="89777" y="11764"/>
                  </a:cubicBezTo>
                  <a:cubicBezTo>
                    <a:pt x="86222" y="7058"/>
                    <a:pt x="95111" y="3137"/>
                    <a:pt x="101333" y="3921"/>
                  </a:cubicBezTo>
                  <a:cubicBezTo>
                    <a:pt x="111111" y="4705"/>
                    <a:pt x="116444" y="14117"/>
                    <a:pt x="117333" y="23529"/>
                  </a:cubicBezTo>
                  <a:cubicBezTo>
                    <a:pt x="120000" y="43921"/>
                    <a:pt x="98666" y="70588"/>
                    <a:pt x="95111" y="83137"/>
                  </a:cubicBezTo>
                  <a:cubicBezTo>
                    <a:pt x="118222" y="82352"/>
                    <a:pt x="112000" y="120000"/>
                    <a:pt x="88888" y="107450"/>
                  </a:cubicBezTo>
                  <a:cubicBezTo>
                    <a:pt x="86222" y="101960"/>
                    <a:pt x="87111" y="94117"/>
                    <a:pt x="84444" y="88627"/>
                  </a:cubicBezTo>
                  <a:cubicBezTo>
                    <a:pt x="69333" y="88627"/>
                    <a:pt x="56000" y="99607"/>
                    <a:pt x="41777" y="104313"/>
                  </a:cubicBezTo>
                  <a:close/>
                  <a:moveTo>
                    <a:pt x="90666" y="83921"/>
                  </a:moveTo>
                  <a:cubicBezTo>
                    <a:pt x="99555" y="65882"/>
                    <a:pt x="115555" y="49411"/>
                    <a:pt x="113777" y="28235"/>
                  </a:cubicBezTo>
                  <a:cubicBezTo>
                    <a:pt x="112000" y="50980"/>
                    <a:pt x="93333" y="65098"/>
                    <a:pt x="90666" y="83921"/>
                  </a:cubicBezTo>
                  <a:close/>
                  <a:moveTo>
                    <a:pt x="101333" y="86274"/>
                  </a:moveTo>
                  <a:cubicBezTo>
                    <a:pt x="104000" y="92549"/>
                    <a:pt x="107555" y="94901"/>
                    <a:pt x="104888" y="100392"/>
                  </a:cubicBezTo>
                  <a:cubicBezTo>
                    <a:pt x="113777" y="98039"/>
                    <a:pt x="105777" y="87843"/>
                    <a:pt x="101333" y="86274"/>
                  </a:cubicBezTo>
                  <a:close/>
                  <a:moveTo>
                    <a:pt x="92444" y="86274"/>
                  </a:moveTo>
                  <a:cubicBezTo>
                    <a:pt x="88888" y="89411"/>
                    <a:pt x="88888" y="98039"/>
                    <a:pt x="90666" y="102745"/>
                  </a:cubicBezTo>
                  <a:cubicBezTo>
                    <a:pt x="96000" y="103529"/>
                    <a:pt x="97777" y="105882"/>
                    <a:pt x="102222" y="104313"/>
                  </a:cubicBezTo>
                  <a:cubicBezTo>
                    <a:pt x="106666" y="94901"/>
                    <a:pt x="101333" y="87058"/>
                    <a:pt x="92444" y="86274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 flipH="1" rot="5400000">
              <a:off x="5241805" y="749738"/>
              <a:ext cx="428400" cy="492000"/>
            </a:xfrm>
            <a:custGeom>
              <a:pathLst>
                <a:path extrusionOk="0" h="120000" w="120000">
                  <a:moveTo>
                    <a:pt x="22941" y="120000"/>
                  </a:moveTo>
                  <a:cubicBezTo>
                    <a:pt x="14117" y="120000"/>
                    <a:pt x="7941" y="118260"/>
                    <a:pt x="4411" y="113913"/>
                  </a:cubicBezTo>
                  <a:cubicBezTo>
                    <a:pt x="1764" y="112173"/>
                    <a:pt x="0" y="108695"/>
                    <a:pt x="0" y="104347"/>
                  </a:cubicBezTo>
                  <a:cubicBezTo>
                    <a:pt x="0" y="104347"/>
                    <a:pt x="0" y="104347"/>
                    <a:pt x="0" y="104347"/>
                  </a:cubicBezTo>
                  <a:cubicBezTo>
                    <a:pt x="882" y="103478"/>
                    <a:pt x="882" y="103478"/>
                    <a:pt x="882" y="103478"/>
                  </a:cubicBezTo>
                  <a:cubicBezTo>
                    <a:pt x="1764" y="103478"/>
                    <a:pt x="2647" y="103478"/>
                    <a:pt x="3529" y="104347"/>
                  </a:cubicBezTo>
                  <a:cubicBezTo>
                    <a:pt x="4411" y="105217"/>
                    <a:pt x="4411" y="106956"/>
                    <a:pt x="4411" y="107826"/>
                  </a:cubicBezTo>
                  <a:cubicBezTo>
                    <a:pt x="4411" y="109565"/>
                    <a:pt x="4411" y="111304"/>
                    <a:pt x="5294" y="111304"/>
                  </a:cubicBezTo>
                  <a:cubicBezTo>
                    <a:pt x="9705" y="113913"/>
                    <a:pt x="15000" y="114782"/>
                    <a:pt x="20294" y="114782"/>
                  </a:cubicBezTo>
                  <a:cubicBezTo>
                    <a:pt x="32647" y="114782"/>
                    <a:pt x="43235" y="108695"/>
                    <a:pt x="55588" y="102608"/>
                  </a:cubicBezTo>
                  <a:cubicBezTo>
                    <a:pt x="65294" y="97391"/>
                    <a:pt x="75000" y="92173"/>
                    <a:pt x="85588" y="90434"/>
                  </a:cubicBezTo>
                  <a:cubicBezTo>
                    <a:pt x="85588" y="90434"/>
                    <a:pt x="85588" y="90434"/>
                    <a:pt x="85588" y="90434"/>
                  </a:cubicBezTo>
                  <a:cubicBezTo>
                    <a:pt x="87352" y="86956"/>
                    <a:pt x="88235" y="83478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88235" y="78260"/>
                    <a:pt x="88235" y="78260"/>
                    <a:pt x="88235" y="78260"/>
                  </a:cubicBezTo>
                  <a:cubicBezTo>
                    <a:pt x="96176" y="70434"/>
                    <a:pt x="116470" y="36521"/>
                    <a:pt x="110294" y="15652"/>
                  </a:cubicBezTo>
                  <a:cubicBezTo>
                    <a:pt x="109411" y="10434"/>
                    <a:pt x="103235" y="3478"/>
                    <a:pt x="97941" y="3478"/>
                  </a:cubicBezTo>
                  <a:cubicBezTo>
                    <a:pt x="95294" y="3478"/>
                    <a:pt x="92647" y="6086"/>
                    <a:pt x="90882" y="9565"/>
                  </a:cubicBezTo>
                  <a:cubicBezTo>
                    <a:pt x="90000" y="10434"/>
                    <a:pt x="90000" y="10434"/>
                    <a:pt x="90000" y="10434"/>
                  </a:cubicBezTo>
                  <a:cubicBezTo>
                    <a:pt x="89117" y="9565"/>
                    <a:pt x="89117" y="9565"/>
                    <a:pt x="89117" y="9565"/>
                  </a:cubicBezTo>
                  <a:cubicBezTo>
                    <a:pt x="88235" y="7826"/>
                    <a:pt x="88235" y="6956"/>
                    <a:pt x="89117" y="5217"/>
                  </a:cubicBezTo>
                  <a:cubicBezTo>
                    <a:pt x="90882" y="1739"/>
                    <a:pt x="96176" y="0"/>
                    <a:pt x="100588" y="0"/>
                  </a:cubicBezTo>
                  <a:cubicBezTo>
                    <a:pt x="100588" y="0"/>
                    <a:pt x="100588" y="0"/>
                    <a:pt x="101470" y="0"/>
                  </a:cubicBezTo>
                  <a:cubicBezTo>
                    <a:pt x="112058" y="869"/>
                    <a:pt x="117352" y="12173"/>
                    <a:pt x="118235" y="22608"/>
                  </a:cubicBezTo>
                  <a:cubicBezTo>
                    <a:pt x="120000" y="38260"/>
                    <a:pt x="110294" y="57391"/>
                    <a:pt x="103235" y="72173"/>
                  </a:cubicBezTo>
                  <a:cubicBezTo>
                    <a:pt x="99705" y="78260"/>
                    <a:pt x="97058" y="83478"/>
                    <a:pt x="96176" y="87826"/>
                  </a:cubicBezTo>
                  <a:cubicBezTo>
                    <a:pt x="105882" y="87826"/>
                    <a:pt x="110294" y="95652"/>
                    <a:pt x="110294" y="103478"/>
                  </a:cubicBezTo>
                  <a:cubicBezTo>
                    <a:pt x="110294" y="111304"/>
                    <a:pt x="105882" y="119130"/>
                    <a:pt x="97941" y="119130"/>
                  </a:cubicBezTo>
                  <a:cubicBezTo>
                    <a:pt x="94411" y="119130"/>
                    <a:pt x="91764" y="118260"/>
                    <a:pt x="88235" y="116521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8235" y="115652"/>
                    <a:pt x="88235" y="115652"/>
                    <a:pt x="88235" y="115652"/>
                  </a:cubicBezTo>
                  <a:cubicBezTo>
                    <a:pt x="86470" y="113043"/>
                    <a:pt x="86470" y="108695"/>
                    <a:pt x="85588" y="104347"/>
                  </a:cubicBezTo>
                  <a:cubicBezTo>
                    <a:pt x="85588" y="100869"/>
                    <a:pt x="85588" y="98260"/>
                    <a:pt x="84705" y="95652"/>
                  </a:cubicBezTo>
                  <a:cubicBezTo>
                    <a:pt x="83823" y="95652"/>
                    <a:pt x="83823" y="95652"/>
                    <a:pt x="82941" y="95652"/>
                  </a:cubicBezTo>
                  <a:cubicBezTo>
                    <a:pt x="81176" y="96521"/>
                    <a:pt x="81176" y="96521"/>
                    <a:pt x="81176" y="96521"/>
                  </a:cubicBezTo>
                  <a:cubicBezTo>
                    <a:pt x="80294" y="97391"/>
                    <a:pt x="78529" y="98260"/>
                    <a:pt x="76764" y="100000"/>
                  </a:cubicBezTo>
                  <a:cubicBezTo>
                    <a:pt x="67941" y="105217"/>
                    <a:pt x="53823" y="114782"/>
                    <a:pt x="42352" y="117391"/>
                  </a:cubicBezTo>
                  <a:cubicBezTo>
                    <a:pt x="36176" y="119130"/>
                    <a:pt x="29117" y="120000"/>
                    <a:pt x="22941" y="120000"/>
                  </a:cubicBezTo>
                  <a:close/>
                  <a:moveTo>
                    <a:pt x="4411" y="112173"/>
                  </a:moveTo>
                  <a:cubicBezTo>
                    <a:pt x="4411" y="113043"/>
                    <a:pt x="4411" y="113043"/>
                    <a:pt x="5294" y="113043"/>
                  </a:cubicBezTo>
                  <a:cubicBezTo>
                    <a:pt x="8823" y="116521"/>
                    <a:pt x="15000" y="119130"/>
                    <a:pt x="22941" y="119130"/>
                  </a:cubicBezTo>
                  <a:cubicBezTo>
                    <a:pt x="29117" y="119130"/>
                    <a:pt x="36176" y="117391"/>
                    <a:pt x="42352" y="116521"/>
                  </a:cubicBezTo>
                  <a:cubicBezTo>
                    <a:pt x="53823" y="113043"/>
                    <a:pt x="67058" y="104347"/>
                    <a:pt x="75882" y="99130"/>
                  </a:cubicBezTo>
                  <a:cubicBezTo>
                    <a:pt x="72352" y="100000"/>
                    <a:pt x="68823" y="101739"/>
                    <a:pt x="66176" y="103478"/>
                  </a:cubicBezTo>
                  <a:cubicBezTo>
                    <a:pt x="58235" y="107826"/>
                    <a:pt x="50294" y="112173"/>
                    <a:pt x="42352" y="112173"/>
                  </a:cubicBezTo>
                  <a:cubicBezTo>
                    <a:pt x="38823" y="112173"/>
                    <a:pt x="38823" y="112173"/>
                    <a:pt x="38823" y="112173"/>
                  </a:cubicBezTo>
                  <a:cubicBezTo>
                    <a:pt x="42352" y="111304"/>
                    <a:pt x="42352" y="111304"/>
                    <a:pt x="42352" y="111304"/>
                  </a:cubicBezTo>
                  <a:cubicBezTo>
                    <a:pt x="47647" y="109565"/>
                    <a:pt x="52058" y="106956"/>
                    <a:pt x="57352" y="104347"/>
                  </a:cubicBezTo>
                  <a:cubicBezTo>
                    <a:pt x="66176" y="99130"/>
                    <a:pt x="75000" y="93913"/>
                    <a:pt x="84705" y="93913"/>
                  </a:cubicBezTo>
                  <a:cubicBezTo>
                    <a:pt x="84705" y="93913"/>
                    <a:pt x="84705" y="93913"/>
                    <a:pt x="84705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3913"/>
                    <a:pt x="85588" y="93913"/>
                    <a:pt x="85588" y="93913"/>
                  </a:cubicBezTo>
                  <a:cubicBezTo>
                    <a:pt x="85588" y="94782"/>
                    <a:pt x="85588" y="94782"/>
                    <a:pt x="85588" y="94782"/>
                  </a:cubicBezTo>
                  <a:cubicBezTo>
                    <a:pt x="86470" y="97391"/>
                    <a:pt x="87352" y="100869"/>
                    <a:pt x="87352" y="104347"/>
                  </a:cubicBezTo>
                  <a:cubicBezTo>
                    <a:pt x="87352" y="107826"/>
                    <a:pt x="88235" y="112173"/>
                    <a:pt x="89117" y="114782"/>
                  </a:cubicBezTo>
                  <a:cubicBezTo>
                    <a:pt x="91764" y="116521"/>
                    <a:pt x="95294" y="117391"/>
                    <a:pt x="97941" y="117391"/>
                  </a:cubicBezTo>
                  <a:cubicBezTo>
                    <a:pt x="104117" y="117391"/>
                    <a:pt x="107647" y="112173"/>
                    <a:pt x="108529" y="106956"/>
                  </a:cubicBezTo>
                  <a:cubicBezTo>
                    <a:pt x="107647" y="107826"/>
                    <a:pt x="106764" y="108695"/>
                    <a:pt x="105000" y="108695"/>
                  </a:cubicBezTo>
                  <a:cubicBezTo>
                    <a:pt x="104117" y="108695"/>
                    <a:pt x="104117" y="108695"/>
                    <a:pt x="104117" y="108695"/>
                  </a:cubicBezTo>
                  <a:cubicBezTo>
                    <a:pt x="104117" y="110434"/>
                    <a:pt x="103235" y="111304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3235" y="112173"/>
                    <a:pt x="103235" y="112173"/>
                    <a:pt x="103235" y="112173"/>
                  </a:cubicBezTo>
                  <a:cubicBezTo>
                    <a:pt x="101470" y="113043"/>
                    <a:pt x="100588" y="113043"/>
                    <a:pt x="99705" y="113043"/>
                  </a:cubicBezTo>
                  <a:cubicBezTo>
                    <a:pt x="99705" y="113043"/>
                    <a:pt x="99705" y="113043"/>
                    <a:pt x="99705" y="113043"/>
                  </a:cubicBezTo>
                  <a:cubicBezTo>
                    <a:pt x="97941" y="113043"/>
                    <a:pt x="96176" y="113043"/>
                    <a:pt x="95294" y="112173"/>
                  </a:cubicBezTo>
                  <a:cubicBezTo>
                    <a:pt x="93529" y="112173"/>
                    <a:pt x="92647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90882" y="111304"/>
                    <a:pt x="90882" y="111304"/>
                    <a:pt x="90882" y="111304"/>
                  </a:cubicBezTo>
                  <a:cubicBezTo>
                    <a:pt x="88235" y="106086"/>
                    <a:pt x="88235" y="95652"/>
                    <a:pt x="91764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2647" y="91304"/>
                    <a:pt x="92647" y="91304"/>
                    <a:pt x="92647" y="91304"/>
                  </a:cubicBezTo>
                  <a:cubicBezTo>
                    <a:pt x="97058" y="92173"/>
                    <a:pt x="100588" y="93913"/>
                    <a:pt x="102352" y="97391"/>
                  </a:cubicBezTo>
                  <a:cubicBezTo>
                    <a:pt x="104117" y="100869"/>
                    <a:pt x="105000" y="104347"/>
                    <a:pt x="104117" y="107826"/>
                  </a:cubicBezTo>
                  <a:cubicBezTo>
                    <a:pt x="104117" y="107826"/>
                    <a:pt x="104117" y="107826"/>
                    <a:pt x="104117" y="107826"/>
                  </a:cubicBezTo>
                  <a:cubicBezTo>
                    <a:pt x="106764" y="103478"/>
                    <a:pt x="105000" y="100869"/>
                    <a:pt x="103235" y="97391"/>
                  </a:cubicBezTo>
                  <a:cubicBezTo>
                    <a:pt x="102352" y="95652"/>
                    <a:pt x="101470" y="94782"/>
                    <a:pt x="100588" y="92173"/>
                  </a:cubicBezTo>
                  <a:cubicBezTo>
                    <a:pt x="100588" y="91304"/>
                    <a:pt x="100588" y="91304"/>
                    <a:pt x="100588" y="91304"/>
                  </a:cubicBezTo>
                  <a:cubicBezTo>
                    <a:pt x="101470" y="91304"/>
                    <a:pt x="101470" y="91304"/>
                    <a:pt x="101470" y="91304"/>
                  </a:cubicBezTo>
                  <a:cubicBezTo>
                    <a:pt x="103235" y="92173"/>
                    <a:pt x="106764" y="94782"/>
                    <a:pt x="108529" y="98260"/>
                  </a:cubicBezTo>
                  <a:cubicBezTo>
                    <a:pt x="106764" y="93043"/>
                    <a:pt x="102352" y="88695"/>
                    <a:pt x="95294" y="88695"/>
                  </a:cubicBezTo>
                  <a:cubicBezTo>
                    <a:pt x="94411" y="88695"/>
                    <a:pt x="94411" y="88695"/>
                    <a:pt x="94411" y="88695"/>
                  </a:cubicBezTo>
                  <a:cubicBezTo>
                    <a:pt x="94411" y="87826"/>
                    <a:pt x="94411" y="87826"/>
                    <a:pt x="94411" y="87826"/>
                  </a:cubicBezTo>
                  <a:cubicBezTo>
                    <a:pt x="95294" y="84347"/>
                    <a:pt x="98823" y="78260"/>
                    <a:pt x="101470" y="71304"/>
                  </a:cubicBezTo>
                  <a:cubicBezTo>
                    <a:pt x="109411" y="56521"/>
                    <a:pt x="118235" y="38260"/>
                    <a:pt x="117352" y="22608"/>
                  </a:cubicBezTo>
                  <a:cubicBezTo>
                    <a:pt x="115588" y="13043"/>
                    <a:pt x="111176" y="2608"/>
                    <a:pt x="101470" y="1739"/>
                  </a:cubicBezTo>
                  <a:cubicBezTo>
                    <a:pt x="97058" y="869"/>
                    <a:pt x="91764" y="3478"/>
                    <a:pt x="90000" y="6086"/>
                  </a:cubicBezTo>
                  <a:cubicBezTo>
                    <a:pt x="90000" y="6086"/>
                    <a:pt x="90000" y="6956"/>
                    <a:pt x="90000" y="7826"/>
                  </a:cubicBezTo>
                  <a:cubicBezTo>
                    <a:pt x="92647" y="3478"/>
                    <a:pt x="96176" y="2608"/>
                    <a:pt x="97941" y="2608"/>
                  </a:cubicBezTo>
                  <a:cubicBezTo>
                    <a:pt x="104117" y="2608"/>
                    <a:pt x="110294" y="9565"/>
                    <a:pt x="112058" y="15652"/>
                  </a:cubicBezTo>
                  <a:cubicBezTo>
                    <a:pt x="117352" y="36521"/>
                    <a:pt x="97058" y="70434"/>
                    <a:pt x="89117" y="79130"/>
                  </a:cubicBezTo>
                  <a:cubicBezTo>
                    <a:pt x="90000" y="83478"/>
                    <a:pt x="88235" y="86956"/>
                    <a:pt x="87352" y="9043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86470" y="91304"/>
                    <a:pt x="86470" y="91304"/>
                    <a:pt x="86470" y="91304"/>
                  </a:cubicBezTo>
                  <a:cubicBezTo>
                    <a:pt x="75882" y="93043"/>
                    <a:pt x="66176" y="98260"/>
                    <a:pt x="56470" y="103478"/>
                  </a:cubicBezTo>
                  <a:cubicBezTo>
                    <a:pt x="45000" y="109565"/>
                    <a:pt x="32647" y="115652"/>
                    <a:pt x="20294" y="115652"/>
                  </a:cubicBezTo>
                  <a:cubicBezTo>
                    <a:pt x="15000" y="115652"/>
                    <a:pt x="9705" y="114782"/>
                    <a:pt x="4411" y="112173"/>
                  </a:cubicBezTo>
                  <a:cubicBezTo>
                    <a:pt x="4411" y="112173"/>
                    <a:pt x="4411" y="112173"/>
                    <a:pt x="4411" y="112173"/>
                  </a:cubicBezTo>
                  <a:close/>
                  <a:moveTo>
                    <a:pt x="91764" y="110434"/>
                  </a:moveTo>
                  <a:cubicBezTo>
                    <a:pt x="93529" y="110434"/>
                    <a:pt x="94411" y="110434"/>
                    <a:pt x="95294" y="111304"/>
                  </a:cubicBezTo>
                  <a:cubicBezTo>
                    <a:pt x="97941" y="112173"/>
                    <a:pt x="99705" y="112173"/>
                    <a:pt x="102352" y="111304"/>
                  </a:cubicBezTo>
                  <a:cubicBezTo>
                    <a:pt x="104117" y="106956"/>
                    <a:pt x="104117" y="101739"/>
                    <a:pt x="101470" y="98260"/>
                  </a:cubicBezTo>
                  <a:cubicBezTo>
                    <a:pt x="99705" y="95652"/>
                    <a:pt x="96176" y="93043"/>
                    <a:pt x="92647" y="93043"/>
                  </a:cubicBezTo>
                  <a:cubicBezTo>
                    <a:pt x="90000" y="96521"/>
                    <a:pt x="90000" y="105217"/>
                    <a:pt x="91764" y="110434"/>
                  </a:cubicBezTo>
                  <a:close/>
                  <a:moveTo>
                    <a:pt x="78529" y="95652"/>
                  </a:moveTo>
                  <a:cubicBezTo>
                    <a:pt x="71470" y="97391"/>
                    <a:pt x="64411" y="101739"/>
                    <a:pt x="57352" y="105217"/>
                  </a:cubicBezTo>
                  <a:cubicBezTo>
                    <a:pt x="53823" y="106956"/>
                    <a:pt x="50294" y="108695"/>
                    <a:pt x="46764" y="110434"/>
                  </a:cubicBezTo>
                  <a:cubicBezTo>
                    <a:pt x="52941" y="109565"/>
                    <a:pt x="59117" y="106086"/>
                    <a:pt x="65294" y="102608"/>
                  </a:cubicBezTo>
                  <a:cubicBezTo>
                    <a:pt x="69705" y="100000"/>
                    <a:pt x="74117" y="97391"/>
                    <a:pt x="78529" y="95652"/>
                  </a:cubicBezTo>
                  <a:close/>
                  <a:moveTo>
                    <a:pt x="1764" y="105217"/>
                  </a:moveTo>
                  <a:cubicBezTo>
                    <a:pt x="1764" y="106956"/>
                    <a:pt x="2647" y="108695"/>
                    <a:pt x="3529" y="110434"/>
                  </a:cubicBezTo>
                  <a:cubicBezTo>
                    <a:pt x="2647" y="110434"/>
                    <a:pt x="2647" y="108695"/>
                    <a:pt x="2647" y="107826"/>
                  </a:cubicBezTo>
                  <a:cubicBezTo>
                    <a:pt x="2647" y="106956"/>
                    <a:pt x="3529" y="106086"/>
                    <a:pt x="2647" y="105217"/>
                  </a:cubicBezTo>
                  <a:cubicBezTo>
                    <a:pt x="2647" y="105217"/>
                    <a:pt x="2647" y="105217"/>
                    <a:pt x="1764" y="105217"/>
                  </a:cubicBezTo>
                  <a:close/>
                  <a:moveTo>
                    <a:pt x="102352" y="93913"/>
                  </a:moveTo>
                  <a:cubicBezTo>
                    <a:pt x="103235" y="94782"/>
                    <a:pt x="104117" y="95652"/>
                    <a:pt x="104117" y="96521"/>
                  </a:cubicBezTo>
                  <a:cubicBezTo>
                    <a:pt x="105882" y="100000"/>
                    <a:pt x="107647" y="102608"/>
                    <a:pt x="105882" y="106956"/>
                  </a:cubicBezTo>
                  <a:cubicBezTo>
                    <a:pt x="107647" y="106086"/>
                    <a:pt x="108529" y="105217"/>
                    <a:pt x="108529" y="103478"/>
                  </a:cubicBezTo>
                  <a:cubicBezTo>
                    <a:pt x="108529" y="100000"/>
                    <a:pt x="105000" y="95652"/>
                    <a:pt x="102352" y="93913"/>
                  </a:cubicBezTo>
                  <a:close/>
                  <a:moveTo>
                    <a:pt x="90000" y="93913"/>
                  </a:moveTo>
                  <a:cubicBezTo>
                    <a:pt x="90882" y="89565"/>
                    <a:pt x="90882" y="89565"/>
                    <a:pt x="90882" y="89565"/>
                  </a:cubicBezTo>
                  <a:cubicBezTo>
                    <a:pt x="91764" y="80000"/>
                    <a:pt x="96176" y="71304"/>
                    <a:pt x="100588" y="62608"/>
                  </a:cubicBezTo>
                  <a:cubicBezTo>
                    <a:pt x="106764" y="52173"/>
                    <a:pt x="112058" y="40869"/>
                    <a:pt x="112941" y="27826"/>
                  </a:cubicBezTo>
                  <a:cubicBezTo>
                    <a:pt x="114705" y="27826"/>
                    <a:pt x="114705" y="27826"/>
                    <a:pt x="114705" y="27826"/>
                  </a:cubicBezTo>
                  <a:cubicBezTo>
                    <a:pt x="115588" y="44347"/>
                    <a:pt x="107647" y="59130"/>
                    <a:pt x="100588" y="73043"/>
                  </a:cubicBezTo>
                  <a:cubicBezTo>
                    <a:pt x="97058" y="78260"/>
                    <a:pt x="94411" y="84347"/>
                    <a:pt x="91764" y="89565"/>
                  </a:cubicBezTo>
                  <a:lnTo>
                    <a:pt x="90000" y="93913"/>
                  </a:lnTo>
                  <a:close/>
                  <a:moveTo>
                    <a:pt x="112941" y="38260"/>
                  </a:moveTo>
                  <a:cubicBezTo>
                    <a:pt x="110294" y="46956"/>
                    <a:pt x="105882" y="54782"/>
                    <a:pt x="102352" y="62608"/>
                  </a:cubicBezTo>
                  <a:cubicBezTo>
                    <a:pt x="97941" y="70434"/>
                    <a:pt x="94411" y="77391"/>
                    <a:pt x="92647" y="84347"/>
                  </a:cubicBezTo>
                  <a:cubicBezTo>
                    <a:pt x="95294" y="80000"/>
                    <a:pt x="97058" y="76521"/>
                    <a:pt x="98823" y="72173"/>
                  </a:cubicBezTo>
                  <a:cubicBezTo>
                    <a:pt x="105000" y="61739"/>
                    <a:pt x="111176" y="50434"/>
                    <a:pt x="112941" y="38260"/>
                  </a:cubicBezTo>
                  <a:close/>
                </a:path>
              </a:pathLst>
            </a:custGeom>
            <a:solidFill>
              <a:srgbClr val="4D290A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45" name="Shape 245"/>
          <p:cNvSpPr txBox="1"/>
          <p:nvPr>
            <p:ph type="title"/>
          </p:nvPr>
        </p:nvSpPr>
        <p:spPr>
          <a:xfrm>
            <a:off x="5619667" y="997760"/>
            <a:ext cx="2880300" cy="15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46" name="Shape 246"/>
          <p:cNvSpPr/>
          <p:nvPr>
            <p:ph idx="2" type="pic"/>
          </p:nvPr>
        </p:nvSpPr>
        <p:spPr>
          <a:xfrm>
            <a:off x="627460" y="773396"/>
            <a:ext cx="4457700" cy="3429000"/>
          </a:xfrm>
          <a:prstGeom prst="rect">
            <a:avLst/>
          </a:prstGeom>
          <a:solidFill>
            <a:srgbClr val="CFE4F9"/>
          </a:solidFill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5619667" y="2666641"/>
            <a:ext cx="2880300" cy="16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8" name="Shape 248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49" name="Shape 249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0" name="Shape 250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 rot="5400000">
            <a:off x="2984860" y="-871500"/>
            <a:ext cx="3171900" cy="75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4" name="Shape 254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5" name="Shape 255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56" name="Shape 256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 rot="5400000">
            <a:off x="5737950" y="1708800"/>
            <a:ext cx="4257600" cy="129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 rot="5400000">
            <a:off x="1737503" y="-880199"/>
            <a:ext cx="4257600" cy="6475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0" name="Shape 260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1" name="Shape 261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262" name="Shape 262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798908" y="2286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4D290A"/>
              </a:buClr>
              <a:buFont typeface="Quattrocento Sans"/>
              <a:buNone/>
              <a:defRPr b="0" i="0" sz="3600" u="none" cap="none" strike="noStrike">
                <a:solidFill>
                  <a:srgbClr val="4D290A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798910" y="1314450"/>
            <a:ext cx="7543800" cy="3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072" lvl="0" marL="347472" marR="0" rtl="0" algn="l">
              <a:lnSpc>
                <a:spcPct val="10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156464" lvl="1" marL="740664" marR="0" rtl="0" algn="l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114300" lvl="2" marL="1143000" marR="0" rtl="0" algn="l">
              <a:lnSpc>
                <a:spcPct val="100000"/>
              </a:lnSpc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127000" lvl="3" marL="16002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127000" lvl="4" marL="2057400" marR="0" rtl="0" algn="l">
              <a:lnSpc>
                <a:spcPct val="10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127000" lvl="5" marL="25146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127000" lvl="6" marL="29718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127000" lvl="7" marL="34290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127000" lvl="8" marL="3886200" marR="0" rtl="0" algn="l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6056707" y="4514850"/>
            <a:ext cx="10473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1484709" y="4514850"/>
            <a:ext cx="44577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798910" y="4514850"/>
            <a:ext cx="5715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6.png"/><Relationship Id="rId4" Type="http://schemas.openxmlformats.org/officeDocument/2006/relationships/image" Target="../media/image0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type="ctrTitle"/>
          </p:nvPr>
        </p:nvSpPr>
        <p:spPr>
          <a:xfrm>
            <a:off x="3320974" y="1543050"/>
            <a:ext cx="5744099" cy="137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Disaster Strikes!!!</a:t>
            </a:r>
          </a:p>
        </p:txBody>
      </p:sp>
      <p:sp>
        <p:nvSpPr>
          <p:cNvPr id="272" name="Shape 272"/>
          <p:cNvSpPr txBox="1"/>
          <p:nvPr>
            <p:ph idx="1" type="subTitle"/>
          </p:nvPr>
        </p:nvSpPr>
        <p:spPr>
          <a:xfrm>
            <a:off x="3320982" y="2914650"/>
            <a:ext cx="5143500" cy="68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en">
                <a:latin typeface="Comfortaa"/>
                <a:ea typeface="Comfortaa"/>
                <a:cs typeface="Comfortaa"/>
                <a:sym typeface="Comfortaa"/>
              </a:rPr>
              <a:t>When weather goes bad</a:t>
            </a:r>
          </a:p>
        </p:txBody>
      </p:sp>
      <p:pic>
        <p:nvPicPr>
          <p:cNvPr id="273" name="Shape 2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2125" y="0"/>
            <a:ext cx="2585324" cy="1958574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/>
          <p:nvPr/>
        </p:nvSpPr>
        <p:spPr>
          <a:xfrm>
            <a:off x="8207475" y="4767425"/>
            <a:ext cx="936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lang="en"/>
              <a:t>Lesson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798899" y="228600"/>
            <a:ext cx="8014800" cy="914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a catastrophic </a:t>
            </a:r>
            <a:r>
              <a:rPr i="1" lang="en" u="sng"/>
              <a:t>weather</a:t>
            </a:r>
            <a:r>
              <a:rPr lang="en"/>
              <a:t> event?</a:t>
            </a:r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436550" y="1191675"/>
            <a:ext cx="4078200" cy="3318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Definition: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Extreme weather events that cause damage to people and/or property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Sometimes these events are sudden while other times they last for days or weeks</a:t>
            </a:r>
          </a:p>
        </p:txBody>
      </p:sp>
      <p:sp>
        <p:nvSpPr>
          <p:cNvPr id="281" name="Shape 281"/>
          <p:cNvSpPr txBox="1"/>
          <p:nvPr>
            <p:ph idx="2" type="body"/>
          </p:nvPr>
        </p:nvSpPr>
        <p:spPr>
          <a:xfrm>
            <a:off x="4837475" y="1191625"/>
            <a:ext cx="4201500" cy="3318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Examples:</a:t>
            </a:r>
          </a:p>
          <a:p>
            <a:pPr indent="-228600" lvl="0" marL="914400" rtl="0">
              <a:spcBef>
                <a:spcPts val="0"/>
              </a:spcBef>
              <a:buFont typeface="Quattrocento Sans"/>
              <a:buAutoNum type="alphaLcPeriod"/>
            </a:pPr>
            <a:r>
              <a:rPr lang="en"/>
              <a:t>Heat waves</a:t>
            </a:r>
          </a:p>
          <a:p>
            <a:pPr indent="-228600" lvl="0" marL="914400" rtl="0">
              <a:spcBef>
                <a:spcPts val="0"/>
              </a:spcBef>
              <a:buAutoNum type="alphaLcPeriod"/>
            </a:pPr>
            <a:r>
              <a:rPr lang="en"/>
              <a:t>Severe cold</a:t>
            </a:r>
          </a:p>
          <a:p>
            <a:pPr indent="-228600" lvl="0" marL="914400" rtl="0">
              <a:spcBef>
                <a:spcPts val="0"/>
              </a:spcBef>
              <a:buAutoNum type="alphaLcPeriod"/>
            </a:pPr>
            <a:r>
              <a:rPr lang="en"/>
              <a:t>Heavy precipitation</a:t>
            </a:r>
          </a:p>
          <a:p>
            <a:pPr indent="-228600" lvl="0" marL="914400" rtl="0">
              <a:spcBef>
                <a:spcPts val="0"/>
              </a:spcBef>
              <a:buAutoNum type="alphaLcPeriod"/>
            </a:pPr>
            <a:r>
              <a:rPr lang="en"/>
              <a:t>High winds</a:t>
            </a:r>
          </a:p>
          <a:p>
            <a:pPr indent="-228600" lvl="0" marL="914400" rtl="0">
              <a:spcBef>
                <a:spcPts val="0"/>
              </a:spcBef>
              <a:buAutoNum type="alphaLcPeriod"/>
            </a:pPr>
            <a:r>
              <a:rPr lang="en"/>
              <a:t>Thunderstorms</a:t>
            </a:r>
          </a:p>
          <a:p>
            <a:pPr indent="-228600" lvl="0" marL="914400" rtl="0">
              <a:spcBef>
                <a:spcPts val="0"/>
              </a:spcBef>
              <a:buAutoNum type="alphaLcPeriod"/>
            </a:pPr>
            <a:r>
              <a:rPr lang="en"/>
              <a:t>Hurricanes/tornadoes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type="title"/>
          </p:nvPr>
        </p:nvSpPr>
        <p:spPr>
          <a:xfrm>
            <a:off x="5368375" y="669850"/>
            <a:ext cx="3654000" cy="1307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What might happen if a catastrophic weather event occurred in Bothell?</a:t>
            </a:r>
          </a:p>
        </p:txBody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5124750" y="1976950"/>
            <a:ext cx="4019400" cy="2316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Quicksand"/>
              <a:buAutoNum type="arabicPeriod"/>
            </a:pPr>
            <a:r>
              <a:rPr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Roll the dice to see which block of your city is affected by a catastrophic weather event.  </a:t>
            </a:r>
            <a:r>
              <a:rPr b="1"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First die roll is the row</a:t>
            </a:r>
            <a:r>
              <a:rPr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 affected in your city grid while the </a:t>
            </a:r>
            <a:r>
              <a:rPr b="1"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second roll is the column affected</a:t>
            </a:r>
            <a:r>
              <a:rPr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Quicksand"/>
              <a:buAutoNum type="arabicPeriod"/>
            </a:pPr>
            <a:r>
              <a:rPr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Record at least 3 problems that may occur within this block in your section of the group worksheet.</a:t>
            </a:r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Quicksand"/>
              <a:buAutoNum type="arabicPeriod"/>
            </a:pPr>
            <a:r>
              <a:rPr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Have each group member perform steps 1-2 using a </a:t>
            </a:r>
            <a:r>
              <a:rPr lang="en" sz="1200" u="sng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DIFFERENT COLOR </a:t>
            </a:r>
            <a:r>
              <a:rPr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marker.  </a:t>
            </a:r>
          </a:p>
        </p:txBody>
      </p:sp>
      <p:sp>
        <p:nvSpPr>
          <p:cNvPr id="288" name="Shape 288"/>
          <p:cNvSpPr/>
          <p:nvPr/>
        </p:nvSpPr>
        <p:spPr>
          <a:xfrm>
            <a:off x="620225" y="833850"/>
            <a:ext cx="4457700" cy="31947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289" name="Shape 289"/>
          <p:cNvCxnSpPr>
            <a:stCxn id="288" idx="0"/>
            <a:endCxn id="288" idx="2"/>
          </p:cNvCxnSpPr>
          <p:nvPr/>
        </p:nvCxnSpPr>
        <p:spPr>
          <a:xfrm>
            <a:off x="2849075" y="833850"/>
            <a:ext cx="0" cy="3194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90" name="Shape 290"/>
          <p:cNvCxnSpPr>
            <a:stCxn id="288" idx="1"/>
            <a:endCxn id="288" idx="3"/>
          </p:cNvCxnSpPr>
          <p:nvPr/>
        </p:nvCxnSpPr>
        <p:spPr>
          <a:xfrm>
            <a:off x="620225" y="2431200"/>
            <a:ext cx="4457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pic>
        <p:nvPicPr>
          <p:cNvPr id="291" name="Shape 2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6912" y="1560798"/>
            <a:ext cx="2824325" cy="165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Shape 2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4900" y="885675"/>
            <a:ext cx="762000" cy="7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type="title"/>
          </p:nvPr>
        </p:nvSpPr>
        <p:spPr>
          <a:xfrm>
            <a:off x="311700" y="0"/>
            <a:ext cx="8520600" cy="683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Discussion</a:t>
            </a:r>
          </a:p>
        </p:txBody>
      </p:sp>
      <p:sp>
        <p:nvSpPr>
          <p:cNvPr id="298" name="Shape 298"/>
          <p:cNvSpPr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299" name="Shape 299"/>
          <p:cNvSpPr txBox="1"/>
          <p:nvPr>
            <p:ph idx="1" type="body"/>
          </p:nvPr>
        </p:nvSpPr>
        <p:spPr>
          <a:xfrm>
            <a:off x="311700" y="683100"/>
            <a:ext cx="8520600" cy="38859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Font typeface="Quattrocento Sans"/>
              <a:buAutoNum type="arabicPeriod"/>
            </a:pPr>
            <a:r>
              <a:rPr b="1" i="1" lang="en">
                <a:solidFill>
                  <a:srgbClr val="000000"/>
                </a:solidFill>
              </a:rPr>
              <a:t>Group Discussion:</a:t>
            </a:r>
            <a:r>
              <a:rPr lang="en">
                <a:solidFill>
                  <a:srgbClr val="000000"/>
                </a:solidFill>
              </a:rPr>
              <a:t> </a:t>
            </a:r>
          </a:p>
          <a:p>
            <a:pPr indent="-381000" lvl="1" marL="914400" rtl="0" algn="just">
              <a:lnSpc>
                <a:spcPct val="115000"/>
              </a:lnSpc>
              <a:spcBef>
                <a:spcPts val="0"/>
              </a:spcBef>
              <a:buSzPct val="100000"/>
              <a:buFont typeface="Quattrocento Sans"/>
              <a:buAutoNum type="alphaLcPeriod"/>
            </a:pPr>
            <a:r>
              <a:rPr lang="en" sz="2400"/>
              <a:t>What are common problems that occur?  </a:t>
            </a:r>
          </a:p>
          <a:p>
            <a:pPr indent="-381000" lvl="1" marL="914400" rtl="0" algn="just">
              <a:lnSpc>
                <a:spcPct val="115000"/>
              </a:lnSpc>
              <a:spcBef>
                <a:spcPts val="0"/>
              </a:spcBef>
              <a:buSzPct val="100000"/>
              <a:buFont typeface="Quattrocento Sans"/>
              <a:buAutoNum type="alphaLcPeriod"/>
            </a:pPr>
            <a:r>
              <a:rPr lang="en" sz="2400"/>
              <a:t>Are these problems that can be solved by </a:t>
            </a:r>
            <a:r>
              <a:rPr i="1" lang="en" sz="2400" u="sng"/>
              <a:t>physical solutions</a:t>
            </a:r>
            <a:r>
              <a:rPr lang="en" sz="2400"/>
              <a:t> or by </a:t>
            </a:r>
            <a:r>
              <a:rPr i="1" lang="en" sz="2400" u="sng"/>
              <a:t>conceptual solutions</a:t>
            </a:r>
            <a:r>
              <a:rPr lang="en" sz="2400"/>
              <a:t>?</a:t>
            </a:r>
          </a:p>
          <a:p>
            <a:pPr indent="-228600" lvl="0" marL="457200" rtl="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Font typeface="Quattrocento Sans"/>
              <a:buAutoNum type="arabicPeriod"/>
            </a:pPr>
            <a:r>
              <a:rPr b="1" i="1" lang="en">
                <a:solidFill>
                  <a:srgbClr val="000000"/>
                </a:solidFill>
              </a:rPr>
              <a:t>Class Discussion:  </a:t>
            </a:r>
          </a:p>
          <a:p>
            <a:pPr indent="-381000" lvl="1" marL="914400" rtl="0" algn="just">
              <a:lnSpc>
                <a:spcPct val="115000"/>
              </a:lnSpc>
              <a:spcBef>
                <a:spcPts val="0"/>
              </a:spcBef>
              <a:buSzPct val="100000"/>
              <a:buFont typeface="Quattrocento Sans"/>
              <a:buAutoNum type="alphaLcPeriod"/>
            </a:pPr>
            <a:r>
              <a:rPr lang="en" sz="2400"/>
              <a:t>What types of problems did each group find during the map activity?</a:t>
            </a:r>
          </a:p>
          <a:p>
            <a:pPr indent="-381000" lvl="1" marL="914400" rtl="0" algn="just">
              <a:lnSpc>
                <a:spcPct val="115000"/>
              </a:lnSpc>
              <a:spcBef>
                <a:spcPts val="0"/>
              </a:spcBef>
              <a:buSzPct val="100000"/>
              <a:buAutoNum type="alphaLcPeriod"/>
            </a:pPr>
            <a:r>
              <a:rPr lang="en" sz="2400"/>
              <a:t>Are these problems that can be solved by </a:t>
            </a:r>
            <a:r>
              <a:rPr i="1" lang="en" sz="2400" u="sng"/>
              <a:t>physical solutions</a:t>
            </a:r>
            <a:r>
              <a:rPr lang="en" sz="2400"/>
              <a:t> or by </a:t>
            </a:r>
            <a:r>
              <a:rPr i="1" lang="en" sz="2400" u="sng"/>
              <a:t>conceptual solutions</a:t>
            </a:r>
            <a:r>
              <a:rPr lang="en" sz="2400"/>
              <a:t>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Hill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