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4" r:id="rId3"/>
    <p:sldMasterId id="214748367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Quattrocento Sans"/>
      <p:regular r:id="rId10"/>
      <p:bold r:id="rId11"/>
      <p:italic r:id="rId12"/>
      <p:boldItalic r:id="rId13"/>
    </p:embeddedFont>
    <p:embeddedFont>
      <p:font typeface="Comfortaa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QuattrocentoSans-bold.fntdata"/><Relationship Id="rId10" Type="http://schemas.openxmlformats.org/officeDocument/2006/relationships/font" Target="fonts/QuattrocentoSans-regular.fntdata"/><Relationship Id="rId13" Type="http://schemas.openxmlformats.org/officeDocument/2006/relationships/font" Target="fonts/QuattrocentoSans-boldItalic.fntdata"/><Relationship Id="rId12" Type="http://schemas.openxmlformats.org/officeDocument/2006/relationships/font" Target="fonts/QuattrocentoSans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font" Target="fonts/Comfortaa-bold.fntdata"/><Relationship Id="rId14" Type="http://schemas.openxmlformats.org/officeDocument/2006/relationships/font" Target="fonts/Comfortaa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Shape 2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Shape 3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0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8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266700" y="228600"/>
            <a:ext cx="8610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rgbClr val="366012"/>
              </a:buClr>
              <a:buFont typeface="Quattrocento Sans"/>
              <a:buNone/>
              <a:defRPr b="1" i="0" sz="4000" u="none" cap="none" strike="noStrike">
                <a:solidFill>
                  <a:srgbClr val="36601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266700" y="1028700"/>
            <a:ext cx="8610600" cy="3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9672" lvl="0" marL="347472" marR="0" rtl="0" algn="l">
              <a:lnSpc>
                <a:spcPct val="100000"/>
              </a:lnSpc>
              <a:spcBef>
                <a:spcPts val="18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31064" lvl="1" marL="740664" marR="0" rtl="0" algn="l">
              <a:lnSpc>
                <a:spcPct val="100000"/>
              </a:lnSpc>
              <a:spcBef>
                <a:spcPts val="12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01600" lvl="2" marL="1143000" marR="0" rtl="0" algn="l">
              <a:lnSpc>
                <a:spcPct val="100000"/>
              </a:lnSpc>
              <a:spcBef>
                <a:spcPts val="8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0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14300" lvl="3" marL="1600200" marR="0" rtl="0" algn="l">
              <a:lnSpc>
                <a:spcPct val="100000"/>
              </a:lnSpc>
              <a:spcBef>
                <a:spcPts val="6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1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14300" lvl="4" marL="2057400" marR="0" rtl="0" algn="l">
              <a:lnSpc>
                <a:spcPct val="100000"/>
              </a:lnSpc>
              <a:spcBef>
                <a:spcPts val="6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1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199208" y="1314450"/>
            <a:ext cx="51435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5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3199207" y="2800350"/>
            <a:ext cx="51435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3199209" y="1371600"/>
            <a:ext cx="51435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4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3199207" y="2800350"/>
            <a:ext cx="51435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rgbClr val="BA9789"/>
              </a:buClr>
              <a:buFont typeface="Arial"/>
              <a:buNone/>
              <a:defRPr b="0" i="0" sz="20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rgbClr val="BA9789"/>
              </a:buClr>
              <a:buFont typeface="Arial"/>
              <a:buNone/>
              <a:defRPr b="0" i="0" sz="18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798908" y="1369218"/>
            <a:ext cx="3715800" cy="31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x="4629150" y="1369218"/>
            <a:ext cx="3713700" cy="31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802385" y="1260872"/>
            <a:ext cx="3717000" cy="617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2" type="body"/>
          </p:nvPr>
        </p:nvSpPr>
        <p:spPr>
          <a:xfrm>
            <a:off x="802385" y="1878806"/>
            <a:ext cx="3717000" cy="26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3" type="body"/>
          </p:nvPr>
        </p:nvSpPr>
        <p:spPr>
          <a:xfrm>
            <a:off x="4629150" y="1260872"/>
            <a:ext cx="3717000" cy="617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4" type="body"/>
          </p:nvPr>
        </p:nvSpPr>
        <p:spPr>
          <a:xfrm>
            <a:off x="4629150" y="1878806"/>
            <a:ext cx="3717000" cy="26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wo Pictures with Caption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97" name="Shape 97"/>
          <p:cNvGrpSpPr/>
          <p:nvPr/>
        </p:nvGrpSpPr>
        <p:grpSpPr>
          <a:xfrm>
            <a:off x="430835" y="543374"/>
            <a:ext cx="3989375" cy="2846653"/>
            <a:chOff x="895350" y="3313112"/>
            <a:chExt cx="3613237" cy="2790837"/>
          </a:xfrm>
        </p:grpSpPr>
        <p:sp>
          <p:nvSpPr>
            <p:cNvPr id="98" name="Shape 98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10" name="Shape 110"/>
          <p:cNvGrpSpPr/>
          <p:nvPr/>
        </p:nvGrpSpPr>
        <p:grpSpPr>
          <a:xfrm>
            <a:off x="4713852" y="543374"/>
            <a:ext cx="3989375" cy="2846653"/>
            <a:chOff x="895350" y="3313112"/>
            <a:chExt cx="3613237" cy="2790837"/>
          </a:xfrm>
        </p:grpSpPr>
        <p:sp>
          <p:nvSpPr>
            <p:cNvPr id="111" name="Shape 111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23" name="Shape 123"/>
          <p:cNvSpPr/>
          <p:nvPr>
            <p:ph idx="2" type="pic"/>
          </p:nvPr>
        </p:nvSpPr>
        <p:spPr>
          <a:xfrm>
            <a:off x="625214" y="765146"/>
            <a:ext cx="3600600" cy="24003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4" name="Shape 124"/>
          <p:cNvSpPr/>
          <p:nvPr>
            <p:ph idx="3" type="pic"/>
          </p:nvPr>
        </p:nvSpPr>
        <p:spPr>
          <a:xfrm>
            <a:off x="4908232" y="765146"/>
            <a:ext cx="3600600" cy="24003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789316" y="3486150"/>
            <a:ext cx="3276600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4" type="body"/>
          </p:nvPr>
        </p:nvSpPr>
        <p:spPr>
          <a:xfrm>
            <a:off x="5057180" y="3486150"/>
            <a:ext cx="3276599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ree Pictures with Captions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131" name="Shape 131"/>
          <p:cNvGrpSpPr/>
          <p:nvPr/>
        </p:nvGrpSpPr>
        <p:grpSpPr>
          <a:xfrm rot="5400000">
            <a:off x="3023348" y="485710"/>
            <a:ext cx="3087511" cy="2537429"/>
            <a:chOff x="895350" y="3313112"/>
            <a:chExt cx="3613237" cy="2790837"/>
          </a:xfrm>
        </p:grpSpPr>
        <p:sp>
          <p:nvSpPr>
            <p:cNvPr id="132" name="Shape 132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4" name="Shape 144"/>
          <p:cNvGrpSpPr/>
          <p:nvPr/>
        </p:nvGrpSpPr>
        <p:grpSpPr>
          <a:xfrm rot="5400000">
            <a:off x="197161" y="845705"/>
            <a:ext cx="3086066" cy="2536312"/>
            <a:chOff x="895350" y="3313112"/>
            <a:chExt cx="3613237" cy="2790837"/>
          </a:xfrm>
        </p:grpSpPr>
        <p:sp>
          <p:nvSpPr>
            <p:cNvPr id="145" name="Shape 145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7" name="Shape 157"/>
          <p:cNvGrpSpPr/>
          <p:nvPr/>
        </p:nvGrpSpPr>
        <p:grpSpPr>
          <a:xfrm rot="5400000">
            <a:off x="5852785" y="845708"/>
            <a:ext cx="3086066" cy="2536312"/>
            <a:chOff x="895350" y="3313112"/>
            <a:chExt cx="3613237" cy="2790837"/>
          </a:xfrm>
        </p:grpSpPr>
        <p:sp>
          <p:nvSpPr>
            <p:cNvPr id="158" name="Shape 158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8" name="Shape 168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9" name="Shape 169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70" name="Shape 170"/>
          <p:cNvSpPr/>
          <p:nvPr>
            <p:ph idx="2" type="pic"/>
          </p:nvPr>
        </p:nvSpPr>
        <p:spPr>
          <a:xfrm>
            <a:off x="3449914" y="400050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1" name="Shape 171"/>
          <p:cNvSpPr/>
          <p:nvPr>
            <p:ph idx="3" type="pic"/>
          </p:nvPr>
        </p:nvSpPr>
        <p:spPr>
          <a:xfrm>
            <a:off x="625927" y="760192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2" name="Shape 172"/>
          <p:cNvSpPr/>
          <p:nvPr>
            <p:ph idx="4" type="pic"/>
          </p:nvPr>
        </p:nvSpPr>
        <p:spPr>
          <a:xfrm>
            <a:off x="6281553" y="760193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711652" y="3763501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5" type="body"/>
          </p:nvPr>
        </p:nvSpPr>
        <p:spPr>
          <a:xfrm>
            <a:off x="3530405" y="3436783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6" type="body"/>
          </p:nvPr>
        </p:nvSpPr>
        <p:spPr>
          <a:xfrm>
            <a:off x="6367278" y="3763501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ree Pictures with Caption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8" name="Shape 178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9" name="Shape 179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180" name="Shape 180"/>
          <p:cNvGrpSpPr/>
          <p:nvPr/>
        </p:nvGrpSpPr>
        <p:grpSpPr>
          <a:xfrm flipH="1" rot="5400000">
            <a:off x="205856" y="826758"/>
            <a:ext cx="3790286" cy="3308816"/>
            <a:chOff x="895350" y="3313112"/>
            <a:chExt cx="3613237" cy="2790837"/>
          </a:xfrm>
        </p:grpSpPr>
        <p:sp>
          <p:nvSpPr>
            <p:cNvPr id="181" name="Shape 181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8" name="Shape 188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9" name="Shape 189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0" name="Shape 190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2" name="Shape 192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93" name="Shape 193"/>
          <p:cNvSpPr/>
          <p:nvPr>
            <p:ph idx="2" type="pic"/>
          </p:nvPr>
        </p:nvSpPr>
        <p:spPr>
          <a:xfrm>
            <a:off x="630595" y="765144"/>
            <a:ext cx="2914500" cy="34290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grpSp>
        <p:nvGrpSpPr>
          <p:cNvPr id="194" name="Shape 194"/>
          <p:cNvGrpSpPr/>
          <p:nvPr/>
        </p:nvGrpSpPr>
        <p:grpSpPr>
          <a:xfrm>
            <a:off x="3991869" y="239367"/>
            <a:ext cx="2542274" cy="2033124"/>
            <a:chOff x="895350" y="3313112"/>
            <a:chExt cx="3613237" cy="2790837"/>
          </a:xfrm>
        </p:grpSpPr>
        <p:sp>
          <p:nvSpPr>
            <p:cNvPr id="195" name="Shape 195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6" name="Shape 196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07" name="Shape 207"/>
          <p:cNvSpPr/>
          <p:nvPr>
            <p:ph idx="3" type="pic"/>
          </p:nvPr>
        </p:nvSpPr>
        <p:spPr>
          <a:xfrm>
            <a:off x="4160085" y="397202"/>
            <a:ext cx="2244900" cy="1728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grpSp>
        <p:nvGrpSpPr>
          <p:cNvPr id="208" name="Shape 208"/>
          <p:cNvGrpSpPr/>
          <p:nvPr/>
        </p:nvGrpSpPr>
        <p:grpSpPr>
          <a:xfrm>
            <a:off x="3991869" y="2577090"/>
            <a:ext cx="2542274" cy="2033124"/>
            <a:chOff x="895350" y="3313112"/>
            <a:chExt cx="3613237" cy="2790837"/>
          </a:xfrm>
        </p:grpSpPr>
        <p:sp>
          <p:nvSpPr>
            <p:cNvPr id="209" name="Shape 209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21" name="Shape 221"/>
          <p:cNvSpPr/>
          <p:nvPr>
            <p:ph idx="4" type="pic"/>
          </p:nvPr>
        </p:nvSpPr>
        <p:spPr>
          <a:xfrm>
            <a:off x="4160085" y="2734924"/>
            <a:ext cx="2244900" cy="1728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6799660" y="1536670"/>
            <a:ext cx="1714500" cy="18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x="5633798" y="997760"/>
            <a:ext cx="2880300" cy="15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27460" y="685800"/>
            <a:ext cx="4629300" cy="37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6" name="Shape 226"/>
          <p:cNvSpPr txBox="1"/>
          <p:nvPr>
            <p:ph idx="2" type="body"/>
          </p:nvPr>
        </p:nvSpPr>
        <p:spPr>
          <a:xfrm>
            <a:off x="5633798" y="2666642"/>
            <a:ext cx="2880300" cy="17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7" name="Shape 227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Shape 231"/>
          <p:cNvGrpSpPr/>
          <p:nvPr/>
        </p:nvGrpSpPr>
        <p:grpSpPr>
          <a:xfrm>
            <a:off x="446736" y="585973"/>
            <a:ext cx="4824970" cy="3790323"/>
            <a:chOff x="5162548" y="781297"/>
            <a:chExt cx="6433294" cy="5053765"/>
          </a:xfrm>
        </p:grpSpPr>
        <p:sp>
          <p:nvSpPr>
            <p:cNvPr id="232" name="Shape 232"/>
            <p:cNvSpPr/>
            <p:nvPr/>
          </p:nvSpPr>
          <p:spPr>
            <a:xfrm flipH="1" rot="5400000">
              <a:off x="3342487" y="3274951"/>
              <a:ext cx="3828000" cy="177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 flipH="1" rot="5400000">
              <a:off x="9565600" y="3299319"/>
              <a:ext cx="3837000" cy="177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grpSp>
          <p:nvGrpSpPr>
            <p:cNvPr id="234" name="Shape 234"/>
            <p:cNvGrpSpPr/>
            <p:nvPr/>
          </p:nvGrpSpPr>
          <p:grpSpPr>
            <a:xfrm>
              <a:off x="5813681" y="859234"/>
              <a:ext cx="5129195" cy="4880348"/>
              <a:chOff x="7856449" y="859234"/>
              <a:chExt cx="3086901" cy="4880348"/>
            </a:xfrm>
          </p:grpSpPr>
          <p:sp>
            <p:nvSpPr>
              <p:cNvPr id="235" name="Shape 235"/>
              <p:cNvSpPr/>
              <p:nvPr/>
            </p:nvSpPr>
            <p:spPr>
              <a:xfrm flipH="1" rot="5400000">
                <a:off x="9392200" y="4188433"/>
                <a:ext cx="15600" cy="3086700"/>
              </a:xfrm>
              <a:custGeom>
                <a:pathLst>
                  <a:path extrusionOk="0" h="120000" w="120000">
                    <a:moveTo>
                      <a:pt x="72000" y="0"/>
                    </a:moveTo>
                    <a:cubicBezTo>
                      <a:pt x="96000" y="10092"/>
                      <a:pt x="96000" y="20046"/>
                      <a:pt x="96000" y="30000"/>
                    </a:cubicBezTo>
                    <a:cubicBezTo>
                      <a:pt x="96000" y="34976"/>
                      <a:pt x="72000" y="40092"/>
                      <a:pt x="72000" y="45069"/>
                    </a:cubicBezTo>
                    <a:cubicBezTo>
                      <a:pt x="72000" y="50046"/>
                      <a:pt x="72000" y="55023"/>
                      <a:pt x="96000" y="60000"/>
                    </a:cubicBezTo>
                    <a:cubicBezTo>
                      <a:pt x="96000" y="70092"/>
                      <a:pt x="120000" y="80046"/>
                      <a:pt x="96000" y="90000"/>
                    </a:cubicBezTo>
                    <a:cubicBezTo>
                      <a:pt x="120000" y="94976"/>
                      <a:pt x="96000" y="100092"/>
                      <a:pt x="96000" y="105069"/>
                    </a:cubicBezTo>
                    <a:cubicBezTo>
                      <a:pt x="96000" y="110046"/>
                      <a:pt x="72000" y="115023"/>
                      <a:pt x="72000" y="120000"/>
                    </a:cubicBezTo>
                    <a:cubicBezTo>
                      <a:pt x="48000" y="120000"/>
                      <a:pt x="48000" y="120000"/>
                      <a:pt x="48000" y="120000"/>
                    </a:cubicBezTo>
                    <a:cubicBezTo>
                      <a:pt x="48000" y="115023"/>
                      <a:pt x="24000" y="110046"/>
                      <a:pt x="24000" y="105069"/>
                    </a:cubicBezTo>
                    <a:cubicBezTo>
                      <a:pt x="24000" y="100092"/>
                      <a:pt x="0" y="94976"/>
                      <a:pt x="0" y="90000"/>
                    </a:cubicBezTo>
                    <a:cubicBezTo>
                      <a:pt x="0" y="80046"/>
                      <a:pt x="24000" y="70092"/>
                      <a:pt x="24000" y="60000"/>
                    </a:cubicBezTo>
                    <a:cubicBezTo>
                      <a:pt x="48000" y="55023"/>
                      <a:pt x="48000" y="50046"/>
                      <a:pt x="48000" y="45069"/>
                    </a:cubicBezTo>
                    <a:cubicBezTo>
                      <a:pt x="48000" y="40092"/>
                      <a:pt x="24000" y="34976"/>
                      <a:pt x="24000" y="30000"/>
                    </a:cubicBezTo>
                    <a:cubicBezTo>
                      <a:pt x="0" y="20046"/>
                      <a:pt x="24000" y="10092"/>
                      <a:pt x="48000" y="0"/>
                    </a:cubicBezTo>
                    <a:lnTo>
                      <a:pt x="72000" y="0"/>
                    </a:lnTo>
                    <a:close/>
                  </a:path>
                </a:pathLst>
              </a:custGeom>
              <a:solidFill>
                <a:srgbClr val="4D290A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236" name="Shape 236"/>
              <p:cNvSpPr/>
              <p:nvPr/>
            </p:nvSpPr>
            <p:spPr>
              <a:xfrm flipH="1" rot="5400000">
                <a:off x="9366949" y="-651265"/>
                <a:ext cx="13200" cy="30342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0" y="110011"/>
                      <a:pt x="0" y="100023"/>
                      <a:pt x="0" y="90035"/>
                    </a:cubicBezTo>
                    <a:cubicBezTo>
                      <a:pt x="0" y="84970"/>
                      <a:pt x="30000" y="80046"/>
                      <a:pt x="30000" y="74982"/>
                    </a:cubicBezTo>
                    <a:cubicBezTo>
                      <a:pt x="30000" y="70058"/>
                      <a:pt x="30000" y="64994"/>
                      <a:pt x="30000" y="60070"/>
                    </a:cubicBezTo>
                    <a:cubicBezTo>
                      <a:pt x="0" y="50082"/>
                      <a:pt x="0" y="39953"/>
                      <a:pt x="0" y="29964"/>
                    </a:cubicBezTo>
                    <a:cubicBezTo>
                      <a:pt x="0" y="25041"/>
                      <a:pt x="0" y="19976"/>
                      <a:pt x="0" y="15052"/>
                    </a:cubicBezTo>
                    <a:cubicBezTo>
                      <a:pt x="30000" y="9988"/>
                      <a:pt x="30000" y="5064"/>
                      <a:pt x="60000" y="0"/>
                    </a:cubicBezTo>
                    <a:cubicBezTo>
                      <a:pt x="60000" y="0"/>
                      <a:pt x="60000" y="0"/>
                      <a:pt x="60000" y="0"/>
                    </a:cubicBezTo>
                    <a:cubicBezTo>
                      <a:pt x="90000" y="5064"/>
                      <a:pt x="90000" y="9988"/>
                      <a:pt x="90000" y="15052"/>
                    </a:cubicBezTo>
                    <a:cubicBezTo>
                      <a:pt x="120000" y="19976"/>
                      <a:pt x="120000" y="25041"/>
                      <a:pt x="120000" y="29964"/>
                    </a:cubicBezTo>
                    <a:cubicBezTo>
                      <a:pt x="120000" y="39953"/>
                      <a:pt x="90000" y="50082"/>
                      <a:pt x="90000" y="60070"/>
                    </a:cubicBezTo>
                    <a:cubicBezTo>
                      <a:pt x="90000" y="64994"/>
                      <a:pt x="60000" y="70058"/>
                      <a:pt x="60000" y="74982"/>
                    </a:cubicBezTo>
                    <a:cubicBezTo>
                      <a:pt x="90000" y="80046"/>
                      <a:pt x="90000" y="84970"/>
                      <a:pt x="90000" y="90035"/>
                    </a:cubicBezTo>
                    <a:cubicBezTo>
                      <a:pt x="120000" y="100023"/>
                      <a:pt x="90000" y="110011"/>
                      <a:pt x="60000" y="120000"/>
                    </a:cubicBezTo>
                    <a:close/>
                  </a:path>
                </a:pathLst>
              </a:custGeom>
              <a:solidFill>
                <a:srgbClr val="4D290A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  <p:sp>
          <p:nvSpPr>
            <p:cNvPr id="237" name="Shape 237"/>
            <p:cNvSpPr/>
            <p:nvPr/>
          </p:nvSpPr>
          <p:spPr>
            <a:xfrm flipH="1" rot="5400000">
              <a:off x="5186098" y="5323108"/>
              <a:ext cx="477300" cy="5244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 flipH="1" rot="5400000">
              <a:off x="5197267" y="5324819"/>
              <a:ext cx="477300" cy="5121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 flipH="1" rot="5400000">
              <a:off x="11076773" y="5321012"/>
              <a:ext cx="508500" cy="5196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 flipH="1" rot="5400000">
              <a:off x="11093192" y="5321309"/>
              <a:ext cx="470700" cy="5346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 flipH="1" rot="5400000">
              <a:off x="11051550" y="771349"/>
              <a:ext cx="468600" cy="5196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 flipH="1" rot="5400000">
              <a:off x="11044114" y="786500"/>
              <a:ext cx="468600" cy="4893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 flipH="1" rot="5400000">
              <a:off x="5232713" y="721147"/>
              <a:ext cx="424200" cy="5445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 flipH="1" rot="5400000">
              <a:off x="5241805" y="749738"/>
              <a:ext cx="428400" cy="4920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45" name="Shape 245"/>
          <p:cNvSpPr txBox="1"/>
          <p:nvPr>
            <p:ph type="title"/>
          </p:nvPr>
        </p:nvSpPr>
        <p:spPr>
          <a:xfrm>
            <a:off x="5619667" y="997760"/>
            <a:ext cx="2880300" cy="15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46" name="Shape 246"/>
          <p:cNvSpPr/>
          <p:nvPr>
            <p:ph idx="2" type="pic"/>
          </p:nvPr>
        </p:nvSpPr>
        <p:spPr>
          <a:xfrm>
            <a:off x="627460" y="773396"/>
            <a:ext cx="4457700" cy="3429000"/>
          </a:xfrm>
          <a:prstGeom prst="rect">
            <a:avLst/>
          </a:prstGeom>
          <a:solidFill>
            <a:srgbClr val="CFE4F9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5619667" y="2666641"/>
            <a:ext cx="2880300" cy="16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8" name="Shape 248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9" name="Shape 249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0" name="Shape 250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 rot="5400000">
            <a:off x="2984860" y="-871500"/>
            <a:ext cx="3171900" cy="75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4" name="Shape 254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5" name="Shape 255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6" name="Shape 256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 rot="5400000">
            <a:off x="5737950" y="1708800"/>
            <a:ext cx="4257600" cy="129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 rot="5400000">
            <a:off x="1737503" y="-880199"/>
            <a:ext cx="4257600" cy="6475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0" name="Shape 260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1" name="Shape 261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2" name="Shape 262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6" name="Shape 26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0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798910" y="1314450"/>
            <a:ext cx="7543800" cy="3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4.png"/><Relationship Id="rId4" Type="http://schemas.openxmlformats.org/officeDocument/2006/relationships/image" Target="../media/image0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7.jpg"/><Relationship Id="rId4" Type="http://schemas.openxmlformats.org/officeDocument/2006/relationships/image" Target="../media/image0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type="ctrTitle"/>
          </p:nvPr>
        </p:nvSpPr>
        <p:spPr>
          <a:xfrm>
            <a:off x="3320974" y="1543050"/>
            <a:ext cx="5744099" cy="137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Disaster Strikes!!!</a:t>
            </a:r>
          </a:p>
        </p:txBody>
      </p:sp>
      <p:sp>
        <p:nvSpPr>
          <p:cNvPr id="272" name="Shape 272"/>
          <p:cNvSpPr txBox="1"/>
          <p:nvPr>
            <p:ph idx="1" type="subTitle"/>
          </p:nvPr>
        </p:nvSpPr>
        <p:spPr>
          <a:xfrm>
            <a:off x="3320982" y="2914650"/>
            <a:ext cx="5143500" cy="68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en">
                <a:latin typeface="Comfortaa"/>
                <a:ea typeface="Comfortaa"/>
                <a:cs typeface="Comfortaa"/>
                <a:sym typeface="Comfortaa"/>
              </a:rPr>
              <a:t>When weather goes bad</a:t>
            </a:r>
          </a:p>
        </p:txBody>
      </p:sp>
      <p:pic>
        <p:nvPicPr>
          <p:cNvPr id="273" name="Shape 2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42125" y="0"/>
            <a:ext cx="2585324" cy="1958574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 txBox="1"/>
          <p:nvPr/>
        </p:nvSpPr>
        <p:spPr>
          <a:xfrm>
            <a:off x="8207475" y="4767425"/>
            <a:ext cx="936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lang="en"/>
              <a:t>Lesson 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0" y="81900"/>
            <a:ext cx="8346300" cy="759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3400"/>
              <a:t>Developing a Plan for a Solution (Step 3)</a:t>
            </a:r>
          </a:p>
        </p:txBody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150160" y="908797"/>
            <a:ext cx="3717000" cy="618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Physical Solution</a:t>
            </a:r>
          </a:p>
        </p:txBody>
      </p:sp>
      <p:sp>
        <p:nvSpPr>
          <p:cNvPr id="281" name="Shape 281"/>
          <p:cNvSpPr txBox="1"/>
          <p:nvPr>
            <p:ph idx="2" type="body"/>
          </p:nvPr>
        </p:nvSpPr>
        <p:spPr>
          <a:xfrm>
            <a:off x="0" y="1526800"/>
            <a:ext cx="3717000" cy="2901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Review materials available or discuss what items you want to bring in.  Diagram your solution in detail.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Get budget and plan approval.</a:t>
            </a:r>
          </a:p>
        </p:txBody>
      </p:sp>
      <p:sp>
        <p:nvSpPr>
          <p:cNvPr id="282" name="Shape 282"/>
          <p:cNvSpPr txBox="1"/>
          <p:nvPr>
            <p:ph idx="3" type="body"/>
          </p:nvPr>
        </p:nvSpPr>
        <p:spPr>
          <a:xfrm>
            <a:off x="5297625" y="888797"/>
            <a:ext cx="3717000" cy="618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Conceptual Solution</a:t>
            </a:r>
          </a:p>
        </p:txBody>
      </p:sp>
      <p:sp>
        <p:nvSpPr>
          <p:cNvPr id="283" name="Shape 283"/>
          <p:cNvSpPr txBox="1"/>
          <p:nvPr>
            <p:ph idx="4" type="body"/>
          </p:nvPr>
        </p:nvSpPr>
        <p:spPr>
          <a:xfrm>
            <a:off x="5297625" y="1498900"/>
            <a:ext cx="3717000" cy="2901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Make a finalized plan. Be sure to include details of your plan in the box for Step 3. Include a budget.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Get budget and plan approval.</a:t>
            </a:r>
          </a:p>
        </p:txBody>
      </p:sp>
      <p:pic>
        <p:nvPicPr>
          <p:cNvPr id="284" name="Shape 2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2959" y="908800"/>
            <a:ext cx="2068191" cy="1915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Shape 2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9149" y="2878124"/>
            <a:ext cx="2204300" cy="220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/>
          <p:nvPr>
            <p:ph type="title"/>
          </p:nvPr>
        </p:nvSpPr>
        <p:spPr>
          <a:xfrm>
            <a:off x="140408" y="228600"/>
            <a:ext cx="7543800" cy="914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Our Physical Solution (Step 3)</a:t>
            </a:r>
          </a:p>
        </p:txBody>
      </p:sp>
      <p:sp>
        <p:nvSpPr>
          <p:cNvPr id="291" name="Shape 291"/>
          <p:cNvSpPr txBox="1"/>
          <p:nvPr>
            <p:ph idx="1" type="body"/>
          </p:nvPr>
        </p:nvSpPr>
        <p:spPr>
          <a:xfrm>
            <a:off x="140399" y="1050275"/>
            <a:ext cx="3717000" cy="618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Diagram</a:t>
            </a:r>
          </a:p>
        </p:txBody>
      </p:sp>
      <p:sp>
        <p:nvSpPr>
          <p:cNvPr id="292" name="Shape 292"/>
          <p:cNvSpPr txBox="1"/>
          <p:nvPr>
            <p:ph idx="2" type="body"/>
          </p:nvPr>
        </p:nvSpPr>
        <p:spPr>
          <a:xfrm>
            <a:off x="140400" y="1588350"/>
            <a:ext cx="4001700" cy="2898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Should include how you are planning to meet each criteria in your design.</a:t>
            </a:r>
          </a:p>
        </p:txBody>
      </p:sp>
      <p:sp>
        <p:nvSpPr>
          <p:cNvPr id="293" name="Shape 293"/>
          <p:cNvSpPr txBox="1"/>
          <p:nvPr>
            <p:ph idx="3" type="body"/>
          </p:nvPr>
        </p:nvSpPr>
        <p:spPr>
          <a:xfrm>
            <a:off x="4629150" y="1142997"/>
            <a:ext cx="3717000" cy="617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Budget</a:t>
            </a:r>
          </a:p>
        </p:txBody>
      </p:sp>
      <p:sp>
        <p:nvSpPr>
          <p:cNvPr id="294" name="Shape 294"/>
          <p:cNvSpPr txBox="1"/>
          <p:nvPr>
            <p:ph idx="4" type="body"/>
          </p:nvPr>
        </p:nvSpPr>
        <p:spPr>
          <a:xfrm>
            <a:off x="4278150" y="1588350"/>
            <a:ext cx="3576000" cy="2607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Should include the constraints of materials and budget.</a:t>
            </a:r>
          </a:p>
        </p:txBody>
      </p:sp>
      <p:pic>
        <p:nvPicPr>
          <p:cNvPr id="295" name="Shape 2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27250" y="52650"/>
            <a:ext cx="1838074" cy="237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Shape 29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050" y="3161300"/>
            <a:ext cx="1328900" cy="132505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Shape 297"/>
          <p:cNvSpPr txBox="1"/>
          <p:nvPr/>
        </p:nvSpPr>
        <p:spPr>
          <a:xfrm>
            <a:off x="4343850" y="3554050"/>
            <a:ext cx="4449000" cy="1395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" sz="2800">
                <a:solidFill>
                  <a:srgbClr val="FF0000"/>
                </a:solidFill>
              </a:rPr>
              <a:t>GET BUDGET &amp; PLAN APPROVAL WITHIN </a:t>
            </a:r>
            <a:br>
              <a:rPr b="1" lang="en" sz="2800">
                <a:solidFill>
                  <a:srgbClr val="FF0000"/>
                </a:solidFill>
              </a:rPr>
            </a:br>
            <a:r>
              <a:rPr b="1" lang="en" sz="2800">
                <a:solidFill>
                  <a:srgbClr val="FF0000"/>
                </a:solidFill>
              </a:rPr>
              <a:t>15 minutes!!!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/>
          <p:nvPr>
            <p:ph type="title"/>
          </p:nvPr>
        </p:nvSpPr>
        <p:spPr>
          <a:xfrm>
            <a:off x="5370975" y="773400"/>
            <a:ext cx="3597000" cy="1175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i="1" lang="en"/>
              <a:t>Our Conceptual Solution</a:t>
            </a:r>
          </a:p>
        </p:txBody>
      </p:sp>
      <p:sp>
        <p:nvSpPr>
          <p:cNvPr id="303" name="Shape 303"/>
          <p:cNvSpPr txBox="1"/>
          <p:nvPr>
            <p:ph idx="1" type="body"/>
          </p:nvPr>
        </p:nvSpPr>
        <p:spPr>
          <a:xfrm>
            <a:off x="5329925" y="1949100"/>
            <a:ext cx="3687000" cy="2451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Describe each criteria &amp; constraint for your solution.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Criteria 1:			Constraint 1: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Criteria 2:		Constraint 2: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Criteria 3:		Constraint 3:</a:t>
            </a:r>
          </a:p>
        </p:txBody>
      </p:sp>
      <p:sp>
        <p:nvSpPr>
          <p:cNvPr id="304" name="Shape 304"/>
          <p:cNvSpPr/>
          <p:nvPr>
            <p:ph idx="2" type="pic"/>
          </p:nvPr>
        </p:nvSpPr>
        <p:spPr>
          <a:xfrm>
            <a:off x="627460" y="773396"/>
            <a:ext cx="4457700" cy="342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Pictures of items or plan</a:t>
            </a:r>
          </a:p>
        </p:txBody>
      </p:sp>
      <p:sp>
        <p:nvSpPr>
          <p:cNvPr id="305" name="Shape 305"/>
          <p:cNvSpPr txBox="1"/>
          <p:nvPr/>
        </p:nvSpPr>
        <p:spPr>
          <a:xfrm>
            <a:off x="193050" y="68675"/>
            <a:ext cx="8823900" cy="528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>
                <a:solidFill>
                  <a:srgbClr val="FF0000"/>
                </a:solidFill>
              </a:rPr>
              <a:t>**</a:t>
            </a:r>
            <a:r>
              <a:rPr b="1" i="1" lang="en">
                <a:solidFill>
                  <a:srgbClr val="FF0000"/>
                </a:solidFill>
              </a:rPr>
              <a:t>Note</a:t>
            </a:r>
            <a:r>
              <a:rPr b="1" lang="en">
                <a:solidFill>
                  <a:srgbClr val="FF0000"/>
                </a:solidFill>
              </a:rPr>
              <a:t>** This may take multiple slides or a large poster.  Be sure to discuss how EACH criteria is met as well as the constraints of your plan (ex:  budget, space…)</a:t>
            </a:r>
          </a:p>
        </p:txBody>
      </p:sp>
      <p:pic>
        <p:nvPicPr>
          <p:cNvPr id="306" name="Shape 3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075" y="1678325"/>
            <a:ext cx="4156442" cy="245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Hill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