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embedTrueTypeFonts="1" strictFirstAndLastChars="0" saveSubsetFonts="1">
  <p:sldMasterIdLst>
    <p:sldMasterId id="2147483663"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Lst>
  <p:sldSz cy="5143500" cx="9144000"/>
  <p:notesSz cx="6858000" cy="9144000"/>
  <p:embeddedFontLst>
    <p:embeddedFont>
      <p:font typeface="Quattrocento Sans"/>
      <p:regular r:id="rId14"/>
      <p:bold r:id="rId15"/>
      <p:italic r:id="rId16"/>
      <p:boldItalic r:id="rId17"/>
    </p:embeddedFont>
    <p:embeddedFont>
      <p:font typeface="Quicksand"/>
      <p:regular r:id="rId18"/>
      <p:bold r:id="rId19"/>
    </p:embeddedFont>
    <p:embeddedFont>
      <p:font typeface="Comfortaa"/>
      <p:regular r:id="rId20"/>
      <p:bold r:id="rId2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_rels/presentation.xml.rels><?xml version="1.0" encoding="UTF-8" standalone="yes"?><Relationships xmlns="http://schemas.openxmlformats.org/package/2006/relationships"><Relationship Id="rId20" Type="http://schemas.openxmlformats.org/officeDocument/2006/relationships/font" Target="fonts/Comfortaa-regular.fntdata"/><Relationship Id="rId11" Type="http://schemas.openxmlformats.org/officeDocument/2006/relationships/slide" Target="slides/slide7.xml"/><Relationship Id="rId10" Type="http://schemas.openxmlformats.org/officeDocument/2006/relationships/slide" Target="slides/slide6.xml"/><Relationship Id="rId21" Type="http://schemas.openxmlformats.org/officeDocument/2006/relationships/font" Target="fonts/Comfortaa-bold.fntdata"/><Relationship Id="rId13" Type="http://schemas.openxmlformats.org/officeDocument/2006/relationships/slide" Target="slides/slide9.xml"/><Relationship Id="rId12" Type="http://schemas.openxmlformats.org/officeDocument/2006/relationships/slide" Target="slides/slide8.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font" Target="fonts/QuattrocentoSans-bold.fntdata"/><Relationship Id="rId14" Type="http://schemas.openxmlformats.org/officeDocument/2006/relationships/font" Target="fonts/QuattrocentoSans-regular.fntdata"/><Relationship Id="rId17" Type="http://schemas.openxmlformats.org/officeDocument/2006/relationships/font" Target="fonts/QuattrocentoSans-boldItalic.fntdata"/><Relationship Id="rId16" Type="http://schemas.openxmlformats.org/officeDocument/2006/relationships/font" Target="fonts/QuattrocentoSans-italic.fntdata"/><Relationship Id="rId5" Type="http://schemas.openxmlformats.org/officeDocument/2006/relationships/slide" Target="slides/slide1.xml"/><Relationship Id="rId19" Type="http://schemas.openxmlformats.org/officeDocument/2006/relationships/font" Target="fonts/Quicksand-bold.fntdata"/><Relationship Id="rId6" Type="http://schemas.openxmlformats.org/officeDocument/2006/relationships/slide" Target="slides/slide2.xml"/><Relationship Id="rId18" Type="http://schemas.openxmlformats.org/officeDocument/2006/relationships/font" Target="fonts/Quicksand-regular.fntdata"/><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 name="Shape 2"/>
        <p:cNvGrpSpPr/>
        <p:nvPr/>
      </p:nvGrpSpPr>
      <p:grpSpPr>
        <a:xfrm>
          <a:off x="0" y="0"/>
          <a:ext cx="0" cy="0"/>
          <a:chOff x="0" y="0"/>
          <a:chExt cx="0" cy="0"/>
        </a:xfrm>
      </p:grpSpPr>
      <p:sp>
        <p:nvSpPr>
          <p:cNvPr id="3" name="Shape 3"/>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 name="Shape 4"/>
          <p:cNvSpPr txBox="1"/>
          <p:nvPr>
            <p:ph idx="1" type="body"/>
          </p:nvPr>
        </p:nvSpPr>
        <p:spPr>
          <a:xfrm>
            <a:off x="685800" y="4343400"/>
            <a:ext cx="5486399" cy="4114800"/>
          </a:xfrm>
          <a:prstGeom prst="rect">
            <a:avLst/>
          </a:prstGeom>
          <a:noFill/>
          <a:ln>
            <a:noFill/>
          </a:ln>
        </p:spPr>
        <p:txBody>
          <a:bodyPr anchorCtr="0" anchor="t" bIns="91425" lIns="91425" rIns="91425" tIns="91425"/>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22" name="Shape 222"/>
        <p:cNvGrpSpPr/>
        <p:nvPr/>
      </p:nvGrpSpPr>
      <p:grpSpPr>
        <a:xfrm>
          <a:off x="0" y="0"/>
          <a:ext cx="0" cy="0"/>
          <a:chOff x="0" y="0"/>
          <a:chExt cx="0" cy="0"/>
        </a:xfrm>
      </p:grpSpPr>
      <p:sp>
        <p:nvSpPr>
          <p:cNvPr id="223" name="Shape 22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24" name="Shape 224"/>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rPr lang="en"/>
              <a:t>Discuss recent weather events and effects of recent weather events</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30" name="Shape 230"/>
        <p:cNvGrpSpPr/>
        <p:nvPr/>
      </p:nvGrpSpPr>
      <p:grpSpPr>
        <a:xfrm>
          <a:off x="0" y="0"/>
          <a:ext cx="0" cy="0"/>
          <a:chOff x="0" y="0"/>
          <a:chExt cx="0" cy="0"/>
        </a:xfrm>
      </p:grpSpPr>
      <p:sp>
        <p:nvSpPr>
          <p:cNvPr id="231" name="Shape 231"/>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32" name="Shape 232"/>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rPr lang="en"/>
              <a:t>Allow 2 minutes for students to discuss what they think is a “catastrophic event”.  </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36" name="Shape 236"/>
        <p:cNvGrpSpPr/>
        <p:nvPr/>
      </p:nvGrpSpPr>
      <p:grpSpPr>
        <a:xfrm>
          <a:off x="0" y="0"/>
          <a:ext cx="0" cy="0"/>
          <a:chOff x="0" y="0"/>
          <a:chExt cx="0" cy="0"/>
        </a:xfrm>
      </p:grpSpPr>
      <p:sp>
        <p:nvSpPr>
          <p:cNvPr id="237" name="Shape 23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38" name="Shape 238"/>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rPr lang="en"/>
              <a:t>Washington has a variety of catastrophic events that have occurred in the past and that can occur in the future.</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45" name="Shape 245"/>
        <p:cNvGrpSpPr/>
        <p:nvPr/>
      </p:nvGrpSpPr>
      <p:grpSpPr>
        <a:xfrm>
          <a:off x="0" y="0"/>
          <a:ext cx="0" cy="0"/>
          <a:chOff x="0" y="0"/>
          <a:chExt cx="0" cy="0"/>
        </a:xfrm>
      </p:grpSpPr>
      <p:sp>
        <p:nvSpPr>
          <p:cNvPr id="246" name="Shape 246"/>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47" name="Shape 247"/>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52" name="Shape 252"/>
        <p:cNvGrpSpPr/>
        <p:nvPr/>
      </p:nvGrpSpPr>
      <p:grpSpPr>
        <a:xfrm>
          <a:off x="0" y="0"/>
          <a:ext cx="0" cy="0"/>
          <a:chOff x="0" y="0"/>
          <a:chExt cx="0" cy="0"/>
        </a:xfrm>
      </p:grpSpPr>
      <p:sp>
        <p:nvSpPr>
          <p:cNvPr id="253" name="Shape 25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54" name="Shape 254"/>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59" name="Shape 259"/>
        <p:cNvGrpSpPr/>
        <p:nvPr/>
      </p:nvGrpSpPr>
      <p:grpSpPr>
        <a:xfrm>
          <a:off x="0" y="0"/>
          <a:ext cx="0" cy="0"/>
          <a:chOff x="0" y="0"/>
          <a:chExt cx="0" cy="0"/>
        </a:xfrm>
      </p:grpSpPr>
      <p:sp>
        <p:nvSpPr>
          <p:cNvPr id="260" name="Shape 260"/>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61" name="Shape 261"/>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66" name="Shape 266"/>
        <p:cNvGrpSpPr/>
        <p:nvPr/>
      </p:nvGrpSpPr>
      <p:grpSpPr>
        <a:xfrm>
          <a:off x="0" y="0"/>
          <a:ext cx="0" cy="0"/>
          <a:chOff x="0" y="0"/>
          <a:chExt cx="0" cy="0"/>
        </a:xfrm>
      </p:grpSpPr>
      <p:sp>
        <p:nvSpPr>
          <p:cNvPr id="267" name="Shape 26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68" name="Shape 268"/>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73" name="Shape 273"/>
        <p:cNvGrpSpPr/>
        <p:nvPr/>
      </p:nvGrpSpPr>
      <p:grpSpPr>
        <a:xfrm>
          <a:off x="0" y="0"/>
          <a:ext cx="0" cy="0"/>
          <a:chOff x="0" y="0"/>
          <a:chExt cx="0" cy="0"/>
        </a:xfrm>
      </p:grpSpPr>
      <p:sp>
        <p:nvSpPr>
          <p:cNvPr id="274" name="Shape 274"/>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75" name="Shape 275"/>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80" name="Shape 280"/>
        <p:cNvGrpSpPr/>
        <p:nvPr/>
      </p:nvGrpSpPr>
      <p:grpSpPr>
        <a:xfrm>
          <a:off x="0" y="0"/>
          <a:ext cx="0" cy="0"/>
          <a:chOff x="0" y="0"/>
          <a:chExt cx="0" cy="0"/>
        </a:xfrm>
      </p:grpSpPr>
      <p:sp>
        <p:nvSpPr>
          <p:cNvPr id="281" name="Shape 281"/>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82" name="Shape 282"/>
          <p:cNvSpPr txBox="1"/>
          <p:nvPr>
            <p:ph idx="1" type="body"/>
          </p:nvPr>
        </p:nvSpPr>
        <p:spPr>
          <a:xfrm>
            <a:off x="685800" y="4343400"/>
            <a:ext cx="5486400" cy="4114800"/>
          </a:xfrm>
          <a:prstGeom prst="rect">
            <a:avLst/>
          </a:prstGeom>
        </p:spPr>
        <p:txBody>
          <a:bodyPr anchorCtr="0" anchor="t" bIns="91425" lIns="91425" rIns="91425" tIns="91425">
            <a:noAutofit/>
          </a:bodyPr>
          <a:lstStyle/>
          <a:p>
            <a:pPr indent="-228600" lvl="0" marL="457200" rtl="0">
              <a:spcBef>
                <a:spcPts val="0"/>
              </a:spcBef>
              <a:buAutoNum type="arabicPeriod"/>
            </a:pPr>
            <a:r>
              <a:rPr lang="en"/>
              <a:t>Have students discuss with table groups, then raise hands for what weather events they have experienced in their lives.  If students raise hands for “other”, discuss what other weather events those students have experienced.</a:t>
            </a:r>
          </a:p>
          <a:p>
            <a:pPr indent="-228600" lvl="0" marL="457200" rtl="0">
              <a:spcBef>
                <a:spcPts val="0"/>
              </a:spcBef>
              <a:buAutoNum type="arabicPeriod"/>
            </a:pPr>
            <a:r>
              <a:rPr lang="en"/>
              <a:t>Have the students discuss:  Would you consider any of the weather events you have experienced “Catastrophic”?</a:t>
            </a:r>
          </a:p>
          <a:p>
            <a:pPr lvl="0" rtl="0">
              <a:spcBef>
                <a:spcPts val="0"/>
              </a:spcBef>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02.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00.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4.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
  <p:cSld name="Title and Content">
    <p:spTree>
      <p:nvGrpSpPr>
        <p:cNvPr id="11" name="Shape 11"/>
        <p:cNvGrpSpPr/>
        <p:nvPr/>
      </p:nvGrpSpPr>
      <p:grpSpPr>
        <a:xfrm>
          <a:off x="0" y="0"/>
          <a:ext cx="0" cy="0"/>
          <a:chOff x="0" y="0"/>
          <a:chExt cx="0" cy="0"/>
        </a:xfrm>
      </p:grpSpPr>
      <p:sp>
        <p:nvSpPr>
          <p:cNvPr id="12" name="Shape 12"/>
          <p:cNvSpPr txBox="1"/>
          <p:nvPr>
            <p:ph type="title"/>
          </p:nvPr>
        </p:nvSpPr>
        <p:spPr>
          <a:xfrm>
            <a:off x="266700" y="228600"/>
            <a:ext cx="8610600" cy="685800"/>
          </a:xfrm>
          <a:prstGeom prst="rect">
            <a:avLst/>
          </a:prstGeom>
          <a:noFill/>
          <a:ln>
            <a:noFill/>
          </a:ln>
        </p:spPr>
        <p:txBody>
          <a:bodyPr anchorCtr="0" anchor="ctr" bIns="91425" lIns="91425" rIns="91425" tIns="91425"/>
          <a:lstStyle>
            <a:lvl1pPr indent="0" lvl="0" marL="0" marR="0" rtl="0" algn="ctr">
              <a:lnSpc>
                <a:spcPct val="90000"/>
              </a:lnSpc>
              <a:spcBef>
                <a:spcPts val="0"/>
              </a:spcBef>
              <a:buClr>
                <a:srgbClr val="366012"/>
              </a:buClr>
              <a:buFont typeface="Quattrocento Sans"/>
              <a:buNone/>
              <a:defRPr b="1" i="0" sz="4000" u="none" cap="none" strike="noStrike">
                <a:solidFill>
                  <a:srgbClr val="366012"/>
                </a:solidFill>
                <a:latin typeface="Quattrocento Sans"/>
                <a:ea typeface="Quattrocento Sans"/>
                <a:cs typeface="Quattrocento Sans"/>
                <a:sym typeface="Quattrocento Sans"/>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13" name="Shape 13"/>
          <p:cNvSpPr txBox="1"/>
          <p:nvPr>
            <p:ph idx="1" type="body"/>
          </p:nvPr>
        </p:nvSpPr>
        <p:spPr>
          <a:xfrm>
            <a:off x="266700" y="1028700"/>
            <a:ext cx="8610600" cy="3457500"/>
          </a:xfrm>
          <a:prstGeom prst="rect">
            <a:avLst/>
          </a:prstGeom>
          <a:noFill/>
          <a:ln>
            <a:noFill/>
          </a:ln>
        </p:spPr>
        <p:txBody>
          <a:bodyPr anchorCtr="0" anchor="t" bIns="91425" lIns="91425" rIns="91425" tIns="91425"/>
          <a:lstStyle>
            <a:lvl1pPr indent="-169672" lvl="0" marL="347472" marR="0" rtl="0" algn="l">
              <a:lnSpc>
                <a:spcPct val="100000"/>
              </a:lnSpc>
              <a:spcBef>
                <a:spcPts val="1800"/>
              </a:spcBef>
              <a:buClr>
                <a:srgbClr val="4D290A"/>
              </a:buClr>
              <a:buSzPct val="100000"/>
              <a:buFont typeface="Arial"/>
              <a:buChar char="•"/>
              <a:defRPr b="1" i="0" sz="2800" u="none" cap="none" strike="noStrike">
                <a:solidFill>
                  <a:srgbClr val="4D290A"/>
                </a:solidFill>
                <a:latin typeface="Quattrocento Sans"/>
                <a:ea typeface="Quattrocento Sans"/>
                <a:cs typeface="Quattrocento Sans"/>
                <a:sym typeface="Quattrocento Sans"/>
              </a:defRPr>
            </a:lvl1pPr>
            <a:lvl2pPr indent="-131064" lvl="1" marL="740664" marR="0" rtl="0" algn="l">
              <a:lnSpc>
                <a:spcPct val="100000"/>
              </a:lnSpc>
              <a:spcBef>
                <a:spcPts val="1200"/>
              </a:spcBef>
              <a:buClr>
                <a:srgbClr val="4D290A"/>
              </a:buClr>
              <a:buSzPct val="100000"/>
              <a:buFont typeface="Arial"/>
              <a:buChar char="•"/>
              <a:defRPr b="1" i="0" sz="2400" u="none" cap="none" strike="noStrike">
                <a:solidFill>
                  <a:srgbClr val="4D290A"/>
                </a:solidFill>
                <a:latin typeface="Quattrocento Sans"/>
                <a:ea typeface="Quattrocento Sans"/>
                <a:cs typeface="Quattrocento Sans"/>
                <a:sym typeface="Quattrocento Sans"/>
              </a:defRPr>
            </a:lvl2pPr>
            <a:lvl3pPr indent="-101600" lvl="2" marL="1143000" marR="0" rtl="0" algn="l">
              <a:lnSpc>
                <a:spcPct val="100000"/>
              </a:lnSpc>
              <a:spcBef>
                <a:spcPts val="800"/>
              </a:spcBef>
              <a:buClr>
                <a:srgbClr val="4D290A"/>
              </a:buClr>
              <a:buSzPct val="100000"/>
              <a:buFont typeface="Arial"/>
              <a:buChar char="•"/>
              <a:defRPr b="1" i="0" sz="2000" u="none" cap="none" strike="noStrike">
                <a:solidFill>
                  <a:srgbClr val="4D290A"/>
                </a:solidFill>
                <a:latin typeface="Quattrocento Sans"/>
                <a:ea typeface="Quattrocento Sans"/>
                <a:cs typeface="Quattrocento Sans"/>
                <a:sym typeface="Quattrocento Sans"/>
              </a:defRPr>
            </a:lvl3pPr>
            <a:lvl4pPr indent="-114300" lvl="3" marL="1600200" marR="0" rtl="0" algn="l">
              <a:lnSpc>
                <a:spcPct val="100000"/>
              </a:lnSpc>
              <a:spcBef>
                <a:spcPts val="600"/>
              </a:spcBef>
              <a:buClr>
                <a:srgbClr val="4D290A"/>
              </a:buClr>
              <a:buSzPct val="100000"/>
              <a:buFont typeface="Arial"/>
              <a:buChar char="•"/>
              <a:defRPr b="1" i="0" sz="1800" u="none" cap="none" strike="noStrike">
                <a:solidFill>
                  <a:srgbClr val="4D290A"/>
                </a:solidFill>
                <a:latin typeface="Quattrocento Sans"/>
                <a:ea typeface="Quattrocento Sans"/>
                <a:cs typeface="Quattrocento Sans"/>
                <a:sym typeface="Quattrocento Sans"/>
              </a:defRPr>
            </a:lvl4pPr>
            <a:lvl5pPr indent="-114300" lvl="4" marL="2057400" marR="0" rtl="0" algn="l">
              <a:lnSpc>
                <a:spcPct val="100000"/>
              </a:lnSpc>
              <a:spcBef>
                <a:spcPts val="600"/>
              </a:spcBef>
              <a:buClr>
                <a:srgbClr val="4D290A"/>
              </a:buClr>
              <a:buSzPct val="100000"/>
              <a:buFont typeface="Arial"/>
              <a:buChar char="•"/>
              <a:defRPr b="1" i="0" sz="1800" u="none" cap="none" strike="noStrike">
                <a:solidFill>
                  <a:srgbClr val="4D290A"/>
                </a:solidFill>
                <a:latin typeface="Quattrocento Sans"/>
                <a:ea typeface="Quattrocento Sans"/>
                <a:cs typeface="Quattrocento Sans"/>
                <a:sym typeface="Quattrocento Sans"/>
              </a:defRPr>
            </a:lvl5pPr>
            <a:lvl6pPr indent="-127000" lvl="5" marL="2514600" marR="0" rtl="0" algn="l">
              <a:lnSpc>
                <a:spcPct val="90000"/>
              </a:lnSpc>
              <a:spcBef>
                <a:spcPts val="600"/>
              </a:spcBef>
              <a:buClr>
                <a:schemeClr val="dk1"/>
              </a:buClr>
              <a:buSzPct val="100000"/>
              <a:buFont typeface="Arial"/>
              <a:buChar char="•"/>
              <a:defRPr b="0" i="0" sz="1600" u="none" cap="none" strike="noStrike">
                <a:solidFill>
                  <a:schemeClr val="dk1"/>
                </a:solidFill>
                <a:latin typeface="Quattrocento Sans"/>
                <a:ea typeface="Quattrocento Sans"/>
                <a:cs typeface="Quattrocento Sans"/>
                <a:sym typeface="Quattrocento Sans"/>
              </a:defRPr>
            </a:lvl6pPr>
            <a:lvl7pPr indent="-127000" lvl="6" marL="2971800" marR="0" rtl="0" algn="l">
              <a:lnSpc>
                <a:spcPct val="90000"/>
              </a:lnSpc>
              <a:spcBef>
                <a:spcPts val="600"/>
              </a:spcBef>
              <a:buClr>
                <a:schemeClr val="dk1"/>
              </a:buClr>
              <a:buSzPct val="100000"/>
              <a:buFont typeface="Arial"/>
              <a:buChar char="•"/>
              <a:defRPr b="0" i="0" sz="1600" u="none" cap="none" strike="noStrike">
                <a:solidFill>
                  <a:schemeClr val="dk1"/>
                </a:solidFill>
                <a:latin typeface="Quattrocento Sans"/>
                <a:ea typeface="Quattrocento Sans"/>
                <a:cs typeface="Quattrocento Sans"/>
                <a:sym typeface="Quattrocento Sans"/>
              </a:defRPr>
            </a:lvl7pPr>
            <a:lvl8pPr indent="-127000" lvl="7" marL="3429000" marR="0" rtl="0" algn="l">
              <a:lnSpc>
                <a:spcPct val="90000"/>
              </a:lnSpc>
              <a:spcBef>
                <a:spcPts val="600"/>
              </a:spcBef>
              <a:buClr>
                <a:schemeClr val="dk1"/>
              </a:buClr>
              <a:buSzPct val="100000"/>
              <a:buFont typeface="Arial"/>
              <a:buChar char="•"/>
              <a:defRPr b="0" i="0" sz="1600" u="none" cap="none" strike="noStrike">
                <a:solidFill>
                  <a:schemeClr val="dk1"/>
                </a:solidFill>
                <a:latin typeface="Quattrocento Sans"/>
                <a:ea typeface="Quattrocento Sans"/>
                <a:cs typeface="Quattrocento Sans"/>
                <a:sym typeface="Quattrocento Sans"/>
              </a:defRPr>
            </a:lvl8pPr>
            <a:lvl9pPr indent="-127000" lvl="8" marL="3886200" marR="0" rtl="0" algn="l">
              <a:lnSpc>
                <a:spcPct val="90000"/>
              </a:lnSpc>
              <a:spcBef>
                <a:spcPts val="600"/>
              </a:spcBef>
              <a:buClr>
                <a:schemeClr val="dk1"/>
              </a:buClr>
              <a:buSzPct val="100000"/>
              <a:buFont typeface="Arial"/>
              <a:buChar char="•"/>
              <a:defRPr b="0" i="0" sz="1600" u="none" cap="none" strike="noStrike">
                <a:solidFill>
                  <a:schemeClr val="dk1"/>
                </a:solidFill>
                <a:latin typeface="Quattrocento Sans"/>
                <a:ea typeface="Quattrocento Sans"/>
                <a:cs typeface="Quattrocento Sans"/>
                <a:sym typeface="Quattrocento Sans"/>
              </a:defRPr>
            </a:lvl9pPr>
          </a:lstStyle>
          <a:p/>
        </p:txBody>
      </p:sp>
      <p:sp>
        <p:nvSpPr>
          <p:cNvPr id="14" name="Shape 14"/>
          <p:cNvSpPr txBox="1"/>
          <p:nvPr>
            <p:ph idx="10" type="dt"/>
          </p:nvPr>
        </p:nvSpPr>
        <p:spPr>
          <a:xfrm>
            <a:off x="6056707" y="4514850"/>
            <a:ext cx="1047300" cy="171600"/>
          </a:xfrm>
          <a:prstGeom prst="rect">
            <a:avLst/>
          </a:prstGeom>
          <a:noFill/>
          <a:ln>
            <a:noFill/>
          </a:ln>
        </p:spPr>
        <p:txBody>
          <a:bodyPr anchorCtr="0" anchor="ctr" bIns="91425" lIns="91425" rIns="91425" tIns="91425"/>
          <a:lstStyle>
            <a:lvl1pPr indent="0" lvl="0" marL="0" marR="0" rtl="0" algn="l">
              <a:spcBef>
                <a:spcPts val="0"/>
              </a:spcBef>
              <a:buNone/>
              <a:defRPr b="0" i="0" sz="1000" u="none" cap="none" strike="noStrike">
                <a:solidFill>
                  <a:schemeClr val="dk1"/>
                </a:solidFill>
                <a:latin typeface="Quattrocento Sans"/>
                <a:ea typeface="Quattrocento Sans"/>
                <a:cs typeface="Quattrocento Sans"/>
                <a:sym typeface="Quattrocento Sans"/>
              </a:defRPr>
            </a:lvl1pPr>
            <a:lvl2pPr indent="0" lvl="1" marL="4572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2pPr>
            <a:lvl3pPr indent="0" lvl="2" marL="9144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3pPr>
            <a:lvl4pPr indent="0" lvl="3" marL="13716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4pPr>
            <a:lvl5pPr indent="0" lvl="4" marL="18288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5pPr>
            <a:lvl6pPr indent="0" lvl="5" marL="22860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6pPr>
            <a:lvl7pPr indent="0" lvl="6" marL="27432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7pPr>
            <a:lvl8pPr indent="0" lvl="7" marL="32004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8pPr>
            <a:lvl9pPr indent="0" lvl="8" marL="36576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9pPr>
          </a:lstStyle>
          <a:p/>
        </p:txBody>
      </p:sp>
      <p:sp>
        <p:nvSpPr>
          <p:cNvPr id="15" name="Shape 15"/>
          <p:cNvSpPr txBox="1"/>
          <p:nvPr>
            <p:ph idx="11" type="ftr"/>
          </p:nvPr>
        </p:nvSpPr>
        <p:spPr>
          <a:xfrm>
            <a:off x="1484709" y="4514850"/>
            <a:ext cx="4457700" cy="171600"/>
          </a:xfrm>
          <a:prstGeom prst="rect">
            <a:avLst/>
          </a:prstGeom>
          <a:noFill/>
          <a:ln>
            <a:noFill/>
          </a:ln>
        </p:spPr>
        <p:txBody>
          <a:bodyPr anchorCtr="0" anchor="ctr" bIns="91425" lIns="91425" rIns="91425" tIns="91425"/>
          <a:lstStyle>
            <a:lvl1pPr indent="0" lvl="0" marL="0" marR="0" rtl="0" algn="l">
              <a:spcBef>
                <a:spcPts val="0"/>
              </a:spcBef>
              <a:buNone/>
              <a:defRPr b="0" i="0" sz="1000" u="none" cap="none" strike="noStrike">
                <a:solidFill>
                  <a:schemeClr val="dk1"/>
                </a:solidFill>
                <a:latin typeface="Quattrocento Sans"/>
                <a:ea typeface="Quattrocento Sans"/>
                <a:cs typeface="Quattrocento Sans"/>
                <a:sym typeface="Quattrocento Sans"/>
              </a:defRPr>
            </a:lvl1pPr>
            <a:lvl2pPr indent="0" lvl="1" marL="4572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2pPr>
            <a:lvl3pPr indent="0" lvl="2" marL="9144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3pPr>
            <a:lvl4pPr indent="0" lvl="3" marL="13716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4pPr>
            <a:lvl5pPr indent="0" lvl="4" marL="18288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5pPr>
            <a:lvl6pPr indent="0" lvl="5" marL="22860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6pPr>
            <a:lvl7pPr indent="0" lvl="6" marL="27432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7pPr>
            <a:lvl8pPr indent="0" lvl="7" marL="32004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8pPr>
            <a:lvl9pPr indent="0" lvl="8" marL="36576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9pPr>
          </a:lstStyle>
          <a:p/>
        </p:txBody>
      </p:sp>
      <p:sp>
        <p:nvSpPr>
          <p:cNvPr id="16" name="Shape 16"/>
          <p:cNvSpPr txBox="1"/>
          <p:nvPr>
            <p:ph idx="12" type="sldNum"/>
          </p:nvPr>
        </p:nvSpPr>
        <p:spPr>
          <a:xfrm>
            <a:off x="798910" y="4514850"/>
            <a:ext cx="571500" cy="171600"/>
          </a:xfrm>
          <a:prstGeom prst="rect">
            <a:avLst/>
          </a:prstGeom>
          <a:noFill/>
          <a:ln>
            <a:noFill/>
          </a:ln>
        </p:spPr>
        <p:txBody>
          <a:bodyPr anchorCtr="0" anchor="ctr" bIns="45700" lIns="91425" rIns="91425" tIns="45700">
            <a:noAutofit/>
          </a:bodyPr>
          <a:lstStyle/>
          <a:p>
            <a:pPr indent="0" lvl="0" marL="0" marR="0" rtl="0" algn="l">
              <a:spcBef>
                <a:spcPts val="0"/>
              </a:spcBef>
              <a:buSzPct val="25000"/>
              <a:buNone/>
            </a:pPr>
            <a:fld id="{00000000-1234-1234-1234-123412341234}" type="slidenum">
              <a:rPr b="0" i="0" lang="en" sz="1000" u="none" cap="none" strike="noStrike">
                <a:solidFill>
                  <a:schemeClr val="dk1"/>
                </a:solidFill>
                <a:latin typeface="Quattrocento Sans"/>
                <a:ea typeface="Quattrocento Sans"/>
                <a:cs typeface="Quattrocento Sans"/>
                <a:sym typeface="Quattrocento Sans"/>
              </a:rPr>
              <a:t>‹#›</a:t>
            </a:fl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Three Pictures with Caption">
    <p:spTree>
      <p:nvGrpSpPr>
        <p:cNvPr id="131" name="Shape 131"/>
        <p:cNvGrpSpPr/>
        <p:nvPr/>
      </p:nvGrpSpPr>
      <p:grpSpPr>
        <a:xfrm>
          <a:off x="0" y="0"/>
          <a:ext cx="0" cy="0"/>
          <a:chOff x="0" y="0"/>
          <a:chExt cx="0" cy="0"/>
        </a:xfrm>
      </p:grpSpPr>
      <p:sp>
        <p:nvSpPr>
          <p:cNvPr id="132" name="Shape 132"/>
          <p:cNvSpPr txBox="1"/>
          <p:nvPr>
            <p:ph idx="10" type="dt"/>
          </p:nvPr>
        </p:nvSpPr>
        <p:spPr>
          <a:xfrm>
            <a:off x="6056707" y="4514850"/>
            <a:ext cx="1047300" cy="171600"/>
          </a:xfrm>
          <a:prstGeom prst="rect">
            <a:avLst/>
          </a:prstGeom>
          <a:noFill/>
          <a:ln>
            <a:noFill/>
          </a:ln>
        </p:spPr>
        <p:txBody>
          <a:bodyPr anchorCtr="0" anchor="ctr" bIns="91425" lIns="91425" rIns="91425" tIns="91425"/>
          <a:lstStyle>
            <a:lvl1pPr indent="0" lvl="0" marL="0" marR="0" rtl="0" algn="l">
              <a:spcBef>
                <a:spcPts val="0"/>
              </a:spcBef>
              <a:buNone/>
              <a:defRPr sz="1000">
                <a:solidFill>
                  <a:schemeClr val="dk1"/>
                </a:solidFill>
                <a:latin typeface="Quattrocento Sans"/>
                <a:ea typeface="Quattrocento Sans"/>
                <a:cs typeface="Quattrocento Sans"/>
                <a:sym typeface="Quattrocento Sans"/>
              </a:defRPr>
            </a:lvl1pPr>
            <a:lvl2pPr indent="0" lvl="1" marL="4572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2pPr>
            <a:lvl3pPr indent="0" lvl="2" marL="9144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3pPr>
            <a:lvl4pPr indent="0" lvl="3" marL="13716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4pPr>
            <a:lvl5pPr indent="0" lvl="4" marL="18288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5pPr>
            <a:lvl6pPr indent="0" lvl="5" marL="22860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6pPr>
            <a:lvl7pPr indent="0" lvl="6" marL="27432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7pPr>
            <a:lvl8pPr indent="0" lvl="7" marL="32004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8pPr>
            <a:lvl9pPr indent="0" lvl="8" marL="36576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9pPr>
          </a:lstStyle>
          <a:p/>
        </p:txBody>
      </p:sp>
      <p:sp>
        <p:nvSpPr>
          <p:cNvPr id="133" name="Shape 133"/>
          <p:cNvSpPr txBox="1"/>
          <p:nvPr>
            <p:ph idx="11" type="ftr"/>
          </p:nvPr>
        </p:nvSpPr>
        <p:spPr>
          <a:xfrm>
            <a:off x="1484709" y="4514850"/>
            <a:ext cx="4457700" cy="171600"/>
          </a:xfrm>
          <a:prstGeom prst="rect">
            <a:avLst/>
          </a:prstGeom>
          <a:noFill/>
          <a:ln>
            <a:noFill/>
          </a:ln>
        </p:spPr>
        <p:txBody>
          <a:bodyPr anchorCtr="0" anchor="ctr" bIns="91425" lIns="91425" rIns="91425" tIns="91425"/>
          <a:lstStyle>
            <a:lvl1pPr indent="0" lvl="0" marL="0" marR="0" rtl="0" algn="l">
              <a:spcBef>
                <a:spcPts val="0"/>
              </a:spcBef>
              <a:buNone/>
              <a:defRPr sz="1000">
                <a:solidFill>
                  <a:schemeClr val="dk1"/>
                </a:solidFill>
                <a:latin typeface="Quattrocento Sans"/>
                <a:ea typeface="Quattrocento Sans"/>
                <a:cs typeface="Quattrocento Sans"/>
                <a:sym typeface="Quattrocento Sans"/>
              </a:defRPr>
            </a:lvl1pPr>
            <a:lvl2pPr indent="0" lvl="1" marL="4572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2pPr>
            <a:lvl3pPr indent="0" lvl="2" marL="9144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3pPr>
            <a:lvl4pPr indent="0" lvl="3" marL="13716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4pPr>
            <a:lvl5pPr indent="0" lvl="4" marL="18288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5pPr>
            <a:lvl6pPr indent="0" lvl="5" marL="22860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6pPr>
            <a:lvl7pPr indent="0" lvl="6" marL="27432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7pPr>
            <a:lvl8pPr indent="0" lvl="7" marL="32004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8pPr>
            <a:lvl9pPr indent="0" lvl="8" marL="36576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9pPr>
          </a:lstStyle>
          <a:p/>
        </p:txBody>
      </p:sp>
      <p:sp>
        <p:nvSpPr>
          <p:cNvPr id="134" name="Shape 134"/>
          <p:cNvSpPr txBox="1"/>
          <p:nvPr>
            <p:ph idx="12" type="sldNum"/>
          </p:nvPr>
        </p:nvSpPr>
        <p:spPr>
          <a:xfrm>
            <a:off x="798910" y="4514850"/>
            <a:ext cx="571500" cy="171600"/>
          </a:xfrm>
          <a:prstGeom prst="rect">
            <a:avLst/>
          </a:prstGeom>
          <a:noFill/>
          <a:ln>
            <a:noFill/>
          </a:ln>
        </p:spPr>
        <p:txBody>
          <a:bodyPr anchorCtr="0" anchor="ctr" bIns="45700" lIns="91425" rIns="91425" tIns="45700">
            <a:noAutofit/>
          </a:bodyPr>
          <a:lstStyle/>
          <a:p>
            <a:pPr indent="0" lvl="0" marL="0" marR="0" rtl="0" algn="l">
              <a:spcBef>
                <a:spcPts val="0"/>
              </a:spcBef>
              <a:buSzPct val="25000"/>
              <a:buNone/>
            </a:pPr>
            <a:fld id="{00000000-1234-1234-1234-123412341234}" type="slidenum">
              <a:rPr lang="en" sz="1000">
                <a:solidFill>
                  <a:schemeClr val="dk1"/>
                </a:solidFill>
                <a:latin typeface="Quattrocento Sans"/>
                <a:ea typeface="Quattrocento Sans"/>
                <a:cs typeface="Quattrocento Sans"/>
                <a:sym typeface="Quattrocento Sans"/>
              </a:rPr>
              <a:t>‹#›</a:t>
            </a:fld>
          </a:p>
        </p:txBody>
      </p:sp>
      <p:grpSp>
        <p:nvGrpSpPr>
          <p:cNvPr id="135" name="Shape 135"/>
          <p:cNvGrpSpPr/>
          <p:nvPr/>
        </p:nvGrpSpPr>
        <p:grpSpPr>
          <a:xfrm flipH="1" rot="5400000">
            <a:off x="205856" y="826758"/>
            <a:ext cx="3790286" cy="3308816"/>
            <a:chOff x="895350" y="3313112"/>
            <a:chExt cx="3613237" cy="2790837"/>
          </a:xfrm>
        </p:grpSpPr>
        <p:sp>
          <p:nvSpPr>
            <p:cNvPr id="136" name="Shape 136"/>
            <p:cNvSpPr/>
            <p:nvPr/>
          </p:nvSpPr>
          <p:spPr>
            <a:xfrm>
              <a:off x="963612" y="3725862"/>
              <a:ext cx="11100" cy="1952700"/>
            </a:xfrm>
            <a:custGeom>
              <a:pathLst>
                <a:path extrusionOk="0" h="120000" w="120000">
                  <a:moveTo>
                    <a:pt x="72000" y="0"/>
                  </a:moveTo>
                  <a:cubicBezTo>
                    <a:pt x="96000" y="10092"/>
                    <a:pt x="96000" y="20046"/>
                    <a:pt x="96000" y="30000"/>
                  </a:cubicBezTo>
                  <a:cubicBezTo>
                    <a:pt x="96000" y="34976"/>
                    <a:pt x="72000" y="40092"/>
                    <a:pt x="72000" y="45069"/>
                  </a:cubicBezTo>
                  <a:cubicBezTo>
                    <a:pt x="72000" y="50046"/>
                    <a:pt x="72000" y="55023"/>
                    <a:pt x="96000" y="60000"/>
                  </a:cubicBezTo>
                  <a:cubicBezTo>
                    <a:pt x="96000" y="70092"/>
                    <a:pt x="120000" y="80046"/>
                    <a:pt x="96000" y="90000"/>
                  </a:cubicBezTo>
                  <a:cubicBezTo>
                    <a:pt x="120000" y="94976"/>
                    <a:pt x="96000" y="100092"/>
                    <a:pt x="96000" y="105069"/>
                  </a:cubicBezTo>
                  <a:cubicBezTo>
                    <a:pt x="96000" y="110046"/>
                    <a:pt x="72000" y="115023"/>
                    <a:pt x="72000" y="120000"/>
                  </a:cubicBezTo>
                  <a:cubicBezTo>
                    <a:pt x="48000" y="120000"/>
                    <a:pt x="48000" y="120000"/>
                    <a:pt x="48000" y="120000"/>
                  </a:cubicBezTo>
                  <a:cubicBezTo>
                    <a:pt x="48000" y="115023"/>
                    <a:pt x="24000" y="110046"/>
                    <a:pt x="24000" y="105069"/>
                  </a:cubicBezTo>
                  <a:cubicBezTo>
                    <a:pt x="24000" y="100092"/>
                    <a:pt x="0" y="94976"/>
                    <a:pt x="0" y="90000"/>
                  </a:cubicBezTo>
                  <a:cubicBezTo>
                    <a:pt x="0" y="80046"/>
                    <a:pt x="24000" y="70092"/>
                    <a:pt x="24000" y="60000"/>
                  </a:cubicBezTo>
                  <a:cubicBezTo>
                    <a:pt x="48000" y="55023"/>
                    <a:pt x="48000" y="50046"/>
                    <a:pt x="48000" y="45069"/>
                  </a:cubicBezTo>
                  <a:cubicBezTo>
                    <a:pt x="48000" y="40092"/>
                    <a:pt x="24000" y="34976"/>
                    <a:pt x="24000" y="30000"/>
                  </a:cubicBezTo>
                  <a:cubicBezTo>
                    <a:pt x="0" y="20046"/>
                    <a:pt x="24000" y="10092"/>
                    <a:pt x="48000" y="0"/>
                  </a:cubicBezTo>
                  <a:lnTo>
                    <a:pt x="72000" y="0"/>
                  </a:lnTo>
                  <a:close/>
                </a:path>
              </a:pathLst>
            </a:custGeom>
            <a:solidFill>
              <a:srgbClr val="4D290A"/>
            </a:solidFill>
            <a:ln>
              <a:noFill/>
            </a:ln>
          </p:spPr>
          <p:txBody>
            <a:bodyPr anchorCtr="0" anchor="t" bIns="45700" lIns="91425" rIns="91425" tIns="45700">
              <a:noAutofit/>
            </a:bodyPr>
            <a:lstStyle/>
            <a:p>
              <a:pPr indent="0" lvl="0" marL="0" marR="0" rtl="0" algn="l">
                <a:spcBef>
                  <a:spcPts val="0"/>
                </a:spcBef>
                <a:buNone/>
              </a:pPr>
              <a:r>
                <a:t/>
              </a:r>
              <a:endParaRPr sz="1800">
                <a:solidFill>
                  <a:schemeClr val="dk1"/>
                </a:solidFill>
                <a:latin typeface="Quattrocento Sans"/>
                <a:ea typeface="Quattrocento Sans"/>
                <a:cs typeface="Quattrocento Sans"/>
                <a:sym typeface="Quattrocento Sans"/>
              </a:endParaRPr>
            </a:p>
          </p:txBody>
        </p:sp>
        <p:sp>
          <p:nvSpPr>
            <p:cNvPr id="137" name="Shape 137"/>
            <p:cNvSpPr/>
            <p:nvPr/>
          </p:nvSpPr>
          <p:spPr>
            <a:xfrm>
              <a:off x="1350962" y="6038850"/>
              <a:ext cx="2736900" cy="11100"/>
            </a:xfrm>
            <a:custGeom>
              <a:pathLst>
                <a:path extrusionOk="0" h="120000" w="120000">
                  <a:moveTo>
                    <a:pt x="0" y="48000"/>
                  </a:moveTo>
                  <a:cubicBezTo>
                    <a:pt x="9967" y="24000"/>
                    <a:pt x="19934" y="0"/>
                    <a:pt x="30000" y="24000"/>
                  </a:cubicBezTo>
                  <a:cubicBezTo>
                    <a:pt x="34934" y="24000"/>
                    <a:pt x="39967" y="48000"/>
                    <a:pt x="45000" y="48000"/>
                  </a:cubicBezTo>
                  <a:cubicBezTo>
                    <a:pt x="49934" y="48000"/>
                    <a:pt x="54967" y="24000"/>
                    <a:pt x="60000" y="24000"/>
                  </a:cubicBezTo>
                  <a:cubicBezTo>
                    <a:pt x="69967" y="24000"/>
                    <a:pt x="79934" y="0"/>
                    <a:pt x="90000" y="0"/>
                  </a:cubicBezTo>
                  <a:cubicBezTo>
                    <a:pt x="94934" y="0"/>
                    <a:pt x="99967" y="24000"/>
                    <a:pt x="105000" y="24000"/>
                  </a:cubicBezTo>
                  <a:cubicBezTo>
                    <a:pt x="109934" y="24000"/>
                    <a:pt x="114967" y="24000"/>
                    <a:pt x="120000" y="48000"/>
                  </a:cubicBezTo>
                  <a:cubicBezTo>
                    <a:pt x="120000" y="48000"/>
                    <a:pt x="120000" y="48000"/>
                    <a:pt x="120000" y="48000"/>
                  </a:cubicBezTo>
                  <a:cubicBezTo>
                    <a:pt x="114967" y="72000"/>
                    <a:pt x="109934" y="72000"/>
                    <a:pt x="105000" y="96000"/>
                  </a:cubicBezTo>
                  <a:cubicBezTo>
                    <a:pt x="99967" y="96000"/>
                    <a:pt x="94934" y="96000"/>
                    <a:pt x="90000" y="96000"/>
                  </a:cubicBezTo>
                  <a:cubicBezTo>
                    <a:pt x="79934" y="120000"/>
                    <a:pt x="69967" y="96000"/>
                    <a:pt x="60000" y="72000"/>
                  </a:cubicBezTo>
                  <a:cubicBezTo>
                    <a:pt x="54967" y="72000"/>
                    <a:pt x="49934" y="72000"/>
                    <a:pt x="45000" y="72000"/>
                  </a:cubicBezTo>
                  <a:cubicBezTo>
                    <a:pt x="39967" y="72000"/>
                    <a:pt x="34934" y="96000"/>
                    <a:pt x="30000" y="96000"/>
                  </a:cubicBezTo>
                  <a:cubicBezTo>
                    <a:pt x="19934" y="96000"/>
                    <a:pt x="9967" y="96000"/>
                    <a:pt x="0" y="48000"/>
                  </a:cubicBezTo>
                  <a:close/>
                </a:path>
              </a:pathLst>
            </a:custGeom>
            <a:solidFill>
              <a:srgbClr val="4D290A"/>
            </a:solidFill>
            <a:ln>
              <a:noFill/>
            </a:ln>
          </p:spPr>
          <p:txBody>
            <a:bodyPr anchorCtr="0" anchor="t" bIns="45700" lIns="91425" rIns="91425" tIns="45700">
              <a:noAutofit/>
            </a:bodyPr>
            <a:lstStyle/>
            <a:p>
              <a:pPr indent="0" lvl="0" marL="0" marR="0" rtl="0" algn="l">
                <a:spcBef>
                  <a:spcPts val="0"/>
                </a:spcBef>
                <a:buNone/>
              </a:pPr>
              <a:r>
                <a:t/>
              </a:r>
              <a:endParaRPr sz="1800">
                <a:solidFill>
                  <a:schemeClr val="dk1"/>
                </a:solidFill>
                <a:latin typeface="Quattrocento Sans"/>
                <a:ea typeface="Quattrocento Sans"/>
                <a:cs typeface="Quattrocento Sans"/>
                <a:sym typeface="Quattrocento Sans"/>
              </a:endParaRPr>
            </a:p>
          </p:txBody>
        </p:sp>
        <p:sp>
          <p:nvSpPr>
            <p:cNvPr id="138" name="Shape 138"/>
            <p:cNvSpPr/>
            <p:nvPr/>
          </p:nvSpPr>
          <p:spPr>
            <a:xfrm>
              <a:off x="1330325" y="3378200"/>
              <a:ext cx="2743200" cy="11100"/>
            </a:xfrm>
            <a:custGeom>
              <a:pathLst>
                <a:path extrusionOk="0" h="120000" w="120000">
                  <a:moveTo>
                    <a:pt x="0" y="48000"/>
                  </a:moveTo>
                  <a:cubicBezTo>
                    <a:pt x="9942" y="24000"/>
                    <a:pt x="19983" y="0"/>
                    <a:pt x="29926" y="24000"/>
                  </a:cubicBezTo>
                  <a:cubicBezTo>
                    <a:pt x="34946" y="24000"/>
                    <a:pt x="39967" y="48000"/>
                    <a:pt x="44987" y="48000"/>
                  </a:cubicBezTo>
                  <a:cubicBezTo>
                    <a:pt x="50008" y="48000"/>
                    <a:pt x="55028" y="24000"/>
                    <a:pt x="59950" y="24000"/>
                  </a:cubicBezTo>
                  <a:cubicBezTo>
                    <a:pt x="69991" y="24000"/>
                    <a:pt x="80032" y="0"/>
                    <a:pt x="89975" y="0"/>
                  </a:cubicBezTo>
                  <a:cubicBezTo>
                    <a:pt x="94995" y="0"/>
                    <a:pt x="100016" y="24000"/>
                    <a:pt x="105036" y="24000"/>
                  </a:cubicBezTo>
                  <a:cubicBezTo>
                    <a:pt x="109958" y="24000"/>
                    <a:pt x="114979" y="24000"/>
                    <a:pt x="120000" y="48000"/>
                  </a:cubicBezTo>
                  <a:cubicBezTo>
                    <a:pt x="120000" y="72000"/>
                    <a:pt x="120000" y="72000"/>
                    <a:pt x="120000" y="72000"/>
                  </a:cubicBezTo>
                  <a:cubicBezTo>
                    <a:pt x="114979" y="72000"/>
                    <a:pt x="109958" y="96000"/>
                    <a:pt x="105036" y="96000"/>
                  </a:cubicBezTo>
                  <a:cubicBezTo>
                    <a:pt x="100016" y="96000"/>
                    <a:pt x="94995" y="96000"/>
                    <a:pt x="89975" y="96000"/>
                  </a:cubicBezTo>
                  <a:cubicBezTo>
                    <a:pt x="80032" y="120000"/>
                    <a:pt x="69991" y="96000"/>
                    <a:pt x="59950" y="72000"/>
                  </a:cubicBezTo>
                  <a:cubicBezTo>
                    <a:pt x="55028" y="72000"/>
                    <a:pt x="50008" y="72000"/>
                    <a:pt x="44987" y="72000"/>
                  </a:cubicBezTo>
                  <a:cubicBezTo>
                    <a:pt x="39967" y="72000"/>
                    <a:pt x="34946" y="96000"/>
                    <a:pt x="29926" y="96000"/>
                  </a:cubicBezTo>
                  <a:cubicBezTo>
                    <a:pt x="19983" y="96000"/>
                    <a:pt x="9942" y="96000"/>
                    <a:pt x="0" y="72000"/>
                  </a:cubicBezTo>
                  <a:lnTo>
                    <a:pt x="0" y="48000"/>
                  </a:lnTo>
                  <a:close/>
                </a:path>
              </a:pathLst>
            </a:custGeom>
            <a:solidFill>
              <a:srgbClr val="4D290A"/>
            </a:solidFill>
            <a:ln>
              <a:noFill/>
            </a:ln>
          </p:spPr>
          <p:txBody>
            <a:bodyPr anchorCtr="0" anchor="t" bIns="45700" lIns="91425" rIns="91425" tIns="45700">
              <a:noAutofit/>
            </a:bodyPr>
            <a:lstStyle/>
            <a:p>
              <a:pPr indent="0" lvl="0" marL="0" marR="0" rtl="0" algn="l">
                <a:spcBef>
                  <a:spcPts val="0"/>
                </a:spcBef>
                <a:buNone/>
              </a:pPr>
              <a:r>
                <a:t/>
              </a:r>
              <a:endParaRPr sz="1800">
                <a:solidFill>
                  <a:schemeClr val="dk1"/>
                </a:solidFill>
                <a:latin typeface="Quattrocento Sans"/>
                <a:ea typeface="Quattrocento Sans"/>
                <a:cs typeface="Quattrocento Sans"/>
                <a:sym typeface="Quattrocento Sans"/>
              </a:endParaRPr>
            </a:p>
          </p:txBody>
        </p:sp>
        <p:sp>
          <p:nvSpPr>
            <p:cNvPr id="139" name="Shape 139"/>
            <p:cNvSpPr/>
            <p:nvPr/>
          </p:nvSpPr>
          <p:spPr>
            <a:xfrm>
              <a:off x="4443412" y="3759200"/>
              <a:ext cx="9600" cy="1919400"/>
            </a:xfrm>
            <a:custGeom>
              <a:pathLst>
                <a:path extrusionOk="0" h="120000" w="120000">
                  <a:moveTo>
                    <a:pt x="60000" y="120000"/>
                  </a:moveTo>
                  <a:cubicBezTo>
                    <a:pt x="0" y="110011"/>
                    <a:pt x="0" y="100023"/>
                    <a:pt x="0" y="90035"/>
                  </a:cubicBezTo>
                  <a:cubicBezTo>
                    <a:pt x="0" y="84970"/>
                    <a:pt x="30000" y="80046"/>
                    <a:pt x="30000" y="74982"/>
                  </a:cubicBezTo>
                  <a:cubicBezTo>
                    <a:pt x="30000" y="70058"/>
                    <a:pt x="30000" y="64994"/>
                    <a:pt x="30000" y="60070"/>
                  </a:cubicBezTo>
                  <a:cubicBezTo>
                    <a:pt x="0" y="50082"/>
                    <a:pt x="0" y="39953"/>
                    <a:pt x="0" y="29964"/>
                  </a:cubicBezTo>
                  <a:cubicBezTo>
                    <a:pt x="0" y="25041"/>
                    <a:pt x="0" y="19976"/>
                    <a:pt x="0" y="15052"/>
                  </a:cubicBezTo>
                  <a:cubicBezTo>
                    <a:pt x="30000" y="9988"/>
                    <a:pt x="30000" y="5064"/>
                    <a:pt x="60000" y="0"/>
                  </a:cubicBezTo>
                  <a:cubicBezTo>
                    <a:pt x="60000" y="0"/>
                    <a:pt x="60000" y="0"/>
                    <a:pt x="60000" y="0"/>
                  </a:cubicBezTo>
                  <a:cubicBezTo>
                    <a:pt x="90000" y="5064"/>
                    <a:pt x="90000" y="9988"/>
                    <a:pt x="90000" y="15052"/>
                  </a:cubicBezTo>
                  <a:cubicBezTo>
                    <a:pt x="120000" y="19976"/>
                    <a:pt x="120000" y="25041"/>
                    <a:pt x="120000" y="29964"/>
                  </a:cubicBezTo>
                  <a:cubicBezTo>
                    <a:pt x="120000" y="39953"/>
                    <a:pt x="90000" y="50082"/>
                    <a:pt x="90000" y="60070"/>
                  </a:cubicBezTo>
                  <a:cubicBezTo>
                    <a:pt x="90000" y="64994"/>
                    <a:pt x="60000" y="70058"/>
                    <a:pt x="60000" y="74982"/>
                  </a:cubicBezTo>
                  <a:cubicBezTo>
                    <a:pt x="90000" y="80046"/>
                    <a:pt x="90000" y="84970"/>
                    <a:pt x="90000" y="90035"/>
                  </a:cubicBezTo>
                  <a:cubicBezTo>
                    <a:pt x="120000" y="100023"/>
                    <a:pt x="90000" y="110011"/>
                    <a:pt x="60000" y="120000"/>
                  </a:cubicBezTo>
                  <a:close/>
                </a:path>
              </a:pathLst>
            </a:custGeom>
            <a:solidFill>
              <a:srgbClr val="4D290A"/>
            </a:solidFill>
            <a:ln>
              <a:noFill/>
            </a:ln>
          </p:spPr>
          <p:txBody>
            <a:bodyPr anchorCtr="0" anchor="t" bIns="45700" lIns="91425" rIns="91425" tIns="45700">
              <a:noAutofit/>
            </a:bodyPr>
            <a:lstStyle/>
            <a:p>
              <a:pPr indent="0" lvl="0" marL="0" marR="0" rtl="0" algn="l">
                <a:spcBef>
                  <a:spcPts val="0"/>
                </a:spcBef>
                <a:buNone/>
              </a:pPr>
              <a:r>
                <a:t/>
              </a:r>
              <a:endParaRPr sz="1800">
                <a:solidFill>
                  <a:schemeClr val="dk1"/>
                </a:solidFill>
                <a:latin typeface="Quattrocento Sans"/>
                <a:ea typeface="Quattrocento Sans"/>
                <a:cs typeface="Quattrocento Sans"/>
                <a:sym typeface="Quattrocento Sans"/>
              </a:endParaRPr>
            </a:p>
          </p:txBody>
        </p:sp>
        <p:sp>
          <p:nvSpPr>
            <p:cNvPr id="140" name="Shape 140"/>
            <p:cNvSpPr/>
            <p:nvPr/>
          </p:nvSpPr>
          <p:spPr>
            <a:xfrm>
              <a:off x="903287" y="5772150"/>
              <a:ext cx="341400" cy="331800"/>
            </a:xfrm>
            <a:custGeom>
              <a:pathLst>
                <a:path extrusionOk="0" h="120000" w="120000">
                  <a:moveTo>
                    <a:pt x="100263" y="98918"/>
                  </a:moveTo>
                  <a:cubicBezTo>
                    <a:pt x="90789" y="95675"/>
                    <a:pt x="78157" y="111081"/>
                    <a:pt x="66315" y="108648"/>
                  </a:cubicBezTo>
                  <a:cubicBezTo>
                    <a:pt x="72631" y="115135"/>
                    <a:pt x="83684" y="105405"/>
                    <a:pt x="88421" y="106216"/>
                  </a:cubicBezTo>
                  <a:cubicBezTo>
                    <a:pt x="75000" y="119189"/>
                    <a:pt x="52105" y="102972"/>
                    <a:pt x="37894" y="115135"/>
                  </a:cubicBezTo>
                  <a:cubicBezTo>
                    <a:pt x="15000" y="115135"/>
                    <a:pt x="789" y="99729"/>
                    <a:pt x="3157" y="77027"/>
                  </a:cubicBezTo>
                  <a:cubicBezTo>
                    <a:pt x="4736" y="66486"/>
                    <a:pt x="15000" y="60000"/>
                    <a:pt x="15789" y="49459"/>
                  </a:cubicBezTo>
                  <a:cubicBezTo>
                    <a:pt x="18157" y="47027"/>
                    <a:pt x="17368" y="48648"/>
                    <a:pt x="20526" y="47027"/>
                  </a:cubicBezTo>
                  <a:cubicBezTo>
                    <a:pt x="19736" y="36486"/>
                    <a:pt x="26052" y="27567"/>
                    <a:pt x="24473" y="18648"/>
                  </a:cubicBezTo>
                  <a:cubicBezTo>
                    <a:pt x="23684" y="9729"/>
                    <a:pt x="15000" y="6486"/>
                    <a:pt x="15000" y="0"/>
                  </a:cubicBezTo>
                  <a:cubicBezTo>
                    <a:pt x="28421" y="5675"/>
                    <a:pt x="32368" y="29189"/>
                    <a:pt x="26052" y="46216"/>
                  </a:cubicBezTo>
                  <a:cubicBezTo>
                    <a:pt x="26842" y="48648"/>
                    <a:pt x="31578" y="47837"/>
                    <a:pt x="32368" y="51081"/>
                  </a:cubicBezTo>
                  <a:cubicBezTo>
                    <a:pt x="33947" y="55945"/>
                    <a:pt x="31578" y="60810"/>
                    <a:pt x="28421" y="64864"/>
                  </a:cubicBezTo>
                  <a:cubicBezTo>
                    <a:pt x="21315" y="64054"/>
                    <a:pt x="15789" y="60000"/>
                    <a:pt x="20526" y="54324"/>
                  </a:cubicBezTo>
                  <a:cubicBezTo>
                    <a:pt x="789" y="71351"/>
                    <a:pt x="11052" y="120000"/>
                    <a:pt x="50526" y="107027"/>
                  </a:cubicBezTo>
                  <a:cubicBezTo>
                    <a:pt x="42631" y="95675"/>
                    <a:pt x="57631" y="78648"/>
                    <a:pt x="66315" y="90810"/>
                  </a:cubicBezTo>
                  <a:cubicBezTo>
                    <a:pt x="67894" y="99729"/>
                    <a:pt x="63947" y="102162"/>
                    <a:pt x="60789" y="106216"/>
                  </a:cubicBezTo>
                  <a:cubicBezTo>
                    <a:pt x="79736" y="111081"/>
                    <a:pt x="105000" y="82702"/>
                    <a:pt x="120000" y="104594"/>
                  </a:cubicBezTo>
                  <a:cubicBezTo>
                    <a:pt x="112894" y="94864"/>
                    <a:pt x="97894" y="100540"/>
                    <a:pt x="90000" y="106216"/>
                  </a:cubicBezTo>
                  <a:cubicBezTo>
                    <a:pt x="91578" y="102162"/>
                    <a:pt x="97105" y="102162"/>
                    <a:pt x="100263" y="98918"/>
                  </a:cubicBezTo>
                  <a:close/>
                  <a:moveTo>
                    <a:pt x="58421" y="103783"/>
                  </a:moveTo>
                  <a:cubicBezTo>
                    <a:pt x="71842" y="102972"/>
                    <a:pt x="61578" y="79459"/>
                    <a:pt x="53684" y="90810"/>
                  </a:cubicBezTo>
                  <a:cubicBezTo>
                    <a:pt x="59210" y="90810"/>
                    <a:pt x="54473" y="94864"/>
                    <a:pt x="52105" y="94864"/>
                  </a:cubicBezTo>
                  <a:cubicBezTo>
                    <a:pt x="52105" y="96486"/>
                    <a:pt x="52105" y="98918"/>
                    <a:pt x="52105" y="101351"/>
                  </a:cubicBezTo>
                  <a:cubicBezTo>
                    <a:pt x="53684" y="102162"/>
                    <a:pt x="54473" y="103783"/>
                    <a:pt x="57631" y="103783"/>
                  </a:cubicBezTo>
                  <a:cubicBezTo>
                    <a:pt x="59210" y="100540"/>
                    <a:pt x="63157" y="94864"/>
                    <a:pt x="58421" y="92432"/>
                  </a:cubicBezTo>
                  <a:cubicBezTo>
                    <a:pt x="66315" y="93243"/>
                    <a:pt x="61578" y="101351"/>
                    <a:pt x="58421" y="103783"/>
                  </a:cubicBezTo>
                  <a:close/>
                  <a:moveTo>
                    <a:pt x="7105" y="71351"/>
                  </a:moveTo>
                  <a:cubicBezTo>
                    <a:pt x="0" y="98108"/>
                    <a:pt x="22105" y="120000"/>
                    <a:pt x="44210" y="109459"/>
                  </a:cubicBezTo>
                  <a:cubicBezTo>
                    <a:pt x="15789" y="117567"/>
                    <a:pt x="10263" y="93243"/>
                    <a:pt x="7105" y="71351"/>
                  </a:cubicBezTo>
                  <a:close/>
                  <a:moveTo>
                    <a:pt x="29210" y="49459"/>
                  </a:moveTo>
                  <a:cubicBezTo>
                    <a:pt x="30000" y="55945"/>
                    <a:pt x="26842" y="58378"/>
                    <a:pt x="24473" y="62432"/>
                  </a:cubicBezTo>
                  <a:cubicBezTo>
                    <a:pt x="31578" y="63243"/>
                    <a:pt x="33157" y="53513"/>
                    <a:pt x="29210" y="49459"/>
                  </a:cubicBezTo>
                  <a:close/>
                  <a:moveTo>
                    <a:pt x="23684" y="46216"/>
                  </a:moveTo>
                  <a:cubicBezTo>
                    <a:pt x="23684" y="39729"/>
                    <a:pt x="30000" y="32432"/>
                    <a:pt x="26052" y="25135"/>
                  </a:cubicBezTo>
                  <a:cubicBezTo>
                    <a:pt x="26842" y="33243"/>
                    <a:pt x="20526" y="39729"/>
                    <a:pt x="23684" y="46216"/>
                  </a:cubicBezTo>
                  <a:close/>
                  <a:moveTo>
                    <a:pt x="23684" y="49459"/>
                  </a:moveTo>
                  <a:cubicBezTo>
                    <a:pt x="22105" y="51081"/>
                    <a:pt x="21315" y="58378"/>
                    <a:pt x="23684" y="60000"/>
                  </a:cubicBezTo>
                  <a:cubicBezTo>
                    <a:pt x="26052" y="56756"/>
                    <a:pt x="28421" y="51081"/>
                    <a:pt x="23684" y="49459"/>
                  </a:cubicBezTo>
                  <a:close/>
                </a:path>
              </a:pathLst>
            </a:custGeom>
            <a:solidFill>
              <a:srgbClr val="4D290A"/>
            </a:solidFill>
            <a:ln>
              <a:noFill/>
            </a:ln>
          </p:spPr>
          <p:txBody>
            <a:bodyPr anchorCtr="0" anchor="t" bIns="45700" lIns="91425" rIns="91425" tIns="45700">
              <a:noAutofit/>
            </a:bodyPr>
            <a:lstStyle/>
            <a:p>
              <a:pPr indent="0" lvl="0" marL="0" marR="0" rtl="0" algn="l">
                <a:spcBef>
                  <a:spcPts val="0"/>
                </a:spcBef>
                <a:buNone/>
              </a:pPr>
              <a:r>
                <a:t/>
              </a:r>
              <a:endParaRPr sz="1800">
                <a:solidFill>
                  <a:schemeClr val="dk1"/>
                </a:solidFill>
                <a:latin typeface="Quattrocento Sans"/>
                <a:ea typeface="Quattrocento Sans"/>
                <a:cs typeface="Quattrocento Sans"/>
                <a:sym typeface="Quattrocento Sans"/>
              </a:endParaRPr>
            </a:p>
          </p:txBody>
        </p:sp>
        <p:sp>
          <p:nvSpPr>
            <p:cNvPr id="141" name="Shape 141"/>
            <p:cNvSpPr/>
            <p:nvPr/>
          </p:nvSpPr>
          <p:spPr>
            <a:xfrm>
              <a:off x="906462" y="5768975"/>
              <a:ext cx="341400" cy="324000"/>
            </a:xfrm>
            <a:custGeom>
              <a:pathLst>
                <a:path extrusionOk="0" h="120000" w="120000">
                  <a:moveTo>
                    <a:pt x="37350" y="120000"/>
                  </a:moveTo>
                  <a:cubicBezTo>
                    <a:pt x="36556" y="120000"/>
                    <a:pt x="36556" y="120000"/>
                    <a:pt x="36556" y="120000"/>
                  </a:cubicBezTo>
                  <a:cubicBezTo>
                    <a:pt x="25430" y="120000"/>
                    <a:pt x="15099" y="115833"/>
                    <a:pt x="8741" y="107500"/>
                  </a:cubicBezTo>
                  <a:cubicBezTo>
                    <a:pt x="2384" y="100833"/>
                    <a:pt x="0" y="90833"/>
                    <a:pt x="1589" y="80000"/>
                  </a:cubicBezTo>
                  <a:cubicBezTo>
                    <a:pt x="2384" y="75000"/>
                    <a:pt x="4768" y="70000"/>
                    <a:pt x="7947" y="65833"/>
                  </a:cubicBezTo>
                  <a:cubicBezTo>
                    <a:pt x="10331" y="60833"/>
                    <a:pt x="13509" y="56666"/>
                    <a:pt x="13509" y="51666"/>
                  </a:cubicBezTo>
                  <a:cubicBezTo>
                    <a:pt x="13509" y="51666"/>
                    <a:pt x="13509" y="51666"/>
                    <a:pt x="13509" y="51666"/>
                  </a:cubicBezTo>
                  <a:cubicBezTo>
                    <a:pt x="15099" y="50000"/>
                    <a:pt x="15894" y="49166"/>
                    <a:pt x="16688" y="49166"/>
                  </a:cubicBezTo>
                  <a:cubicBezTo>
                    <a:pt x="16688" y="49166"/>
                    <a:pt x="17483" y="49166"/>
                    <a:pt x="18278" y="49166"/>
                  </a:cubicBezTo>
                  <a:cubicBezTo>
                    <a:pt x="18278" y="44166"/>
                    <a:pt x="19072" y="39166"/>
                    <a:pt x="20662" y="34166"/>
                  </a:cubicBezTo>
                  <a:cubicBezTo>
                    <a:pt x="22251" y="29166"/>
                    <a:pt x="23841" y="25000"/>
                    <a:pt x="23046" y="20000"/>
                  </a:cubicBezTo>
                  <a:cubicBezTo>
                    <a:pt x="22251" y="15833"/>
                    <a:pt x="19867" y="12500"/>
                    <a:pt x="17483" y="10000"/>
                  </a:cubicBezTo>
                  <a:cubicBezTo>
                    <a:pt x="15099" y="6666"/>
                    <a:pt x="12715" y="4166"/>
                    <a:pt x="12715" y="833"/>
                  </a:cubicBezTo>
                  <a:cubicBezTo>
                    <a:pt x="12715" y="0"/>
                    <a:pt x="12715" y="0"/>
                    <a:pt x="12715" y="0"/>
                  </a:cubicBezTo>
                  <a:cubicBezTo>
                    <a:pt x="13509" y="0"/>
                    <a:pt x="13509" y="0"/>
                    <a:pt x="13509" y="0"/>
                  </a:cubicBezTo>
                  <a:cubicBezTo>
                    <a:pt x="27814" y="6666"/>
                    <a:pt x="31788" y="30833"/>
                    <a:pt x="25430" y="48333"/>
                  </a:cubicBezTo>
                  <a:cubicBezTo>
                    <a:pt x="25430" y="49166"/>
                    <a:pt x="27019" y="49166"/>
                    <a:pt x="27814" y="50000"/>
                  </a:cubicBezTo>
                  <a:cubicBezTo>
                    <a:pt x="29403" y="50833"/>
                    <a:pt x="30993" y="50833"/>
                    <a:pt x="31788" y="52500"/>
                  </a:cubicBezTo>
                  <a:cubicBezTo>
                    <a:pt x="34172" y="60000"/>
                    <a:pt x="29403" y="65000"/>
                    <a:pt x="27019" y="67500"/>
                  </a:cubicBezTo>
                  <a:cubicBezTo>
                    <a:pt x="27019" y="67500"/>
                    <a:pt x="27019" y="67500"/>
                    <a:pt x="27019" y="67500"/>
                  </a:cubicBezTo>
                  <a:cubicBezTo>
                    <a:pt x="27019" y="67500"/>
                    <a:pt x="27019" y="67500"/>
                    <a:pt x="27019" y="67500"/>
                  </a:cubicBezTo>
                  <a:cubicBezTo>
                    <a:pt x="22251" y="67500"/>
                    <a:pt x="18278" y="65833"/>
                    <a:pt x="17483" y="63333"/>
                  </a:cubicBezTo>
                  <a:cubicBezTo>
                    <a:pt x="16688" y="62500"/>
                    <a:pt x="16688" y="60833"/>
                    <a:pt x="16688" y="59166"/>
                  </a:cubicBezTo>
                  <a:cubicBezTo>
                    <a:pt x="9536" y="68333"/>
                    <a:pt x="7947" y="81666"/>
                    <a:pt x="11920" y="93333"/>
                  </a:cubicBezTo>
                  <a:cubicBezTo>
                    <a:pt x="15894" y="105833"/>
                    <a:pt x="25430" y="112500"/>
                    <a:pt x="36556" y="112500"/>
                  </a:cubicBezTo>
                  <a:cubicBezTo>
                    <a:pt x="40529" y="112500"/>
                    <a:pt x="44503" y="111666"/>
                    <a:pt x="48476" y="110833"/>
                  </a:cubicBezTo>
                  <a:cubicBezTo>
                    <a:pt x="46092" y="106666"/>
                    <a:pt x="45298" y="101666"/>
                    <a:pt x="47682" y="96666"/>
                  </a:cubicBezTo>
                  <a:cubicBezTo>
                    <a:pt x="50066" y="92500"/>
                    <a:pt x="54039" y="89166"/>
                    <a:pt x="58013" y="89166"/>
                  </a:cubicBezTo>
                  <a:cubicBezTo>
                    <a:pt x="59602" y="89166"/>
                    <a:pt x="62781" y="90000"/>
                    <a:pt x="65960" y="94166"/>
                  </a:cubicBezTo>
                  <a:cubicBezTo>
                    <a:pt x="65960" y="94166"/>
                    <a:pt x="65960" y="94166"/>
                    <a:pt x="65960" y="94166"/>
                  </a:cubicBezTo>
                  <a:cubicBezTo>
                    <a:pt x="66754" y="101666"/>
                    <a:pt x="64370" y="105000"/>
                    <a:pt x="61192" y="108333"/>
                  </a:cubicBezTo>
                  <a:cubicBezTo>
                    <a:pt x="61192" y="108333"/>
                    <a:pt x="61192" y="109166"/>
                    <a:pt x="60397" y="109166"/>
                  </a:cubicBezTo>
                  <a:cubicBezTo>
                    <a:pt x="61986" y="110000"/>
                    <a:pt x="63576" y="110000"/>
                    <a:pt x="65165" y="110000"/>
                  </a:cubicBezTo>
                  <a:cubicBezTo>
                    <a:pt x="71523" y="110000"/>
                    <a:pt x="77880" y="107500"/>
                    <a:pt x="85033" y="104166"/>
                  </a:cubicBezTo>
                  <a:cubicBezTo>
                    <a:pt x="91390" y="101666"/>
                    <a:pt x="97748" y="99166"/>
                    <a:pt x="104105" y="99166"/>
                  </a:cubicBezTo>
                  <a:cubicBezTo>
                    <a:pt x="110463" y="99166"/>
                    <a:pt x="116026" y="102500"/>
                    <a:pt x="120000" y="108333"/>
                  </a:cubicBezTo>
                  <a:cubicBezTo>
                    <a:pt x="119205" y="109166"/>
                    <a:pt x="119205" y="109166"/>
                    <a:pt x="119205" y="109166"/>
                  </a:cubicBezTo>
                  <a:cubicBezTo>
                    <a:pt x="116026" y="105833"/>
                    <a:pt x="112847" y="103333"/>
                    <a:pt x="108079" y="103333"/>
                  </a:cubicBezTo>
                  <a:cubicBezTo>
                    <a:pt x="100132" y="103333"/>
                    <a:pt x="91390" y="109166"/>
                    <a:pt x="89006" y="110000"/>
                  </a:cubicBezTo>
                  <a:cubicBezTo>
                    <a:pt x="87417" y="111666"/>
                    <a:pt x="87417" y="111666"/>
                    <a:pt x="87417" y="111666"/>
                  </a:cubicBezTo>
                  <a:cubicBezTo>
                    <a:pt x="87417" y="110833"/>
                    <a:pt x="87417" y="110833"/>
                    <a:pt x="87417" y="110833"/>
                  </a:cubicBezTo>
                  <a:cubicBezTo>
                    <a:pt x="83443" y="114166"/>
                    <a:pt x="78675" y="115833"/>
                    <a:pt x="71523" y="115833"/>
                  </a:cubicBezTo>
                  <a:cubicBezTo>
                    <a:pt x="68344" y="115833"/>
                    <a:pt x="65165" y="115833"/>
                    <a:pt x="61986" y="115833"/>
                  </a:cubicBezTo>
                  <a:cubicBezTo>
                    <a:pt x="58807" y="115000"/>
                    <a:pt x="55629" y="115000"/>
                    <a:pt x="52450" y="115000"/>
                  </a:cubicBezTo>
                  <a:cubicBezTo>
                    <a:pt x="46092" y="115000"/>
                    <a:pt x="41324" y="116666"/>
                    <a:pt x="37350" y="120000"/>
                  </a:cubicBezTo>
                  <a:close/>
                  <a:moveTo>
                    <a:pt x="5562" y="71666"/>
                  </a:moveTo>
                  <a:cubicBezTo>
                    <a:pt x="3973" y="74166"/>
                    <a:pt x="3178" y="77500"/>
                    <a:pt x="2384" y="80000"/>
                  </a:cubicBezTo>
                  <a:cubicBezTo>
                    <a:pt x="1589" y="90833"/>
                    <a:pt x="3973" y="100000"/>
                    <a:pt x="9536" y="106666"/>
                  </a:cubicBezTo>
                  <a:cubicBezTo>
                    <a:pt x="15894" y="114166"/>
                    <a:pt x="25430" y="118333"/>
                    <a:pt x="36556" y="118333"/>
                  </a:cubicBezTo>
                  <a:cubicBezTo>
                    <a:pt x="40529" y="115000"/>
                    <a:pt x="45298" y="113333"/>
                    <a:pt x="52450" y="113333"/>
                  </a:cubicBezTo>
                  <a:cubicBezTo>
                    <a:pt x="55629" y="113333"/>
                    <a:pt x="58807" y="114166"/>
                    <a:pt x="61986" y="114166"/>
                  </a:cubicBezTo>
                  <a:cubicBezTo>
                    <a:pt x="64370" y="114166"/>
                    <a:pt x="65960" y="115000"/>
                    <a:pt x="68344" y="115000"/>
                  </a:cubicBezTo>
                  <a:cubicBezTo>
                    <a:pt x="66754" y="114166"/>
                    <a:pt x="65960" y="113333"/>
                    <a:pt x="64370" y="112500"/>
                  </a:cubicBezTo>
                  <a:cubicBezTo>
                    <a:pt x="63576" y="110833"/>
                    <a:pt x="63576" y="110833"/>
                    <a:pt x="63576" y="110833"/>
                  </a:cubicBezTo>
                  <a:cubicBezTo>
                    <a:pt x="65165" y="111666"/>
                    <a:pt x="65165" y="111666"/>
                    <a:pt x="65165" y="111666"/>
                  </a:cubicBezTo>
                  <a:cubicBezTo>
                    <a:pt x="65960" y="111666"/>
                    <a:pt x="66754" y="111666"/>
                    <a:pt x="68344" y="111666"/>
                  </a:cubicBezTo>
                  <a:cubicBezTo>
                    <a:pt x="73112" y="111666"/>
                    <a:pt x="78675" y="109166"/>
                    <a:pt x="83443" y="106666"/>
                  </a:cubicBezTo>
                  <a:cubicBezTo>
                    <a:pt x="83443" y="106666"/>
                    <a:pt x="83443" y="106666"/>
                    <a:pt x="83443" y="106666"/>
                  </a:cubicBezTo>
                  <a:cubicBezTo>
                    <a:pt x="77086" y="109166"/>
                    <a:pt x="70728" y="110833"/>
                    <a:pt x="65165" y="110833"/>
                  </a:cubicBezTo>
                  <a:cubicBezTo>
                    <a:pt x="62781" y="110833"/>
                    <a:pt x="61192" y="110833"/>
                    <a:pt x="59602" y="110833"/>
                  </a:cubicBezTo>
                  <a:cubicBezTo>
                    <a:pt x="58807" y="110000"/>
                    <a:pt x="58807" y="110000"/>
                    <a:pt x="58807" y="110000"/>
                  </a:cubicBezTo>
                  <a:cubicBezTo>
                    <a:pt x="58807" y="109166"/>
                    <a:pt x="58807" y="109166"/>
                    <a:pt x="58807" y="109166"/>
                  </a:cubicBezTo>
                  <a:cubicBezTo>
                    <a:pt x="59602" y="109166"/>
                    <a:pt x="60397" y="108333"/>
                    <a:pt x="60397" y="107500"/>
                  </a:cubicBezTo>
                  <a:cubicBezTo>
                    <a:pt x="61192" y="107500"/>
                    <a:pt x="61192" y="106666"/>
                    <a:pt x="61192" y="106666"/>
                  </a:cubicBezTo>
                  <a:cubicBezTo>
                    <a:pt x="60397" y="107500"/>
                    <a:pt x="58807" y="108333"/>
                    <a:pt x="57218" y="108333"/>
                  </a:cubicBezTo>
                  <a:cubicBezTo>
                    <a:pt x="55629" y="108333"/>
                    <a:pt x="55629" y="108333"/>
                    <a:pt x="55629" y="108333"/>
                  </a:cubicBezTo>
                  <a:cubicBezTo>
                    <a:pt x="55629" y="108333"/>
                    <a:pt x="55629" y="108333"/>
                    <a:pt x="55629" y="108333"/>
                  </a:cubicBezTo>
                  <a:cubicBezTo>
                    <a:pt x="54039" y="108333"/>
                    <a:pt x="53245" y="107500"/>
                    <a:pt x="52450" y="106666"/>
                  </a:cubicBezTo>
                  <a:cubicBezTo>
                    <a:pt x="51655" y="106666"/>
                    <a:pt x="50860" y="105833"/>
                    <a:pt x="50066" y="105833"/>
                  </a:cubicBezTo>
                  <a:cubicBezTo>
                    <a:pt x="50066" y="105833"/>
                    <a:pt x="50066" y="105833"/>
                    <a:pt x="50066" y="105833"/>
                  </a:cubicBezTo>
                  <a:cubicBezTo>
                    <a:pt x="50066" y="97500"/>
                    <a:pt x="50066" y="97500"/>
                    <a:pt x="50066" y="97500"/>
                  </a:cubicBezTo>
                  <a:cubicBezTo>
                    <a:pt x="50860" y="97500"/>
                    <a:pt x="50860" y="97500"/>
                    <a:pt x="50860" y="97500"/>
                  </a:cubicBezTo>
                  <a:cubicBezTo>
                    <a:pt x="50860" y="97500"/>
                    <a:pt x="50860" y="97500"/>
                    <a:pt x="50860" y="97500"/>
                  </a:cubicBezTo>
                  <a:cubicBezTo>
                    <a:pt x="52450" y="97500"/>
                    <a:pt x="54039" y="95833"/>
                    <a:pt x="54039" y="95000"/>
                  </a:cubicBezTo>
                  <a:cubicBezTo>
                    <a:pt x="54039" y="95000"/>
                    <a:pt x="54039" y="95000"/>
                    <a:pt x="52450" y="95000"/>
                  </a:cubicBezTo>
                  <a:cubicBezTo>
                    <a:pt x="51655" y="95000"/>
                    <a:pt x="51655" y="95000"/>
                    <a:pt x="51655" y="95000"/>
                  </a:cubicBezTo>
                  <a:cubicBezTo>
                    <a:pt x="52450" y="94166"/>
                    <a:pt x="52450" y="94166"/>
                    <a:pt x="52450" y="94166"/>
                  </a:cubicBezTo>
                  <a:cubicBezTo>
                    <a:pt x="53245" y="91666"/>
                    <a:pt x="54834" y="90833"/>
                    <a:pt x="56423" y="90833"/>
                  </a:cubicBezTo>
                  <a:cubicBezTo>
                    <a:pt x="53245" y="91666"/>
                    <a:pt x="50860" y="94166"/>
                    <a:pt x="49271" y="97500"/>
                  </a:cubicBezTo>
                  <a:cubicBezTo>
                    <a:pt x="46887" y="101666"/>
                    <a:pt x="46887" y="106666"/>
                    <a:pt x="50066" y="110833"/>
                  </a:cubicBezTo>
                  <a:cubicBezTo>
                    <a:pt x="50066" y="111666"/>
                    <a:pt x="50066" y="111666"/>
                    <a:pt x="50066" y="111666"/>
                  </a:cubicBezTo>
                  <a:cubicBezTo>
                    <a:pt x="49271" y="111666"/>
                    <a:pt x="49271" y="111666"/>
                    <a:pt x="49271" y="111666"/>
                  </a:cubicBezTo>
                  <a:cubicBezTo>
                    <a:pt x="46887" y="112500"/>
                    <a:pt x="44503" y="113333"/>
                    <a:pt x="42913" y="113333"/>
                  </a:cubicBezTo>
                  <a:cubicBezTo>
                    <a:pt x="42913" y="114166"/>
                    <a:pt x="42913" y="114166"/>
                    <a:pt x="42913" y="114166"/>
                  </a:cubicBezTo>
                  <a:cubicBezTo>
                    <a:pt x="38940" y="115833"/>
                    <a:pt x="34966" y="116666"/>
                    <a:pt x="30993" y="116666"/>
                  </a:cubicBezTo>
                  <a:cubicBezTo>
                    <a:pt x="23046" y="116666"/>
                    <a:pt x="15099" y="112500"/>
                    <a:pt x="10331" y="105833"/>
                  </a:cubicBezTo>
                  <a:cubicBezTo>
                    <a:pt x="3973" y="96666"/>
                    <a:pt x="1589" y="85833"/>
                    <a:pt x="4768" y="74166"/>
                  </a:cubicBezTo>
                  <a:lnTo>
                    <a:pt x="5562" y="71666"/>
                  </a:lnTo>
                  <a:close/>
                  <a:moveTo>
                    <a:pt x="5562" y="77500"/>
                  </a:moveTo>
                  <a:cubicBezTo>
                    <a:pt x="3178" y="87500"/>
                    <a:pt x="5562" y="97500"/>
                    <a:pt x="11125" y="105000"/>
                  </a:cubicBezTo>
                  <a:cubicBezTo>
                    <a:pt x="16688" y="112500"/>
                    <a:pt x="24635" y="115833"/>
                    <a:pt x="32582" y="115833"/>
                  </a:cubicBezTo>
                  <a:cubicBezTo>
                    <a:pt x="32582" y="115833"/>
                    <a:pt x="32582" y="115833"/>
                    <a:pt x="32582" y="115833"/>
                  </a:cubicBezTo>
                  <a:cubicBezTo>
                    <a:pt x="12715" y="115833"/>
                    <a:pt x="7947" y="94166"/>
                    <a:pt x="5562" y="77500"/>
                  </a:cubicBezTo>
                  <a:close/>
                  <a:moveTo>
                    <a:pt x="85827" y="110833"/>
                  </a:moveTo>
                  <a:cubicBezTo>
                    <a:pt x="84238" y="110833"/>
                    <a:pt x="82649" y="111666"/>
                    <a:pt x="81059" y="112500"/>
                  </a:cubicBezTo>
                  <a:cubicBezTo>
                    <a:pt x="78675" y="113333"/>
                    <a:pt x="75496" y="114166"/>
                    <a:pt x="73112" y="115000"/>
                  </a:cubicBezTo>
                  <a:cubicBezTo>
                    <a:pt x="78675" y="115000"/>
                    <a:pt x="82649" y="113333"/>
                    <a:pt x="85827" y="110833"/>
                  </a:cubicBezTo>
                  <a:close/>
                  <a:moveTo>
                    <a:pt x="5562" y="71666"/>
                  </a:moveTo>
                  <a:cubicBezTo>
                    <a:pt x="5562" y="74166"/>
                    <a:pt x="5562" y="74166"/>
                    <a:pt x="5562" y="74166"/>
                  </a:cubicBezTo>
                  <a:cubicBezTo>
                    <a:pt x="9536" y="95000"/>
                    <a:pt x="13509" y="114166"/>
                    <a:pt x="32582" y="114166"/>
                  </a:cubicBezTo>
                  <a:cubicBezTo>
                    <a:pt x="34172" y="114166"/>
                    <a:pt x="35761" y="114166"/>
                    <a:pt x="38145" y="114166"/>
                  </a:cubicBezTo>
                  <a:cubicBezTo>
                    <a:pt x="25430" y="114166"/>
                    <a:pt x="15099" y="106666"/>
                    <a:pt x="10331" y="94166"/>
                  </a:cubicBezTo>
                  <a:cubicBezTo>
                    <a:pt x="5562" y="80000"/>
                    <a:pt x="9536" y="64166"/>
                    <a:pt x="18278" y="55833"/>
                  </a:cubicBezTo>
                  <a:cubicBezTo>
                    <a:pt x="20662" y="54166"/>
                    <a:pt x="20662" y="54166"/>
                    <a:pt x="20662" y="54166"/>
                  </a:cubicBezTo>
                  <a:cubicBezTo>
                    <a:pt x="20662" y="52500"/>
                    <a:pt x="21456" y="51666"/>
                    <a:pt x="21456" y="51666"/>
                  </a:cubicBezTo>
                  <a:cubicBezTo>
                    <a:pt x="22251" y="50833"/>
                    <a:pt x="22251" y="50833"/>
                    <a:pt x="22251" y="50833"/>
                  </a:cubicBezTo>
                  <a:cubicBezTo>
                    <a:pt x="22251" y="50833"/>
                    <a:pt x="22251" y="50833"/>
                    <a:pt x="22251" y="50833"/>
                  </a:cubicBezTo>
                  <a:cubicBezTo>
                    <a:pt x="23841" y="51666"/>
                    <a:pt x="24635" y="52500"/>
                    <a:pt x="25430" y="53333"/>
                  </a:cubicBezTo>
                  <a:cubicBezTo>
                    <a:pt x="26225" y="56666"/>
                    <a:pt x="23841" y="60833"/>
                    <a:pt x="23046" y="62500"/>
                  </a:cubicBezTo>
                  <a:cubicBezTo>
                    <a:pt x="22251" y="63333"/>
                    <a:pt x="22251" y="63333"/>
                    <a:pt x="22251" y="63333"/>
                  </a:cubicBezTo>
                  <a:cubicBezTo>
                    <a:pt x="22251" y="63333"/>
                    <a:pt x="22251" y="63333"/>
                    <a:pt x="22251" y="63333"/>
                  </a:cubicBezTo>
                  <a:cubicBezTo>
                    <a:pt x="21456" y="62500"/>
                    <a:pt x="20662" y="61666"/>
                    <a:pt x="20662" y="60000"/>
                  </a:cubicBezTo>
                  <a:cubicBezTo>
                    <a:pt x="19867" y="58333"/>
                    <a:pt x="20662" y="56666"/>
                    <a:pt x="20662" y="55000"/>
                  </a:cubicBezTo>
                  <a:cubicBezTo>
                    <a:pt x="19072" y="56666"/>
                    <a:pt x="19072" y="56666"/>
                    <a:pt x="19072" y="56666"/>
                  </a:cubicBezTo>
                  <a:cubicBezTo>
                    <a:pt x="17483" y="59166"/>
                    <a:pt x="17483" y="60833"/>
                    <a:pt x="18278" y="62500"/>
                  </a:cubicBezTo>
                  <a:cubicBezTo>
                    <a:pt x="19072" y="65000"/>
                    <a:pt x="22251" y="66666"/>
                    <a:pt x="26225" y="66666"/>
                  </a:cubicBezTo>
                  <a:cubicBezTo>
                    <a:pt x="28609" y="64166"/>
                    <a:pt x="32582" y="59166"/>
                    <a:pt x="30993" y="53333"/>
                  </a:cubicBezTo>
                  <a:cubicBezTo>
                    <a:pt x="30198" y="52500"/>
                    <a:pt x="29403" y="51666"/>
                    <a:pt x="27814" y="51666"/>
                  </a:cubicBezTo>
                  <a:cubicBezTo>
                    <a:pt x="28609" y="51666"/>
                    <a:pt x="28609" y="51666"/>
                    <a:pt x="28609" y="51666"/>
                  </a:cubicBezTo>
                  <a:cubicBezTo>
                    <a:pt x="30198" y="53333"/>
                    <a:pt x="30993" y="57500"/>
                    <a:pt x="30198" y="60833"/>
                  </a:cubicBezTo>
                  <a:cubicBezTo>
                    <a:pt x="28609" y="64166"/>
                    <a:pt x="27019" y="65833"/>
                    <a:pt x="23841" y="65833"/>
                  </a:cubicBezTo>
                  <a:cubicBezTo>
                    <a:pt x="23841" y="65833"/>
                    <a:pt x="23841" y="65833"/>
                    <a:pt x="23841" y="65833"/>
                  </a:cubicBezTo>
                  <a:cubicBezTo>
                    <a:pt x="23841" y="65833"/>
                    <a:pt x="23841" y="65833"/>
                    <a:pt x="23046" y="65833"/>
                  </a:cubicBezTo>
                  <a:cubicBezTo>
                    <a:pt x="22251" y="65000"/>
                    <a:pt x="22251" y="65000"/>
                    <a:pt x="22251" y="65000"/>
                  </a:cubicBezTo>
                  <a:cubicBezTo>
                    <a:pt x="23046" y="65000"/>
                    <a:pt x="23046" y="65000"/>
                    <a:pt x="23046" y="65000"/>
                  </a:cubicBezTo>
                  <a:cubicBezTo>
                    <a:pt x="23046" y="63333"/>
                    <a:pt x="23841" y="62500"/>
                    <a:pt x="24635" y="61666"/>
                  </a:cubicBezTo>
                  <a:cubicBezTo>
                    <a:pt x="26225" y="59166"/>
                    <a:pt x="27814" y="56666"/>
                    <a:pt x="27019" y="51666"/>
                  </a:cubicBezTo>
                  <a:cubicBezTo>
                    <a:pt x="27019" y="50833"/>
                    <a:pt x="27019" y="50833"/>
                    <a:pt x="27019" y="50833"/>
                  </a:cubicBezTo>
                  <a:cubicBezTo>
                    <a:pt x="26225" y="50833"/>
                    <a:pt x="24635" y="50000"/>
                    <a:pt x="23841" y="48333"/>
                  </a:cubicBezTo>
                  <a:cubicBezTo>
                    <a:pt x="23841" y="48333"/>
                    <a:pt x="23841" y="48333"/>
                    <a:pt x="23841" y="48333"/>
                  </a:cubicBezTo>
                  <a:cubicBezTo>
                    <a:pt x="23841" y="48333"/>
                    <a:pt x="23841" y="48333"/>
                    <a:pt x="23841" y="48333"/>
                  </a:cubicBezTo>
                  <a:cubicBezTo>
                    <a:pt x="30198" y="32500"/>
                    <a:pt x="27019" y="8333"/>
                    <a:pt x="14304" y="1666"/>
                  </a:cubicBezTo>
                  <a:cubicBezTo>
                    <a:pt x="14304" y="4166"/>
                    <a:pt x="15894" y="6666"/>
                    <a:pt x="18278" y="9166"/>
                  </a:cubicBezTo>
                  <a:cubicBezTo>
                    <a:pt x="20662" y="11666"/>
                    <a:pt x="23046" y="15000"/>
                    <a:pt x="23841" y="20000"/>
                  </a:cubicBezTo>
                  <a:cubicBezTo>
                    <a:pt x="23841" y="21666"/>
                    <a:pt x="23841" y="23333"/>
                    <a:pt x="23841" y="25000"/>
                  </a:cubicBezTo>
                  <a:cubicBezTo>
                    <a:pt x="24635" y="26666"/>
                    <a:pt x="24635" y="26666"/>
                    <a:pt x="24635" y="26666"/>
                  </a:cubicBezTo>
                  <a:cubicBezTo>
                    <a:pt x="27814" y="31666"/>
                    <a:pt x="26225" y="36666"/>
                    <a:pt x="24635" y="40833"/>
                  </a:cubicBezTo>
                  <a:cubicBezTo>
                    <a:pt x="23841" y="43333"/>
                    <a:pt x="23046" y="45833"/>
                    <a:pt x="23046" y="48333"/>
                  </a:cubicBezTo>
                  <a:cubicBezTo>
                    <a:pt x="23046" y="50833"/>
                    <a:pt x="23046" y="50833"/>
                    <a:pt x="23046" y="50833"/>
                  </a:cubicBezTo>
                  <a:cubicBezTo>
                    <a:pt x="21456" y="48333"/>
                    <a:pt x="21456" y="48333"/>
                    <a:pt x="21456" y="48333"/>
                  </a:cubicBezTo>
                  <a:cubicBezTo>
                    <a:pt x="19867" y="44166"/>
                    <a:pt x="20662" y="40833"/>
                    <a:pt x="22251" y="36666"/>
                  </a:cubicBezTo>
                  <a:cubicBezTo>
                    <a:pt x="23046" y="33333"/>
                    <a:pt x="24635" y="30000"/>
                    <a:pt x="23841" y="26666"/>
                  </a:cubicBezTo>
                  <a:cubicBezTo>
                    <a:pt x="23841" y="26666"/>
                    <a:pt x="23841" y="26666"/>
                    <a:pt x="23841" y="26666"/>
                  </a:cubicBezTo>
                  <a:cubicBezTo>
                    <a:pt x="23841" y="29166"/>
                    <a:pt x="23046" y="31666"/>
                    <a:pt x="22251" y="35000"/>
                  </a:cubicBezTo>
                  <a:cubicBezTo>
                    <a:pt x="20662" y="39166"/>
                    <a:pt x="19072" y="44166"/>
                    <a:pt x="19072" y="49166"/>
                  </a:cubicBezTo>
                  <a:cubicBezTo>
                    <a:pt x="19867" y="50000"/>
                    <a:pt x="19867" y="50000"/>
                    <a:pt x="19867" y="50000"/>
                  </a:cubicBezTo>
                  <a:cubicBezTo>
                    <a:pt x="19072" y="50000"/>
                    <a:pt x="19072" y="50000"/>
                    <a:pt x="19072" y="50000"/>
                  </a:cubicBezTo>
                  <a:cubicBezTo>
                    <a:pt x="18278" y="50833"/>
                    <a:pt x="17483" y="50833"/>
                    <a:pt x="16688" y="50833"/>
                  </a:cubicBezTo>
                  <a:cubicBezTo>
                    <a:pt x="16688" y="50833"/>
                    <a:pt x="16688" y="50833"/>
                    <a:pt x="16688" y="50833"/>
                  </a:cubicBezTo>
                  <a:cubicBezTo>
                    <a:pt x="15894" y="50833"/>
                    <a:pt x="15894" y="50833"/>
                    <a:pt x="15099" y="51666"/>
                  </a:cubicBezTo>
                  <a:cubicBezTo>
                    <a:pt x="14304" y="57500"/>
                    <a:pt x="11125" y="61666"/>
                    <a:pt x="8741" y="65833"/>
                  </a:cubicBezTo>
                  <a:cubicBezTo>
                    <a:pt x="7947" y="68333"/>
                    <a:pt x="6357" y="70000"/>
                    <a:pt x="5562" y="71666"/>
                  </a:cubicBezTo>
                  <a:close/>
                  <a:moveTo>
                    <a:pt x="67549" y="113333"/>
                  </a:moveTo>
                  <a:cubicBezTo>
                    <a:pt x="68344" y="113333"/>
                    <a:pt x="69139" y="114166"/>
                    <a:pt x="70728" y="114166"/>
                  </a:cubicBezTo>
                  <a:cubicBezTo>
                    <a:pt x="73907" y="114166"/>
                    <a:pt x="77086" y="112500"/>
                    <a:pt x="80264" y="110833"/>
                  </a:cubicBezTo>
                  <a:cubicBezTo>
                    <a:pt x="83443" y="110000"/>
                    <a:pt x="85827" y="109166"/>
                    <a:pt x="87417" y="109166"/>
                  </a:cubicBezTo>
                  <a:cubicBezTo>
                    <a:pt x="88211" y="109166"/>
                    <a:pt x="88211" y="109166"/>
                    <a:pt x="88211" y="109166"/>
                  </a:cubicBezTo>
                  <a:cubicBezTo>
                    <a:pt x="89801" y="107500"/>
                    <a:pt x="92185" y="105833"/>
                    <a:pt x="93774" y="105000"/>
                  </a:cubicBezTo>
                  <a:cubicBezTo>
                    <a:pt x="95364" y="104166"/>
                    <a:pt x="96953" y="104166"/>
                    <a:pt x="97748" y="103333"/>
                  </a:cubicBezTo>
                  <a:cubicBezTo>
                    <a:pt x="96953" y="103333"/>
                    <a:pt x="96953" y="102500"/>
                    <a:pt x="96158" y="102500"/>
                  </a:cubicBezTo>
                  <a:cubicBezTo>
                    <a:pt x="92980" y="102500"/>
                    <a:pt x="88211" y="105000"/>
                    <a:pt x="84238" y="107500"/>
                  </a:cubicBezTo>
                  <a:cubicBezTo>
                    <a:pt x="78675" y="110000"/>
                    <a:pt x="73112" y="113333"/>
                    <a:pt x="67549" y="113333"/>
                  </a:cubicBezTo>
                  <a:close/>
                  <a:moveTo>
                    <a:pt x="50860" y="105000"/>
                  </a:moveTo>
                  <a:cubicBezTo>
                    <a:pt x="51655" y="105000"/>
                    <a:pt x="52450" y="105000"/>
                    <a:pt x="53245" y="105833"/>
                  </a:cubicBezTo>
                  <a:cubicBezTo>
                    <a:pt x="54039" y="106666"/>
                    <a:pt x="54834" y="106666"/>
                    <a:pt x="55629" y="106666"/>
                  </a:cubicBezTo>
                  <a:cubicBezTo>
                    <a:pt x="55629" y="106666"/>
                    <a:pt x="55629" y="106666"/>
                    <a:pt x="55629" y="106666"/>
                  </a:cubicBezTo>
                  <a:cubicBezTo>
                    <a:pt x="55629" y="106666"/>
                    <a:pt x="56423" y="106666"/>
                    <a:pt x="56423" y="105833"/>
                  </a:cubicBezTo>
                  <a:cubicBezTo>
                    <a:pt x="57218" y="104166"/>
                    <a:pt x="59602" y="100833"/>
                    <a:pt x="58807" y="98333"/>
                  </a:cubicBezTo>
                  <a:cubicBezTo>
                    <a:pt x="58807" y="97500"/>
                    <a:pt x="58013" y="96666"/>
                    <a:pt x="57218" y="95833"/>
                  </a:cubicBezTo>
                  <a:cubicBezTo>
                    <a:pt x="55629" y="95000"/>
                    <a:pt x="55629" y="95000"/>
                    <a:pt x="55629" y="95000"/>
                  </a:cubicBezTo>
                  <a:cubicBezTo>
                    <a:pt x="55629" y="95000"/>
                    <a:pt x="55629" y="95000"/>
                    <a:pt x="55629" y="95000"/>
                  </a:cubicBezTo>
                  <a:cubicBezTo>
                    <a:pt x="55629" y="96666"/>
                    <a:pt x="53245" y="98333"/>
                    <a:pt x="50860" y="98333"/>
                  </a:cubicBezTo>
                  <a:cubicBezTo>
                    <a:pt x="50860" y="98333"/>
                    <a:pt x="50860" y="98333"/>
                    <a:pt x="50860" y="98333"/>
                  </a:cubicBezTo>
                  <a:lnTo>
                    <a:pt x="50860" y="105000"/>
                  </a:lnTo>
                  <a:close/>
                  <a:moveTo>
                    <a:pt x="59602" y="96666"/>
                  </a:moveTo>
                  <a:cubicBezTo>
                    <a:pt x="59602" y="97500"/>
                    <a:pt x="59602" y="97500"/>
                    <a:pt x="59602" y="98333"/>
                  </a:cubicBezTo>
                  <a:cubicBezTo>
                    <a:pt x="60397" y="100833"/>
                    <a:pt x="58807" y="104166"/>
                    <a:pt x="57218" y="106666"/>
                  </a:cubicBezTo>
                  <a:cubicBezTo>
                    <a:pt x="59602" y="105000"/>
                    <a:pt x="61192" y="100833"/>
                    <a:pt x="61192" y="98333"/>
                  </a:cubicBezTo>
                  <a:cubicBezTo>
                    <a:pt x="60397" y="98333"/>
                    <a:pt x="60397" y="97500"/>
                    <a:pt x="59602" y="96666"/>
                  </a:cubicBezTo>
                  <a:close/>
                  <a:moveTo>
                    <a:pt x="55629" y="95000"/>
                  </a:moveTo>
                  <a:cubicBezTo>
                    <a:pt x="57218" y="95000"/>
                    <a:pt x="57218" y="95000"/>
                    <a:pt x="57218" y="95000"/>
                  </a:cubicBezTo>
                  <a:cubicBezTo>
                    <a:pt x="60397" y="95833"/>
                    <a:pt x="61986" y="97500"/>
                    <a:pt x="61986" y="98333"/>
                  </a:cubicBezTo>
                  <a:cubicBezTo>
                    <a:pt x="62781" y="100833"/>
                    <a:pt x="61192" y="104166"/>
                    <a:pt x="58807" y="106666"/>
                  </a:cubicBezTo>
                  <a:cubicBezTo>
                    <a:pt x="62781" y="105000"/>
                    <a:pt x="62781" y="101666"/>
                    <a:pt x="62781" y="100000"/>
                  </a:cubicBezTo>
                  <a:cubicBezTo>
                    <a:pt x="62781" y="96666"/>
                    <a:pt x="60397" y="91666"/>
                    <a:pt x="57218" y="91666"/>
                  </a:cubicBezTo>
                  <a:cubicBezTo>
                    <a:pt x="56423" y="91666"/>
                    <a:pt x="54834" y="92500"/>
                    <a:pt x="54039" y="94166"/>
                  </a:cubicBezTo>
                  <a:cubicBezTo>
                    <a:pt x="54834" y="94166"/>
                    <a:pt x="54834" y="94166"/>
                    <a:pt x="55629" y="95000"/>
                  </a:cubicBezTo>
                  <a:close/>
                  <a:moveTo>
                    <a:pt x="96953" y="101666"/>
                  </a:moveTo>
                  <a:cubicBezTo>
                    <a:pt x="97748" y="101666"/>
                    <a:pt x="98543" y="101666"/>
                    <a:pt x="99337" y="102500"/>
                  </a:cubicBezTo>
                  <a:cubicBezTo>
                    <a:pt x="100132" y="102500"/>
                    <a:pt x="100132" y="102500"/>
                    <a:pt x="100132" y="102500"/>
                  </a:cubicBezTo>
                  <a:cubicBezTo>
                    <a:pt x="99337" y="103333"/>
                    <a:pt x="99337" y="103333"/>
                    <a:pt x="99337" y="103333"/>
                  </a:cubicBezTo>
                  <a:cubicBezTo>
                    <a:pt x="99337" y="103333"/>
                    <a:pt x="98543" y="104166"/>
                    <a:pt x="97748" y="104166"/>
                  </a:cubicBezTo>
                  <a:cubicBezTo>
                    <a:pt x="100927" y="103333"/>
                    <a:pt x="104105" y="102500"/>
                    <a:pt x="108079" y="102500"/>
                  </a:cubicBezTo>
                  <a:cubicBezTo>
                    <a:pt x="110463" y="102500"/>
                    <a:pt x="112052" y="102500"/>
                    <a:pt x="113642" y="103333"/>
                  </a:cubicBezTo>
                  <a:cubicBezTo>
                    <a:pt x="111258" y="101666"/>
                    <a:pt x="108079" y="100833"/>
                    <a:pt x="104105" y="100833"/>
                  </a:cubicBezTo>
                  <a:cubicBezTo>
                    <a:pt x="101721" y="100833"/>
                    <a:pt x="99337" y="100833"/>
                    <a:pt x="96953" y="101666"/>
                  </a:cubicBezTo>
                  <a:close/>
                  <a:moveTo>
                    <a:pt x="57218" y="90833"/>
                  </a:moveTo>
                  <a:cubicBezTo>
                    <a:pt x="61192" y="90833"/>
                    <a:pt x="64370" y="95833"/>
                    <a:pt x="64370" y="100000"/>
                  </a:cubicBezTo>
                  <a:cubicBezTo>
                    <a:pt x="64370" y="100833"/>
                    <a:pt x="64370" y="101666"/>
                    <a:pt x="64370" y="102500"/>
                  </a:cubicBezTo>
                  <a:cubicBezTo>
                    <a:pt x="65165" y="100833"/>
                    <a:pt x="65165" y="98333"/>
                    <a:pt x="64370" y="95000"/>
                  </a:cubicBezTo>
                  <a:cubicBezTo>
                    <a:pt x="62781" y="91666"/>
                    <a:pt x="59602" y="90000"/>
                    <a:pt x="56423" y="90833"/>
                  </a:cubicBezTo>
                  <a:cubicBezTo>
                    <a:pt x="57218" y="90833"/>
                    <a:pt x="57218" y="90833"/>
                    <a:pt x="57218" y="90833"/>
                  </a:cubicBezTo>
                  <a:close/>
                  <a:moveTo>
                    <a:pt x="28609" y="54166"/>
                  </a:moveTo>
                  <a:cubicBezTo>
                    <a:pt x="28609" y="57500"/>
                    <a:pt x="27019" y="60000"/>
                    <a:pt x="25430" y="61666"/>
                  </a:cubicBezTo>
                  <a:cubicBezTo>
                    <a:pt x="25430" y="62500"/>
                    <a:pt x="24635" y="63333"/>
                    <a:pt x="24635" y="64166"/>
                  </a:cubicBezTo>
                  <a:cubicBezTo>
                    <a:pt x="27019" y="64166"/>
                    <a:pt x="28609" y="61666"/>
                    <a:pt x="28609" y="60833"/>
                  </a:cubicBezTo>
                  <a:cubicBezTo>
                    <a:pt x="29403" y="58333"/>
                    <a:pt x="29403" y="55833"/>
                    <a:pt x="28609" y="54166"/>
                  </a:cubicBezTo>
                  <a:close/>
                  <a:moveTo>
                    <a:pt x="22251" y="52500"/>
                  </a:moveTo>
                  <a:cubicBezTo>
                    <a:pt x="21456" y="54166"/>
                    <a:pt x="21456" y="57500"/>
                    <a:pt x="21456" y="60000"/>
                  </a:cubicBezTo>
                  <a:cubicBezTo>
                    <a:pt x="21456" y="60833"/>
                    <a:pt x="22251" y="60833"/>
                    <a:pt x="22251" y="61666"/>
                  </a:cubicBezTo>
                  <a:cubicBezTo>
                    <a:pt x="23841" y="59166"/>
                    <a:pt x="25430" y="55833"/>
                    <a:pt x="24635" y="54166"/>
                  </a:cubicBezTo>
                  <a:cubicBezTo>
                    <a:pt x="23841" y="53333"/>
                    <a:pt x="23841" y="52500"/>
                    <a:pt x="22251" y="52500"/>
                  </a:cubicBezTo>
                  <a:close/>
                  <a:moveTo>
                    <a:pt x="25430" y="30000"/>
                  </a:moveTo>
                  <a:cubicBezTo>
                    <a:pt x="24635" y="32500"/>
                    <a:pt x="23841" y="35000"/>
                    <a:pt x="23046" y="36666"/>
                  </a:cubicBezTo>
                  <a:cubicBezTo>
                    <a:pt x="22251" y="40000"/>
                    <a:pt x="21456" y="42500"/>
                    <a:pt x="22251" y="45833"/>
                  </a:cubicBezTo>
                  <a:cubicBezTo>
                    <a:pt x="22251" y="44166"/>
                    <a:pt x="23046" y="42500"/>
                    <a:pt x="23046" y="40833"/>
                  </a:cubicBezTo>
                  <a:cubicBezTo>
                    <a:pt x="24635" y="37500"/>
                    <a:pt x="25430" y="34166"/>
                    <a:pt x="25430" y="30000"/>
                  </a:cubicBezTo>
                  <a:close/>
                </a:path>
              </a:pathLst>
            </a:custGeom>
            <a:solidFill>
              <a:srgbClr val="4D290A"/>
            </a:solidFill>
            <a:ln>
              <a:noFill/>
            </a:ln>
          </p:spPr>
          <p:txBody>
            <a:bodyPr anchorCtr="0" anchor="t" bIns="45700" lIns="91425" rIns="91425" tIns="45700">
              <a:noAutofit/>
            </a:bodyPr>
            <a:lstStyle/>
            <a:p>
              <a:pPr indent="0" lvl="0" marL="0" marR="0" rtl="0" algn="l">
                <a:spcBef>
                  <a:spcPts val="0"/>
                </a:spcBef>
                <a:buNone/>
              </a:pPr>
              <a:r>
                <a:t/>
              </a:r>
              <a:endParaRPr sz="1800">
                <a:solidFill>
                  <a:schemeClr val="dk1"/>
                </a:solidFill>
                <a:latin typeface="Quattrocento Sans"/>
                <a:ea typeface="Quattrocento Sans"/>
                <a:cs typeface="Quattrocento Sans"/>
                <a:sym typeface="Quattrocento Sans"/>
              </a:endParaRPr>
            </a:p>
          </p:txBody>
        </p:sp>
        <p:sp>
          <p:nvSpPr>
            <p:cNvPr id="142" name="Shape 142"/>
            <p:cNvSpPr/>
            <p:nvPr/>
          </p:nvSpPr>
          <p:spPr>
            <a:xfrm>
              <a:off x="895350" y="3316287"/>
              <a:ext cx="363600" cy="328500"/>
            </a:xfrm>
            <a:custGeom>
              <a:pathLst>
                <a:path extrusionOk="0" h="120000" w="120000">
                  <a:moveTo>
                    <a:pt x="37267" y="6575"/>
                  </a:moveTo>
                  <a:cubicBezTo>
                    <a:pt x="40993" y="11506"/>
                    <a:pt x="39503" y="16438"/>
                    <a:pt x="44720" y="20547"/>
                  </a:cubicBezTo>
                  <a:cubicBezTo>
                    <a:pt x="46211" y="18904"/>
                    <a:pt x="43229" y="14794"/>
                    <a:pt x="40248" y="13972"/>
                  </a:cubicBezTo>
                  <a:cubicBezTo>
                    <a:pt x="47701" y="10684"/>
                    <a:pt x="48447" y="20547"/>
                    <a:pt x="46956" y="27945"/>
                  </a:cubicBezTo>
                  <a:cubicBezTo>
                    <a:pt x="43975" y="29589"/>
                    <a:pt x="40993" y="30410"/>
                    <a:pt x="36521" y="30410"/>
                  </a:cubicBezTo>
                  <a:cubicBezTo>
                    <a:pt x="32049" y="25479"/>
                    <a:pt x="32049" y="15616"/>
                    <a:pt x="30559" y="10684"/>
                  </a:cubicBezTo>
                  <a:cubicBezTo>
                    <a:pt x="10434" y="11506"/>
                    <a:pt x="6708" y="33698"/>
                    <a:pt x="11925" y="50958"/>
                  </a:cubicBezTo>
                  <a:cubicBezTo>
                    <a:pt x="14161" y="59178"/>
                    <a:pt x="22360" y="66575"/>
                    <a:pt x="25341" y="75616"/>
                  </a:cubicBezTo>
                  <a:cubicBezTo>
                    <a:pt x="30559" y="91232"/>
                    <a:pt x="28322" y="106027"/>
                    <a:pt x="20124" y="119999"/>
                  </a:cubicBezTo>
                  <a:cubicBezTo>
                    <a:pt x="20869" y="112602"/>
                    <a:pt x="29068" y="99452"/>
                    <a:pt x="24596" y="85479"/>
                  </a:cubicBezTo>
                  <a:cubicBezTo>
                    <a:pt x="23105" y="83835"/>
                    <a:pt x="21614" y="83835"/>
                    <a:pt x="19378" y="83835"/>
                  </a:cubicBezTo>
                  <a:cubicBezTo>
                    <a:pt x="19378" y="82191"/>
                    <a:pt x="20869" y="83013"/>
                    <a:pt x="22360" y="83013"/>
                  </a:cubicBezTo>
                  <a:cubicBezTo>
                    <a:pt x="20869" y="73150"/>
                    <a:pt x="5217" y="64931"/>
                    <a:pt x="2981" y="49315"/>
                  </a:cubicBezTo>
                  <a:cubicBezTo>
                    <a:pt x="745" y="27945"/>
                    <a:pt x="8944" y="4931"/>
                    <a:pt x="30559" y="8219"/>
                  </a:cubicBezTo>
                  <a:cubicBezTo>
                    <a:pt x="33540" y="7397"/>
                    <a:pt x="35031" y="4109"/>
                    <a:pt x="38012" y="3287"/>
                  </a:cubicBezTo>
                  <a:cubicBezTo>
                    <a:pt x="64099" y="821"/>
                    <a:pt x="95403" y="37808"/>
                    <a:pt x="108074" y="10684"/>
                  </a:cubicBezTo>
                  <a:cubicBezTo>
                    <a:pt x="108819" y="4931"/>
                    <a:pt x="107329" y="2465"/>
                    <a:pt x="105838" y="0"/>
                  </a:cubicBezTo>
                  <a:cubicBezTo>
                    <a:pt x="120000" y="1643"/>
                    <a:pt x="111055" y="23835"/>
                    <a:pt x="105093" y="27123"/>
                  </a:cubicBezTo>
                  <a:cubicBezTo>
                    <a:pt x="82732" y="38630"/>
                    <a:pt x="52919" y="3287"/>
                    <a:pt x="37267" y="6575"/>
                  </a:cubicBezTo>
                  <a:close/>
                  <a:moveTo>
                    <a:pt x="102111" y="25479"/>
                  </a:moveTo>
                  <a:cubicBezTo>
                    <a:pt x="105838" y="23835"/>
                    <a:pt x="112546" y="13972"/>
                    <a:pt x="110310" y="13150"/>
                  </a:cubicBezTo>
                  <a:cubicBezTo>
                    <a:pt x="96894" y="35342"/>
                    <a:pt x="69316" y="11506"/>
                    <a:pt x="52173" y="6575"/>
                  </a:cubicBezTo>
                  <a:cubicBezTo>
                    <a:pt x="64844" y="17260"/>
                    <a:pt x="78260" y="27123"/>
                    <a:pt x="102111" y="25479"/>
                  </a:cubicBezTo>
                  <a:close/>
                  <a:moveTo>
                    <a:pt x="19378" y="69041"/>
                  </a:moveTo>
                  <a:cubicBezTo>
                    <a:pt x="7453" y="58356"/>
                    <a:pt x="5217" y="22191"/>
                    <a:pt x="16397" y="13150"/>
                  </a:cubicBezTo>
                  <a:cubicBezTo>
                    <a:pt x="0" y="23835"/>
                    <a:pt x="3726" y="64109"/>
                    <a:pt x="19378" y="69041"/>
                  </a:cubicBezTo>
                  <a:close/>
                  <a:moveTo>
                    <a:pt x="42484" y="23013"/>
                  </a:moveTo>
                  <a:cubicBezTo>
                    <a:pt x="40993" y="18082"/>
                    <a:pt x="39503" y="13150"/>
                    <a:pt x="34285" y="13150"/>
                  </a:cubicBezTo>
                  <a:cubicBezTo>
                    <a:pt x="34285" y="18904"/>
                    <a:pt x="37267" y="22191"/>
                    <a:pt x="42484" y="23013"/>
                  </a:cubicBezTo>
                  <a:close/>
                  <a:moveTo>
                    <a:pt x="42484" y="25479"/>
                  </a:moveTo>
                  <a:cubicBezTo>
                    <a:pt x="38012" y="27123"/>
                    <a:pt x="36521" y="19726"/>
                    <a:pt x="34285" y="23013"/>
                  </a:cubicBezTo>
                  <a:cubicBezTo>
                    <a:pt x="35031" y="25479"/>
                    <a:pt x="41739" y="32876"/>
                    <a:pt x="42484" y="25479"/>
                  </a:cubicBezTo>
                  <a:close/>
                </a:path>
              </a:pathLst>
            </a:custGeom>
            <a:solidFill>
              <a:srgbClr val="4D290A"/>
            </a:solidFill>
            <a:ln>
              <a:noFill/>
            </a:ln>
          </p:spPr>
          <p:txBody>
            <a:bodyPr anchorCtr="0" anchor="t" bIns="45700" lIns="91425" rIns="91425" tIns="45700">
              <a:noAutofit/>
            </a:bodyPr>
            <a:lstStyle/>
            <a:p>
              <a:pPr indent="0" lvl="0" marL="0" marR="0" rtl="0" algn="l">
                <a:spcBef>
                  <a:spcPts val="0"/>
                </a:spcBef>
                <a:buNone/>
              </a:pPr>
              <a:r>
                <a:t/>
              </a:r>
              <a:endParaRPr sz="1800">
                <a:solidFill>
                  <a:schemeClr val="dk1"/>
                </a:solidFill>
                <a:latin typeface="Quattrocento Sans"/>
                <a:ea typeface="Quattrocento Sans"/>
                <a:cs typeface="Quattrocento Sans"/>
                <a:sym typeface="Quattrocento Sans"/>
              </a:endParaRPr>
            </a:p>
          </p:txBody>
        </p:sp>
        <p:sp>
          <p:nvSpPr>
            <p:cNvPr id="143" name="Shape 143"/>
            <p:cNvSpPr/>
            <p:nvPr/>
          </p:nvSpPr>
          <p:spPr>
            <a:xfrm>
              <a:off x="903287" y="3313112"/>
              <a:ext cx="336600" cy="338100"/>
            </a:xfrm>
            <a:custGeom>
              <a:pathLst>
                <a:path extrusionOk="0" h="120000" w="120000">
                  <a:moveTo>
                    <a:pt x="120000" y="9600"/>
                  </a:moveTo>
                  <a:cubicBezTo>
                    <a:pt x="120000" y="16000"/>
                    <a:pt x="114400" y="25600"/>
                    <a:pt x="110400" y="27200"/>
                  </a:cubicBezTo>
                  <a:cubicBezTo>
                    <a:pt x="96000" y="34400"/>
                    <a:pt x="79200" y="25600"/>
                    <a:pt x="64800" y="17600"/>
                  </a:cubicBezTo>
                  <a:cubicBezTo>
                    <a:pt x="55200" y="12000"/>
                    <a:pt x="45600" y="7200"/>
                    <a:pt x="38400" y="8000"/>
                  </a:cubicBezTo>
                  <a:cubicBezTo>
                    <a:pt x="40000" y="9600"/>
                    <a:pt x="40800" y="12000"/>
                    <a:pt x="41600" y="13600"/>
                  </a:cubicBezTo>
                  <a:cubicBezTo>
                    <a:pt x="41600" y="13600"/>
                    <a:pt x="41600" y="13600"/>
                    <a:pt x="41600" y="13600"/>
                  </a:cubicBezTo>
                  <a:cubicBezTo>
                    <a:pt x="43200" y="12800"/>
                    <a:pt x="44800" y="12800"/>
                    <a:pt x="46400" y="13600"/>
                  </a:cubicBezTo>
                  <a:cubicBezTo>
                    <a:pt x="48800" y="15200"/>
                    <a:pt x="48800" y="19200"/>
                    <a:pt x="48800" y="21600"/>
                  </a:cubicBezTo>
                  <a:cubicBezTo>
                    <a:pt x="48800" y="24000"/>
                    <a:pt x="48800" y="26400"/>
                    <a:pt x="48000" y="28000"/>
                  </a:cubicBezTo>
                  <a:cubicBezTo>
                    <a:pt x="48000" y="28000"/>
                    <a:pt x="48000" y="28000"/>
                    <a:pt x="48000" y="28000"/>
                  </a:cubicBezTo>
                  <a:cubicBezTo>
                    <a:pt x="48000" y="28800"/>
                    <a:pt x="48000" y="28800"/>
                    <a:pt x="48000" y="28800"/>
                  </a:cubicBezTo>
                  <a:cubicBezTo>
                    <a:pt x="45600" y="30400"/>
                    <a:pt x="41600" y="31200"/>
                    <a:pt x="36000" y="31200"/>
                  </a:cubicBezTo>
                  <a:cubicBezTo>
                    <a:pt x="36000" y="31200"/>
                    <a:pt x="36000" y="31200"/>
                    <a:pt x="36000" y="31200"/>
                  </a:cubicBezTo>
                  <a:cubicBezTo>
                    <a:pt x="36000" y="30400"/>
                    <a:pt x="36000" y="30400"/>
                    <a:pt x="36000" y="30400"/>
                  </a:cubicBezTo>
                  <a:cubicBezTo>
                    <a:pt x="32800" y="27200"/>
                    <a:pt x="32000" y="20800"/>
                    <a:pt x="31200" y="16000"/>
                  </a:cubicBezTo>
                  <a:cubicBezTo>
                    <a:pt x="31200" y="14400"/>
                    <a:pt x="30400" y="12800"/>
                    <a:pt x="30400" y="11200"/>
                  </a:cubicBezTo>
                  <a:cubicBezTo>
                    <a:pt x="16800" y="12000"/>
                    <a:pt x="8800" y="21600"/>
                    <a:pt x="8800" y="37600"/>
                  </a:cubicBezTo>
                  <a:cubicBezTo>
                    <a:pt x="8800" y="41600"/>
                    <a:pt x="9600" y="46400"/>
                    <a:pt x="11200" y="50400"/>
                  </a:cubicBezTo>
                  <a:cubicBezTo>
                    <a:pt x="12000" y="54400"/>
                    <a:pt x="14400" y="57600"/>
                    <a:pt x="17600" y="61600"/>
                  </a:cubicBezTo>
                  <a:cubicBezTo>
                    <a:pt x="20800" y="65600"/>
                    <a:pt x="24000" y="69600"/>
                    <a:pt x="25600" y="74400"/>
                  </a:cubicBezTo>
                  <a:cubicBezTo>
                    <a:pt x="31200" y="88800"/>
                    <a:pt x="28800" y="104000"/>
                    <a:pt x="20000" y="118400"/>
                  </a:cubicBezTo>
                  <a:cubicBezTo>
                    <a:pt x="18400" y="120000"/>
                    <a:pt x="18400" y="120000"/>
                    <a:pt x="18400" y="120000"/>
                  </a:cubicBezTo>
                  <a:cubicBezTo>
                    <a:pt x="18400" y="117600"/>
                    <a:pt x="18400" y="117600"/>
                    <a:pt x="18400" y="117600"/>
                  </a:cubicBezTo>
                  <a:cubicBezTo>
                    <a:pt x="19200" y="115200"/>
                    <a:pt x="20000" y="112800"/>
                    <a:pt x="20800" y="109600"/>
                  </a:cubicBezTo>
                  <a:cubicBezTo>
                    <a:pt x="22400" y="104800"/>
                    <a:pt x="24800" y="98400"/>
                    <a:pt x="24800" y="92800"/>
                  </a:cubicBezTo>
                  <a:cubicBezTo>
                    <a:pt x="24800" y="89600"/>
                    <a:pt x="24000" y="86400"/>
                    <a:pt x="23200" y="84000"/>
                  </a:cubicBezTo>
                  <a:cubicBezTo>
                    <a:pt x="22400" y="83200"/>
                    <a:pt x="20800" y="83200"/>
                    <a:pt x="18400" y="83200"/>
                  </a:cubicBezTo>
                  <a:cubicBezTo>
                    <a:pt x="17600" y="83200"/>
                    <a:pt x="17600" y="83200"/>
                    <a:pt x="17600" y="83200"/>
                  </a:cubicBezTo>
                  <a:cubicBezTo>
                    <a:pt x="17600" y="82400"/>
                    <a:pt x="17600" y="82400"/>
                    <a:pt x="17600" y="82400"/>
                  </a:cubicBezTo>
                  <a:cubicBezTo>
                    <a:pt x="17600" y="80800"/>
                    <a:pt x="19200" y="80800"/>
                    <a:pt x="20800" y="80800"/>
                  </a:cubicBezTo>
                  <a:cubicBezTo>
                    <a:pt x="20800" y="80800"/>
                    <a:pt x="20800" y="80800"/>
                    <a:pt x="20800" y="80800"/>
                  </a:cubicBezTo>
                  <a:cubicBezTo>
                    <a:pt x="20000" y="77600"/>
                    <a:pt x="16800" y="74400"/>
                    <a:pt x="13600" y="70400"/>
                  </a:cubicBezTo>
                  <a:cubicBezTo>
                    <a:pt x="8000" y="64800"/>
                    <a:pt x="1600" y="57600"/>
                    <a:pt x="800" y="48800"/>
                  </a:cubicBezTo>
                  <a:cubicBezTo>
                    <a:pt x="0" y="46400"/>
                    <a:pt x="0" y="44000"/>
                    <a:pt x="0" y="41600"/>
                  </a:cubicBezTo>
                  <a:cubicBezTo>
                    <a:pt x="0" y="29600"/>
                    <a:pt x="4000" y="19200"/>
                    <a:pt x="10400" y="13600"/>
                  </a:cubicBezTo>
                  <a:cubicBezTo>
                    <a:pt x="16000" y="8800"/>
                    <a:pt x="22400" y="7200"/>
                    <a:pt x="30400" y="8000"/>
                  </a:cubicBezTo>
                  <a:cubicBezTo>
                    <a:pt x="32000" y="8000"/>
                    <a:pt x="32800" y="7200"/>
                    <a:pt x="34400" y="5600"/>
                  </a:cubicBezTo>
                  <a:cubicBezTo>
                    <a:pt x="35200" y="4800"/>
                    <a:pt x="36800" y="4000"/>
                    <a:pt x="38400" y="3200"/>
                  </a:cubicBezTo>
                  <a:cubicBezTo>
                    <a:pt x="49600" y="2400"/>
                    <a:pt x="61600" y="7200"/>
                    <a:pt x="72800" y="12800"/>
                  </a:cubicBezTo>
                  <a:cubicBezTo>
                    <a:pt x="90400" y="20000"/>
                    <a:pt x="104800" y="26400"/>
                    <a:pt x="112800" y="10400"/>
                  </a:cubicBezTo>
                  <a:cubicBezTo>
                    <a:pt x="113600" y="9600"/>
                    <a:pt x="113600" y="8800"/>
                    <a:pt x="113600" y="8000"/>
                  </a:cubicBezTo>
                  <a:cubicBezTo>
                    <a:pt x="113600" y="5600"/>
                    <a:pt x="112000" y="3200"/>
                    <a:pt x="111200" y="1600"/>
                  </a:cubicBezTo>
                  <a:cubicBezTo>
                    <a:pt x="110400" y="0"/>
                    <a:pt x="110400" y="0"/>
                    <a:pt x="110400" y="0"/>
                  </a:cubicBezTo>
                  <a:cubicBezTo>
                    <a:pt x="111200" y="0"/>
                    <a:pt x="111200" y="0"/>
                    <a:pt x="111200" y="0"/>
                  </a:cubicBezTo>
                  <a:cubicBezTo>
                    <a:pt x="116800" y="800"/>
                    <a:pt x="120000" y="4000"/>
                    <a:pt x="120000" y="9600"/>
                  </a:cubicBezTo>
                  <a:close/>
                  <a:moveTo>
                    <a:pt x="36000" y="7200"/>
                  </a:moveTo>
                  <a:cubicBezTo>
                    <a:pt x="37600" y="7200"/>
                    <a:pt x="37600" y="7200"/>
                    <a:pt x="37600" y="7200"/>
                  </a:cubicBezTo>
                  <a:cubicBezTo>
                    <a:pt x="44800" y="5600"/>
                    <a:pt x="54400" y="10400"/>
                    <a:pt x="65600" y="16000"/>
                  </a:cubicBezTo>
                  <a:cubicBezTo>
                    <a:pt x="80000" y="24000"/>
                    <a:pt x="96000" y="32800"/>
                    <a:pt x="110400" y="26400"/>
                  </a:cubicBezTo>
                  <a:cubicBezTo>
                    <a:pt x="113600" y="24800"/>
                    <a:pt x="118400" y="16000"/>
                    <a:pt x="118400" y="9600"/>
                  </a:cubicBezTo>
                  <a:cubicBezTo>
                    <a:pt x="118400" y="6400"/>
                    <a:pt x="117600" y="2400"/>
                    <a:pt x="112800" y="1600"/>
                  </a:cubicBezTo>
                  <a:cubicBezTo>
                    <a:pt x="113600" y="3200"/>
                    <a:pt x="114400" y="5600"/>
                    <a:pt x="114400" y="8000"/>
                  </a:cubicBezTo>
                  <a:cubicBezTo>
                    <a:pt x="114400" y="8800"/>
                    <a:pt x="114400" y="10400"/>
                    <a:pt x="114400" y="11200"/>
                  </a:cubicBezTo>
                  <a:cubicBezTo>
                    <a:pt x="114400" y="11200"/>
                    <a:pt x="114400" y="11200"/>
                    <a:pt x="114400" y="11200"/>
                  </a:cubicBezTo>
                  <a:cubicBezTo>
                    <a:pt x="105600" y="28000"/>
                    <a:pt x="89600" y="20800"/>
                    <a:pt x="72800" y="13600"/>
                  </a:cubicBezTo>
                  <a:cubicBezTo>
                    <a:pt x="60800" y="8800"/>
                    <a:pt x="49600" y="4000"/>
                    <a:pt x="38400" y="4800"/>
                  </a:cubicBezTo>
                  <a:cubicBezTo>
                    <a:pt x="36800" y="4800"/>
                    <a:pt x="36000" y="5600"/>
                    <a:pt x="35200" y="7200"/>
                  </a:cubicBezTo>
                  <a:cubicBezTo>
                    <a:pt x="33600" y="8000"/>
                    <a:pt x="32800" y="8800"/>
                    <a:pt x="31200" y="9600"/>
                  </a:cubicBezTo>
                  <a:cubicBezTo>
                    <a:pt x="30400" y="9600"/>
                    <a:pt x="30400" y="9600"/>
                    <a:pt x="30400" y="9600"/>
                  </a:cubicBezTo>
                  <a:cubicBezTo>
                    <a:pt x="30400" y="9600"/>
                    <a:pt x="30400" y="9600"/>
                    <a:pt x="30400" y="9600"/>
                  </a:cubicBezTo>
                  <a:cubicBezTo>
                    <a:pt x="23200" y="8000"/>
                    <a:pt x="16000" y="10400"/>
                    <a:pt x="11200" y="14400"/>
                  </a:cubicBezTo>
                  <a:cubicBezTo>
                    <a:pt x="4800" y="20000"/>
                    <a:pt x="1600" y="29600"/>
                    <a:pt x="1600" y="41600"/>
                  </a:cubicBezTo>
                  <a:cubicBezTo>
                    <a:pt x="1600" y="44000"/>
                    <a:pt x="1600" y="46400"/>
                    <a:pt x="1600" y="48000"/>
                  </a:cubicBezTo>
                  <a:cubicBezTo>
                    <a:pt x="3200" y="57600"/>
                    <a:pt x="8800" y="64000"/>
                    <a:pt x="14400" y="69600"/>
                  </a:cubicBezTo>
                  <a:cubicBezTo>
                    <a:pt x="18400" y="73600"/>
                    <a:pt x="21600" y="77600"/>
                    <a:pt x="22400" y="81600"/>
                  </a:cubicBezTo>
                  <a:cubicBezTo>
                    <a:pt x="22400" y="81600"/>
                    <a:pt x="22400" y="81600"/>
                    <a:pt x="22400" y="81600"/>
                  </a:cubicBezTo>
                  <a:cubicBezTo>
                    <a:pt x="21600" y="81600"/>
                    <a:pt x="21600" y="81600"/>
                    <a:pt x="21600" y="81600"/>
                  </a:cubicBezTo>
                  <a:cubicBezTo>
                    <a:pt x="21600" y="81600"/>
                    <a:pt x="21600" y="81600"/>
                    <a:pt x="21600" y="81600"/>
                  </a:cubicBezTo>
                  <a:cubicBezTo>
                    <a:pt x="22400" y="82400"/>
                    <a:pt x="23200" y="82400"/>
                    <a:pt x="24000" y="83200"/>
                  </a:cubicBezTo>
                  <a:cubicBezTo>
                    <a:pt x="24800" y="83200"/>
                    <a:pt x="24800" y="83200"/>
                    <a:pt x="24800" y="83200"/>
                  </a:cubicBezTo>
                  <a:cubicBezTo>
                    <a:pt x="24800" y="83200"/>
                    <a:pt x="24800" y="83200"/>
                    <a:pt x="24800" y="83200"/>
                  </a:cubicBezTo>
                  <a:cubicBezTo>
                    <a:pt x="25600" y="86400"/>
                    <a:pt x="25600" y="89600"/>
                    <a:pt x="25600" y="92800"/>
                  </a:cubicBezTo>
                  <a:cubicBezTo>
                    <a:pt x="25600" y="99200"/>
                    <a:pt x="24000" y="104800"/>
                    <a:pt x="22400" y="110400"/>
                  </a:cubicBezTo>
                  <a:cubicBezTo>
                    <a:pt x="21600" y="112000"/>
                    <a:pt x="20800" y="112800"/>
                    <a:pt x="20800" y="114400"/>
                  </a:cubicBezTo>
                  <a:cubicBezTo>
                    <a:pt x="28000" y="101600"/>
                    <a:pt x="29600" y="88000"/>
                    <a:pt x="24800" y="74400"/>
                  </a:cubicBezTo>
                  <a:cubicBezTo>
                    <a:pt x="22400" y="70400"/>
                    <a:pt x="20000" y="66400"/>
                    <a:pt x="16800" y="62400"/>
                  </a:cubicBezTo>
                  <a:cubicBezTo>
                    <a:pt x="13600" y="58400"/>
                    <a:pt x="11200" y="55200"/>
                    <a:pt x="9600" y="51200"/>
                  </a:cubicBezTo>
                  <a:cubicBezTo>
                    <a:pt x="9600" y="50400"/>
                    <a:pt x="9600" y="49600"/>
                    <a:pt x="8800" y="48800"/>
                  </a:cubicBezTo>
                  <a:cubicBezTo>
                    <a:pt x="10400" y="56800"/>
                    <a:pt x="13600" y="63200"/>
                    <a:pt x="18400" y="67200"/>
                  </a:cubicBezTo>
                  <a:cubicBezTo>
                    <a:pt x="20800" y="68800"/>
                    <a:pt x="20800" y="68800"/>
                    <a:pt x="20800" y="68800"/>
                  </a:cubicBezTo>
                  <a:cubicBezTo>
                    <a:pt x="18400" y="68000"/>
                    <a:pt x="18400" y="68000"/>
                    <a:pt x="18400" y="68000"/>
                  </a:cubicBezTo>
                  <a:cubicBezTo>
                    <a:pt x="8000" y="65600"/>
                    <a:pt x="3200" y="51200"/>
                    <a:pt x="3200" y="39200"/>
                  </a:cubicBezTo>
                  <a:cubicBezTo>
                    <a:pt x="3200" y="27200"/>
                    <a:pt x="7200" y="16800"/>
                    <a:pt x="14400" y="12800"/>
                  </a:cubicBezTo>
                  <a:cubicBezTo>
                    <a:pt x="15200" y="13600"/>
                    <a:pt x="15200" y="13600"/>
                    <a:pt x="15200" y="13600"/>
                  </a:cubicBezTo>
                  <a:cubicBezTo>
                    <a:pt x="12000" y="16800"/>
                    <a:pt x="9600" y="22400"/>
                    <a:pt x="8000" y="29600"/>
                  </a:cubicBezTo>
                  <a:cubicBezTo>
                    <a:pt x="10400" y="17600"/>
                    <a:pt x="18400" y="11200"/>
                    <a:pt x="30400" y="10400"/>
                  </a:cubicBezTo>
                  <a:cubicBezTo>
                    <a:pt x="31200" y="10400"/>
                    <a:pt x="31200" y="10400"/>
                    <a:pt x="31200" y="10400"/>
                  </a:cubicBezTo>
                  <a:cubicBezTo>
                    <a:pt x="31200" y="10400"/>
                    <a:pt x="31200" y="10400"/>
                    <a:pt x="31200" y="10400"/>
                  </a:cubicBezTo>
                  <a:cubicBezTo>
                    <a:pt x="32000" y="12000"/>
                    <a:pt x="32000" y="14400"/>
                    <a:pt x="32000" y="16000"/>
                  </a:cubicBezTo>
                  <a:cubicBezTo>
                    <a:pt x="32800" y="18400"/>
                    <a:pt x="32800" y="20800"/>
                    <a:pt x="33600" y="23200"/>
                  </a:cubicBezTo>
                  <a:cubicBezTo>
                    <a:pt x="33600" y="23200"/>
                    <a:pt x="33600" y="23200"/>
                    <a:pt x="33600" y="23200"/>
                  </a:cubicBezTo>
                  <a:cubicBezTo>
                    <a:pt x="34400" y="22400"/>
                    <a:pt x="35200" y="21600"/>
                    <a:pt x="35200" y="21600"/>
                  </a:cubicBezTo>
                  <a:cubicBezTo>
                    <a:pt x="36800" y="21600"/>
                    <a:pt x="37600" y="22400"/>
                    <a:pt x="38400" y="23200"/>
                  </a:cubicBezTo>
                  <a:cubicBezTo>
                    <a:pt x="40000" y="24800"/>
                    <a:pt x="41600" y="25600"/>
                    <a:pt x="43200" y="24800"/>
                  </a:cubicBezTo>
                  <a:cubicBezTo>
                    <a:pt x="44000" y="24800"/>
                    <a:pt x="44000" y="24800"/>
                    <a:pt x="44000" y="24800"/>
                  </a:cubicBezTo>
                  <a:cubicBezTo>
                    <a:pt x="44000" y="25600"/>
                    <a:pt x="44000" y="25600"/>
                    <a:pt x="44000" y="25600"/>
                  </a:cubicBezTo>
                  <a:cubicBezTo>
                    <a:pt x="43200" y="28000"/>
                    <a:pt x="42400" y="28800"/>
                    <a:pt x="41600" y="29600"/>
                  </a:cubicBezTo>
                  <a:cubicBezTo>
                    <a:pt x="38400" y="30400"/>
                    <a:pt x="34400" y="25600"/>
                    <a:pt x="33600" y="24000"/>
                  </a:cubicBezTo>
                  <a:cubicBezTo>
                    <a:pt x="33600" y="24000"/>
                    <a:pt x="33600" y="24000"/>
                    <a:pt x="33600" y="24000"/>
                  </a:cubicBezTo>
                  <a:cubicBezTo>
                    <a:pt x="34400" y="26400"/>
                    <a:pt x="35200" y="28000"/>
                    <a:pt x="36800" y="29600"/>
                  </a:cubicBezTo>
                  <a:cubicBezTo>
                    <a:pt x="41600" y="30400"/>
                    <a:pt x="44800" y="29600"/>
                    <a:pt x="47200" y="28000"/>
                  </a:cubicBezTo>
                  <a:cubicBezTo>
                    <a:pt x="48000" y="25600"/>
                    <a:pt x="48000" y="24000"/>
                    <a:pt x="48000" y="21600"/>
                  </a:cubicBezTo>
                  <a:cubicBezTo>
                    <a:pt x="48000" y="18400"/>
                    <a:pt x="47200" y="16000"/>
                    <a:pt x="45600" y="14400"/>
                  </a:cubicBezTo>
                  <a:cubicBezTo>
                    <a:pt x="44800" y="14400"/>
                    <a:pt x="44000" y="14400"/>
                    <a:pt x="42400" y="14400"/>
                  </a:cubicBezTo>
                  <a:cubicBezTo>
                    <a:pt x="44800" y="15200"/>
                    <a:pt x="46400" y="17600"/>
                    <a:pt x="46400" y="20000"/>
                  </a:cubicBezTo>
                  <a:cubicBezTo>
                    <a:pt x="46400" y="20800"/>
                    <a:pt x="46400" y="20800"/>
                    <a:pt x="45600" y="21600"/>
                  </a:cubicBezTo>
                  <a:cubicBezTo>
                    <a:pt x="45600" y="21600"/>
                    <a:pt x="45600" y="21600"/>
                    <a:pt x="45600" y="21600"/>
                  </a:cubicBezTo>
                  <a:cubicBezTo>
                    <a:pt x="44800" y="21600"/>
                    <a:pt x="44800" y="21600"/>
                    <a:pt x="44800" y="21600"/>
                  </a:cubicBezTo>
                  <a:cubicBezTo>
                    <a:pt x="42400" y="19200"/>
                    <a:pt x="41600" y="16800"/>
                    <a:pt x="40800" y="15200"/>
                  </a:cubicBezTo>
                  <a:cubicBezTo>
                    <a:pt x="39200" y="14400"/>
                    <a:pt x="39200" y="14400"/>
                    <a:pt x="39200" y="14400"/>
                  </a:cubicBezTo>
                  <a:cubicBezTo>
                    <a:pt x="40000" y="14400"/>
                    <a:pt x="40000" y="14400"/>
                    <a:pt x="40000" y="14400"/>
                  </a:cubicBezTo>
                  <a:cubicBezTo>
                    <a:pt x="40000" y="13600"/>
                    <a:pt x="40000" y="13600"/>
                    <a:pt x="40000" y="13600"/>
                  </a:cubicBezTo>
                  <a:cubicBezTo>
                    <a:pt x="39200" y="12000"/>
                    <a:pt x="39200" y="9600"/>
                    <a:pt x="36800" y="8000"/>
                  </a:cubicBezTo>
                  <a:lnTo>
                    <a:pt x="36000" y="7200"/>
                  </a:lnTo>
                  <a:close/>
                  <a:moveTo>
                    <a:pt x="45600" y="20000"/>
                  </a:moveTo>
                  <a:cubicBezTo>
                    <a:pt x="45600" y="19200"/>
                    <a:pt x="44000" y="16800"/>
                    <a:pt x="42400" y="15200"/>
                  </a:cubicBezTo>
                  <a:cubicBezTo>
                    <a:pt x="42400" y="16800"/>
                    <a:pt x="43200" y="18400"/>
                    <a:pt x="45600" y="20000"/>
                  </a:cubicBezTo>
                  <a:close/>
                  <a:moveTo>
                    <a:pt x="35200" y="23200"/>
                  </a:moveTo>
                  <a:cubicBezTo>
                    <a:pt x="36000" y="25600"/>
                    <a:pt x="39200" y="28800"/>
                    <a:pt x="40800" y="28000"/>
                  </a:cubicBezTo>
                  <a:cubicBezTo>
                    <a:pt x="41600" y="28000"/>
                    <a:pt x="42400" y="27200"/>
                    <a:pt x="42400" y="26400"/>
                  </a:cubicBezTo>
                  <a:cubicBezTo>
                    <a:pt x="40800" y="26400"/>
                    <a:pt x="39200" y="25600"/>
                    <a:pt x="37600" y="24000"/>
                  </a:cubicBezTo>
                  <a:cubicBezTo>
                    <a:pt x="36800" y="24000"/>
                    <a:pt x="36000" y="23200"/>
                    <a:pt x="36000" y="23200"/>
                  </a:cubicBezTo>
                  <a:cubicBezTo>
                    <a:pt x="35200" y="23200"/>
                    <a:pt x="35200" y="23200"/>
                    <a:pt x="35200" y="23200"/>
                  </a:cubicBezTo>
                  <a:close/>
                  <a:moveTo>
                    <a:pt x="4000" y="39200"/>
                  </a:moveTo>
                  <a:cubicBezTo>
                    <a:pt x="4000" y="49600"/>
                    <a:pt x="8000" y="61600"/>
                    <a:pt x="15200" y="65600"/>
                  </a:cubicBezTo>
                  <a:cubicBezTo>
                    <a:pt x="9600" y="59200"/>
                    <a:pt x="6400" y="46400"/>
                    <a:pt x="6400" y="36800"/>
                  </a:cubicBezTo>
                  <a:cubicBezTo>
                    <a:pt x="6400" y="28800"/>
                    <a:pt x="8000" y="22400"/>
                    <a:pt x="10400" y="17600"/>
                  </a:cubicBezTo>
                  <a:cubicBezTo>
                    <a:pt x="6400" y="23200"/>
                    <a:pt x="4000" y="30400"/>
                    <a:pt x="4000" y="39200"/>
                  </a:cubicBezTo>
                  <a:close/>
                  <a:moveTo>
                    <a:pt x="116800" y="14400"/>
                  </a:moveTo>
                  <a:cubicBezTo>
                    <a:pt x="116800" y="14400"/>
                    <a:pt x="116800" y="14400"/>
                    <a:pt x="116800" y="14400"/>
                  </a:cubicBezTo>
                  <a:cubicBezTo>
                    <a:pt x="116800" y="16800"/>
                    <a:pt x="111200" y="24800"/>
                    <a:pt x="107200" y="26400"/>
                  </a:cubicBezTo>
                  <a:cubicBezTo>
                    <a:pt x="107200" y="26400"/>
                    <a:pt x="107200" y="26400"/>
                    <a:pt x="107200" y="26400"/>
                  </a:cubicBezTo>
                  <a:cubicBezTo>
                    <a:pt x="82400" y="28000"/>
                    <a:pt x="68000" y="19200"/>
                    <a:pt x="52800" y="8000"/>
                  </a:cubicBezTo>
                  <a:cubicBezTo>
                    <a:pt x="50400" y="6400"/>
                    <a:pt x="50400" y="6400"/>
                    <a:pt x="50400" y="6400"/>
                  </a:cubicBezTo>
                  <a:cubicBezTo>
                    <a:pt x="53600" y="7200"/>
                    <a:pt x="53600" y="7200"/>
                    <a:pt x="53600" y="7200"/>
                  </a:cubicBezTo>
                  <a:cubicBezTo>
                    <a:pt x="58400" y="8000"/>
                    <a:pt x="64000" y="10400"/>
                    <a:pt x="70400" y="13600"/>
                  </a:cubicBezTo>
                  <a:cubicBezTo>
                    <a:pt x="86400" y="20800"/>
                    <a:pt x="104800" y="28800"/>
                    <a:pt x="115200" y="12800"/>
                  </a:cubicBezTo>
                  <a:cubicBezTo>
                    <a:pt x="116000" y="12800"/>
                    <a:pt x="116000" y="12800"/>
                    <a:pt x="116000" y="12800"/>
                  </a:cubicBezTo>
                  <a:cubicBezTo>
                    <a:pt x="116000" y="12800"/>
                    <a:pt x="116000" y="12800"/>
                    <a:pt x="116000" y="12800"/>
                  </a:cubicBezTo>
                  <a:cubicBezTo>
                    <a:pt x="116800" y="12800"/>
                    <a:pt x="116800" y="12800"/>
                    <a:pt x="116800" y="14400"/>
                  </a:cubicBezTo>
                  <a:close/>
                  <a:moveTo>
                    <a:pt x="106400" y="24800"/>
                  </a:moveTo>
                  <a:cubicBezTo>
                    <a:pt x="110400" y="23200"/>
                    <a:pt x="115200" y="16800"/>
                    <a:pt x="116000" y="14400"/>
                  </a:cubicBezTo>
                  <a:cubicBezTo>
                    <a:pt x="104800" y="29600"/>
                    <a:pt x="86400" y="21600"/>
                    <a:pt x="69600" y="14400"/>
                  </a:cubicBezTo>
                  <a:cubicBezTo>
                    <a:pt x="64800" y="12000"/>
                    <a:pt x="60800" y="10400"/>
                    <a:pt x="56800" y="8800"/>
                  </a:cubicBezTo>
                  <a:cubicBezTo>
                    <a:pt x="70400" y="18400"/>
                    <a:pt x="84000" y="26400"/>
                    <a:pt x="106400" y="24800"/>
                  </a:cubicBezTo>
                  <a:close/>
                  <a:moveTo>
                    <a:pt x="44000" y="24000"/>
                  </a:moveTo>
                  <a:cubicBezTo>
                    <a:pt x="43200" y="24000"/>
                    <a:pt x="43200" y="24000"/>
                    <a:pt x="43200" y="24000"/>
                  </a:cubicBezTo>
                  <a:cubicBezTo>
                    <a:pt x="37600" y="23200"/>
                    <a:pt x="33600" y="20000"/>
                    <a:pt x="33600" y="13600"/>
                  </a:cubicBezTo>
                  <a:cubicBezTo>
                    <a:pt x="33600" y="12800"/>
                    <a:pt x="33600" y="12800"/>
                    <a:pt x="33600" y="12800"/>
                  </a:cubicBezTo>
                  <a:cubicBezTo>
                    <a:pt x="34400" y="12800"/>
                    <a:pt x="34400" y="12800"/>
                    <a:pt x="34400" y="12800"/>
                  </a:cubicBezTo>
                  <a:cubicBezTo>
                    <a:pt x="40000" y="13600"/>
                    <a:pt x="42400" y="18400"/>
                    <a:pt x="44000" y="23200"/>
                  </a:cubicBezTo>
                  <a:lnTo>
                    <a:pt x="44000" y="24000"/>
                  </a:lnTo>
                  <a:close/>
                  <a:moveTo>
                    <a:pt x="34400" y="13600"/>
                  </a:moveTo>
                  <a:cubicBezTo>
                    <a:pt x="35200" y="19200"/>
                    <a:pt x="37600" y="21600"/>
                    <a:pt x="42400" y="22400"/>
                  </a:cubicBezTo>
                  <a:cubicBezTo>
                    <a:pt x="40800" y="18400"/>
                    <a:pt x="39200" y="15200"/>
                    <a:pt x="34400" y="13600"/>
                  </a:cubicBezTo>
                  <a:close/>
                </a:path>
              </a:pathLst>
            </a:custGeom>
            <a:solidFill>
              <a:srgbClr val="4D290A"/>
            </a:solidFill>
            <a:ln>
              <a:noFill/>
            </a:ln>
          </p:spPr>
          <p:txBody>
            <a:bodyPr anchorCtr="0" anchor="t" bIns="45700" lIns="91425" rIns="91425" tIns="45700">
              <a:noAutofit/>
            </a:bodyPr>
            <a:lstStyle/>
            <a:p>
              <a:pPr indent="0" lvl="0" marL="0" marR="0" rtl="0" algn="l">
                <a:spcBef>
                  <a:spcPts val="0"/>
                </a:spcBef>
                <a:buNone/>
              </a:pPr>
              <a:r>
                <a:t/>
              </a:r>
              <a:endParaRPr sz="1800">
                <a:solidFill>
                  <a:schemeClr val="dk1"/>
                </a:solidFill>
                <a:latin typeface="Quattrocento Sans"/>
                <a:ea typeface="Quattrocento Sans"/>
                <a:cs typeface="Quattrocento Sans"/>
                <a:sym typeface="Quattrocento Sans"/>
              </a:endParaRPr>
            </a:p>
          </p:txBody>
        </p:sp>
        <p:sp>
          <p:nvSpPr>
            <p:cNvPr id="144" name="Shape 144"/>
            <p:cNvSpPr/>
            <p:nvPr/>
          </p:nvSpPr>
          <p:spPr>
            <a:xfrm>
              <a:off x="4162425" y="3344862"/>
              <a:ext cx="335100" cy="328500"/>
            </a:xfrm>
            <a:custGeom>
              <a:pathLst>
                <a:path extrusionOk="0" h="120000" w="120000">
                  <a:moveTo>
                    <a:pt x="49127" y="13972"/>
                  </a:moveTo>
                  <a:cubicBezTo>
                    <a:pt x="51543" y="13972"/>
                    <a:pt x="53959" y="7397"/>
                    <a:pt x="56375" y="10684"/>
                  </a:cubicBezTo>
                  <a:cubicBezTo>
                    <a:pt x="54765" y="12328"/>
                    <a:pt x="52348" y="13972"/>
                    <a:pt x="53959" y="18082"/>
                  </a:cubicBezTo>
                  <a:cubicBezTo>
                    <a:pt x="62818" y="18082"/>
                    <a:pt x="57986" y="9041"/>
                    <a:pt x="57181" y="6575"/>
                  </a:cubicBezTo>
                  <a:cubicBezTo>
                    <a:pt x="60402" y="3287"/>
                    <a:pt x="65234" y="12328"/>
                    <a:pt x="62013" y="16438"/>
                  </a:cubicBezTo>
                  <a:cubicBezTo>
                    <a:pt x="82953" y="0"/>
                    <a:pt x="115973" y="5753"/>
                    <a:pt x="117583" y="32054"/>
                  </a:cubicBezTo>
                  <a:cubicBezTo>
                    <a:pt x="119194" y="51780"/>
                    <a:pt x="99060" y="64931"/>
                    <a:pt x="100671" y="84657"/>
                  </a:cubicBezTo>
                  <a:cubicBezTo>
                    <a:pt x="104697" y="86301"/>
                    <a:pt x="111140" y="77260"/>
                    <a:pt x="117583" y="81369"/>
                  </a:cubicBezTo>
                  <a:cubicBezTo>
                    <a:pt x="120000" y="85479"/>
                    <a:pt x="118389" y="93698"/>
                    <a:pt x="119194" y="98630"/>
                  </a:cubicBezTo>
                  <a:cubicBezTo>
                    <a:pt x="114362" y="102739"/>
                    <a:pt x="108724" y="100273"/>
                    <a:pt x="103892" y="97808"/>
                  </a:cubicBezTo>
                  <a:cubicBezTo>
                    <a:pt x="103892" y="107671"/>
                    <a:pt x="103892" y="117534"/>
                    <a:pt x="113557" y="117534"/>
                  </a:cubicBezTo>
                  <a:cubicBezTo>
                    <a:pt x="96644" y="119999"/>
                    <a:pt x="100671" y="102739"/>
                    <a:pt x="99865" y="88767"/>
                  </a:cubicBezTo>
                  <a:cubicBezTo>
                    <a:pt x="99060" y="78082"/>
                    <a:pt x="95033" y="72328"/>
                    <a:pt x="97449" y="62465"/>
                  </a:cubicBezTo>
                  <a:cubicBezTo>
                    <a:pt x="100671" y="46849"/>
                    <a:pt x="120000" y="32876"/>
                    <a:pt x="106308" y="14794"/>
                  </a:cubicBezTo>
                  <a:cubicBezTo>
                    <a:pt x="81342" y="4109"/>
                    <a:pt x="61208" y="27123"/>
                    <a:pt x="37046" y="25479"/>
                  </a:cubicBezTo>
                  <a:cubicBezTo>
                    <a:pt x="24966" y="24657"/>
                    <a:pt x="12885" y="13150"/>
                    <a:pt x="0" y="22191"/>
                  </a:cubicBezTo>
                  <a:cubicBezTo>
                    <a:pt x="11275" y="9863"/>
                    <a:pt x="29798" y="18904"/>
                    <a:pt x="48322" y="19726"/>
                  </a:cubicBezTo>
                  <a:cubicBezTo>
                    <a:pt x="49932" y="18082"/>
                    <a:pt x="46711" y="12328"/>
                    <a:pt x="46711" y="9041"/>
                  </a:cubicBezTo>
                  <a:cubicBezTo>
                    <a:pt x="49127" y="8219"/>
                    <a:pt x="51543" y="3287"/>
                    <a:pt x="54765" y="6575"/>
                  </a:cubicBezTo>
                  <a:cubicBezTo>
                    <a:pt x="53959" y="7397"/>
                    <a:pt x="47516" y="7397"/>
                    <a:pt x="49127" y="13972"/>
                  </a:cubicBezTo>
                  <a:close/>
                  <a:moveTo>
                    <a:pt x="46711" y="22191"/>
                  </a:moveTo>
                  <a:cubicBezTo>
                    <a:pt x="39463" y="20547"/>
                    <a:pt x="33020" y="18082"/>
                    <a:pt x="24966" y="20547"/>
                  </a:cubicBezTo>
                  <a:cubicBezTo>
                    <a:pt x="33020" y="21369"/>
                    <a:pt x="39463" y="26301"/>
                    <a:pt x="46711" y="22191"/>
                  </a:cubicBezTo>
                  <a:close/>
                  <a:moveTo>
                    <a:pt x="81342" y="9041"/>
                  </a:moveTo>
                  <a:cubicBezTo>
                    <a:pt x="78926" y="11506"/>
                    <a:pt x="68456" y="12328"/>
                    <a:pt x="70872" y="16438"/>
                  </a:cubicBezTo>
                  <a:cubicBezTo>
                    <a:pt x="72483" y="12328"/>
                    <a:pt x="83758" y="13150"/>
                    <a:pt x="81342" y="9041"/>
                  </a:cubicBezTo>
                  <a:close/>
                  <a:moveTo>
                    <a:pt x="114362" y="26301"/>
                  </a:moveTo>
                  <a:cubicBezTo>
                    <a:pt x="112751" y="23835"/>
                    <a:pt x="111140" y="24657"/>
                    <a:pt x="113557" y="27945"/>
                  </a:cubicBezTo>
                  <a:cubicBezTo>
                    <a:pt x="111946" y="48493"/>
                    <a:pt x="97449" y="55068"/>
                    <a:pt x="98255" y="78082"/>
                  </a:cubicBezTo>
                  <a:cubicBezTo>
                    <a:pt x="102281" y="59999"/>
                    <a:pt x="117583" y="48493"/>
                    <a:pt x="114362" y="26301"/>
                  </a:cubicBezTo>
                  <a:close/>
                  <a:moveTo>
                    <a:pt x="116778" y="97808"/>
                  </a:moveTo>
                  <a:cubicBezTo>
                    <a:pt x="116778" y="92876"/>
                    <a:pt x="116778" y="89589"/>
                    <a:pt x="114362" y="87123"/>
                  </a:cubicBezTo>
                  <a:cubicBezTo>
                    <a:pt x="111946" y="87123"/>
                    <a:pt x="108724" y="87123"/>
                    <a:pt x="106308" y="87123"/>
                  </a:cubicBezTo>
                  <a:cubicBezTo>
                    <a:pt x="101476" y="92876"/>
                    <a:pt x="107919" y="99452"/>
                    <a:pt x="116778" y="97808"/>
                  </a:cubicBezTo>
                  <a:close/>
                  <a:moveTo>
                    <a:pt x="117583" y="84657"/>
                  </a:moveTo>
                  <a:cubicBezTo>
                    <a:pt x="114362" y="82191"/>
                    <a:pt x="110335" y="82191"/>
                    <a:pt x="107919" y="84657"/>
                  </a:cubicBezTo>
                  <a:cubicBezTo>
                    <a:pt x="111946" y="83013"/>
                    <a:pt x="115973" y="87945"/>
                    <a:pt x="117583" y="84657"/>
                  </a:cubicBezTo>
                  <a:close/>
                </a:path>
              </a:pathLst>
            </a:custGeom>
            <a:solidFill>
              <a:srgbClr val="4D290A"/>
            </a:solidFill>
            <a:ln>
              <a:noFill/>
            </a:ln>
          </p:spPr>
          <p:txBody>
            <a:bodyPr anchorCtr="0" anchor="t" bIns="45700" lIns="91425" rIns="91425" tIns="45700">
              <a:noAutofit/>
            </a:bodyPr>
            <a:lstStyle/>
            <a:p>
              <a:pPr indent="0" lvl="0" marL="0" marR="0" rtl="0" algn="l">
                <a:spcBef>
                  <a:spcPts val="0"/>
                </a:spcBef>
                <a:buNone/>
              </a:pPr>
              <a:r>
                <a:t/>
              </a:r>
              <a:endParaRPr sz="1800">
                <a:solidFill>
                  <a:schemeClr val="dk1"/>
                </a:solidFill>
                <a:latin typeface="Quattrocento Sans"/>
                <a:ea typeface="Quattrocento Sans"/>
                <a:cs typeface="Quattrocento Sans"/>
                <a:sym typeface="Quattrocento Sans"/>
              </a:endParaRPr>
            </a:p>
          </p:txBody>
        </p:sp>
        <p:sp>
          <p:nvSpPr>
            <p:cNvPr id="145" name="Shape 145"/>
            <p:cNvSpPr/>
            <p:nvPr/>
          </p:nvSpPr>
          <p:spPr>
            <a:xfrm>
              <a:off x="4162425" y="3359150"/>
              <a:ext cx="335100" cy="309600"/>
            </a:xfrm>
            <a:custGeom>
              <a:pathLst>
                <a:path extrusionOk="0" h="120000" w="120000">
                  <a:moveTo>
                    <a:pt x="52348" y="0"/>
                  </a:moveTo>
                  <a:cubicBezTo>
                    <a:pt x="53154" y="0"/>
                    <a:pt x="54765" y="869"/>
                    <a:pt x="55570" y="1739"/>
                  </a:cubicBezTo>
                  <a:cubicBezTo>
                    <a:pt x="55570" y="1739"/>
                    <a:pt x="55570" y="1739"/>
                    <a:pt x="55570" y="1739"/>
                  </a:cubicBezTo>
                  <a:cubicBezTo>
                    <a:pt x="55570" y="2608"/>
                    <a:pt x="55570" y="2608"/>
                    <a:pt x="55570" y="2608"/>
                  </a:cubicBezTo>
                  <a:cubicBezTo>
                    <a:pt x="54765" y="2608"/>
                    <a:pt x="54765" y="2608"/>
                    <a:pt x="53959" y="3478"/>
                  </a:cubicBezTo>
                  <a:cubicBezTo>
                    <a:pt x="52348" y="3478"/>
                    <a:pt x="50738" y="3478"/>
                    <a:pt x="49932" y="5217"/>
                  </a:cubicBezTo>
                  <a:cubicBezTo>
                    <a:pt x="49932" y="6086"/>
                    <a:pt x="49127" y="6956"/>
                    <a:pt x="49932" y="8695"/>
                  </a:cubicBezTo>
                  <a:cubicBezTo>
                    <a:pt x="50738" y="7826"/>
                    <a:pt x="50738" y="6956"/>
                    <a:pt x="51543" y="6086"/>
                  </a:cubicBezTo>
                  <a:cubicBezTo>
                    <a:pt x="53154" y="5217"/>
                    <a:pt x="53959" y="4347"/>
                    <a:pt x="54765" y="4347"/>
                  </a:cubicBezTo>
                  <a:cubicBezTo>
                    <a:pt x="55570" y="4347"/>
                    <a:pt x="56375" y="4347"/>
                    <a:pt x="56375" y="5217"/>
                  </a:cubicBezTo>
                  <a:cubicBezTo>
                    <a:pt x="57181" y="5217"/>
                    <a:pt x="57181" y="5217"/>
                    <a:pt x="57181" y="5217"/>
                  </a:cubicBezTo>
                  <a:cubicBezTo>
                    <a:pt x="56375" y="6086"/>
                    <a:pt x="56375" y="6086"/>
                    <a:pt x="56375" y="6086"/>
                  </a:cubicBezTo>
                  <a:cubicBezTo>
                    <a:pt x="56375" y="6956"/>
                    <a:pt x="55570" y="6956"/>
                    <a:pt x="55570" y="7826"/>
                  </a:cubicBezTo>
                  <a:cubicBezTo>
                    <a:pt x="54765" y="9565"/>
                    <a:pt x="53959" y="10434"/>
                    <a:pt x="53959" y="13913"/>
                  </a:cubicBezTo>
                  <a:cubicBezTo>
                    <a:pt x="56375" y="13913"/>
                    <a:pt x="57181" y="13043"/>
                    <a:pt x="57986" y="12173"/>
                  </a:cubicBezTo>
                  <a:cubicBezTo>
                    <a:pt x="59597" y="9565"/>
                    <a:pt x="57181" y="4347"/>
                    <a:pt x="56375" y="2608"/>
                  </a:cubicBezTo>
                  <a:cubicBezTo>
                    <a:pt x="56375" y="1739"/>
                    <a:pt x="56375" y="1739"/>
                    <a:pt x="56375" y="1739"/>
                  </a:cubicBezTo>
                  <a:cubicBezTo>
                    <a:pt x="57181" y="1739"/>
                    <a:pt x="57181" y="1739"/>
                    <a:pt x="57181" y="1739"/>
                  </a:cubicBezTo>
                  <a:cubicBezTo>
                    <a:pt x="57181" y="869"/>
                    <a:pt x="57986" y="869"/>
                    <a:pt x="58791" y="869"/>
                  </a:cubicBezTo>
                  <a:cubicBezTo>
                    <a:pt x="58791" y="869"/>
                    <a:pt x="58791" y="869"/>
                    <a:pt x="58791" y="869"/>
                  </a:cubicBezTo>
                  <a:cubicBezTo>
                    <a:pt x="60402" y="869"/>
                    <a:pt x="62013" y="2608"/>
                    <a:pt x="62818" y="4347"/>
                  </a:cubicBezTo>
                  <a:cubicBezTo>
                    <a:pt x="63624" y="6086"/>
                    <a:pt x="63624" y="7826"/>
                    <a:pt x="63624" y="9565"/>
                  </a:cubicBezTo>
                  <a:cubicBezTo>
                    <a:pt x="70872" y="4347"/>
                    <a:pt x="79731" y="1739"/>
                    <a:pt x="88590" y="1739"/>
                  </a:cubicBezTo>
                  <a:cubicBezTo>
                    <a:pt x="105503" y="1739"/>
                    <a:pt x="116778" y="12173"/>
                    <a:pt x="118389" y="28695"/>
                  </a:cubicBezTo>
                  <a:cubicBezTo>
                    <a:pt x="119194" y="39130"/>
                    <a:pt x="114362" y="47826"/>
                    <a:pt x="110335" y="56521"/>
                  </a:cubicBezTo>
                  <a:cubicBezTo>
                    <a:pt x="105503" y="65217"/>
                    <a:pt x="100671" y="73913"/>
                    <a:pt x="101476" y="84347"/>
                  </a:cubicBezTo>
                  <a:cubicBezTo>
                    <a:pt x="102281" y="84347"/>
                    <a:pt x="104697" y="83478"/>
                    <a:pt x="106308" y="82608"/>
                  </a:cubicBezTo>
                  <a:cubicBezTo>
                    <a:pt x="108724" y="80869"/>
                    <a:pt x="111140" y="79130"/>
                    <a:pt x="114362" y="79130"/>
                  </a:cubicBezTo>
                  <a:cubicBezTo>
                    <a:pt x="115973" y="79130"/>
                    <a:pt x="116778" y="80000"/>
                    <a:pt x="118389" y="80869"/>
                  </a:cubicBezTo>
                  <a:cubicBezTo>
                    <a:pt x="118389" y="80869"/>
                    <a:pt x="118389" y="80869"/>
                    <a:pt x="118389" y="80869"/>
                  </a:cubicBezTo>
                  <a:cubicBezTo>
                    <a:pt x="120000" y="83478"/>
                    <a:pt x="120000" y="87826"/>
                    <a:pt x="120000" y="92173"/>
                  </a:cubicBezTo>
                  <a:cubicBezTo>
                    <a:pt x="119194" y="94782"/>
                    <a:pt x="119194" y="97391"/>
                    <a:pt x="120000" y="99130"/>
                  </a:cubicBezTo>
                  <a:cubicBezTo>
                    <a:pt x="120000" y="100000"/>
                    <a:pt x="120000" y="100000"/>
                    <a:pt x="120000" y="100000"/>
                  </a:cubicBezTo>
                  <a:cubicBezTo>
                    <a:pt x="119194" y="100000"/>
                    <a:pt x="119194" y="100000"/>
                    <a:pt x="119194" y="100000"/>
                  </a:cubicBezTo>
                  <a:cubicBezTo>
                    <a:pt x="117583" y="101739"/>
                    <a:pt x="115167" y="102608"/>
                    <a:pt x="113557" y="102608"/>
                  </a:cubicBezTo>
                  <a:cubicBezTo>
                    <a:pt x="110335" y="102608"/>
                    <a:pt x="107919" y="100869"/>
                    <a:pt x="104697" y="99130"/>
                  </a:cubicBezTo>
                  <a:cubicBezTo>
                    <a:pt x="104697" y="100000"/>
                    <a:pt x="104697" y="100000"/>
                    <a:pt x="104697" y="100000"/>
                  </a:cubicBezTo>
                  <a:cubicBezTo>
                    <a:pt x="104697" y="109565"/>
                    <a:pt x="104697" y="118260"/>
                    <a:pt x="113557" y="118260"/>
                  </a:cubicBezTo>
                  <a:cubicBezTo>
                    <a:pt x="113557" y="120000"/>
                    <a:pt x="113557" y="120000"/>
                    <a:pt x="113557" y="120000"/>
                  </a:cubicBezTo>
                  <a:cubicBezTo>
                    <a:pt x="111946" y="120000"/>
                    <a:pt x="111140" y="120000"/>
                    <a:pt x="110335" y="120000"/>
                  </a:cubicBezTo>
                  <a:cubicBezTo>
                    <a:pt x="99060" y="120000"/>
                    <a:pt x="99060" y="108695"/>
                    <a:pt x="99060" y="97391"/>
                  </a:cubicBezTo>
                  <a:cubicBezTo>
                    <a:pt x="99060" y="93913"/>
                    <a:pt x="99060" y="91304"/>
                    <a:pt x="99060" y="88695"/>
                  </a:cubicBezTo>
                  <a:cubicBezTo>
                    <a:pt x="99060" y="86086"/>
                    <a:pt x="98255" y="83478"/>
                    <a:pt x="98255" y="81739"/>
                  </a:cubicBezTo>
                  <a:cubicBezTo>
                    <a:pt x="98255" y="81739"/>
                    <a:pt x="98255" y="81739"/>
                    <a:pt x="98255" y="81739"/>
                  </a:cubicBezTo>
                  <a:cubicBezTo>
                    <a:pt x="98255" y="80869"/>
                    <a:pt x="98255" y="80869"/>
                    <a:pt x="98255" y="80869"/>
                  </a:cubicBezTo>
                  <a:cubicBezTo>
                    <a:pt x="97449" y="80000"/>
                    <a:pt x="97449" y="79130"/>
                    <a:pt x="97449" y="78260"/>
                  </a:cubicBezTo>
                  <a:cubicBezTo>
                    <a:pt x="96644" y="73043"/>
                    <a:pt x="95033" y="67826"/>
                    <a:pt x="96644" y="60869"/>
                  </a:cubicBezTo>
                  <a:cubicBezTo>
                    <a:pt x="98255" y="55652"/>
                    <a:pt x="100671" y="49565"/>
                    <a:pt x="103892" y="44347"/>
                  </a:cubicBezTo>
                  <a:cubicBezTo>
                    <a:pt x="109530" y="33913"/>
                    <a:pt x="115167" y="23478"/>
                    <a:pt x="106308" y="11304"/>
                  </a:cubicBezTo>
                  <a:cubicBezTo>
                    <a:pt x="101476" y="9565"/>
                    <a:pt x="97449" y="8695"/>
                    <a:pt x="92617" y="8695"/>
                  </a:cubicBezTo>
                  <a:cubicBezTo>
                    <a:pt x="83758" y="8695"/>
                    <a:pt x="74899" y="12173"/>
                    <a:pt x="66845" y="15652"/>
                  </a:cubicBezTo>
                  <a:cubicBezTo>
                    <a:pt x="57986" y="19130"/>
                    <a:pt x="49127" y="22608"/>
                    <a:pt x="39463" y="22608"/>
                  </a:cubicBezTo>
                  <a:cubicBezTo>
                    <a:pt x="38657" y="22608"/>
                    <a:pt x="37852" y="22608"/>
                    <a:pt x="36241" y="22608"/>
                  </a:cubicBezTo>
                  <a:cubicBezTo>
                    <a:pt x="32214" y="21739"/>
                    <a:pt x="28187" y="20000"/>
                    <a:pt x="24161" y="19130"/>
                  </a:cubicBezTo>
                  <a:cubicBezTo>
                    <a:pt x="20134" y="16521"/>
                    <a:pt x="15302" y="14782"/>
                    <a:pt x="10469" y="14782"/>
                  </a:cubicBezTo>
                  <a:cubicBezTo>
                    <a:pt x="7248" y="14782"/>
                    <a:pt x="3221" y="16521"/>
                    <a:pt x="805" y="18260"/>
                  </a:cubicBezTo>
                  <a:cubicBezTo>
                    <a:pt x="0" y="17391"/>
                    <a:pt x="0" y="17391"/>
                    <a:pt x="0" y="17391"/>
                  </a:cubicBezTo>
                  <a:cubicBezTo>
                    <a:pt x="4026" y="13043"/>
                    <a:pt x="8859" y="11304"/>
                    <a:pt x="16107" y="11304"/>
                  </a:cubicBezTo>
                  <a:cubicBezTo>
                    <a:pt x="16107" y="11304"/>
                    <a:pt x="16107" y="11304"/>
                    <a:pt x="16107" y="11304"/>
                  </a:cubicBezTo>
                  <a:cubicBezTo>
                    <a:pt x="20939" y="11304"/>
                    <a:pt x="26577" y="12173"/>
                    <a:pt x="31409" y="13043"/>
                  </a:cubicBezTo>
                  <a:cubicBezTo>
                    <a:pt x="37046" y="13913"/>
                    <a:pt x="42684" y="14782"/>
                    <a:pt x="47516" y="14782"/>
                  </a:cubicBezTo>
                  <a:cubicBezTo>
                    <a:pt x="49127" y="13913"/>
                    <a:pt x="48322" y="11304"/>
                    <a:pt x="47516" y="8695"/>
                  </a:cubicBezTo>
                  <a:cubicBezTo>
                    <a:pt x="46711" y="6956"/>
                    <a:pt x="46711" y="6086"/>
                    <a:pt x="46711" y="4347"/>
                  </a:cubicBezTo>
                  <a:cubicBezTo>
                    <a:pt x="46711" y="4347"/>
                    <a:pt x="46711" y="4347"/>
                    <a:pt x="46711" y="4347"/>
                  </a:cubicBezTo>
                  <a:cubicBezTo>
                    <a:pt x="46711" y="3478"/>
                    <a:pt x="46711" y="3478"/>
                    <a:pt x="46711" y="3478"/>
                  </a:cubicBezTo>
                  <a:cubicBezTo>
                    <a:pt x="47516" y="3478"/>
                    <a:pt x="47516" y="2608"/>
                    <a:pt x="48322" y="2608"/>
                  </a:cubicBezTo>
                  <a:cubicBezTo>
                    <a:pt x="49932" y="869"/>
                    <a:pt x="50738" y="0"/>
                    <a:pt x="52348" y="0"/>
                  </a:cubicBezTo>
                  <a:close/>
                  <a:moveTo>
                    <a:pt x="53959" y="1739"/>
                  </a:moveTo>
                  <a:cubicBezTo>
                    <a:pt x="52348" y="869"/>
                    <a:pt x="50738" y="1739"/>
                    <a:pt x="49127" y="3478"/>
                  </a:cubicBezTo>
                  <a:cubicBezTo>
                    <a:pt x="48322" y="3478"/>
                    <a:pt x="48322" y="4347"/>
                    <a:pt x="47516" y="4347"/>
                  </a:cubicBezTo>
                  <a:cubicBezTo>
                    <a:pt x="47516" y="6086"/>
                    <a:pt x="48322" y="6956"/>
                    <a:pt x="48322" y="8695"/>
                  </a:cubicBezTo>
                  <a:cubicBezTo>
                    <a:pt x="48322" y="8695"/>
                    <a:pt x="48322" y="8695"/>
                    <a:pt x="48322" y="8695"/>
                  </a:cubicBezTo>
                  <a:cubicBezTo>
                    <a:pt x="48322" y="6956"/>
                    <a:pt x="48322" y="6086"/>
                    <a:pt x="49127" y="4347"/>
                  </a:cubicBezTo>
                  <a:cubicBezTo>
                    <a:pt x="49932" y="2608"/>
                    <a:pt x="52348" y="2608"/>
                    <a:pt x="53154" y="1739"/>
                  </a:cubicBezTo>
                  <a:cubicBezTo>
                    <a:pt x="53154" y="1739"/>
                    <a:pt x="53959" y="1739"/>
                    <a:pt x="53959" y="1739"/>
                  </a:cubicBezTo>
                  <a:close/>
                  <a:moveTo>
                    <a:pt x="62013" y="12173"/>
                  </a:moveTo>
                  <a:cubicBezTo>
                    <a:pt x="61208" y="11304"/>
                    <a:pt x="61208" y="11304"/>
                    <a:pt x="61208" y="11304"/>
                  </a:cubicBezTo>
                  <a:cubicBezTo>
                    <a:pt x="62818" y="9565"/>
                    <a:pt x="62818" y="6956"/>
                    <a:pt x="62013" y="5217"/>
                  </a:cubicBezTo>
                  <a:cubicBezTo>
                    <a:pt x="60402" y="2608"/>
                    <a:pt x="58791" y="869"/>
                    <a:pt x="57986" y="1739"/>
                  </a:cubicBezTo>
                  <a:cubicBezTo>
                    <a:pt x="58791" y="4347"/>
                    <a:pt x="61208" y="9565"/>
                    <a:pt x="58791" y="13043"/>
                  </a:cubicBezTo>
                  <a:cubicBezTo>
                    <a:pt x="57986" y="13913"/>
                    <a:pt x="56375" y="14782"/>
                    <a:pt x="53959" y="14782"/>
                  </a:cubicBezTo>
                  <a:cubicBezTo>
                    <a:pt x="53154" y="14782"/>
                    <a:pt x="53154" y="14782"/>
                    <a:pt x="53154" y="14782"/>
                  </a:cubicBezTo>
                  <a:cubicBezTo>
                    <a:pt x="53154" y="14782"/>
                    <a:pt x="53154" y="14782"/>
                    <a:pt x="53154" y="14782"/>
                  </a:cubicBezTo>
                  <a:cubicBezTo>
                    <a:pt x="52348" y="10434"/>
                    <a:pt x="53154" y="8695"/>
                    <a:pt x="54765" y="6956"/>
                  </a:cubicBezTo>
                  <a:cubicBezTo>
                    <a:pt x="54765" y="6956"/>
                    <a:pt x="54765" y="6086"/>
                    <a:pt x="55570" y="6086"/>
                  </a:cubicBezTo>
                  <a:cubicBezTo>
                    <a:pt x="55570" y="5217"/>
                    <a:pt x="54765" y="5217"/>
                    <a:pt x="54765" y="5217"/>
                  </a:cubicBezTo>
                  <a:cubicBezTo>
                    <a:pt x="53959" y="5217"/>
                    <a:pt x="53154" y="6086"/>
                    <a:pt x="52348" y="6956"/>
                  </a:cubicBezTo>
                  <a:cubicBezTo>
                    <a:pt x="51543" y="8695"/>
                    <a:pt x="50738" y="9565"/>
                    <a:pt x="49127" y="10434"/>
                  </a:cubicBezTo>
                  <a:cubicBezTo>
                    <a:pt x="49127" y="10434"/>
                    <a:pt x="49127" y="10434"/>
                    <a:pt x="49127" y="10434"/>
                  </a:cubicBezTo>
                  <a:cubicBezTo>
                    <a:pt x="49127" y="12173"/>
                    <a:pt x="49932" y="14782"/>
                    <a:pt x="48322" y="15652"/>
                  </a:cubicBezTo>
                  <a:cubicBezTo>
                    <a:pt x="48322" y="16521"/>
                    <a:pt x="48322" y="16521"/>
                    <a:pt x="48322" y="16521"/>
                  </a:cubicBezTo>
                  <a:cubicBezTo>
                    <a:pt x="48322" y="16521"/>
                    <a:pt x="48322" y="16521"/>
                    <a:pt x="48322" y="16521"/>
                  </a:cubicBezTo>
                  <a:cubicBezTo>
                    <a:pt x="42684" y="15652"/>
                    <a:pt x="37046" y="14782"/>
                    <a:pt x="31409" y="13913"/>
                  </a:cubicBezTo>
                  <a:cubicBezTo>
                    <a:pt x="25771" y="13043"/>
                    <a:pt x="20939" y="12173"/>
                    <a:pt x="16107" y="12173"/>
                  </a:cubicBezTo>
                  <a:cubicBezTo>
                    <a:pt x="16107" y="12173"/>
                    <a:pt x="16107" y="12173"/>
                    <a:pt x="16107" y="12173"/>
                  </a:cubicBezTo>
                  <a:cubicBezTo>
                    <a:pt x="12080" y="12173"/>
                    <a:pt x="8859" y="13043"/>
                    <a:pt x="5637" y="14782"/>
                  </a:cubicBezTo>
                  <a:cubicBezTo>
                    <a:pt x="7248" y="13913"/>
                    <a:pt x="8859" y="13913"/>
                    <a:pt x="10469" y="13913"/>
                  </a:cubicBezTo>
                  <a:cubicBezTo>
                    <a:pt x="14496" y="13913"/>
                    <a:pt x="19328" y="15652"/>
                    <a:pt x="23355" y="16521"/>
                  </a:cubicBezTo>
                  <a:cubicBezTo>
                    <a:pt x="24966" y="16521"/>
                    <a:pt x="24966" y="16521"/>
                    <a:pt x="24966" y="16521"/>
                  </a:cubicBezTo>
                  <a:cubicBezTo>
                    <a:pt x="27382" y="15652"/>
                    <a:pt x="29798" y="14782"/>
                    <a:pt x="32214" y="14782"/>
                  </a:cubicBezTo>
                  <a:cubicBezTo>
                    <a:pt x="32214" y="14782"/>
                    <a:pt x="32214" y="14782"/>
                    <a:pt x="32214" y="14782"/>
                  </a:cubicBezTo>
                  <a:cubicBezTo>
                    <a:pt x="36241" y="14782"/>
                    <a:pt x="39463" y="15652"/>
                    <a:pt x="43489" y="16521"/>
                  </a:cubicBezTo>
                  <a:cubicBezTo>
                    <a:pt x="44295" y="16521"/>
                    <a:pt x="45906" y="17391"/>
                    <a:pt x="46711" y="17391"/>
                  </a:cubicBezTo>
                  <a:cubicBezTo>
                    <a:pt x="48322" y="17391"/>
                    <a:pt x="48322" y="17391"/>
                    <a:pt x="48322" y="17391"/>
                  </a:cubicBezTo>
                  <a:cubicBezTo>
                    <a:pt x="47516" y="18260"/>
                    <a:pt x="47516" y="18260"/>
                    <a:pt x="47516" y="18260"/>
                  </a:cubicBezTo>
                  <a:cubicBezTo>
                    <a:pt x="45100" y="20000"/>
                    <a:pt x="42684" y="20869"/>
                    <a:pt x="40268" y="20869"/>
                  </a:cubicBezTo>
                  <a:cubicBezTo>
                    <a:pt x="37852" y="20869"/>
                    <a:pt x="34630" y="20000"/>
                    <a:pt x="32214" y="19130"/>
                  </a:cubicBezTo>
                  <a:cubicBezTo>
                    <a:pt x="29798" y="18260"/>
                    <a:pt x="27382" y="17391"/>
                    <a:pt x="24966" y="17391"/>
                  </a:cubicBezTo>
                  <a:cubicBezTo>
                    <a:pt x="24161" y="17391"/>
                    <a:pt x="24161" y="17391"/>
                    <a:pt x="24161" y="17391"/>
                  </a:cubicBezTo>
                  <a:cubicBezTo>
                    <a:pt x="24161" y="17391"/>
                    <a:pt x="24966" y="17391"/>
                    <a:pt x="24966" y="17391"/>
                  </a:cubicBezTo>
                  <a:cubicBezTo>
                    <a:pt x="28993" y="19130"/>
                    <a:pt x="33020" y="20869"/>
                    <a:pt x="37046" y="20869"/>
                  </a:cubicBezTo>
                  <a:cubicBezTo>
                    <a:pt x="37852" y="20869"/>
                    <a:pt x="38657" y="20869"/>
                    <a:pt x="39463" y="20869"/>
                  </a:cubicBezTo>
                  <a:cubicBezTo>
                    <a:pt x="49127" y="20869"/>
                    <a:pt x="57986" y="17391"/>
                    <a:pt x="66040" y="13913"/>
                  </a:cubicBezTo>
                  <a:cubicBezTo>
                    <a:pt x="67651" y="13913"/>
                    <a:pt x="69261" y="13043"/>
                    <a:pt x="70872" y="12173"/>
                  </a:cubicBezTo>
                  <a:cubicBezTo>
                    <a:pt x="70872" y="12173"/>
                    <a:pt x="70872" y="12173"/>
                    <a:pt x="70872" y="12173"/>
                  </a:cubicBezTo>
                  <a:cubicBezTo>
                    <a:pt x="70067" y="11304"/>
                    <a:pt x="70067" y="10434"/>
                    <a:pt x="70067" y="10434"/>
                  </a:cubicBezTo>
                  <a:cubicBezTo>
                    <a:pt x="70872" y="8695"/>
                    <a:pt x="73288" y="7826"/>
                    <a:pt x="75704" y="6086"/>
                  </a:cubicBezTo>
                  <a:cubicBezTo>
                    <a:pt x="78120" y="6086"/>
                    <a:pt x="79731" y="5217"/>
                    <a:pt x="80536" y="4347"/>
                  </a:cubicBezTo>
                  <a:cubicBezTo>
                    <a:pt x="81342" y="3478"/>
                    <a:pt x="81342" y="3478"/>
                    <a:pt x="81342" y="3478"/>
                  </a:cubicBezTo>
                  <a:cubicBezTo>
                    <a:pt x="74093" y="5217"/>
                    <a:pt x="67651" y="7826"/>
                    <a:pt x="62013" y="12173"/>
                  </a:cubicBezTo>
                  <a:close/>
                  <a:moveTo>
                    <a:pt x="101476" y="85217"/>
                  </a:moveTo>
                  <a:cubicBezTo>
                    <a:pt x="101476" y="85217"/>
                    <a:pt x="100671" y="85217"/>
                    <a:pt x="100671" y="85217"/>
                  </a:cubicBezTo>
                  <a:cubicBezTo>
                    <a:pt x="99865" y="85217"/>
                    <a:pt x="99865" y="85217"/>
                    <a:pt x="99865" y="85217"/>
                  </a:cubicBezTo>
                  <a:cubicBezTo>
                    <a:pt x="99865" y="84347"/>
                    <a:pt x="99865" y="84347"/>
                    <a:pt x="99865" y="84347"/>
                  </a:cubicBezTo>
                  <a:cubicBezTo>
                    <a:pt x="99060" y="73913"/>
                    <a:pt x="103892" y="64347"/>
                    <a:pt x="108724" y="55652"/>
                  </a:cubicBezTo>
                  <a:cubicBezTo>
                    <a:pt x="113557" y="46956"/>
                    <a:pt x="118389" y="39130"/>
                    <a:pt x="117583" y="29565"/>
                  </a:cubicBezTo>
                  <a:cubicBezTo>
                    <a:pt x="115973" y="13043"/>
                    <a:pt x="104697" y="3478"/>
                    <a:pt x="88590" y="3478"/>
                  </a:cubicBezTo>
                  <a:cubicBezTo>
                    <a:pt x="86174" y="3478"/>
                    <a:pt x="83758" y="3478"/>
                    <a:pt x="81342" y="3478"/>
                  </a:cubicBezTo>
                  <a:cubicBezTo>
                    <a:pt x="82147" y="4347"/>
                    <a:pt x="82147" y="4347"/>
                    <a:pt x="82147" y="4347"/>
                  </a:cubicBezTo>
                  <a:cubicBezTo>
                    <a:pt x="82147" y="5217"/>
                    <a:pt x="82147" y="5217"/>
                    <a:pt x="82147" y="6086"/>
                  </a:cubicBezTo>
                  <a:cubicBezTo>
                    <a:pt x="81342" y="7826"/>
                    <a:pt x="79731" y="8695"/>
                    <a:pt x="77315" y="9565"/>
                  </a:cubicBezTo>
                  <a:cubicBezTo>
                    <a:pt x="74899" y="9565"/>
                    <a:pt x="72483" y="10434"/>
                    <a:pt x="71677" y="12173"/>
                  </a:cubicBezTo>
                  <a:cubicBezTo>
                    <a:pt x="78120" y="9565"/>
                    <a:pt x="85369" y="6956"/>
                    <a:pt x="92617" y="6956"/>
                  </a:cubicBezTo>
                  <a:cubicBezTo>
                    <a:pt x="97449" y="6956"/>
                    <a:pt x="102281" y="7826"/>
                    <a:pt x="106308" y="10434"/>
                  </a:cubicBezTo>
                  <a:cubicBezTo>
                    <a:pt x="107114" y="10434"/>
                    <a:pt x="107114" y="10434"/>
                    <a:pt x="107114" y="10434"/>
                  </a:cubicBezTo>
                  <a:cubicBezTo>
                    <a:pt x="107114" y="10434"/>
                    <a:pt x="107114" y="10434"/>
                    <a:pt x="107114" y="10434"/>
                  </a:cubicBezTo>
                  <a:cubicBezTo>
                    <a:pt x="116778" y="23478"/>
                    <a:pt x="110335" y="34782"/>
                    <a:pt x="104697" y="45217"/>
                  </a:cubicBezTo>
                  <a:cubicBezTo>
                    <a:pt x="101476" y="50434"/>
                    <a:pt x="99060" y="55652"/>
                    <a:pt x="98255" y="61739"/>
                  </a:cubicBezTo>
                  <a:cubicBezTo>
                    <a:pt x="96644" y="66086"/>
                    <a:pt x="97449" y="69565"/>
                    <a:pt x="97449" y="73043"/>
                  </a:cubicBezTo>
                  <a:cubicBezTo>
                    <a:pt x="98255" y="62608"/>
                    <a:pt x="101476" y="54782"/>
                    <a:pt x="105503" y="47826"/>
                  </a:cubicBezTo>
                  <a:cubicBezTo>
                    <a:pt x="108724" y="40869"/>
                    <a:pt x="111946" y="33913"/>
                    <a:pt x="112751" y="24347"/>
                  </a:cubicBezTo>
                  <a:cubicBezTo>
                    <a:pt x="111946" y="23478"/>
                    <a:pt x="111140" y="21739"/>
                    <a:pt x="111946" y="20869"/>
                  </a:cubicBezTo>
                  <a:cubicBezTo>
                    <a:pt x="111946" y="20869"/>
                    <a:pt x="111946" y="20869"/>
                    <a:pt x="112751" y="20869"/>
                  </a:cubicBezTo>
                  <a:cubicBezTo>
                    <a:pt x="112751" y="20869"/>
                    <a:pt x="112751" y="20869"/>
                    <a:pt x="112751" y="20869"/>
                  </a:cubicBezTo>
                  <a:cubicBezTo>
                    <a:pt x="113557" y="20869"/>
                    <a:pt x="114362" y="20869"/>
                    <a:pt x="115167" y="22608"/>
                  </a:cubicBezTo>
                  <a:cubicBezTo>
                    <a:pt x="115167" y="22608"/>
                    <a:pt x="115167" y="22608"/>
                    <a:pt x="115167" y="22608"/>
                  </a:cubicBezTo>
                  <a:cubicBezTo>
                    <a:pt x="116778" y="37391"/>
                    <a:pt x="111946" y="47826"/>
                    <a:pt x="107114" y="57391"/>
                  </a:cubicBezTo>
                  <a:cubicBezTo>
                    <a:pt x="103892" y="63478"/>
                    <a:pt x="100671" y="70434"/>
                    <a:pt x="99060" y="77391"/>
                  </a:cubicBezTo>
                  <a:cubicBezTo>
                    <a:pt x="99060" y="78260"/>
                    <a:pt x="99060" y="78260"/>
                    <a:pt x="99060" y="78260"/>
                  </a:cubicBezTo>
                  <a:cubicBezTo>
                    <a:pt x="99060" y="81739"/>
                    <a:pt x="99865" y="84347"/>
                    <a:pt x="99865" y="88695"/>
                  </a:cubicBezTo>
                  <a:cubicBezTo>
                    <a:pt x="100671" y="91304"/>
                    <a:pt x="100671" y="93913"/>
                    <a:pt x="100671" y="97391"/>
                  </a:cubicBezTo>
                  <a:cubicBezTo>
                    <a:pt x="100671" y="107826"/>
                    <a:pt x="100671" y="117391"/>
                    <a:pt x="108724" y="119130"/>
                  </a:cubicBezTo>
                  <a:cubicBezTo>
                    <a:pt x="103892" y="115652"/>
                    <a:pt x="103892" y="107826"/>
                    <a:pt x="103892" y="100000"/>
                  </a:cubicBezTo>
                  <a:cubicBezTo>
                    <a:pt x="103892" y="97391"/>
                    <a:pt x="103892" y="97391"/>
                    <a:pt x="103892" y="97391"/>
                  </a:cubicBezTo>
                  <a:cubicBezTo>
                    <a:pt x="104697" y="97391"/>
                    <a:pt x="104697" y="97391"/>
                    <a:pt x="104697" y="97391"/>
                  </a:cubicBezTo>
                  <a:cubicBezTo>
                    <a:pt x="107114" y="100000"/>
                    <a:pt x="110335" y="100869"/>
                    <a:pt x="113557" y="100869"/>
                  </a:cubicBezTo>
                  <a:cubicBezTo>
                    <a:pt x="115167" y="100869"/>
                    <a:pt x="116778" y="100000"/>
                    <a:pt x="118389" y="99130"/>
                  </a:cubicBezTo>
                  <a:cubicBezTo>
                    <a:pt x="118389" y="97391"/>
                    <a:pt x="118389" y="94782"/>
                    <a:pt x="118389" y="92173"/>
                  </a:cubicBezTo>
                  <a:cubicBezTo>
                    <a:pt x="118389" y="89565"/>
                    <a:pt x="118389" y="86956"/>
                    <a:pt x="118389" y="85217"/>
                  </a:cubicBezTo>
                  <a:cubicBezTo>
                    <a:pt x="118389" y="85217"/>
                    <a:pt x="118389" y="85217"/>
                    <a:pt x="118389" y="85217"/>
                  </a:cubicBezTo>
                  <a:cubicBezTo>
                    <a:pt x="117583" y="86086"/>
                    <a:pt x="116778" y="86086"/>
                    <a:pt x="115973" y="86086"/>
                  </a:cubicBezTo>
                  <a:cubicBezTo>
                    <a:pt x="115167" y="86086"/>
                    <a:pt x="114362" y="86086"/>
                    <a:pt x="113557" y="86086"/>
                  </a:cubicBezTo>
                  <a:cubicBezTo>
                    <a:pt x="111140" y="85217"/>
                    <a:pt x="109530" y="84347"/>
                    <a:pt x="107919" y="85217"/>
                  </a:cubicBezTo>
                  <a:cubicBezTo>
                    <a:pt x="105503" y="86086"/>
                    <a:pt x="105503" y="86086"/>
                    <a:pt x="105503" y="86086"/>
                  </a:cubicBezTo>
                  <a:cubicBezTo>
                    <a:pt x="107114" y="84347"/>
                    <a:pt x="107114" y="84347"/>
                    <a:pt x="107114" y="84347"/>
                  </a:cubicBezTo>
                  <a:cubicBezTo>
                    <a:pt x="110335" y="80869"/>
                    <a:pt x="114362" y="80869"/>
                    <a:pt x="118389" y="84347"/>
                  </a:cubicBezTo>
                  <a:cubicBezTo>
                    <a:pt x="118389" y="84347"/>
                    <a:pt x="118389" y="84347"/>
                    <a:pt x="118389" y="84347"/>
                  </a:cubicBezTo>
                  <a:cubicBezTo>
                    <a:pt x="118389" y="83478"/>
                    <a:pt x="117583" y="82608"/>
                    <a:pt x="117583" y="81739"/>
                  </a:cubicBezTo>
                  <a:cubicBezTo>
                    <a:pt x="116778" y="80869"/>
                    <a:pt x="115167" y="80869"/>
                    <a:pt x="114362" y="80869"/>
                  </a:cubicBezTo>
                  <a:cubicBezTo>
                    <a:pt x="111946" y="80869"/>
                    <a:pt x="109530" y="81739"/>
                    <a:pt x="107114" y="83478"/>
                  </a:cubicBezTo>
                  <a:cubicBezTo>
                    <a:pt x="104697" y="84347"/>
                    <a:pt x="103087" y="85217"/>
                    <a:pt x="101476" y="85217"/>
                  </a:cubicBezTo>
                  <a:close/>
                  <a:moveTo>
                    <a:pt x="70872" y="10434"/>
                  </a:moveTo>
                  <a:cubicBezTo>
                    <a:pt x="72483" y="9565"/>
                    <a:pt x="74899" y="8695"/>
                    <a:pt x="76510" y="7826"/>
                  </a:cubicBezTo>
                  <a:cubicBezTo>
                    <a:pt x="78926" y="6956"/>
                    <a:pt x="80536" y="6956"/>
                    <a:pt x="81342" y="6086"/>
                  </a:cubicBezTo>
                  <a:cubicBezTo>
                    <a:pt x="81342" y="6086"/>
                    <a:pt x="81342" y="5217"/>
                    <a:pt x="81342" y="5217"/>
                  </a:cubicBezTo>
                  <a:cubicBezTo>
                    <a:pt x="79731" y="6086"/>
                    <a:pt x="78120" y="6956"/>
                    <a:pt x="76510" y="7826"/>
                  </a:cubicBezTo>
                  <a:cubicBezTo>
                    <a:pt x="74093" y="8695"/>
                    <a:pt x="71677" y="9565"/>
                    <a:pt x="70872" y="10434"/>
                  </a:cubicBezTo>
                  <a:close/>
                  <a:moveTo>
                    <a:pt x="45100" y="18260"/>
                  </a:moveTo>
                  <a:cubicBezTo>
                    <a:pt x="44295" y="18260"/>
                    <a:pt x="43489" y="18260"/>
                    <a:pt x="42684" y="17391"/>
                  </a:cubicBezTo>
                  <a:cubicBezTo>
                    <a:pt x="39463" y="16521"/>
                    <a:pt x="36241" y="16521"/>
                    <a:pt x="32214" y="16521"/>
                  </a:cubicBezTo>
                  <a:cubicBezTo>
                    <a:pt x="31409" y="16521"/>
                    <a:pt x="29798" y="16521"/>
                    <a:pt x="28187" y="16521"/>
                  </a:cubicBezTo>
                  <a:cubicBezTo>
                    <a:pt x="29798" y="17391"/>
                    <a:pt x="30604" y="17391"/>
                    <a:pt x="32214" y="17391"/>
                  </a:cubicBezTo>
                  <a:cubicBezTo>
                    <a:pt x="35436" y="18260"/>
                    <a:pt x="37852" y="19130"/>
                    <a:pt x="40268" y="19130"/>
                  </a:cubicBezTo>
                  <a:cubicBezTo>
                    <a:pt x="41879" y="19130"/>
                    <a:pt x="43489" y="19130"/>
                    <a:pt x="45100" y="18260"/>
                  </a:cubicBezTo>
                  <a:close/>
                  <a:moveTo>
                    <a:pt x="113557" y="23478"/>
                  </a:moveTo>
                  <a:cubicBezTo>
                    <a:pt x="113557" y="22608"/>
                    <a:pt x="113557" y="22608"/>
                    <a:pt x="112751" y="21739"/>
                  </a:cubicBezTo>
                  <a:cubicBezTo>
                    <a:pt x="113557" y="22608"/>
                    <a:pt x="113557" y="23478"/>
                    <a:pt x="113557" y="23478"/>
                  </a:cubicBezTo>
                  <a:cubicBezTo>
                    <a:pt x="113557" y="24347"/>
                    <a:pt x="113557" y="24347"/>
                    <a:pt x="113557" y="24347"/>
                  </a:cubicBezTo>
                  <a:cubicBezTo>
                    <a:pt x="113557" y="24347"/>
                    <a:pt x="113557" y="24347"/>
                    <a:pt x="113557" y="24347"/>
                  </a:cubicBezTo>
                  <a:cubicBezTo>
                    <a:pt x="113557" y="34782"/>
                    <a:pt x="109530" y="41739"/>
                    <a:pt x="106308" y="48695"/>
                  </a:cubicBezTo>
                  <a:cubicBezTo>
                    <a:pt x="103087" y="55652"/>
                    <a:pt x="99060" y="62608"/>
                    <a:pt x="99060" y="73043"/>
                  </a:cubicBezTo>
                  <a:cubicBezTo>
                    <a:pt x="100671" y="66956"/>
                    <a:pt x="103087" y="61739"/>
                    <a:pt x="105503" y="57391"/>
                  </a:cubicBezTo>
                  <a:cubicBezTo>
                    <a:pt x="111140" y="46956"/>
                    <a:pt x="115973" y="37391"/>
                    <a:pt x="113557" y="23478"/>
                  </a:cubicBezTo>
                  <a:close/>
                  <a:moveTo>
                    <a:pt x="116778" y="85217"/>
                  </a:moveTo>
                  <a:cubicBezTo>
                    <a:pt x="114362" y="82608"/>
                    <a:pt x="111946" y="82608"/>
                    <a:pt x="109530" y="83478"/>
                  </a:cubicBezTo>
                  <a:cubicBezTo>
                    <a:pt x="111140" y="83478"/>
                    <a:pt x="112751" y="84347"/>
                    <a:pt x="113557" y="84347"/>
                  </a:cubicBezTo>
                  <a:cubicBezTo>
                    <a:pt x="115167" y="85217"/>
                    <a:pt x="115973" y="85217"/>
                    <a:pt x="116778" y="85217"/>
                  </a:cubicBezTo>
                  <a:close/>
                  <a:moveTo>
                    <a:pt x="106308" y="86956"/>
                  </a:moveTo>
                  <a:cubicBezTo>
                    <a:pt x="114362" y="86956"/>
                    <a:pt x="114362" y="86956"/>
                    <a:pt x="114362" y="86956"/>
                  </a:cubicBezTo>
                  <a:cubicBezTo>
                    <a:pt x="115167" y="86956"/>
                    <a:pt x="115167" y="86956"/>
                    <a:pt x="115167" y="86956"/>
                  </a:cubicBezTo>
                  <a:cubicBezTo>
                    <a:pt x="117583" y="88695"/>
                    <a:pt x="117583" y="93913"/>
                    <a:pt x="117583" y="98260"/>
                  </a:cubicBezTo>
                  <a:cubicBezTo>
                    <a:pt x="117583" y="99130"/>
                    <a:pt x="117583" y="99130"/>
                    <a:pt x="117583" y="99130"/>
                  </a:cubicBezTo>
                  <a:cubicBezTo>
                    <a:pt x="116778" y="99130"/>
                    <a:pt x="116778" y="99130"/>
                    <a:pt x="116778" y="99130"/>
                  </a:cubicBezTo>
                  <a:cubicBezTo>
                    <a:pt x="111140" y="100000"/>
                    <a:pt x="106308" y="97391"/>
                    <a:pt x="104697" y="93913"/>
                  </a:cubicBezTo>
                  <a:cubicBezTo>
                    <a:pt x="103892" y="91304"/>
                    <a:pt x="103892" y="88695"/>
                    <a:pt x="106308" y="86956"/>
                  </a:cubicBezTo>
                  <a:close/>
                  <a:moveTo>
                    <a:pt x="114362" y="87826"/>
                  </a:moveTo>
                  <a:cubicBezTo>
                    <a:pt x="107114" y="87826"/>
                    <a:pt x="107114" y="87826"/>
                    <a:pt x="107114" y="87826"/>
                  </a:cubicBezTo>
                  <a:cubicBezTo>
                    <a:pt x="105503" y="89565"/>
                    <a:pt x="104697" y="91304"/>
                    <a:pt x="105503" y="93043"/>
                  </a:cubicBezTo>
                  <a:cubicBezTo>
                    <a:pt x="107114" y="96521"/>
                    <a:pt x="111140" y="98260"/>
                    <a:pt x="115973" y="97391"/>
                  </a:cubicBezTo>
                  <a:cubicBezTo>
                    <a:pt x="116778" y="92173"/>
                    <a:pt x="115973" y="89565"/>
                    <a:pt x="114362" y="87826"/>
                  </a:cubicBezTo>
                  <a:close/>
                </a:path>
              </a:pathLst>
            </a:custGeom>
            <a:solidFill>
              <a:srgbClr val="4D290A"/>
            </a:solidFill>
            <a:ln>
              <a:noFill/>
            </a:ln>
          </p:spPr>
          <p:txBody>
            <a:bodyPr anchorCtr="0" anchor="t" bIns="45700" lIns="91425" rIns="91425" tIns="45700">
              <a:noAutofit/>
            </a:bodyPr>
            <a:lstStyle/>
            <a:p>
              <a:pPr indent="0" lvl="0" marL="0" marR="0" rtl="0" algn="l">
                <a:spcBef>
                  <a:spcPts val="0"/>
                </a:spcBef>
                <a:buNone/>
              </a:pPr>
              <a:r>
                <a:t/>
              </a:r>
              <a:endParaRPr sz="1800">
                <a:solidFill>
                  <a:schemeClr val="dk1"/>
                </a:solidFill>
                <a:latin typeface="Quattrocento Sans"/>
                <a:ea typeface="Quattrocento Sans"/>
                <a:cs typeface="Quattrocento Sans"/>
                <a:sym typeface="Quattrocento Sans"/>
              </a:endParaRPr>
            </a:p>
          </p:txBody>
        </p:sp>
        <p:sp>
          <p:nvSpPr>
            <p:cNvPr id="146" name="Shape 146"/>
            <p:cNvSpPr/>
            <p:nvPr/>
          </p:nvSpPr>
          <p:spPr>
            <a:xfrm>
              <a:off x="4205287" y="5753100"/>
              <a:ext cx="303300" cy="344400"/>
            </a:xfrm>
            <a:custGeom>
              <a:pathLst>
                <a:path extrusionOk="0" h="120000" w="120000">
                  <a:moveTo>
                    <a:pt x="41777" y="104313"/>
                  </a:moveTo>
                  <a:cubicBezTo>
                    <a:pt x="55111" y="104313"/>
                    <a:pt x="67555" y="93333"/>
                    <a:pt x="80888" y="89411"/>
                  </a:cubicBezTo>
                  <a:cubicBezTo>
                    <a:pt x="72888" y="94117"/>
                    <a:pt x="56000" y="105098"/>
                    <a:pt x="41777" y="108235"/>
                  </a:cubicBezTo>
                  <a:cubicBezTo>
                    <a:pt x="24888" y="112156"/>
                    <a:pt x="0" y="112941"/>
                    <a:pt x="0" y="97254"/>
                  </a:cubicBezTo>
                  <a:cubicBezTo>
                    <a:pt x="5333" y="96470"/>
                    <a:pt x="888" y="103529"/>
                    <a:pt x="3555" y="104313"/>
                  </a:cubicBezTo>
                  <a:cubicBezTo>
                    <a:pt x="33777" y="116078"/>
                    <a:pt x="57777" y="88627"/>
                    <a:pt x="86222" y="85490"/>
                  </a:cubicBezTo>
                  <a:cubicBezTo>
                    <a:pt x="87111" y="81568"/>
                    <a:pt x="88888" y="78431"/>
                    <a:pt x="88888" y="73725"/>
                  </a:cubicBezTo>
                  <a:cubicBezTo>
                    <a:pt x="96888" y="66666"/>
                    <a:pt x="116444" y="36078"/>
                    <a:pt x="111111" y="17254"/>
                  </a:cubicBezTo>
                  <a:cubicBezTo>
                    <a:pt x="109333" y="9411"/>
                    <a:pt x="96888" y="0"/>
                    <a:pt x="89777" y="11764"/>
                  </a:cubicBezTo>
                  <a:cubicBezTo>
                    <a:pt x="86222" y="7058"/>
                    <a:pt x="95111" y="3137"/>
                    <a:pt x="101333" y="3921"/>
                  </a:cubicBezTo>
                  <a:cubicBezTo>
                    <a:pt x="111111" y="4705"/>
                    <a:pt x="116444" y="14117"/>
                    <a:pt x="117333" y="23529"/>
                  </a:cubicBezTo>
                  <a:cubicBezTo>
                    <a:pt x="120000" y="43921"/>
                    <a:pt x="98666" y="70588"/>
                    <a:pt x="95111" y="83137"/>
                  </a:cubicBezTo>
                  <a:cubicBezTo>
                    <a:pt x="118222" y="82352"/>
                    <a:pt x="112000" y="120000"/>
                    <a:pt x="88888" y="107450"/>
                  </a:cubicBezTo>
                  <a:cubicBezTo>
                    <a:pt x="86222" y="101960"/>
                    <a:pt x="87111" y="94117"/>
                    <a:pt x="84444" y="88627"/>
                  </a:cubicBezTo>
                  <a:cubicBezTo>
                    <a:pt x="69333" y="88627"/>
                    <a:pt x="56000" y="99607"/>
                    <a:pt x="41777" y="104313"/>
                  </a:cubicBezTo>
                  <a:close/>
                  <a:moveTo>
                    <a:pt x="90666" y="83921"/>
                  </a:moveTo>
                  <a:cubicBezTo>
                    <a:pt x="99555" y="65882"/>
                    <a:pt x="115555" y="49411"/>
                    <a:pt x="113777" y="28235"/>
                  </a:cubicBezTo>
                  <a:cubicBezTo>
                    <a:pt x="112000" y="50980"/>
                    <a:pt x="93333" y="65098"/>
                    <a:pt x="90666" y="83921"/>
                  </a:cubicBezTo>
                  <a:close/>
                  <a:moveTo>
                    <a:pt x="101333" y="86274"/>
                  </a:moveTo>
                  <a:cubicBezTo>
                    <a:pt x="104000" y="92549"/>
                    <a:pt x="107555" y="94901"/>
                    <a:pt x="104888" y="100392"/>
                  </a:cubicBezTo>
                  <a:cubicBezTo>
                    <a:pt x="113777" y="98039"/>
                    <a:pt x="105777" y="87843"/>
                    <a:pt x="101333" y="86274"/>
                  </a:cubicBezTo>
                  <a:close/>
                  <a:moveTo>
                    <a:pt x="92444" y="86274"/>
                  </a:moveTo>
                  <a:cubicBezTo>
                    <a:pt x="88888" y="89411"/>
                    <a:pt x="88888" y="98039"/>
                    <a:pt x="90666" y="102745"/>
                  </a:cubicBezTo>
                  <a:cubicBezTo>
                    <a:pt x="96000" y="103529"/>
                    <a:pt x="97777" y="105882"/>
                    <a:pt x="102222" y="104313"/>
                  </a:cubicBezTo>
                  <a:cubicBezTo>
                    <a:pt x="106666" y="94901"/>
                    <a:pt x="101333" y="87058"/>
                    <a:pt x="92444" y="86274"/>
                  </a:cubicBezTo>
                  <a:close/>
                </a:path>
              </a:pathLst>
            </a:custGeom>
            <a:solidFill>
              <a:srgbClr val="4D290A"/>
            </a:solidFill>
            <a:ln>
              <a:noFill/>
            </a:ln>
          </p:spPr>
          <p:txBody>
            <a:bodyPr anchorCtr="0" anchor="t" bIns="45700" lIns="91425" rIns="91425" tIns="45700">
              <a:noAutofit/>
            </a:bodyPr>
            <a:lstStyle/>
            <a:p>
              <a:pPr indent="0" lvl="0" marL="0" marR="0" rtl="0" algn="l">
                <a:spcBef>
                  <a:spcPts val="0"/>
                </a:spcBef>
                <a:buNone/>
              </a:pPr>
              <a:r>
                <a:t/>
              </a:r>
              <a:endParaRPr sz="1800">
                <a:solidFill>
                  <a:schemeClr val="dk1"/>
                </a:solidFill>
                <a:latin typeface="Quattrocento Sans"/>
                <a:ea typeface="Quattrocento Sans"/>
                <a:cs typeface="Quattrocento Sans"/>
                <a:sym typeface="Quattrocento Sans"/>
              </a:endParaRPr>
            </a:p>
          </p:txBody>
        </p:sp>
        <p:sp>
          <p:nvSpPr>
            <p:cNvPr id="147" name="Shape 147"/>
            <p:cNvSpPr/>
            <p:nvPr/>
          </p:nvSpPr>
          <p:spPr>
            <a:xfrm>
              <a:off x="4202112" y="5762625"/>
              <a:ext cx="306300" cy="311100"/>
            </a:xfrm>
            <a:custGeom>
              <a:pathLst>
                <a:path extrusionOk="0" h="120000" w="120000">
                  <a:moveTo>
                    <a:pt x="22941" y="120000"/>
                  </a:moveTo>
                  <a:cubicBezTo>
                    <a:pt x="14117" y="120000"/>
                    <a:pt x="7941" y="118260"/>
                    <a:pt x="4411" y="113913"/>
                  </a:cubicBezTo>
                  <a:cubicBezTo>
                    <a:pt x="1764" y="112173"/>
                    <a:pt x="0" y="108695"/>
                    <a:pt x="0" y="104347"/>
                  </a:cubicBezTo>
                  <a:cubicBezTo>
                    <a:pt x="0" y="104347"/>
                    <a:pt x="0" y="104347"/>
                    <a:pt x="0" y="104347"/>
                  </a:cubicBezTo>
                  <a:cubicBezTo>
                    <a:pt x="882" y="103478"/>
                    <a:pt x="882" y="103478"/>
                    <a:pt x="882" y="103478"/>
                  </a:cubicBezTo>
                  <a:cubicBezTo>
                    <a:pt x="1764" y="103478"/>
                    <a:pt x="2647" y="103478"/>
                    <a:pt x="3529" y="104347"/>
                  </a:cubicBezTo>
                  <a:cubicBezTo>
                    <a:pt x="4411" y="105217"/>
                    <a:pt x="4411" y="106956"/>
                    <a:pt x="4411" y="107826"/>
                  </a:cubicBezTo>
                  <a:cubicBezTo>
                    <a:pt x="4411" y="109565"/>
                    <a:pt x="4411" y="111304"/>
                    <a:pt x="5294" y="111304"/>
                  </a:cubicBezTo>
                  <a:cubicBezTo>
                    <a:pt x="9705" y="113913"/>
                    <a:pt x="15000" y="114782"/>
                    <a:pt x="20294" y="114782"/>
                  </a:cubicBezTo>
                  <a:cubicBezTo>
                    <a:pt x="32647" y="114782"/>
                    <a:pt x="43235" y="108695"/>
                    <a:pt x="55588" y="102608"/>
                  </a:cubicBezTo>
                  <a:cubicBezTo>
                    <a:pt x="65294" y="97391"/>
                    <a:pt x="75000" y="92173"/>
                    <a:pt x="85588" y="90434"/>
                  </a:cubicBezTo>
                  <a:cubicBezTo>
                    <a:pt x="85588" y="90434"/>
                    <a:pt x="85588" y="90434"/>
                    <a:pt x="85588" y="90434"/>
                  </a:cubicBezTo>
                  <a:cubicBezTo>
                    <a:pt x="87352" y="86956"/>
                    <a:pt x="88235" y="83478"/>
                    <a:pt x="88235" y="78260"/>
                  </a:cubicBezTo>
                  <a:cubicBezTo>
                    <a:pt x="88235" y="78260"/>
                    <a:pt x="88235" y="78260"/>
                    <a:pt x="88235" y="78260"/>
                  </a:cubicBezTo>
                  <a:cubicBezTo>
                    <a:pt x="88235" y="78260"/>
                    <a:pt x="88235" y="78260"/>
                    <a:pt x="88235" y="78260"/>
                  </a:cubicBezTo>
                  <a:cubicBezTo>
                    <a:pt x="96176" y="70434"/>
                    <a:pt x="116470" y="36521"/>
                    <a:pt x="110294" y="15652"/>
                  </a:cubicBezTo>
                  <a:cubicBezTo>
                    <a:pt x="109411" y="10434"/>
                    <a:pt x="103235" y="3478"/>
                    <a:pt x="97941" y="3478"/>
                  </a:cubicBezTo>
                  <a:cubicBezTo>
                    <a:pt x="95294" y="3478"/>
                    <a:pt x="92647" y="6086"/>
                    <a:pt x="90882" y="9565"/>
                  </a:cubicBezTo>
                  <a:cubicBezTo>
                    <a:pt x="90000" y="10434"/>
                    <a:pt x="90000" y="10434"/>
                    <a:pt x="90000" y="10434"/>
                  </a:cubicBezTo>
                  <a:cubicBezTo>
                    <a:pt x="89117" y="9565"/>
                    <a:pt x="89117" y="9565"/>
                    <a:pt x="89117" y="9565"/>
                  </a:cubicBezTo>
                  <a:cubicBezTo>
                    <a:pt x="88235" y="7826"/>
                    <a:pt x="88235" y="6956"/>
                    <a:pt x="89117" y="5217"/>
                  </a:cubicBezTo>
                  <a:cubicBezTo>
                    <a:pt x="90882" y="1739"/>
                    <a:pt x="96176" y="0"/>
                    <a:pt x="100588" y="0"/>
                  </a:cubicBezTo>
                  <a:cubicBezTo>
                    <a:pt x="100588" y="0"/>
                    <a:pt x="100588" y="0"/>
                    <a:pt x="101470" y="0"/>
                  </a:cubicBezTo>
                  <a:cubicBezTo>
                    <a:pt x="112058" y="869"/>
                    <a:pt x="117352" y="12173"/>
                    <a:pt x="118235" y="22608"/>
                  </a:cubicBezTo>
                  <a:cubicBezTo>
                    <a:pt x="120000" y="38260"/>
                    <a:pt x="110294" y="57391"/>
                    <a:pt x="103235" y="72173"/>
                  </a:cubicBezTo>
                  <a:cubicBezTo>
                    <a:pt x="99705" y="78260"/>
                    <a:pt x="97058" y="83478"/>
                    <a:pt x="96176" y="87826"/>
                  </a:cubicBezTo>
                  <a:cubicBezTo>
                    <a:pt x="105882" y="87826"/>
                    <a:pt x="110294" y="95652"/>
                    <a:pt x="110294" y="103478"/>
                  </a:cubicBezTo>
                  <a:cubicBezTo>
                    <a:pt x="110294" y="111304"/>
                    <a:pt x="105882" y="119130"/>
                    <a:pt x="97941" y="119130"/>
                  </a:cubicBezTo>
                  <a:cubicBezTo>
                    <a:pt x="94411" y="119130"/>
                    <a:pt x="91764" y="118260"/>
                    <a:pt x="88235" y="116521"/>
                  </a:cubicBezTo>
                  <a:cubicBezTo>
                    <a:pt x="88235" y="115652"/>
                    <a:pt x="88235" y="115652"/>
                    <a:pt x="88235" y="115652"/>
                  </a:cubicBezTo>
                  <a:cubicBezTo>
                    <a:pt x="88235" y="115652"/>
                    <a:pt x="88235" y="115652"/>
                    <a:pt x="88235" y="115652"/>
                  </a:cubicBezTo>
                  <a:cubicBezTo>
                    <a:pt x="86470" y="113043"/>
                    <a:pt x="86470" y="108695"/>
                    <a:pt x="85588" y="104347"/>
                  </a:cubicBezTo>
                  <a:cubicBezTo>
                    <a:pt x="85588" y="100869"/>
                    <a:pt x="85588" y="98260"/>
                    <a:pt x="84705" y="95652"/>
                  </a:cubicBezTo>
                  <a:cubicBezTo>
                    <a:pt x="83823" y="95652"/>
                    <a:pt x="83823" y="95652"/>
                    <a:pt x="82941" y="95652"/>
                  </a:cubicBezTo>
                  <a:cubicBezTo>
                    <a:pt x="81176" y="96521"/>
                    <a:pt x="81176" y="96521"/>
                    <a:pt x="81176" y="96521"/>
                  </a:cubicBezTo>
                  <a:cubicBezTo>
                    <a:pt x="80294" y="97391"/>
                    <a:pt x="78529" y="98260"/>
                    <a:pt x="76764" y="100000"/>
                  </a:cubicBezTo>
                  <a:cubicBezTo>
                    <a:pt x="67941" y="105217"/>
                    <a:pt x="53823" y="114782"/>
                    <a:pt x="42352" y="117391"/>
                  </a:cubicBezTo>
                  <a:cubicBezTo>
                    <a:pt x="36176" y="119130"/>
                    <a:pt x="29117" y="120000"/>
                    <a:pt x="22941" y="120000"/>
                  </a:cubicBezTo>
                  <a:close/>
                  <a:moveTo>
                    <a:pt x="4411" y="112173"/>
                  </a:moveTo>
                  <a:cubicBezTo>
                    <a:pt x="4411" y="113043"/>
                    <a:pt x="4411" y="113043"/>
                    <a:pt x="5294" y="113043"/>
                  </a:cubicBezTo>
                  <a:cubicBezTo>
                    <a:pt x="8823" y="116521"/>
                    <a:pt x="15000" y="119130"/>
                    <a:pt x="22941" y="119130"/>
                  </a:cubicBezTo>
                  <a:cubicBezTo>
                    <a:pt x="29117" y="119130"/>
                    <a:pt x="36176" y="117391"/>
                    <a:pt x="42352" y="116521"/>
                  </a:cubicBezTo>
                  <a:cubicBezTo>
                    <a:pt x="53823" y="113043"/>
                    <a:pt x="67058" y="104347"/>
                    <a:pt x="75882" y="99130"/>
                  </a:cubicBezTo>
                  <a:cubicBezTo>
                    <a:pt x="72352" y="100000"/>
                    <a:pt x="68823" y="101739"/>
                    <a:pt x="66176" y="103478"/>
                  </a:cubicBezTo>
                  <a:cubicBezTo>
                    <a:pt x="58235" y="107826"/>
                    <a:pt x="50294" y="112173"/>
                    <a:pt x="42352" y="112173"/>
                  </a:cubicBezTo>
                  <a:cubicBezTo>
                    <a:pt x="38823" y="112173"/>
                    <a:pt x="38823" y="112173"/>
                    <a:pt x="38823" y="112173"/>
                  </a:cubicBezTo>
                  <a:cubicBezTo>
                    <a:pt x="42352" y="111304"/>
                    <a:pt x="42352" y="111304"/>
                    <a:pt x="42352" y="111304"/>
                  </a:cubicBezTo>
                  <a:cubicBezTo>
                    <a:pt x="47647" y="109565"/>
                    <a:pt x="52058" y="106956"/>
                    <a:pt x="57352" y="104347"/>
                  </a:cubicBezTo>
                  <a:cubicBezTo>
                    <a:pt x="66176" y="99130"/>
                    <a:pt x="75000" y="93913"/>
                    <a:pt x="84705" y="93913"/>
                  </a:cubicBezTo>
                  <a:cubicBezTo>
                    <a:pt x="84705" y="93913"/>
                    <a:pt x="84705" y="93913"/>
                    <a:pt x="84705" y="93913"/>
                  </a:cubicBezTo>
                  <a:cubicBezTo>
                    <a:pt x="85588" y="93913"/>
                    <a:pt x="85588" y="93913"/>
                    <a:pt x="85588" y="93913"/>
                  </a:cubicBezTo>
                  <a:cubicBezTo>
                    <a:pt x="85588" y="93913"/>
                    <a:pt x="85588" y="93913"/>
                    <a:pt x="85588" y="93913"/>
                  </a:cubicBezTo>
                  <a:cubicBezTo>
                    <a:pt x="85588" y="93913"/>
                    <a:pt x="85588" y="93913"/>
                    <a:pt x="85588" y="93913"/>
                  </a:cubicBezTo>
                  <a:cubicBezTo>
                    <a:pt x="85588" y="94782"/>
                    <a:pt x="85588" y="94782"/>
                    <a:pt x="85588" y="94782"/>
                  </a:cubicBezTo>
                  <a:cubicBezTo>
                    <a:pt x="86470" y="97391"/>
                    <a:pt x="87352" y="100869"/>
                    <a:pt x="87352" y="104347"/>
                  </a:cubicBezTo>
                  <a:cubicBezTo>
                    <a:pt x="87352" y="107826"/>
                    <a:pt x="88235" y="112173"/>
                    <a:pt x="89117" y="114782"/>
                  </a:cubicBezTo>
                  <a:cubicBezTo>
                    <a:pt x="91764" y="116521"/>
                    <a:pt x="95294" y="117391"/>
                    <a:pt x="97941" y="117391"/>
                  </a:cubicBezTo>
                  <a:cubicBezTo>
                    <a:pt x="104117" y="117391"/>
                    <a:pt x="107647" y="112173"/>
                    <a:pt x="108529" y="106956"/>
                  </a:cubicBezTo>
                  <a:cubicBezTo>
                    <a:pt x="107647" y="107826"/>
                    <a:pt x="106764" y="108695"/>
                    <a:pt x="105000" y="108695"/>
                  </a:cubicBezTo>
                  <a:cubicBezTo>
                    <a:pt x="104117" y="108695"/>
                    <a:pt x="104117" y="108695"/>
                    <a:pt x="104117" y="108695"/>
                  </a:cubicBezTo>
                  <a:cubicBezTo>
                    <a:pt x="104117" y="110434"/>
                    <a:pt x="103235" y="111304"/>
                    <a:pt x="103235" y="112173"/>
                  </a:cubicBezTo>
                  <a:cubicBezTo>
                    <a:pt x="103235" y="112173"/>
                    <a:pt x="103235" y="112173"/>
                    <a:pt x="103235" y="112173"/>
                  </a:cubicBezTo>
                  <a:cubicBezTo>
                    <a:pt x="103235" y="112173"/>
                    <a:pt x="103235" y="112173"/>
                    <a:pt x="103235" y="112173"/>
                  </a:cubicBezTo>
                  <a:cubicBezTo>
                    <a:pt x="101470" y="113043"/>
                    <a:pt x="100588" y="113043"/>
                    <a:pt x="99705" y="113043"/>
                  </a:cubicBezTo>
                  <a:cubicBezTo>
                    <a:pt x="99705" y="113043"/>
                    <a:pt x="99705" y="113043"/>
                    <a:pt x="99705" y="113043"/>
                  </a:cubicBezTo>
                  <a:cubicBezTo>
                    <a:pt x="97941" y="113043"/>
                    <a:pt x="96176" y="113043"/>
                    <a:pt x="95294" y="112173"/>
                  </a:cubicBezTo>
                  <a:cubicBezTo>
                    <a:pt x="93529" y="112173"/>
                    <a:pt x="92647" y="111304"/>
                    <a:pt x="90882" y="111304"/>
                  </a:cubicBezTo>
                  <a:cubicBezTo>
                    <a:pt x="90882" y="111304"/>
                    <a:pt x="90882" y="111304"/>
                    <a:pt x="90882" y="111304"/>
                  </a:cubicBezTo>
                  <a:cubicBezTo>
                    <a:pt x="90882" y="111304"/>
                    <a:pt x="90882" y="111304"/>
                    <a:pt x="90882" y="111304"/>
                  </a:cubicBezTo>
                  <a:cubicBezTo>
                    <a:pt x="88235" y="106086"/>
                    <a:pt x="88235" y="95652"/>
                    <a:pt x="91764" y="91304"/>
                  </a:cubicBezTo>
                  <a:cubicBezTo>
                    <a:pt x="92647" y="91304"/>
                    <a:pt x="92647" y="91304"/>
                    <a:pt x="92647" y="91304"/>
                  </a:cubicBezTo>
                  <a:cubicBezTo>
                    <a:pt x="92647" y="91304"/>
                    <a:pt x="92647" y="91304"/>
                    <a:pt x="92647" y="91304"/>
                  </a:cubicBezTo>
                  <a:cubicBezTo>
                    <a:pt x="97058" y="92173"/>
                    <a:pt x="100588" y="93913"/>
                    <a:pt x="102352" y="97391"/>
                  </a:cubicBezTo>
                  <a:cubicBezTo>
                    <a:pt x="104117" y="100869"/>
                    <a:pt x="105000" y="104347"/>
                    <a:pt x="104117" y="107826"/>
                  </a:cubicBezTo>
                  <a:cubicBezTo>
                    <a:pt x="104117" y="107826"/>
                    <a:pt x="104117" y="107826"/>
                    <a:pt x="104117" y="107826"/>
                  </a:cubicBezTo>
                  <a:cubicBezTo>
                    <a:pt x="106764" y="103478"/>
                    <a:pt x="105000" y="100869"/>
                    <a:pt x="103235" y="97391"/>
                  </a:cubicBezTo>
                  <a:cubicBezTo>
                    <a:pt x="102352" y="95652"/>
                    <a:pt x="101470" y="94782"/>
                    <a:pt x="100588" y="92173"/>
                  </a:cubicBezTo>
                  <a:cubicBezTo>
                    <a:pt x="100588" y="91304"/>
                    <a:pt x="100588" y="91304"/>
                    <a:pt x="100588" y="91304"/>
                  </a:cubicBezTo>
                  <a:cubicBezTo>
                    <a:pt x="101470" y="91304"/>
                    <a:pt x="101470" y="91304"/>
                    <a:pt x="101470" y="91304"/>
                  </a:cubicBezTo>
                  <a:cubicBezTo>
                    <a:pt x="103235" y="92173"/>
                    <a:pt x="106764" y="94782"/>
                    <a:pt x="108529" y="98260"/>
                  </a:cubicBezTo>
                  <a:cubicBezTo>
                    <a:pt x="106764" y="93043"/>
                    <a:pt x="102352" y="88695"/>
                    <a:pt x="95294" y="88695"/>
                  </a:cubicBezTo>
                  <a:cubicBezTo>
                    <a:pt x="94411" y="88695"/>
                    <a:pt x="94411" y="88695"/>
                    <a:pt x="94411" y="88695"/>
                  </a:cubicBezTo>
                  <a:cubicBezTo>
                    <a:pt x="94411" y="87826"/>
                    <a:pt x="94411" y="87826"/>
                    <a:pt x="94411" y="87826"/>
                  </a:cubicBezTo>
                  <a:cubicBezTo>
                    <a:pt x="95294" y="84347"/>
                    <a:pt x="98823" y="78260"/>
                    <a:pt x="101470" y="71304"/>
                  </a:cubicBezTo>
                  <a:cubicBezTo>
                    <a:pt x="109411" y="56521"/>
                    <a:pt x="118235" y="38260"/>
                    <a:pt x="117352" y="22608"/>
                  </a:cubicBezTo>
                  <a:cubicBezTo>
                    <a:pt x="115588" y="13043"/>
                    <a:pt x="111176" y="2608"/>
                    <a:pt x="101470" y="1739"/>
                  </a:cubicBezTo>
                  <a:cubicBezTo>
                    <a:pt x="97058" y="869"/>
                    <a:pt x="91764" y="3478"/>
                    <a:pt x="90000" y="6086"/>
                  </a:cubicBezTo>
                  <a:cubicBezTo>
                    <a:pt x="90000" y="6086"/>
                    <a:pt x="90000" y="6956"/>
                    <a:pt x="90000" y="7826"/>
                  </a:cubicBezTo>
                  <a:cubicBezTo>
                    <a:pt x="92647" y="3478"/>
                    <a:pt x="96176" y="2608"/>
                    <a:pt x="97941" y="2608"/>
                  </a:cubicBezTo>
                  <a:cubicBezTo>
                    <a:pt x="104117" y="2608"/>
                    <a:pt x="110294" y="9565"/>
                    <a:pt x="112058" y="15652"/>
                  </a:cubicBezTo>
                  <a:cubicBezTo>
                    <a:pt x="117352" y="36521"/>
                    <a:pt x="97058" y="70434"/>
                    <a:pt x="89117" y="79130"/>
                  </a:cubicBezTo>
                  <a:cubicBezTo>
                    <a:pt x="90000" y="83478"/>
                    <a:pt x="88235" y="86956"/>
                    <a:pt x="87352" y="90434"/>
                  </a:cubicBezTo>
                  <a:cubicBezTo>
                    <a:pt x="86470" y="91304"/>
                    <a:pt x="86470" y="91304"/>
                    <a:pt x="86470" y="91304"/>
                  </a:cubicBezTo>
                  <a:cubicBezTo>
                    <a:pt x="86470" y="91304"/>
                    <a:pt x="86470" y="91304"/>
                    <a:pt x="86470" y="91304"/>
                  </a:cubicBezTo>
                  <a:cubicBezTo>
                    <a:pt x="75882" y="93043"/>
                    <a:pt x="66176" y="98260"/>
                    <a:pt x="56470" y="103478"/>
                  </a:cubicBezTo>
                  <a:cubicBezTo>
                    <a:pt x="45000" y="109565"/>
                    <a:pt x="32647" y="115652"/>
                    <a:pt x="20294" y="115652"/>
                  </a:cubicBezTo>
                  <a:cubicBezTo>
                    <a:pt x="15000" y="115652"/>
                    <a:pt x="9705" y="114782"/>
                    <a:pt x="4411" y="112173"/>
                  </a:cubicBezTo>
                  <a:cubicBezTo>
                    <a:pt x="4411" y="112173"/>
                    <a:pt x="4411" y="112173"/>
                    <a:pt x="4411" y="112173"/>
                  </a:cubicBezTo>
                  <a:close/>
                  <a:moveTo>
                    <a:pt x="91764" y="110434"/>
                  </a:moveTo>
                  <a:cubicBezTo>
                    <a:pt x="93529" y="110434"/>
                    <a:pt x="94411" y="110434"/>
                    <a:pt x="95294" y="111304"/>
                  </a:cubicBezTo>
                  <a:cubicBezTo>
                    <a:pt x="97941" y="112173"/>
                    <a:pt x="99705" y="112173"/>
                    <a:pt x="102352" y="111304"/>
                  </a:cubicBezTo>
                  <a:cubicBezTo>
                    <a:pt x="104117" y="106956"/>
                    <a:pt x="104117" y="101739"/>
                    <a:pt x="101470" y="98260"/>
                  </a:cubicBezTo>
                  <a:cubicBezTo>
                    <a:pt x="99705" y="95652"/>
                    <a:pt x="96176" y="93043"/>
                    <a:pt x="92647" y="93043"/>
                  </a:cubicBezTo>
                  <a:cubicBezTo>
                    <a:pt x="90000" y="96521"/>
                    <a:pt x="90000" y="105217"/>
                    <a:pt x="91764" y="110434"/>
                  </a:cubicBezTo>
                  <a:close/>
                  <a:moveTo>
                    <a:pt x="78529" y="95652"/>
                  </a:moveTo>
                  <a:cubicBezTo>
                    <a:pt x="71470" y="97391"/>
                    <a:pt x="64411" y="101739"/>
                    <a:pt x="57352" y="105217"/>
                  </a:cubicBezTo>
                  <a:cubicBezTo>
                    <a:pt x="53823" y="106956"/>
                    <a:pt x="50294" y="108695"/>
                    <a:pt x="46764" y="110434"/>
                  </a:cubicBezTo>
                  <a:cubicBezTo>
                    <a:pt x="52941" y="109565"/>
                    <a:pt x="59117" y="106086"/>
                    <a:pt x="65294" y="102608"/>
                  </a:cubicBezTo>
                  <a:cubicBezTo>
                    <a:pt x="69705" y="100000"/>
                    <a:pt x="74117" y="97391"/>
                    <a:pt x="78529" y="95652"/>
                  </a:cubicBezTo>
                  <a:close/>
                  <a:moveTo>
                    <a:pt x="1764" y="105217"/>
                  </a:moveTo>
                  <a:cubicBezTo>
                    <a:pt x="1764" y="106956"/>
                    <a:pt x="2647" y="108695"/>
                    <a:pt x="3529" y="110434"/>
                  </a:cubicBezTo>
                  <a:cubicBezTo>
                    <a:pt x="2647" y="110434"/>
                    <a:pt x="2647" y="108695"/>
                    <a:pt x="2647" y="107826"/>
                  </a:cubicBezTo>
                  <a:cubicBezTo>
                    <a:pt x="2647" y="106956"/>
                    <a:pt x="3529" y="106086"/>
                    <a:pt x="2647" y="105217"/>
                  </a:cubicBezTo>
                  <a:cubicBezTo>
                    <a:pt x="2647" y="105217"/>
                    <a:pt x="2647" y="105217"/>
                    <a:pt x="1764" y="105217"/>
                  </a:cubicBezTo>
                  <a:close/>
                  <a:moveTo>
                    <a:pt x="102352" y="93913"/>
                  </a:moveTo>
                  <a:cubicBezTo>
                    <a:pt x="103235" y="94782"/>
                    <a:pt x="104117" y="95652"/>
                    <a:pt x="104117" y="96521"/>
                  </a:cubicBezTo>
                  <a:cubicBezTo>
                    <a:pt x="105882" y="100000"/>
                    <a:pt x="107647" y="102608"/>
                    <a:pt x="105882" y="106956"/>
                  </a:cubicBezTo>
                  <a:cubicBezTo>
                    <a:pt x="107647" y="106086"/>
                    <a:pt x="108529" y="105217"/>
                    <a:pt x="108529" y="103478"/>
                  </a:cubicBezTo>
                  <a:cubicBezTo>
                    <a:pt x="108529" y="100000"/>
                    <a:pt x="105000" y="95652"/>
                    <a:pt x="102352" y="93913"/>
                  </a:cubicBezTo>
                  <a:close/>
                  <a:moveTo>
                    <a:pt x="90000" y="93913"/>
                  </a:moveTo>
                  <a:cubicBezTo>
                    <a:pt x="90882" y="89565"/>
                    <a:pt x="90882" y="89565"/>
                    <a:pt x="90882" y="89565"/>
                  </a:cubicBezTo>
                  <a:cubicBezTo>
                    <a:pt x="91764" y="80000"/>
                    <a:pt x="96176" y="71304"/>
                    <a:pt x="100588" y="62608"/>
                  </a:cubicBezTo>
                  <a:cubicBezTo>
                    <a:pt x="106764" y="52173"/>
                    <a:pt x="112058" y="40869"/>
                    <a:pt x="112941" y="27826"/>
                  </a:cubicBezTo>
                  <a:cubicBezTo>
                    <a:pt x="114705" y="27826"/>
                    <a:pt x="114705" y="27826"/>
                    <a:pt x="114705" y="27826"/>
                  </a:cubicBezTo>
                  <a:cubicBezTo>
                    <a:pt x="115588" y="44347"/>
                    <a:pt x="107647" y="59130"/>
                    <a:pt x="100588" y="73043"/>
                  </a:cubicBezTo>
                  <a:cubicBezTo>
                    <a:pt x="97058" y="78260"/>
                    <a:pt x="94411" y="84347"/>
                    <a:pt x="91764" y="89565"/>
                  </a:cubicBezTo>
                  <a:lnTo>
                    <a:pt x="90000" y="93913"/>
                  </a:lnTo>
                  <a:close/>
                  <a:moveTo>
                    <a:pt x="112941" y="38260"/>
                  </a:moveTo>
                  <a:cubicBezTo>
                    <a:pt x="110294" y="46956"/>
                    <a:pt x="105882" y="54782"/>
                    <a:pt x="102352" y="62608"/>
                  </a:cubicBezTo>
                  <a:cubicBezTo>
                    <a:pt x="97941" y="70434"/>
                    <a:pt x="94411" y="77391"/>
                    <a:pt x="92647" y="84347"/>
                  </a:cubicBezTo>
                  <a:cubicBezTo>
                    <a:pt x="95294" y="80000"/>
                    <a:pt x="97058" y="76521"/>
                    <a:pt x="98823" y="72173"/>
                  </a:cubicBezTo>
                  <a:cubicBezTo>
                    <a:pt x="105000" y="61739"/>
                    <a:pt x="111176" y="50434"/>
                    <a:pt x="112941" y="38260"/>
                  </a:cubicBezTo>
                  <a:close/>
                </a:path>
              </a:pathLst>
            </a:custGeom>
            <a:solidFill>
              <a:srgbClr val="4D290A"/>
            </a:solidFill>
            <a:ln>
              <a:noFill/>
            </a:ln>
          </p:spPr>
          <p:txBody>
            <a:bodyPr anchorCtr="0" anchor="t" bIns="45700" lIns="91425" rIns="91425" tIns="45700">
              <a:noAutofit/>
            </a:bodyPr>
            <a:lstStyle/>
            <a:p>
              <a:pPr indent="0" lvl="0" marL="0" marR="0" rtl="0" algn="l">
                <a:spcBef>
                  <a:spcPts val="0"/>
                </a:spcBef>
                <a:buNone/>
              </a:pPr>
              <a:r>
                <a:t/>
              </a:r>
              <a:endParaRPr sz="1800">
                <a:solidFill>
                  <a:schemeClr val="dk1"/>
                </a:solidFill>
                <a:latin typeface="Quattrocento Sans"/>
                <a:ea typeface="Quattrocento Sans"/>
                <a:cs typeface="Quattrocento Sans"/>
                <a:sym typeface="Quattrocento Sans"/>
              </a:endParaRPr>
            </a:p>
          </p:txBody>
        </p:sp>
      </p:grpSp>
      <p:sp>
        <p:nvSpPr>
          <p:cNvPr id="148" name="Shape 148"/>
          <p:cNvSpPr/>
          <p:nvPr>
            <p:ph idx="2" type="pic"/>
          </p:nvPr>
        </p:nvSpPr>
        <p:spPr>
          <a:xfrm>
            <a:off x="630595" y="765144"/>
            <a:ext cx="2914500" cy="3429000"/>
          </a:xfrm>
          <a:prstGeom prst="rect">
            <a:avLst/>
          </a:prstGeom>
          <a:solidFill>
            <a:schemeClr val="lt2"/>
          </a:solidFill>
          <a:ln cap="flat" cmpd="sng" w="38100">
            <a:solidFill>
              <a:schemeClr val="lt1"/>
            </a:solidFill>
            <a:prstDash val="solid"/>
            <a:round/>
            <a:headEnd len="med" w="med" type="none"/>
            <a:tailEnd len="med" w="med" type="none"/>
          </a:ln>
        </p:spPr>
        <p:txBody>
          <a:bodyPr anchorCtr="0" anchor="t" bIns="91425" lIns="91425" rIns="91425" tIns="91425"/>
          <a:lstStyle>
            <a:lvl1pPr indent="0" lvl="0" marL="0" marR="0" rtl="0" algn="ctr">
              <a:lnSpc>
                <a:spcPct val="100000"/>
              </a:lnSpc>
              <a:spcBef>
                <a:spcPts val="1800"/>
              </a:spcBef>
              <a:buClr>
                <a:schemeClr val="dk1"/>
              </a:buClr>
              <a:buFont typeface="Arial"/>
              <a:buNone/>
              <a:defRPr b="0" i="0" sz="2400" u="none" cap="none" strike="noStrike">
                <a:solidFill>
                  <a:schemeClr val="dk1"/>
                </a:solidFill>
                <a:latin typeface="Quattrocento Sans"/>
                <a:ea typeface="Quattrocento Sans"/>
                <a:cs typeface="Quattrocento Sans"/>
                <a:sym typeface="Quattrocento Sans"/>
              </a:defRPr>
            </a:lvl1pPr>
            <a:lvl2pPr indent="-156464" lvl="1" marL="740664" marR="0" rtl="0" algn="l">
              <a:lnSpc>
                <a:spcPct val="100000"/>
              </a:lnSpc>
              <a:spcBef>
                <a:spcPts val="1200"/>
              </a:spcBef>
              <a:buClr>
                <a:schemeClr val="dk1"/>
              </a:buClr>
              <a:buSzPct val="100000"/>
              <a:buFont typeface="Arial"/>
              <a:buChar char="•"/>
              <a:defRPr b="0" i="0" sz="2000" u="none" cap="none" strike="noStrike">
                <a:solidFill>
                  <a:schemeClr val="dk1"/>
                </a:solidFill>
                <a:latin typeface="Quattrocento Sans"/>
                <a:ea typeface="Quattrocento Sans"/>
                <a:cs typeface="Quattrocento Sans"/>
                <a:sym typeface="Quattrocento Sans"/>
              </a:defRPr>
            </a:lvl2pPr>
            <a:lvl3pPr indent="-114300" lvl="2" marL="1143000" marR="0" rtl="0" algn="l">
              <a:lnSpc>
                <a:spcPct val="100000"/>
              </a:lnSpc>
              <a:spcBef>
                <a:spcPts val="800"/>
              </a:spcBef>
              <a:buClr>
                <a:schemeClr val="dk1"/>
              </a:buClr>
              <a:buSzPct val="100000"/>
              <a:buFont typeface="Arial"/>
              <a:buChar char="•"/>
              <a:defRPr b="0" i="0" sz="1800" u="none" cap="none" strike="noStrike">
                <a:solidFill>
                  <a:schemeClr val="dk1"/>
                </a:solidFill>
                <a:latin typeface="Quattrocento Sans"/>
                <a:ea typeface="Quattrocento Sans"/>
                <a:cs typeface="Quattrocento Sans"/>
                <a:sym typeface="Quattrocento Sans"/>
              </a:defRPr>
            </a:lvl3pPr>
            <a:lvl4pPr indent="-127000" lvl="3" marL="1600200" marR="0" rtl="0" algn="l">
              <a:lnSpc>
                <a:spcPct val="100000"/>
              </a:lnSpc>
              <a:spcBef>
                <a:spcPts val="600"/>
              </a:spcBef>
              <a:buClr>
                <a:schemeClr val="dk1"/>
              </a:buClr>
              <a:buSzPct val="100000"/>
              <a:buFont typeface="Arial"/>
              <a:buChar char="•"/>
              <a:defRPr b="0" i="0" sz="1600" u="none" cap="none" strike="noStrike">
                <a:solidFill>
                  <a:schemeClr val="dk1"/>
                </a:solidFill>
                <a:latin typeface="Quattrocento Sans"/>
                <a:ea typeface="Quattrocento Sans"/>
                <a:cs typeface="Quattrocento Sans"/>
                <a:sym typeface="Quattrocento Sans"/>
              </a:defRPr>
            </a:lvl4pPr>
            <a:lvl5pPr indent="-127000" lvl="4" marL="2057400" marR="0" rtl="0" algn="l">
              <a:lnSpc>
                <a:spcPct val="100000"/>
              </a:lnSpc>
              <a:spcBef>
                <a:spcPts val="600"/>
              </a:spcBef>
              <a:buClr>
                <a:schemeClr val="dk1"/>
              </a:buClr>
              <a:buSzPct val="100000"/>
              <a:buFont typeface="Arial"/>
              <a:buChar char="•"/>
              <a:defRPr b="0" i="0" sz="1600" u="none" cap="none" strike="noStrike">
                <a:solidFill>
                  <a:schemeClr val="dk1"/>
                </a:solidFill>
                <a:latin typeface="Quattrocento Sans"/>
                <a:ea typeface="Quattrocento Sans"/>
                <a:cs typeface="Quattrocento Sans"/>
                <a:sym typeface="Quattrocento Sans"/>
              </a:defRPr>
            </a:lvl5pPr>
            <a:lvl6pPr indent="-127000" lvl="5" marL="2514600" marR="0" rtl="0" algn="l">
              <a:lnSpc>
                <a:spcPct val="90000"/>
              </a:lnSpc>
              <a:spcBef>
                <a:spcPts val="600"/>
              </a:spcBef>
              <a:buClr>
                <a:schemeClr val="dk1"/>
              </a:buClr>
              <a:buSzPct val="100000"/>
              <a:buFont typeface="Arial"/>
              <a:buChar char="•"/>
              <a:defRPr b="0" i="0" sz="1600" u="none" cap="none" strike="noStrike">
                <a:solidFill>
                  <a:schemeClr val="dk1"/>
                </a:solidFill>
                <a:latin typeface="Quattrocento Sans"/>
                <a:ea typeface="Quattrocento Sans"/>
                <a:cs typeface="Quattrocento Sans"/>
                <a:sym typeface="Quattrocento Sans"/>
              </a:defRPr>
            </a:lvl6pPr>
            <a:lvl7pPr indent="-127000" lvl="6" marL="2971800" marR="0" rtl="0" algn="l">
              <a:lnSpc>
                <a:spcPct val="90000"/>
              </a:lnSpc>
              <a:spcBef>
                <a:spcPts val="600"/>
              </a:spcBef>
              <a:buClr>
                <a:schemeClr val="dk1"/>
              </a:buClr>
              <a:buSzPct val="100000"/>
              <a:buFont typeface="Arial"/>
              <a:buChar char="•"/>
              <a:defRPr b="0" i="0" sz="1600" u="none" cap="none" strike="noStrike">
                <a:solidFill>
                  <a:schemeClr val="dk1"/>
                </a:solidFill>
                <a:latin typeface="Quattrocento Sans"/>
                <a:ea typeface="Quattrocento Sans"/>
                <a:cs typeface="Quattrocento Sans"/>
                <a:sym typeface="Quattrocento Sans"/>
              </a:defRPr>
            </a:lvl7pPr>
            <a:lvl8pPr indent="-127000" lvl="7" marL="3429000" marR="0" rtl="0" algn="l">
              <a:lnSpc>
                <a:spcPct val="90000"/>
              </a:lnSpc>
              <a:spcBef>
                <a:spcPts val="600"/>
              </a:spcBef>
              <a:buClr>
                <a:schemeClr val="dk1"/>
              </a:buClr>
              <a:buSzPct val="100000"/>
              <a:buFont typeface="Arial"/>
              <a:buChar char="•"/>
              <a:defRPr b="0" i="0" sz="1600" u="none" cap="none" strike="noStrike">
                <a:solidFill>
                  <a:schemeClr val="dk1"/>
                </a:solidFill>
                <a:latin typeface="Quattrocento Sans"/>
                <a:ea typeface="Quattrocento Sans"/>
                <a:cs typeface="Quattrocento Sans"/>
                <a:sym typeface="Quattrocento Sans"/>
              </a:defRPr>
            </a:lvl8pPr>
            <a:lvl9pPr indent="-127000" lvl="8" marL="3886200" marR="0" rtl="0" algn="l">
              <a:lnSpc>
                <a:spcPct val="90000"/>
              </a:lnSpc>
              <a:spcBef>
                <a:spcPts val="600"/>
              </a:spcBef>
              <a:buClr>
                <a:schemeClr val="dk1"/>
              </a:buClr>
              <a:buSzPct val="100000"/>
              <a:buFont typeface="Arial"/>
              <a:buChar char="•"/>
              <a:defRPr b="0" i="0" sz="1600" u="none" cap="none" strike="noStrike">
                <a:solidFill>
                  <a:schemeClr val="dk1"/>
                </a:solidFill>
                <a:latin typeface="Quattrocento Sans"/>
                <a:ea typeface="Quattrocento Sans"/>
                <a:cs typeface="Quattrocento Sans"/>
                <a:sym typeface="Quattrocento Sans"/>
              </a:defRPr>
            </a:lvl9pPr>
          </a:lstStyle>
          <a:p/>
        </p:txBody>
      </p:sp>
      <p:grpSp>
        <p:nvGrpSpPr>
          <p:cNvPr id="149" name="Shape 149"/>
          <p:cNvGrpSpPr/>
          <p:nvPr/>
        </p:nvGrpSpPr>
        <p:grpSpPr>
          <a:xfrm>
            <a:off x="3991869" y="239367"/>
            <a:ext cx="2542274" cy="2033124"/>
            <a:chOff x="895350" y="3313112"/>
            <a:chExt cx="3613237" cy="2790837"/>
          </a:xfrm>
        </p:grpSpPr>
        <p:sp>
          <p:nvSpPr>
            <p:cNvPr id="150" name="Shape 150"/>
            <p:cNvSpPr/>
            <p:nvPr/>
          </p:nvSpPr>
          <p:spPr>
            <a:xfrm>
              <a:off x="963612" y="3725862"/>
              <a:ext cx="11100" cy="1952700"/>
            </a:xfrm>
            <a:custGeom>
              <a:pathLst>
                <a:path extrusionOk="0" h="120000" w="120000">
                  <a:moveTo>
                    <a:pt x="72000" y="0"/>
                  </a:moveTo>
                  <a:cubicBezTo>
                    <a:pt x="96000" y="10092"/>
                    <a:pt x="96000" y="20046"/>
                    <a:pt x="96000" y="30000"/>
                  </a:cubicBezTo>
                  <a:cubicBezTo>
                    <a:pt x="96000" y="34976"/>
                    <a:pt x="72000" y="40092"/>
                    <a:pt x="72000" y="45069"/>
                  </a:cubicBezTo>
                  <a:cubicBezTo>
                    <a:pt x="72000" y="50046"/>
                    <a:pt x="72000" y="55023"/>
                    <a:pt x="96000" y="60000"/>
                  </a:cubicBezTo>
                  <a:cubicBezTo>
                    <a:pt x="96000" y="70092"/>
                    <a:pt x="120000" y="80046"/>
                    <a:pt x="96000" y="90000"/>
                  </a:cubicBezTo>
                  <a:cubicBezTo>
                    <a:pt x="120000" y="94976"/>
                    <a:pt x="96000" y="100092"/>
                    <a:pt x="96000" y="105069"/>
                  </a:cubicBezTo>
                  <a:cubicBezTo>
                    <a:pt x="96000" y="110046"/>
                    <a:pt x="72000" y="115023"/>
                    <a:pt x="72000" y="120000"/>
                  </a:cubicBezTo>
                  <a:cubicBezTo>
                    <a:pt x="48000" y="120000"/>
                    <a:pt x="48000" y="120000"/>
                    <a:pt x="48000" y="120000"/>
                  </a:cubicBezTo>
                  <a:cubicBezTo>
                    <a:pt x="48000" y="115023"/>
                    <a:pt x="24000" y="110046"/>
                    <a:pt x="24000" y="105069"/>
                  </a:cubicBezTo>
                  <a:cubicBezTo>
                    <a:pt x="24000" y="100092"/>
                    <a:pt x="0" y="94976"/>
                    <a:pt x="0" y="90000"/>
                  </a:cubicBezTo>
                  <a:cubicBezTo>
                    <a:pt x="0" y="80046"/>
                    <a:pt x="24000" y="70092"/>
                    <a:pt x="24000" y="60000"/>
                  </a:cubicBezTo>
                  <a:cubicBezTo>
                    <a:pt x="48000" y="55023"/>
                    <a:pt x="48000" y="50046"/>
                    <a:pt x="48000" y="45069"/>
                  </a:cubicBezTo>
                  <a:cubicBezTo>
                    <a:pt x="48000" y="40092"/>
                    <a:pt x="24000" y="34976"/>
                    <a:pt x="24000" y="30000"/>
                  </a:cubicBezTo>
                  <a:cubicBezTo>
                    <a:pt x="0" y="20046"/>
                    <a:pt x="24000" y="10092"/>
                    <a:pt x="48000" y="0"/>
                  </a:cubicBezTo>
                  <a:lnTo>
                    <a:pt x="72000" y="0"/>
                  </a:lnTo>
                  <a:close/>
                </a:path>
              </a:pathLst>
            </a:custGeom>
            <a:solidFill>
              <a:srgbClr val="4D290A"/>
            </a:solidFill>
            <a:ln>
              <a:noFill/>
            </a:ln>
          </p:spPr>
          <p:txBody>
            <a:bodyPr anchorCtr="0" anchor="t" bIns="45700" lIns="91425" rIns="91425" tIns="45700">
              <a:noAutofit/>
            </a:bodyPr>
            <a:lstStyle/>
            <a:p>
              <a:pPr indent="0" lvl="0" marL="0" marR="0" rtl="0" algn="l">
                <a:spcBef>
                  <a:spcPts val="0"/>
                </a:spcBef>
                <a:buNone/>
              </a:pPr>
              <a:r>
                <a:t/>
              </a:r>
              <a:endParaRPr sz="1800">
                <a:solidFill>
                  <a:schemeClr val="dk1"/>
                </a:solidFill>
                <a:latin typeface="Quattrocento Sans"/>
                <a:ea typeface="Quattrocento Sans"/>
                <a:cs typeface="Quattrocento Sans"/>
                <a:sym typeface="Quattrocento Sans"/>
              </a:endParaRPr>
            </a:p>
          </p:txBody>
        </p:sp>
        <p:sp>
          <p:nvSpPr>
            <p:cNvPr id="151" name="Shape 151"/>
            <p:cNvSpPr/>
            <p:nvPr/>
          </p:nvSpPr>
          <p:spPr>
            <a:xfrm>
              <a:off x="1350962" y="6038850"/>
              <a:ext cx="2736900" cy="11100"/>
            </a:xfrm>
            <a:custGeom>
              <a:pathLst>
                <a:path extrusionOk="0" h="120000" w="120000">
                  <a:moveTo>
                    <a:pt x="0" y="48000"/>
                  </a:moveTo>
                  <a:cubicBezTo>
                    <a:pt x="9967" y="24000"/>
                    <a:pt x="19934" y="0"/>
                    <a:pt x="30000" y="24000"/>
                  </a:cubicBezTo>
                  <a:cubicBezTo>
                    <a:pt x="34934" y="24000"/>
                    <a:pt x="39967" y="48000"/>
                    <a:pt x="45000" y="48000"/>
                  </a:cubicBezTo>
                  <a:cubicBezTo>
                    <a:pt x="49934" y="48000"/>
                    <a:pt x="54967" y="24000"/>
                    <a:pt x="60000" y="24000"/>
                  </a:cubicBezTo>
                  <a:cubicBezTo>
                    <a:pt x="69967" y="24000"/>
                    <a:pt x="79934" y="0"/>
                    <a:pt x="90000" y="0"/>
                  </a:cubicBezTo>
                  <a:cubicBezTo>
                    <a:pt x="94934" y="0"/>
                    <a:pt x="99967" y="24000"/>
                    <a:pt x="105000" y="24000"/>
                  </a:cubicBezTo>
                  <a:cubicBezTo>
                    <a:pt x="109934" y="24000"/>
                    <a:pt x="114967" y="24000"/>
                    <a:pt x="120000" y="48000"/>
                  </a:cubicBezTo>
                  <a:cubicBezTo>
                    <a:pt x="120000" y="48000"/>
                    <a:pt x="120000" y="48000"/>
                    <a:pt x="120000" y="48000"/>
                  </a:cubicBezTo>
                  <a:cubicBezTo>
                    <a:pt x="114967" y="72000"/>
                    <a:pt x="109934" y="72000"/>
                    <a:pt x="105000" y="96000"/>
                  </a:cubicBezTo>
                  <a:cubicBezTo>
                    <a:pt x="99967" y="96000"/>
                    <a:pt x="94934" y="96000"/>
                    <a:pt x="90000" y="96000"/>
                  </a:cubicBezTo>
                  <a:cubicBezTo>
                    <a:pt x="79934" y="120000"/>
                    <a:pt x="69967" y="96000"/>
                    <a:pt x="60000" y="72000"/>
                  </a:cubicBezTo>
                  <a:cubicBezTo>
                    <a:pt x="54967" y="72000"/>
                    <a:pt x="49934" y="72000"/>
                    <a:pt x="45000" y="72000"/>
                  </a:cubicBezTo>
                  <a:cubicBezTo>
                    <a:pt x="39967" y="72000"/>
                    <a:pt x="34934" y="96000"/>
                    <a:pt x="30000" y="96000"/>
                  </a:cubicBezTo>
                  <a:cubicBezTo>
                    <a:pt x="19934" y="96000"/>
                    <a:pt x="9967" y="96000"/>
                    <a:pt x="0" y="48000"/>
                  </a:cubicBezTo>
                  <a:close/>
                </a:path>
              </a:pathLst>
            </a:custGeom>
            <a:solidFill>
              <a:srgbClr val="4D290A"/>
            </a:solidFill>
            <a:ln>
              <a:noFill/>
            </a:ln>
          </p:spPr>
          <p:txBody>
            <a:bodyPr anchorCtr="0" anchor="t" bIns="45700" lIns="91425" rIns="91425" tIns="45700">
              <a:noAutofit/>
            </a:bodyPr>
            <a:lstStyle/>
            <a:p>
              <a:pPr indent="0" lvl="0" marL="0" marR="0" rtl="0" algn="l">
                <a:spcBef>
                  <a:spcPts val="0"/>
                </a:spcBef>
                <a:buNone/>
              </a:pPr>
              <a:r>
                <a:t/>
              </a:r>
              <a:endParaRPr sz="1800">
                <a:solidFill>
                  <a:schemeClr val="dk1"/>
                </a:solidFill>
                <a:latin typeface="Quattrocento Sans"/>
                <a:ea typeface="Quattrocento Sans"/>
                <a:cs typeface="Quattrocento Sans"/>
                <a:sym typeface="Quattrocento Sans"/>
              </a:endParaRPr>
            </a:p>
          </p:txBody>
        </p:sp>
        <p:sp>
          <p:nvSpPr>
            <p:cNvPr id="152" name="Shape 152"/>
            <p:cNvSpPr/>
            <p:nvPr/>
          </p:nvSpPr>
          <p:spPr>
            <a:xfrm>
              <a:off x="1330325" y="3378200"/>
              <a:ext cx="2743200" cy="11100"/>
            </a:xfrm>
            <a:custGeom>
              <a:pathLst>
                <a:path extrusionOk="0" h="120000" w="120000">
                  <a:moveTo>
                    <a:pt x="0" y="48000"/>
                  </a:moveTo>
                  <a:cubicBezTo>
                    <a:pt x="9942" y="24000"/>
                    <a:pt x="19983" y="0"/>
                    <a:pt x="29926" y="24000"/>
                  </a:cubicBezTo>
                  <a:cubicBezTo>
                    <a:pt x="34946" y="24000"/>
                    <a:pt x="39967" y="48000"/>
                    <a:pt x="44987" y="48000"/>
                  </a:cubicBezTo>
                  <a:cubicBezTo>
                    <a:pt x="50008" y="48000"/>
                    <a:pt x="55028" y="24000"/>
                    <a:pt x="59950" y="24000"/>
                  </a:cubicBezTo>
                  <a:cubicBezTo>
                    <a:pt x="69991" y="24000"/>
                    <a:pt x="80032" y="0"/>
                    <a:pt x="89975" y="0"/>
                  </a:cubicBezTo>
                  <a:cubicBezTo>
                    <a:pt x="94995" y="0"/>
                    <a:pt x="100016" y="24000"/>
                    <a:pt x="105036" y="24000"/>
                  </a:cubicBezTo>
                  <a:cubicBezTo>
                    <a:pt x="109958" y="24000"/>
                    <a:pt x="114979" y="24000"/>
                    <a:pt x="120000" y="48000"/>
                  </a:cubicBezTo>
                  <a:cubicBezTo>
                    <a:pt x="120000" y="72000"/>
                    <a:pt x="120000" y="72000"/>
                    <a:pt x="120000" y="72000"/>
                  </a:cubicBezTo>
                  <a:cubicBezTo>
                    <a:pt x="114979" y="72000"/>
                    <a:pt x="109958" y="96000"/>
                    <a:pt x="105036" y="96000"/>
                  </a:cubicBezTo>
                  <a:cubicBezTo>
                    <a:pt x="100016" y="96000"/>
                    <a:pt x="94995" y="96000"/>
                    <a:pt x="89975" y="96000"/>
                  </a:cubicBezTo>
                  <a:cubicBezTo>
                    <a:pt x="80032" y="120000"/>
                    <a:pt x="69991" y="96000"/>
                    <a:pt x="59950" y="72000"/>
                  </a:cubicBezTo>
                  <a:cubicBezTo>
                    <a:pt x="55028" y="72000"/>
                    <a:pt x="50008" y="72000"/>
                    <a:pt x="44987" y="72000"/>
                  </a:cubicBezTo>
                  <a:cubicBezTo>
                    <a:pt x="39967" y="72000"/>
                    <a:pt x="34946" y="96000"/>
                    <a:pt x="29926" y="96000"/>
                  </a:cubicBezTo>
                  <a:cubicBezTo>
                    <a:pt x="19983" y="96000"/>
                    <a:pt x="9942" y="96000"/>
                    <a:pt x="0" y="72000"/>
                  </a:cubicBezTo>
                  <a:lnTo>
                    <a:pt x="0" y="48000"/>
                  </a:lnTo>
                  <a:close/>
                </a:path>
              </a:pathLst>
            </a:custGeom>
            <a:solidFill>
              <a:srgbClr val="4D290A"/>
            </a:solidFill>
            <a:ln>
              <a:noFill/>
            </a:ln>
          </p:spPr>
          <p:txBody>
            <a:bodyPr anchorCtr="0" anchor="t" bIns="45700" lIns="91425" rIns="91425" tIns="45700">
              <a:noAutofit/>
            </a:bodyPr>
            <a:lstStyle/>
            <a:p>
              <a:pPr indent="0" lvl="0" marL="0" marR="0" rtl="0" algn="l">
                <a:spcBef>
                  <a:spcPts val="0"/>
                </a:spcBef>
                <a:buNone/>
              </a:pPr>
              <a:r>
                <a:t/>
              </a:r>
              <a:endParaRPr sz="1800">
                <a:solidFill>
                  <a:schemeClr val="dk1"/>
                </a:solidFill>
                <a:latin typeface="Quattrocento Sans"/>
                <a:ea typeface="Quattrocento Sans"/>
                <a:cs typeface="Quattrocento Sans"/>
                <a:sym typeface="Quattrocento Sans"/>
              </a:endParaRPr>
            </a:p>
          </p:txBody>
        </p:sp>
        <p:sp>
          <p:nvSpPr>
            <p:cNvPr id="153" name="Shape 153"/>
            <p:cNvSpPr/>
            <p:nvPr/>
          </p:nvSpPr>
          <p:spPr>
            <a:xfrm>
              <a:off x="4443412" y="3759200"/>
              <a:ext cx="9600" cy="1919400"/>
            </a:xfrm>
            <a:custGeom>
              <a:pathLst>
                <a:path extrusionOk="0" h="120000" w="120000">
                  <a:moveTo>
                    <a:pt x="60000" y="120000"/>
                  </a:moveTo>
                  <a:cubicBezTo>
                    <a:pt x="0" y="110011"/>
                    <a:pt x="0" y="100023"/>
                    <a:pt x="0" y="90035"/>
                  </a:cubicBezTo>
                  <a:cubicBezTo>
                    <a:pt x="0" y="84970"/>
                    <a:pt x="30000" y="80046"/>
                    <a:pt x="30000" y="74982"/>
                  </a:cubicBezTo>
                  <a:cubicBezTo>
                    <a:pt x="30000" y="70058"/>
                    <a:pt x="30000" y="64994"/>
                    <a:pt x="30000" y="60070"/>
                  </a:cubicBezTo>
                  <a:cubicBezTo>
                    <a:pt x="0" y="50082"/>
                    <a:pt x="0" y="39953"/>
                    <a:pt x="0" y="29964"/>
                  </a:cubicBezTo>
                  <a:cubicBezTo>
                    <a:pt x="0" y="25041"/>
                    <a:pt x="0" y="19976"/>
                    <a:pt x="0" y="15052"/>
                  </a:cubicBezTo>
                  <a:cubicBezTo>
                    <a:pt x="30000" y="9988"/>
                    <a:pt x="30000" y="5064"/>
                    <a:pt x="60000" y="0"/>
                  </a:cubicBezTo>
                  <a:cubicBezTo>
                    <a:pt x="60000" y="0"/>
                    <a:pt x="60000" y="0"/>
                    <a:pt x="60000" y="0"/>
                  </a:cubicBezTo>
                  <a:cubicBezTo>
                    <a:pt x="90000" y="5064"/>
                    <a:pt x="90000" y="9988"/>
                    <a:pt x="90000" y="15052"/>
                  </a:cubicBezTo>
                  <a:cubicBezTo>
                    <a:pt x="120000" y="19976"/>
                    <a:pt x="120000" y="25041"/>
                    <a:pt x="120000" y="29964"/>
                  </a:cubicBezTo>
                  <a:cubicBezTo>
                    <a:pt x="120000" y="39953"/>
                    <a:pt x="90000" y="50082"/>
                    <a:pt x="90000" y="60070"/>
                  </a:cubicBezTo>
                  <a:cubicBezTo>
                    <a:pt x="90000" y="64994"/>
                    <a:pt x="60000" y="70058"/>
                    <a:pt x="60000" y="74982"/>
                  </a:cubicBezTo>
                  <a:cubicBezTo>
                    <a:pt x="90000" y="80046"/>
                    <a:pt x="90000" y="84970"/>
                    <a:pt x="90000" y="90035"/>
                  </a:cubicBezTo>
                  <a:cubicBezTo>
                    <a:pt x="120000" y="100023"/>
                    <a:pt x="90000" y="110011"/>
                    <a:pt x="60000" y="120000"/>
                  </a:cubicBezTo>
                  <a:close/>
                </a:path>
              </a:pathLst>
            </a:custGeom>
            <a:solidFill>
              <a:srgbClr val="4D290A"/>
            </a:solidFill>
            <a:ln>
              <a:noFill/>
            </a:ln>
          </p:spPr>
          <p:txBody>
            <a:bodyPr anchorCtr="0" anchor="t" bIns="45700" lIns="91425" rIns="91425" tIns="45700">
              <a:noAutofit/>
            </a:bodyPr>
            <a:lstStyle/>
            <a:p>
              <a:pPr indent="0" lvl="0" marL="0" marR="0" rtl="0" algn="l">
                <a:spcBef>
                  <a:spcPts val="0"/>
                </a:spcBef>
                <a:buNone/>
              </a:pPr>
              <a:r>
                <a:t/>
              </a:r>
              <a:endParaRPr sz="1800">
                <a:solidFill>
                  <a:schemeClr val="dk1"/>
                </a:solidFill>
                <a:latin typeface="Quattrocento Sans"/>
                <a:ea typeface="Quattrocento Sans"/>
                <a:cs typeface="Quattrocento Sans"/>
                <a:sym typeface="Quattrocento Sans"/>
              </a:endParaRPr>
            </a:p>
          </p:txBody>
        </p:sp>
        <p:sp>
          <p:nvSpPr>
            <p:cNvPr id="154" name="Shape 154"/>
            <p:cNvSpPr/>
            <p:nvPr/>
          </p:nvSpPr>
          <p:spPr>
            <a:xfrm>
              <a:off x="903287" y="5772150"/>
              <a:ext cx="341400" cy="331800"/>
            </a:xfrm>
            <a:custGeom>
              <a:pathLst>
                <a:path extrusionOk="0" h="120000" w="120000">
                  <a:moveTo>
                    <a:pt x="100263" y="98918"/>
                  </a:moveTo>
                  <a:cubicBezTo>
                    <a:pt x="90789" y="95675"/>
                    <a:pt x="78157" y="111081"/>
                    <a:pt x="66315" y="108648"/>
                  </a:cubicBezTo>
                  <a:cubicBezTo>
                    <a:pt x="72631" y="115135"/>
                    <a:pt x="83684" y="105405"/>
                    <a:pt x="88421" y="106216"/>
                  </a:cubicBezTo>
                  <a:cubicBezTo>
                    <a:pt x="75000" y="119189"/>
                    <a:pt x="52105" y="102972"/>
                    <a:pt x="37894" y="115135"/>
                  </a:cubicBezTo>
                  <a:cubicBezTo>
                    <a:pt x="15000" y="115135"/>
                    <a:pt x="789" y="99729"/>
                    <a:pt x="3157" y="77027"/>
                  </a:cubicBezTo>
                  <a:cubicBezTo>
                    <a:pt x="4736" y="66486"/>
                    <a:pt x="15000" y="60000"/>
                    <a:pt x="15789" y="49459"/>
                  </a:cubicBezTo>
                  <a:cubicBezTo>
                    <a:pt x="18157" y="47027"/>
                    <a:pt x="17368" y="48648"/>
                    <a:pt x="20526" y="47027"/>
                  </a:cubicBezTo>
                  <a:cubicBezTo>
                    <a:pt x="19736" y="36486"/>
                    <a:pt x="26052" y="27567"/>
                    <a:pt x="24473" y="18648"/>
                  </a:cubicBezTo>
                  <a:cubicBezTo>
                    <a:pt x="23684" y="9729"/>
                    <a:pt x="15000" y="6486"/>
                    <a:pt x="15000" y="0"/>
                  </a:cubicBezTo>
                  <a:cubicBezTo>
                    <a:pt x="28421" y="5675"/>
                    <a:pt x="32368" y="29189"/>
                    <a:pt x="26052" y="46216"/>
                  </a:cubicBezTo>
                  <a:cubicBezTo>
                    <a:pt x="26842" y="48648"/>
                    <a:pt x="31578" y="47837"/>
                    <a:pt x="32368" y="51081"/>
                  </a:cubicBezTo>
                  <a:cubicBezTo>
                    <a:pt x="33947" y="55945"/>
                    <a:pt x="31578" y="60810"/>
                    <a:pt x="28421" y="64864"/>
                  </a:cubicBezTo>
                  <a:cubicBezTo>
                    <a:pt x="21315" y="64054"/>
                    <a:pt x="15789" y="60000"/>
                    <a:pt x="20526" y="54324"/>
                  </a:cubicBezTo>
                  <a:cubicBezTo>
                    <a:pt x="789" y="71351"/>
                    <a:pt x="11052" y="120000"/>
                    <a:pt x="50526" y="107027"/>
                  </a:cubicBezTo>
                  <a:cubicBezTo>
                    <a:pt x="42631" y="95675"/>
                    <a:pt x="57631" y="78648"/>
                    <a:pt x="66315" y="90810"/>
                  </a:cubicBezTo>
                  <a:cubicBezTo>
                    <a:pt x="67894" y="99729"/>
                    <a:pt x="63947" y="102162"/>
                    <a:pt x="60789" y="106216"/>
                  </a:cubicBezTo>
                  <a:cubicBezTo>
                    <a:pt x="79736" y="111081"/>
                    <a:pt x="105000" y="82702"/>
                    <a:pt x="120000" y="104594"/>
                  </a:cubicBezTo>
                  <a:cubicBezTo>
                    <a:pt x="112894" y="94864"/>
                    <a:pt x="97894" y="100540"/>
                    <a:pt x="90000" y="106216"/>
                  </a:cubicBezTo>
                  <a:cubicBezTo>
                    <a:pt x="91578" y="102162"/>
                    <a:pt x="97105" y="102162"/>
                    <a:pt x="100263" y="98918"/>
                  </a:cubicBezTo>
                  <a:close/>
                  <a:moveTo>
                    <a:pt x="58421" y="103783"/>
                  </a:moveTo>
                  <a:cubicBezTo>
                    <a:pt x="71842" y="102972"/>
                    <a:pt x="61578" y="79459"/>
                    <a:pt x="53684" y="90810"/>
                  </a:cubicBezTo>
                  <a:cubicBezTo>
                    <a:pt x="59210" y="90810"/>
                    <a:pt x="54473" y="94864"/>
                    <a:pt x="52105" y="94864"/>
                  </a:cubicBezTo>
                  <a:cubicBezTo>
                    <a:pt x="52105" y="96486"/>
                    <a:pt x="52105" y="98918"/>
                    <a:pt x="52105" y="101351"/>
                  </a:cubicBezTo>
                  <a:cubicBezTo>
                    <a:pt x="53684" y="102162"/>
                    <a:pt x="54473" y="103783"/>
                    <a:pt x="57631" y="103783"/>
                  </a:cubicBezTo>
                  <a:cubicBezTo>
                    <a:pt x="59210" y="100540"/>
                    <a:pt x="63157" y="94864"/>
                    <a:pt x="58421" y="92432"/>
                  </a:cubicBezTo>
                  <a:cubicBezTo>
                    <a:pt x="66315" y="93243"/>
                    <a:pt x="61578" y="101351"/>
                    <a:pt x="58421" y="103783"/>
                  </a:cubicBezTo>
                  <a:close/>
                  <a:moveTo>
                    <a:pt x="7105" y="71351"/>
                  </a:moveTo>
                  <a:cubicBezTo>
                    <a:pt x="0" y="98108"/>
                    <a:pt x="22105" y="120000"/>
                    <a:pt x="44210" y="109459"/>
                  </a:cubicBezTo>
                  <a:cubicBezTo>
                    <a:pt x="15789" y="117567"/>
                    <a:pt x="10263" y="93243"/>
                    <a:pt x="7105" y="71351"/>
                  </a:cubicBezTo>
                  <a:close/>
                  <a:moveTo>
                    <a:pt x="29210" y="49459"/>
                  </a:moveTo>
                  <a:cubicBezTo>
                    <a:pt x="30000" y="55945"/>
                    <a:pt x="26842" y="58378"/>
                    <a:pt x="24473" y="62432"/>
                  </a:cubicBezTo>
                  <a:cubicBezTo>
                    <a:pt x="31578" y="63243"/>
                    <a:pt x="33157" y="53513"/>
                    <a:pt x="29210" y="49459"/>
                  </a:cubicBezTo>
                  <a:close/>
                  <a:moveTo>
                    <a:pt x="23684" y="46216"/>
                  </a:moveTo>
                  <a:cubicBezTo>
                    <a:pt x="23684" y="39729"/>
                    <a:pt x="30000" y="32432"/>
                    <a:pt x="26052" y="25135"/>
                  </a:cubicBezTo>
                  <a:cubicBezTo>
                    <a:pt x="26842" y="33243"/>
                    <a:pt x="20526" y="39729"/>
                    <a:pt x="23684" y="46216"/>
                  </a:cubicBezTo>
                  <a:close/>
                  <a:moveTo>
                    <a:pt x="23684" y="49459"/>
                  </a:moveTo>
                  <a:cubicBezTo>
                    <a:pt x="22105" y="51081"/>
                    <a:pt x="21315" y="58378"/>
                    <a:pt x="23684" y="60000"/>
                  </a:cubicBezTo>
                  <a:cubicBezTo>
                    <a:pt x="26052" y="56756"/>
                    <a:pt x="28421" y="51081"/>
                    <a:pt x="23684" y="49459"/>
                  </a:cubicBezTo>
                  <a:close/>
                </a:path>
              </a:pathLst>
            </a:custGeom>
            <a:solidFill>
              <a:srgbClr val="4D290A"/>
            </a:solidFill>
            <a:ln>
              <a:noFill/>
            </a:ln>
          </p:spPr>
          <p:txBody>
            <a:bodyPr anchorCtr="0" anchor="t" bIns="45700" lIns="91425" rIns="91425" tIns="45700">
              <a:noAutofit/>
            </a:bodyPr>
            <a:lstStyle/>
            <a:p>
              <a:pPr indent="0" lvl="0" marL="0" marR="0" rtl="0" algn="l">
                <a:spcBef>
                  <a:spcPts val="0"/>
                </a:spcBef>
                <a:buNone/>
              </a:pPr>
              <a:r>
                <a:t/>
              </a:r>
              <a:endParaRPr sz="1800">
                <a:solidFill>
                  <a:schemeClr val="dk1"/>
                </a:solidFill>
                <a:latin typeface="Quattrocento Sans"/>
                <a:ea typeface="Quattrocento Sans"/>
                <a:cs typeface="Quattrocento Sans"/>
                <a:sym typeface="Quattrocento Sans"/>
              </a:endParaRPr>
            </a:p>
          </p:txBody>
        </p:sp>
        <p:sp>
          <p:nvSpPr>
            <p:cNvPr id="155" name="Shape 155"/>
            <p:cNvSpPr/>
            <p:nvPr/>
          </p:nvSpPr>
          <p:spPr>
            <a:xfrm>
              <a:off x="906462" y="5768975"/>
              <a:ext cx="341400" cy="324000"/>
            </a:xfrm>
            <a:custGeom>
              <a:pathLst>
                <a:path extrusionOk="0" h="120000" w="120000">
                  <a:moveTo>
                    <a:pt x="37350" y="120000"/>
                  </a:moveTo>
                  <a:cubicBezTo>
                    <a:pt x="36556" y="120000"/>
                    <a:pt x="36556" y="120000"/>
                    <a:pt x="36556" y="120000"/>
                  </a:cubicBezTo>
                  <a:cubicBezTo>
                    <a:pt x="25430" y="120000"/>
                    <a:pt x="15099" y="115833"/>
                    <a:pt x="8741" y="107500"/>
                  </a:cubicBezTo>
                  <a:cubicBezTo>
                    <a:pt x="2384" y="100833"/>
                    <a:pt x="0" y="90833"/>
                    <a:pt x="1589" y="80000"/>
                  </a:cubicBezTo>
                  <a:cubicBezTo>
                    <a:pt x="2384" y="75000"/>
                    <a:pt x="4768" y="70000"/>
                    <a:pt x="7947" y="65833"/>
                  </a:cubicBezTo>
                  <a:cubicBezTo>
                    <a:pt x="10331" y="60833"/>
                    <a:pt x="13509" y="56666"/>
                    <a:pt x="13509" y="51666"/>
                  </a:cubicBezTo>
                  <a:cubicBezTo>
                    <a:pt x="13509" y="51666"/>
                    <a:pt x="13509" y="51666"/>
                    <a:pt x="13509" y="51666"/>
                  </a:cubicBezTo>
                  <a:cubicBezTo>
                    <a:pt x="15099" y="50000"/>
                    <a:pt x="15894" y="49166"/>
                    <a:pt x="16688" y="49166"/>
                  </a:cubicBezTo>
                  <a:cubicBezTo>
                    <a:pt x="16688" y="49166"/>
                    <a:pt x="17483" y="49166"/>
                    <a:pt x="18278" y="49166"/>
                  </a:cubicBezTo>
                  <a:cubicBezTo>
                    <a:pt x="18278" y="44166"/>
                    <a:pt x="19072" y="39166"/>
                    <a:pt x="20662" y="34166"/>
                  </a:cubicBezTo>
                  <a:cubicBezTo>
                    <a:pt x="22251" y="29166"/>
                    <a:pt x="23841" y="25000"/>
                    <a:pt x="23046" y="20000"/>
                  </a:cubicBezTo>
                  <a:cubicBezTo>
                    <a:pt x="22251" y="15833"/>
                    <a:pt x="19867" y="12500"/>
                    <a:pt x="17483" y="10000"/>
                  </a:cubicBezTo>
                  <a:cubicBezTo>
                    <a:pt x="15099" y="6666"/>
                    <a:pt x="12715" y="4166"/>
                    <a:pt x="12715" y="833"/>
                  </a:cubicBezTo>
                  <a:cubicBezTo>
                    <a:pt x="12715" y="0"/>
                    <a:pt x="12715" y="0"/>
                    <a:pt x="12715" y="0"/>
                  </a:cubicBezTo>
                  <a:cubicBezTo>
                    <a:pt x="13509" y="0"/>
                    <a:pt x="13509" y="0"/>
                    <a:pt x="13509" y="0"/>
                  </a:cubicBezTo>
                  <a:cubicBezTo>
                    <a:pt x="27814" y="6666"/>
                    <a:pt x="31788" y="30833"/>
                    <a:pt x="25430" y="48333"/>
                  </a:cubicBezTo>
                  <a:cubicBezTo>
                    <a:pt x="25430" y="49166"/>
                    <a:pt x="27019" y="49166"/>
                    <a:pt x="27814" y="50000"/>
                  </a:cubicBezTo>
                  <a:cubicBezTo>
                    <a:pt x="29403" y="50833"/>
                    <a:pt x="30993" y="50833"/>
                    <a:pt x="31788" y="52500"/>
                  </a:cubicBezTo>
                  <a:cubicBezTo>
                    <a:pt x="34172" y="60000"/>
                    <a:pt x="29403" y="65000"/>
                    <a:pt x="27019" y="67500"/>
                  </a:cubicBezTo>
                  <a:cubicBezTo>
                    <a:pt x="27019" y="67500"/>
                    <a:pt x="27019" y="67500"/>
                    <a:pt x="27019" y="67500"/>
                  </a:cubicBezTo>
                  <a:cubicBezTo>
                    <a:pt x="27019" y="67500"/>
                    <a:pt x="27019" y="67500"/>
                    <a:pt x="27019" y="67500"/>
                  </a:cubicBezTo>
                  <a:cubicBezTo>
                    <a:pt x="22251" y="67500"/>
                    <a:pt x="18278" y="65833"/>
                    <a:pt x="17483" y="63333"/>
                  </a:cubicBezTo>
                  <a:cubicBezTo>
                    <a:pt x="16688" y="62500"/>
                    <a:pt x="16688" y="60833"/>
                    <a:pt x="16688" y="59166"/>
                  </a:cubicBezTo>
                  <a:cubicBezTo>
                    <a:pt x="9536" y="68333"/>
                    <a:pt x="7947" y="81666"/>
                    <a:pt x="11920" y="93333"/>
                  </a:cubicBezTo>
                  <a:cubicBezTo>
                    <a:pt x="15894" y="105833"/>
                    <a:pt x="25430" y="112500"/>
                    <a:pt x="36556" y="112500"/>
                  </a:cubicBezTo>
                  <a:cubicBezTo>
                    <a:pt x="40529" y="112500"/>
                    <a:pt x="44503" y="111666"/>
                    <a:pt x="48476" y="110833"/>
                  </a:cubicBezTo>
                  <a:cubicBezTo>
                    <a:pt x="46092" y="106666"/>
                    <a:pt x="45298" y="101666"/>
                    <a:pt x="47682" y="96666"/>
                  </a:cubicBezTo>
                  <a:cubicBezTo>
                    <a:pt x="50066" y="92500"/>
                    <a:pt x="54039" y="89166"/>
                    <a:pt x="58013" y="89166"/>
                  </a:cubicBezTo>
                  <a:cubicBezTo>
                    <a:pt x="59602" y="89166"/>
                    <a:pt x="62781" y="90000"/>
                    <a:pt x="65960" y="94166"/>
                  </a:cubicBezTo>
                  <a:cubicBezTo>
                    <a:pt x="65960" y="94166"/>
                    <a:pt x="65960" y="94166"/>
                    <a:pt x="65960" y="94166"/>
                  </a:cubicBezTo>
                  <a:cubicBezTo>
                    <a:pt x="66754" y="101666"/>
                    <a:pt x="64370" y="105000"/>
                    <a:pt x="61192" y="108333"/>
                  </a:cubicBezTo>
                  <a:cubicBezTo>
                    <a:pt x="61192" y="108333"/>
                    <a:pt x="61192" y="109166"/>
                    <a:pt x="60397" y="109166"/>
                  </a:cubicBezTo>
                  <a:cubicBezTo>
                    <a:pt x="61986" y="110000"/>
                    <a:pt x="63576" y="110000"/>
                    <a:pt x="65165" y="110000"/>
                  </a:cubicBezTo>
                  <a:cubicBezTo>
                    <a:pt x="71523" y="110000"/>
                    <a:pt x="77880" y="107500"/>
                    <a:pt x="85033" y="104166"/>
                  </a:cubicBezTo>
                  <a:cubicBezTo>
                    <a:pt x="91390" y="101666"/>
                    <a:pt x="97748" y="99166"/>
                    <a:pt x="104105" y="99166"/>
                  </a:cubicBezTo>
                  <a:cubicBezTo>
                    <a:pt x="110463" y="99166"/>
                    <a:pt x="116026" y="102500"/>
                    <a:pt x="120000" y="108333"/>
                  </a:cubicBezTo>
                  <a:cubicBezTo>
                    <a:pt x="119205" y="109166"/>
                    <a:pt x="119205" y="109166"/>
                    <a:pt x="119205" y="109166"/>
                  </a:cubicBezTo>
                  <a:cubicBezTo>
                    <a:pt x="116026" y="105833"/>
                    <a:pt x="112847" y="103333"/>
                    <a:pt x="108079" y="103333"/>
                  </a:cubicBezTo>
                  <a:cubicBezTo>
                    <a:pt x="100132" y="103333"/>
                    <a:pt x="91390" y="109166"/>
                    <a:pt x="89006" y="110000"/>
                  </a:cubicBezTo>
                  <a:cubicBezTo>
                    <a:pt x="87417" y="111666"/>
                    <a:pt x="87417" y="111666"/>
                    <a:pt x="87417" y="111666"/>
                  </a:cubicBezTo>
                  <a:cubicBezTo>
                    <a:pt x="87417" y="110833"/>
                    <a:pt x="87417" y="110833"/>
                    <a:pt x="87417" y="110833"/>
                  </a:cubicBezTo>
                  <a:cubicBezTo>
                    <a:pt x="83443" y="114166"/>
                    <a:pt x="78675" y="115833"/>
                    <a:pt x="71523" y="115833"/>
                  </a:cubicBezTo>
                  <a:cubicBezTo>
                    <a:pt x="68344" y="115833"/>
                    <a:pt x="65165" y="115833"/>
                    <a:pt x="61986" y="115833"/>
                  </a:cubicBezTo>
                  <a:cubicBezTo>
                    <a:pt x="58807" y="115000"/>
                    <a:pt x="55629" y="115000"/>
                    <a:pt x="52450" y="115000"/>
                  </a:cubicBezTo>
                  <a:cubicBezTo>
                    <a:pt x="46092" y="115000"/>
                    <a:pt x="41324" y="116666"/>
                    <a:pt x="37350" y="120000"/>
                  </a:cubicBezTo>
                  <a:close/>
                  <a:moveTo>
                    <a:pt x="5562" y="71666"/>
                  </a:moveTo>
                  <a:cubicBezTo>
                    <a:pt x="3973" y="74166"/>
                    <a:pt x="3178" y="77500"/>
                    <a:pt x="2384" y="80000"/>
                  </a:cubicBezTo>
                  <a:cubicBezTo>
                    <a:pt x="1589" y="90833"/>
                    <a:pt x="3973" y="100000"/>
                    <a:pt x="9536" y="106666"/>
                  </a:cubicBezTo>
                  <a:cubicBezTo>
                    <a:pt x="15894" y="114166"/>
                    <a:pt x="25430" y="118333"/>
                    <a:pt x="36556" y="118333"/>
                  </a:cubicBezTo>
                  <a:cubicBezTo>
                    <a:pt x="40529" y="115000"/>
                    <a:pt x="45298" y="113333"/>
                    <a:pt x="52450" y="113333"/>
                  </a:cubicBezTo>
                  <a:cubicBezTo>
                    <a:pt x="55629" y="113333"/>
                    <a:pt x="58807" y="114166"/>
                    <a:pt x="61986" y="114166"/>
                  </a:cubicBezTo>
                  <a:cubicBezTo>
                    <a:pt x="64370" y="114166"/>
                    <a:pt x="65960" y="115000"/>
                    <a:pt x="68344" y="115000"/>
                  </a:cubicBezTo>
                  <a:cubicBezTo>
                    <a:pt x="66754" y="114166"/>
                    <a:pt x="65960" y="113333"/>
                    <a:pt x="64370" y="112500"/>
                  </a:cubicBezTo>
                  <a:cubicBezTo>
                    <a:pt x="63576" y="110833"/>
                    <a:pt x="63576" y="110833"/>
                    <a:pt x="63576" y="110833"/>
                  </a:cubicBezTo>
                  <a:cubicBezTo>
                    <a:pt x="65165" y="111666"/>
                    <a:pt x="65165" y="111666"/>
                    <a:pt x="65165" y="111666"/>
                  </a:cubicBezTo>
                  <a:cubicBezTo>
                    <a:pt x="65960" y="111666"/>
                    <a:pt x="66754" y="111666"/>
                    <a:pt x="68344" y="111666"/>
                  </a:cubicBezTo>
                  <a:cubicBezTo>
                    <a:pt x="73112" y="111666"/>
                    <a:pt x="78675" y="109166"/>
                    <a:pt x="83443" y="106666"/>
                  </a:cubicBezTo>
                  <a:cubicBezTo>
                    <a:pt x="83443" y="106666"/>
                    <a:pt x="83443" y="106666"/>
                    <a:pt x="83443" y="106666"/>
                  </a:cubicBezTo>
                  <a:cubicBezTo>
                    <a:pt x="77086" y="109166"/>
                    <a:pt x="70728" y="110833"/>
                    <a:pt x="65165" y="110833"/>
                  </a:cubicBezTo>
                  <a:cubicBezTo>
                    <a:pt x="62781" y="110833"/>
                    <a:pt x="61192" y="110833"/>
                    <a:pt x="59602" y="110833"/>
                  </a:cubicBezTo>
                  <a:cubicBezTo>
                    <a:pt x="58807" y="110000"/>
                    <a:pt x="58807" y="110000"/>
                    <a:pt x="58807" y="110000"/>
                  </a:cubicBezTo>
                  <a:cubicBezTo>
                    <a:pt x="58807" y="109166"/>
                    <a:pt x="58807" y="109166"/>
                    <a:pt x="58807" y="109166"/>
                  </a:cubicBezTo>
                  <a:cubicBezTo>
                    <a:pt x="59602" y="109166"/>
                    <a:pt x="60397" y="108333"/>
                    <a:pt x="60397" y="107500"/>
                  </a:cubicBezTo>
                  <a:cubicBezTo>
                    <a:pt x="61192" y="107500"/>
                    <a:pt x="61192" y="106666"/>
                    <a:pt x="61192" y="106666"/>
                  </a:cubicBezTo>
                  <a:cubicBezTo>
                    <a:pt x="60397" y="107500"/>
                    <a:pt x="58807" y="108333"/>
                    <a:pt x="57218" y="108333"/>
                  </a:cubicBezTo>
                  <a:cubicBezTo>
                    <a:pt x="55629" y="108333"/>
                    <a:pt x="55629" y="108333"/>
                    <a:pt x="55629" y="108333"/>
                  </a:cubicBezTo>
                  <a:cubicBezTo>
                    <a:pt x="55629" y="108333"/>
                    <a:pt x="55629" y="108333"/>
                    <a:pt x="55629" y="108333"/>
                  </a:cubicBezTo>
                  <a:cubicBezTo>
                    <a:pt x="54039" y="108333"/>
                    <a:pt x="53245" y="107500"/>
                    <a:pt x="52450" y="106666"/>
                  </a:cubicBezTo>
                  <a:cubicBezTo>
                    <a:pt x="51655" y="106666"/>
                    <a:pt x="50860" y="105833"/>
                    <a:pt x="50066" y="105833"/>
                  </a:cubicBezTo>
                  <a:cubicBezTo>
                    <a:pt x="50066" y="105833"/>
                    <a:pt x="50066" y="105833"/>
                    <a:pt x="50066" y="105833"/>
                  </a:cubicBezTo>
                  <a:cubicBezTo>
                    <a:pt x="50066" y="97500"/>
                    <a:pt x="50066" y="97500"/>
                    <a:pt x="50066" y="97500"/>
                  </a:cubicBezTo>
                  <a:cubicBezTo>
                    <a:pt x="50860" y="97500"/>
                    <a:pt x="50860" y="97500"/>
                    <a:pt x="50860" y="97500"/>
                  </a:cubicBezTo>
                  <a:cubicBezTo>
                    <a:pt x="50860" y="97500"/>
                    <a:pt x="50860" y="97500"/>
                    <a:pt x="50860" y="97500"/>
                  </a:cubicBezTo>
                  <a:cubicBezTo>
                    <a:pt x="52450" y="97500"/>
                    <a:pt x="54039" y="95833"/>
                    <a:pt x="54039" y="95000"/>
                  </a:cubicBezTo>
                  <a:cubicBezTo>
                    <a:pt x="54039" y="95000"/>
                    <a:pt x="54039" y="95000"/>
                    <a:pt x="52450" y="95000"/>
                  </a:cubicBezTo>
                  <a:cubicBezTo>
                    <a:pt x="51655" y="95000"/>
                    <a:pt x="51655" y="95000"/>
                    <a:pt x="51655" y="95000"/>
                  </a:cubicBezTo>
                  <a:cubicBezTo>
                    <a:pt x="52450" y="94166"/>
                    <a:pt x="52450" y="94166"/>
                    <a:pt x="52450" y="94166"/>
                  </a:cubicBezTo>
                  <a:cubicBezTo>
                    <a:pt x="53245" y="91666"/>
                    <a:pt x="54834" y="90833"/>
                    <a:pt x="56423" y="90833"/>
                  </a:cubicBezTo>
                  <a:cubicBezTo>
                    <a:pt x="53245" y="91666"/>
                    <a:pt x="50860" y="94166"/>
                    <a:pt x="49271" y="97500"/>
                  </a:cubicBezTo>
                  <a:cubicBezTo>
                    <a:pt x="46887" y="101666"/>
                    <a:pt x="46887" y="106666"/>
                    <a:pt x="50066" y="110833"/>
                  </a:cubicBezTo>
                  <a:cubicBezTo>
                    <a:pt x="50066" y="111666"/>
                    <a:pt x="50066" y="111666"/>
                    <a:pt x="50066" y="111666"/>
                  </a:cubicBezTo>
                  <a:cubicBezTo>
                    <a:pt x="49271" y="111666"/>
                    <a:pt x="49271" y="111666"/>
                    <a:pt x="49271" y="111666"/>
                  </a:cubicBezTo>
                  <a:cubicBezTo>
                    <a:pt x="46887" y="112500"/>
                    <a:pt x="44503" y="113333"/>
                    <a:pt x="42913" y="113333"/>
                  </a:cubicBezTo>
                  <a:cubicBezTo>
                    <a:pt x="42913" y="114166"/>
                    <a:pt x="42913" y="114166"/>
                    <a:pt x="42913" y="114166"/>
                  </a:cubicBezTo>
                  <a:cubicBezTo>
                    <a:pt x="38940" y="115833"/>
                    <a:pt x="34966" y="116666"/>
                    <a:pt x="30993" y="116666"/>
                  </a:cubicBezTo>
                  <a:cubicBezTo>
                    <a:pt x="23046" y="116666"/>
                    <a:pt x="15099" y="112500"/>
                    <a:pt x="10331" y="105833"/>
                  </a:cubicBezTo>
                  <a:cubicBezTo>
                    <a:pt x="3973" y="96666"/>
                    <a:pt x="1589" y="85833"/>
                    <a:pt x="4768" y="74166"/>
                  </a:cubicBezTo>
                  <a:lnTo>
                    <a:pt x="5562" y="71666"/>
                  </a:lnTo>
                  <a:close/>
                  <a:moveTo>
                    <a:pt x="5562" y="77500"/>
                  </a:moveTo>
                  <a:cubicBezTo>
                    <a:pt x="3178" y="87500"/>
                    <a:pt x="5562" y="97500"/>
                    <a:pt x="11125" y="105000"/>
                  </a:cubicBezTo>
                  <a:cubicBezTo>
                    <a:pt x="16688" y="112500"/>
                    <a:pt x="24635" y="115833"/>
                    <a:pt x="32582" y="115833"/>
                  </a:cubicBezTo>
                  <a:cubicBezTo>
                    <a:pt x="32582" y="115833"/>
                    <a:pt x="32582" y="115833"/>
                    <a:pt x="32582" y="115833"/>
                  </a:cubicBezTo>
                  <a:cubicBezTo>
                    <a:pt x="12715" y="115833"/>
                    <a:pt x="7947" y="94166"/>
                    <a:pt x="5562" y="77500"/>
                  </a:cubicBezTo>
                  <a:close/>
                  <a:moveTo>
                    <a:pt x="85827" y="110833"/>
                  </a:moveTo>
                  <a:cubicBezTo>
                    <a:pt x="84238" y="110833"/>
                    <a:pt x="82649" y="111666"/>
                    <a:pt x="81059" y="112500"/>
                  </a:cubicBezTo>
                  <a:cubicBezTo>
                    <a:pt x="78675" y="113333"/>
                    <a:pt x="75496" y="114166"/>
                    <a:pt x="73112" y="115000"/>
                  </a:cubicBezTo>
                  <a:cubicBezTo>
                    <a:pt x="78675" y="115000"/>
                    <a:pt x="82649" y="113333"/>
                    <a:pt x="85827" y="110833"/>
                  </a:cubicBezTo>
                  <a:close/>
                  <a:moveTo>
                    <a:pt x="5562" y="71666"/>
                  </a:moveTo>
                  <a:cubicBezTo>
                    <a:pt x="5562" y="74166"/>
                    <a:pt x="5562" y="74166"/>
                    <a:pt x="5562" y="74166"/>
                  </a:cubicBezTo>
                  <a:cubicBezTo>
                    <a:pt x="9536" y="95000"/>
                    <a:pt x="13509" y="114166"/>
                    <a:pt x="32582" y="114166"/>
                  </a:cubicBezTo>
                  <a:cubicBezTo>
                    <a:pt x="34172" y="114166"/>
                    <a:pt x="35761" y="114166"/>
                    <a:pt x="38145" y="114166"/>
                  </a:cubicBezTo>
                  <a:cubicBezTo>
                    <a:pt x="25430" y="114166"/>
                    <a:pt x="15099" y="106666"/>
                    <a:pt x="10331" y="94166"/>
                  </a:cubicBezTo>
                  <a:cubicBezTo>
                    <a:pt x="5562" y="80000"/>
                    <a:pt x="9536" y="64166"/>
                    <a:pt x="18278" y="55833"/>
                  </a:cubicBezTo>
                  <a:cubicBezTo>
                    <a:pt x="20662" y="54166"/>
                    <a:pt x="20662" y="54166"/>
                    <a:pt x="20662" y="54166"/>
                  </a:cubicBezTo>
                  <a:cubicBezTo>
                    <a:pt x="20662" y="52500"/>
                    <a:pt x="21456" y="51666"/>
                    <a:pt x="21456" y="51666"/>
                  </a:cubicBezTo>
                  <a:cubicBezTo>
                    <a:pt x="22251" y="50833"/>
                    <a:pt x="22251" y="50833"/>
                    <a:pt x="22251" y="50833"/>
                  </a:cubicBezTo>
                  <a:cubicBezTo>
                    <a:pt x="22251" y="50833"/>
                    <a:pt x="22251" y="50833"/>
                    <a:pt x="22251" y="50833"/>
                  </a:cubicBezTo>
                  <a:cubicBezTo>
                    <a:pt x="23841" y="51666"/>
                    <a:pt x="24635" y="52500"/>
                    <a:pt x="25430" y="53333"/>
                  </a:cubicBezTo>
                  <a:cubicBezTo>
                    <a:pt x="26225" y="56666"/>
                    <a:pt x="23841" y="60833"/>
                    <a:pt x="23046" y="62500"/>
                  </a:cubicBezTo>
                  <a:cubicBezTo>
                    <a:pt x="22251" y="63333"/>
                    <a:pt x="22251" y="63333"/>
                    <a:pt x="22251" y="63333"/>
                  </a:cubicBezTo>
                  <a:cubicBezTo>
                    <a:pt x="22251" y="63333"/>
                    <a:pt x="22251" y="63333"/>
                    <a:pt x="22251" y="63333"/>
                  </a:cubicBezTo>
                  <a:cubicBezTo>
                    <a:pt x="21456" y="62500"/>
                    <a:pt x="20662" y="61666"/>
                    <a:pt x="20662" y="60000"/>
                  </a:cubicBezTo>
                  <a:cubicBezTo>
                    <a:pt x="19867" y="58333"/>
                    <a:pt x="20662" y="56666"/>
                    <a:pt x="20662" y="55000"/>
                  </a:cubicBezTo>
                  <a:cubicBezTo>
                    <a:pt x="19072" y="56666"/>
                    <a:pt x="19072" y="56666"/>
                    <a:pt x="19072" y="56666"/>
                  </a:cubicBezTo>
                  <a:cubicBezTo>
                    <a:pt x="17483" y="59166"/>
                    <a:pt x="17483" y="60833"/>
                    <a:pt x="18278" y="62500"/>
                  </a:cubicBezTo>
                  <a:cubicBezTo>
                    <a:pt x="19072" y="65000"/>
                    <a:pt x="22251" y="66666"/>
                    <a:pt x="26225" y="66666"/>
                  </a:cubicBezTo>
                  <a:cubicBezTo>
                    <a:pt x="28609" y="64166"/>
                    <a:pt x="32582" y="59166"/>
                    <a:pt x="30993" y="53333"/>
                  </a:cubicBezTo>
                  <a:cubicBezTo>
                    <a:pt x="30198" y="52500"/>
                    <a:pt x="29403" y="51666"/>
                    <a:pt x="27814" y="51666"/>
                  </a:cubicBezTo>
                  <a:cubicBezTo>
                    <a:pt x="28609" y="51666"/>
                    <a:pt x="28609" y="51666"/>
                    <a:pt x="28609" y="51666"/>
                  </a:cubicBezTo>
                  <a:cubicBezTo>
                    <a:pt x="30198" y="53333"/>
                    <a:pt x="30993" y="57500"/>
                    <a:pt x="30198" y="60833"/>
                  </a:cubicBezTo>
                  <a:cubicBezTo>
                    <a:pt x="28609" y="64166"/>
                    <a:pt x="27019" y="65833"/>
                    <a:pt x="23841" y="65833"/>
                  </a:cubicBezTo>
                  <a:cubicBezTo>
                    <a:pt x="23841" y="65833"/>
                    <a:pt x="23841" y="65833"/>
                    <a:pt x="23841" y="65833"/>
                  </a:cubicBezTo>
                  <a:cubicBezTo>
                    <a:pt x="23841" y="65833"/>
                    <a:pt x="23841" y="65833"/>
                    <a:pt x="23046" y="65833"/>
                  </a:cubicBezTo>
                  <a:cubicBezTo>
                    <a:pt x="22251" y="65000"/>
                    <a:pt x="22251" y="65000"/>
                    <a:pt x="22251" y="65000"/>
                  </a:cubicBezTo>
                  <a:cubicBezTo>
                    <a:pt x="23046" y="65000"/>
                    <a:pt x="23046" y="65000"/>
                    <a:pt x="23046" y="65000"/>
                  </a:cubicBezTo>
                  <a:cubicBezTo>
                    <a:pt x="23046" y="63333"/>
                    <a:pt x="23841" y="62500"/>
                    <a:pt x="24635" y="61666"/>
                  </a:cubicBezTo>
                  <a:cubicBezTo>
                    <a:pt x="26225" y="59166"/>
                    <a:pt x="27814" y="56666"/>
                    <a:pt x="27019" y="51666"/>
                  </a:cubicBezTo>
                  <a:cubicBezTo>
                    <a:pt x="27019" y="50833"/>
                    <a:pt x="27019" y="50833"/>
                    <a:pt x="27019" y="50833"/>
                  </a:cubicBezTo>
                  <a:cubicBezTo>
                    <a:pt x="26225" y="50833"/>
                    <a:pt x="24635" y="50000"/>
                    <a:pt x="23841" y="48333"/>
                  </a:cubicBezTo>
                  <a:cubicBezTo>
                    <a:pt x="23841" y="48333"/>
                    <a:pt x="23841" y="48333"/>
                    <a:pt x="23841" y="48333"/>
                  </a:cubicBezTo>
                  <a:cubicBezTo>
                    <a:pt x="23841" y="48333"/>
                    <a:pt x="23841" y="48333"/>
                    <a:pt x="23841" y="48333"/>
                  </a:cubicBezTo>
                  <a:cubicBezTo>
                    <a:pt x="30198" y="32500"/>
                    <a:pt x="27019" y="8333"/>
                    <a:pt x="14304" y="1666"/>
                  </a:cubicBezTo>
                  <a:cubicBezTo>
                    <a:pt x="14304" y="4166"/>
                    <a:pt x="15894" y="6666"/>
                    <a:pt x="18278" y="9166"/>
                  </a:cubicBezTo>
                  <a:cubicBezTo>
                    <a:pt x="20662" y="11666"/>
                    <a:pt x="23046" y="15000"/>
                    <a:pt x="23841" y="20000"/>
                  </a:cubicBezTo>
                  <a:cubicBezTo>
                    <a:pt x="23841" y="21666"/>
                    <a:pt x="23841" y="23333"/>
                    <a:pt x="23841" y="25000"/>
                  </a:cubicBezTo>
                  <a:cubicBezTo>
                    <a:pt x="24635" y="26666"/>
                    <a:pt x="24635" y="26666"/>
                    <a:pt x="24635" y="26666"/>
                  </a:cubicBezTo>
                  <a:cubicBezTo>
                    <a:pt x="27814" y="31666"/>
                    <a:pt x="26225" y="36666"/>
                    <a:pt x="24635" y="40833"/>
                  </a:cubicBezTo>
                  <a:cubicBezTo>
                    <a:pt x="23841" y="43333"/>
                    <a:pt x="23046" y="45833"/>
                    <a:pt x="23046" y="48333"/>
                  </a:cubicBezTo>
                  <a:cubicBezTo>
                    <a:pt x="23046" y="50833"/>
                    <a:pt x="23046" y="50833"/>
                    <a:pt x="23046" y="50833"/>
                  </a:cubicBezTo>
                  <a:cubicBezTo>
                    <a:pt x="21456" y="48333"/>
                    <a:pt x="21456" y="48333"/>
                    <a:pt x="21456" y="48333"/>
                  </a:cubicBezTo>
                  <a:cubicBezTo>
                    <a:pt x="19867" y="44166"/>
                    <a:pt x="20662" y="40833"/>
                    <a:pt x="22251" y="36666"/>
                  </a:cubicBezTo>
                  <a:cubicBezTo>
                    <a:pt x="23046" y="33333"/>
                    <a:pt x="24635" y="30000"/>
                    <a:pt x="23841" y="26666"/>
                  </a:cubicBezTo>
                  <a:cubicBezTo>
                    <a:pt x="23841" y="26666"/>
                    <a:pt x="23841" y="26666"/>
                    <a:pt x="23841" y="26666"/>
                  </a:cubicBezTo>
                  <a:cubicBezTo>
                    <a:pt x="23841" y="29166"/>
                    <a:pt x="23046" y="31666"/>
                    <a:pt x="22251" y="35000"/>
                  </a:cubicBezTo>
                  <a:cubicBezTo>
                    <a:pt x="20662" y="39166"/>
                    <a:pt x="19072" y="44166"/>
                    <a:pt x="19072" y="49166"/>
                  </a:cubicBezTo>
                  <a:cubicBezTo>
                    <a:pt x="19867" y="50000"/>
                    <a:pt x="19867" y="50000"/>
                    <a:pt x="19867" y="50000"/>
                  </a:cubicBezTo>
                  <a:cubicBezTo>
                    <a:pt x="19072" y="50000"/>
                    <a:pt x="19072" y="50000"/>
                    <a:pt x="19072" y="50000"/>
                  </a:cubicBezTo>
                  <a:cubicBezTo>
                    <a:pt x="18278" y="50833"/>
                    <a:pt x="17483" y="50833"/>
                    <a:pt x="16688" y="50833"/>
                  </a:cubicBezTo>
                  <a:cubicBezTo>
                    <a:pt x="16688" y="50833"/>
                    <a:pt x="16688" y="50833"/>
                    <a:pt x="16688" y="50833"/>
                  </a:cubicBezTo>
                  <a:cubicBezTo>
                    <a:pt x="15894" y="50833"/>
                    <a:pt x="15894" y="50833"/>
                    <a:pt x="15099" y="51666"/>
                  </a:cubicBezTo>
                  <a:cubicBezTo>
                    <a:pt x="14304" y="57500"/>
                    <a:pt x="11125" y="61666"/>
                    <a:pt x="8741" y="65833"/>
                  </a:cubicBezTo>
                  <a:cubicBezTo>
                    <a:pt x="7947" y="68333"/>
                    <a:pt x="6357" y="70000"/>
                    <a:pt x="5562" y="71666"/>
                  </a:cubicBezTo>
                  <a:close/>
                  <a:moveTo>
                    <a:pt x="67549" y="113333"/>
                  </a:moveTo>
                  <a:cubicBezTo>
                    <a:pt x="68344" y="113333"/>
                    <a:pt x="69139" y="114166"/>
                    <a:pt x="70728" y="114166"/>
                  </a:cubicBezTo>
                  <a:cubicBezTo>
                    <a:pt x="73907" y="114166"/>
                    <a:pt x="77086" y="112500"/>
                    <a:pt x="80264" y="110833"/>
                  </a:cubicBezTo>
                  <a:cubicBezTo>
                    <a:pt x="83443" y="110000"/>
                    <a:pt x="85827" y="109166"/>
                    <a:pt x="87417" y="109166"/>
                  </a:cubicBezTo>
                  <a:cubicBezTo>
                    <a:pt x="88211" y="109166"/>
                    <a:pt x="88211" y="109166"/>
                    <a:pt x="88211" y="109166"/>
                  </a:cubicBezTo>
                  <a:cubicBezTo>
                    <a:pt x="89801" y="107500"/>
                    <a:pt x="92185" y="105833"/>
                    <a:pt x="93774" y="105000"/>
                  </a:cubicBezTo>
                  <a:cubicBezTo>
                    <a:pt x="95364" y="104166"/>
                    <a:pt x="96953" y="104166"/>
                    <a:pt x="97748" y="103333"/>
                  </a:cubicBezTo>
                  <a:cubicBezTo>
                    <a:pt x="96953" y="103333"/>
                    <a:pt x="96953" y="102500"/>
                    <a:pt x="96158" y="102500"/>
                  </a:cubicBezTo>
                  <a:cubicBezTo>
                    <a:pt x="92980" y="102500"/>
                    <a:pt x="88211" y="105000"/>
                    <a:pt x="84238" y="107500"/>
                  </a:cubicBezTo>
                  <a:cubicBezTo>
                    <a:pt x="78675" y="110000"/>
                    <a:pt x="73112" y="113333"/>
                    <a:pt x="67549" y="113333"/>
                  </a:cubicBezTo>
                  <a:close/>
                  <a:moveTo>
                    <a:pt x="50860" y="105000"/>
                  </a:moveTo>
                  <a:cubicBezTo>
                    <a:pt x="51655" y="105000"/>
                    <a:pt x="52450" y="105000"/>
                    <a:pt x="53245" y="105833"/>
                  </a:cubicBezTo>
                  <a:cubicBezTo>
                    <a:pt x="54039" y="106666"/>
                    <a:pt x="54834" y="106666"/>
                    <a:pt x="55629" y="106666"/>
                  </a:cubicBezTo>
                  <a:cubicBezTo>
                    <a:pt x="55629" y="106666"/>
                    <a:pt x="55629" y="106666"/>
                    <a:pt x="55629" y="106666"/>
                  </a:cubicBezTo>
                  <a:cubicBezTo>
                    <a:pt x="55629" y="106666"/>
                    <a:pt x="56423" y="106666"/>
                    <a:pt x="56423" y="105833"/>
                  </a:cubicBezTo>
                  <a:cubicBezTo>
                    <a:pt x="57218" y="104166"/>
                    <a:pt x="59602" y="100833"/>
                    <a:pt x="58807" y="98333"/>
                  </a:cubicBezTo>
                  <a:cubicBezTo>
                    <a:pt x="58807" y="97500"/>
                    <a:pt x="58013" y="96666"/>
                    <a:pt x="57218" y="95833"/>
                  </a:cubicBezTo>
                  <a:cubicBezTo>
                    <a:pt x="55629" y="95000"/>
                    <a:pt x="55629" y="95000"/>
                    <a:pt x="55629" y="95000"/>
                  </a:cubicBezTo>
                  <a:cubicBezTo>
                    <a:pt x="55629" y="95000"/>
                    <a:pt x="55629" y="95000"/>
                    <a:pt x="55629" y="95000"/>
                  </a:cubicBezTo>
                  <a:cubicBezTo>
                    <a:pt x="55629" y="96666"/>
                    <a:pt x="53245" y="98333"/>
                    <a:pt x="50860" y="98333"/>
                  </a:cubicBezTo>
                  <a:cubicBezTo>
                    <a:pt x="50860" y="98333"/>
                    <a:pt x="50860" y="98333"/>
                    <a:pt x="50860" y="98333"/>
                  </a:cubicBezTo>
                  <a:lnTo>
                    <a:pt x="50860" y="105000"/>
                  </a:lnTo>
                  <a:close/>
                  <a:moveTo>
                    <a:pt x="59602" y="96666"/>
                  </a:moveTo>
                  <a:cubicBezTo>
                    <a:pt x="59602" y="97500"/>
                    <a:pt x="59602" y="97500"/>
                    <a:pt x="59602" y="98333"/>
                  </a:cubicBezTo>
                  <a:cubicBezTo>
                    <a:pt x="60397" y="100833"/>
                    <a:pt x="58807" y="104166"/>
                    <a:pt x="57218" y="106666"/>
                  </a:cubicBezTo>
                  <a:cubicBezTo>
                    <a:pt x="59602" y="105000"/>
                    <a:pt x="61192" y="100833"/>
                    <a:pt x="61192" y="98333"/>
                  </a:cubicBezTo>
                  <a:cubicBezTo>
                    <a:pt x="60397" y="98333"/>
                    <a:pt x="60397" y="97500"/>
                    <a:pt x="59602" y="96666"/>
                  </a:cubicBezTo>
                  <a:close/>
                  <a:moveTo>
                    <a:pt x="55629" y="95000"/>
                  </a:moveTo>
                  <a:cubicBezTo>
                    <a:pt x="57218" y="95000"/>
                    <a:pt x="57218" y="95000"/>
                    <a:pt x="57218" y="95000"/>
                  </a:cubicBezTo>
                  <a:cubicBezTo>
                    <a:pt x="60397" y="95833"/>
                    <a:pt x="61986" y="97500"/>
                    <a:pt x="61986" y="98333"/>
                  </a:cubicBezTo>
                  <a:cubicBezTo>
                    <a:pt x="62781" y="100833"/>
                    <a:pt x="61192" y="104166"/>
                    <a:pt x="58807" y="106666"/>
                  </a:cubicBezTo>
                  <a:cubicBezTo>
                    <a:pt x="62781" y="105000"/>
                    <a:pt x="62781" y="101666"/>
                    <a:pt x="62781" y="100000"/>
                  </a:cubicBezTo>
                  <a:cubicBezTo>
                    <a:pt x="62781" y="96666"/>
                    <a:pt x="60397" y="91666"/>
                    <a:pt x="57218" y="91666"/>
                  </a:cubicBezTo>
                  <a:cubicBezTo>
                    <a:pt x="56423" y="91666"/>
                    <a:pt x="54834" y="92500"/>
                    <a:pt x="54039" y="94166"/>
                  </a:cubicBezTo>
                  <a:cubicBezTo>
                    <a:pt x="54834" y="94166"/>
                    <a:pt x="54834" y="94166"/>
                    <a:pt x="55629" y="95000"/>
                  </a:cubicBezTo>
                  <a:close/>
                  <a:moveTo>
                    <a:pt x="96953" y="101666"/>
                  </a:moveTo>
                  <a:cubicBezTo>
                    <a:pt x="97748" y="101666"/>
                    <a:pt x="98543" y="101666"/>
                    <a:pt x="99337" y="102500"/>
                  </a:cubicBezTo>
                  <a:cubicBezTo>
                    <a:pt x="100132" y="102500"/>
                    <a:pt x="100132" y="102500"/>
                    <a:pt x="100132" y="102500"/>
                  </a:cubicBezTo>
                  <a:cubicBezTo>
                    <a:pt x="99337" y="103333"/>
                    <a:pt x="99337" y="103333"/>
                    <a:pt x="99337" y="103333"/>
                  </a:cubicBezTo>
                  <a:cubicBezTo>
                    <a:pt x="99337" y="103333"/>
                    <a:pt x="98543" y="104166"/>
                    <a:pt x="97748" y="104166"/>
                  </a:cubicBezTo>
                  <a:cubicBezTo>
                    <a:pt x="100927" y="103333"/>
                    <a:pt x="104105" y="102500"/>
                    <a:pt x="108079" y="102500"/>
                  </a:cubicBezTo>
                  <a:cubicBezTo>
                    <a:pt x="110463" y="102500"/>
                    <a:pt x="112052" y="102500"/>
                    <a:pt x="113642" y="103333"/>
                  </a:cubicBezTo>
                  <a:cubicBezTo>
                    <a:pt x="111258" y="101666"/>
                    <a:pt x="108079" y="100833"/>
                    <a:pt x="104105" y="100833"/>
                  </a:cubicBezTo>
                  <a:cubicBezTo>
                    <a:pt x="101721" y="100833"/>
                    <a:pt x="99337" y="100833"/>
                    <a:pt x="96953" y="101666"/>
                  </a:cubicBezTo>
                  <a:close/>
                  <a:moveTo>
                    <a:pt x="57218" y="90833"/>
                  </a:moveTo>
                  <a:cubicBezTo>
                    <a:pt x="61192" y="90833"/>
                    <a:pt x="64370" y="95833"/>
                    <a:pt x="64370" y="100000"/>
                  </a:cubicBezTo>
                  <a:cubicBezTo>
                    <a:pt x="64370" y="100833"/>
                    <a:pt x="64370" y="101666"/>
                    <a:pt x="64370" y="102500"/>
                  </a:cubicBezTo>
                  <a:cubicBezTo>
                    <a:pt x="65165" y="100833"/>
                    <a:pt x="65165" y="98333"/>
                    <a:pt x="64370" y="95000"/>
                  </a:cubicBezTo>
                  <a:cubicBezTo>
                    <a:pt x="62781" y="91666"/>
                    <a:pt x="59602" y="90000"/>
                    <a:pt x="56423" y="90833"/>
                  </a:cubicBezTo>
                  <a:cubicBezTo>
                    <a:pt x="57218" y="90833"/>
                    <a:pt x="57218" y="90833"/>
                    <a:pt x="57218" y="90833"/>
                  </a:cubicBezTo>
                  <a:close/>
                  <a:moveTo>
                    <a:pt x="28609" y="54166"/>
                  </a:moveTo>
                  <a:cubicBezTo>
                    <a:pt x="28609" y="57500"/>
                    <a:pt x="27019" y="60000"/>
                    <a:pt x="25430" y="61666"/>
                  </a:cubicBezTo>
                  <a:cubicBezTo>
                    <a:pt x="25430" y="62500"/>
                    <a:pt x="24635" y="63333"/>
                    <a:pt x="24635" y="64166"/>
                  </a:cubicBezTo>
                  <a:cubicBezTo>
                    <a:pt x="27019" y="64166"/>
                    <a:pt x="28609" y="61666"/>
                    <a:pt x="28609" y="60833"/>
                  </a:cubicBezTo>
                  <a:cubicBezTo>
                    <a:pt x="29403" y="58333"/>
                    <a:pt x="29403" y="55833"/>
                    <a:pt x="28609" y="54166"/>
                  </a:cubicBezTo>
                  <a:close/>
                  <a:moveTo>
                    <a:pt x="22251" y="52500"/>
                  </a:moveTo>
                  <a:cubicBezTo>
                    <a:pt x="21456" y="54166"/>
                    <a:pt x="21456" y="57500"/>
                    <a:pt x="21456" y="60000"/>
                  </a:cubicBezTo>
                  <a:cubicBezTo>
                    <a:pt x="21456" y="60833"/>
                    <a:pt x="22251" y="60833"/>
                    <a:pt x="22251" y="61666"/>
                  </a:cubicBezTo>
                  <a:cubicBezTo>
                    <a:pt x="23841" y="59166"/>
                    <a:pt x="25430" y="55833"/>
                    <a:pt x="24635" y="54166"/>
                  </a:cubicBezTo>
                  <a:cubicBezTo>
                    <a:pt x="23841" y="53333"/>
                    <a:pt x="23841" y="52500"/>
                    <a:pt x="22251" y="52500"/>
                  </a:cubicBezTo>
                  <a:close/>
                  <a:moveTo>
                    <a:pt x="25430" y="30000"/>
                  </a:moveTo>
                  <a:cubicBezTo>
                    <a:pt x="24635" y="32500"/>
                    <a:pt x="23841" y="35000"/>
                    <a:pt x="23046" y="36666"/>
                  </a:cubicBezTo>
                  <a:cubicBezTo>
                    <a:pt x="22251" y="40000"/>
                    <a:pt x="21456" y="42500"/>
                    <a:pt x="22251" y="45833"/>
                  </a:cubicBezTo>
                  <a:cubicBezTo>
                    <a:pt x="22251" y="44166"/>
                    <a:pt x="23046" y="42500"/>
                    <a:pt x="23046" y="40833"/>
                  </a:cubicBezTo>
                  <a:cubicBezTo>
                    <a:pt x="24635" y="37500"/>
                    <a:pt x="25430" y="34166"/>
                    <a:pt x="25430" y="30000"/>
                  </a:cubicBezTo>
                  <a:close/>
                </a:path>
              </a:pathLst>
            </a:custGeom>
            <a:solidFill>
              <a:srgbClr val="4D290A"/>
            </a:solidFill>
            <a:ln>
              <a:noFill/>
            </a:ln>
          </p:spPr>
          <p:txBody>
            <a:bodyPr anchorCtr="0" anchor="t" bIns="45700" lIns="91425" rIns="91425" tIns="45700">
              <a:noAutofit/>
            </a:bodyPr>
            <a:lstStyle/>
            <a:p>
              <a:pPr indent="0" lvl="0" marL="0" marR="0" rtl="0" algn="l">
                <a:spcBef>
                  <a:spcPts val="0"/>
                </a:spcBef>
                <a:buNone/>
              </a:pPr>
              <a:r>
                <a:t/>
              </a:r>
              <a:endParaRPr sz="1800">
                <a:solidFill>
                  <a:schemeClr val="dk1"/>
                </a:solidFill>
                <a:latin typeface="Quattrocento Sans"/>
                <a:ea typeface="Quattrocento Sans"/>
                <a:cs typeface="Quattrocento Sans"/>
                <a:sym typeface="Quattrocento Sans"/>
              </a:endParaRPr>
            </a:p>
          </p:txBody>
        </p:sp>
        <p:sp>
          <p:nvSpPr>
            <p:cNvPr id="156" name="Shape 156"/>
            <p:cNvSpPr/>
            <p:nvPr/>
          </p:nvSpPr>
          <p:spPr>
            <a:xfrm>
              <a:off x="895350" y="3316287"/>
              <a:ext cx="363600" cy="328500"/>
            </a:xfrm>
            <a:custGeom>
              <a:pathLst>
                <a:path extrusionOk="0" h="120000" w="120000">
                  <a:moveTo>
                    <a:pt x="37267" y="6575"/>
                  </a:moveTo>
                  <a:cubicBezTo>
                    <a:pt x="40993" y="11506"/>
                    <a:pt x="39503" y="16438"/>
                    <a:pt x="44720" y="20547"/>
                  </a:cubicBezTo>
                  <a:cubicBezTo>
                    <a:pt x="46211" y="18904"/>
                    <a:pt x="43229" y="14794"/>
                    <a:pt x="40248" y="13972"/>
                  </a:cubicBezTo>
                  <a:cubicBezTo>
                    <a:pt x="47701" y="10684"/>
                    <a:pt x="48447" y="20547"/>
                    <a:pt x="46956" y="27945"/>
                  </a:cubicBezTo>
                  <a:cubicBezTo>
                    <a:pt x="43975" y="29589"/>
                    <a:pt x="40993" y="30410"/>
                    <a:pt x="36521" y="30410"/>
                  </a:cubicBezTo>
                  <a:cubicBezTo>
                    <a:pt x="32049" y="25479"/>
                    <a:pt x="32049" y="15616"/>
                    <a:pt x="30559" y="10684"/>
                  </a:cubicBezTo>
                  <a:cubicBezTo>
                    <a:pt x="10434" y="11506"/>
                    <a:pt x="6708" y="33698"/>
                    <a:pt x="11925" y="50958"/>
                  </a:cubicBezTo>
                  <a:cubicBezTo>
                    <a:pt x="14161" y="59178"/>
                    <a:pt x="22360" y="66575"/>
                    <a:pt x="25341" y="75616"/>
                  </a:cubicBezTo>
                  <a:cubicBezTo>
                    <a:pt x="30559" y="91232"/>
                    <a:pt x="28322" y="106027"/>
                    <a:pt x="20124" y="119999"/>
                  </a:cubicBezTo>
                  <a:cubicBezTo>
                    <a:pt x="20869" y="112602"/>
                    <a:pt x="29068" y="99452"/>
                    <a:pt x="24596" y="85479"/>
                  </a:cubicBezTo>
                  <a:cubicBezTo>
                    <a:pt x="23105" y="83835"/>
                    <a:pt x="21614" y="83835"/>
                    <a:pt x="19378" y="83835"/>
                  </a:cubicBezTo>
                  <a:cubicBezTo>
                    <a:pt x="19378" y="82191"/>
                    <a:pt x="20869" y="83013"/>
                    <a:pt x="22360" y="83013"/>
                  </a:cubicBezTo>
                  <a:cubicBezTo>
                    <a:pt x="20869" y="73150"/>
                    <a:pt x="5217" y="64931"/>
                    <a:pt x="2981" y="49315"/>
                  </a:cubicBezTo>
                  <a:cubicBezTo>
                    <a:pt x="745" y="27945"/>
                    <a:pt x="8944" y="4931"/>
                    <a:pt x="30559" y="8219"/>
                  </a:cubicBezTo>
                  <a:cubicBezTo>
                    <a:pt x="33540" y="7397"/>
                    <a:pt x="35031" y="4109"/>
                    <a:pt x="38012" y="3287"/>
                  </a:cubicBezTo>
                  <a:cubicBezTo>
                    <a:pt x="64099" y="821"/>
                    <a:pt x="95403" y="37808"/>
                    <a:pt x="108074" y="10684"/>
                  </a:cubicBezTo>
                  <a:cubicBezTo>
                    <a:pt x="108819" y="4931"/>
                    <a:pt x="107329" y="2465"/>
                    <a:pt x="105838" y="0"/>
                  </a:cubicBezTo>
                  <a:cubicBezTo>
                    <a:pt x="120000" y="1643"/>
                    <a:pt x="111055" y="23835"/>
                    <a:pt x="105093" y="27123"/>
                  </a:cubicBezTo>
                  <a:cubicBezTo>
                    <a:pt x="82732" y="38630"/>
                    <a:pt x="52919" y="3287"/>
                    <a:pt x="37267" y="6575"/>
                  </a:cubicBezTo>
                  <a:close/>
                  <a:moveTo>
                    <a:pt x="102111" y="25479"/>
                  </a:moveTo>
                  <a:cubicBezTo>
                    <a:pt x="105838" y="23835"/>
                    <a:pt x="112546" y="13972"/>
                    <a:pt x="110310" y="13150"/>
                  </a:cubicBezTo>
                  <a:cubicBezTo>
                    <a:pt x="96894" y="35342"/>
                    <a:pt x="69316" y="11506"/>
                    <a:pt x="52173" y="6575"/>
                  </a:cubicBezTo>
                  <a:cubicBezTo>
                    <a:pt x="64844" y="17260"/>
                    <a:pt x="78260" y="27123"/>
                    <a:pt x="102111" y="25479"/>
                  </a:cubicBezTo>
                  <a:close/>
                  <a:moveTo>
                    <a:pt x="19378" y="69041"/>
                  </a:moveTo>
                  <a:cubicBezTo>
                    <a:pt x="7453" y="58356"/>
                    <a:pt x="5217" y="22191"/>
                    <a:pt x="16397" y="13150"/>
                  </a:cubicBezTo>
                  <a:cubicBezTo>
                    <a:pt x="0" y="23835"/>
                    <a:pt x="3726" y="64109"/>
                    <a:pt x="19378" y="69041"/>
                  </a:cubicBezTo>
                  <a:close/>
                  <a:moveTo>
                    <a:pt x="42484" y="23013"/>
                  </a:moveTo>
                  <a:cubicBezTo>
                    <a:pt x="40993" y="18082"/>
                    <a:pt x="39503" y="13150"/>
                    <a:pt x="34285" y="13150"/>
                  </a:cubicBezTo>
                  <a:cubicBezTo>
                    <a:pt x="34285" y="18904"/>
                    <a:pt x="37267" y="22191"/>
                    <a:pt x="42484" y="23013"/>
                  </a:cubicBezTo>
                  <a:close/>
                  <a:moveTo>
                    <a:pt x="42484" y="25479"/>
                  </a:moveTo>
                  <a:cubicBezTo>
                    <a:pt x="38012" y="27123"/>
                    <a:pt x="36521" y="19726"/>
                    <a:pt x="34285" y="23013"/>
                  </a:cubicBezTo>
                  <a:cubicBezTo>
                    <a:pt x="35031" y="25479"/>
                    <a:pt x="41739" y="32876"/>
                    <a:pt x="42484" y="25479"/>
                  </a:cubicBezTo>
                  <a:close/>
                </a:path>
              </a:pathLst>
            </a:custGeom>
            <a:solidFill>
              <a:srgbClr val="4D290A"/>
            </a:solidFill>
            <a:ln>
              <a:noFill/>
            </a:ln>
          </p:spPr>
          <p:txBody>
            <a:bodyPr anchorCtr="0" anchor="t" bIns="45700" lIns="91425" rIns="91425" tIns="45700">
              <a:noAutofit/>
            </a:bodyPr>
            <a:lstStyle/>
            <a:p>
              <a:pPr indent="0" lvl="0" marL="0" marR="0" rtl="0" algn="l">
                <a:spcBef>
                  <a:spcPts val="0"/>
                </a:spcBef>
                <a:buNone/>
              </a:pPr>
              <a:r>
                <a:t/>
              </a:r>
              <a:endParaRPr sz="1800">
                <a:solidFill>
                  <a:schemeClr val="dk1"/>
                </a:solidFill>
                <a:latin typeface="Quattrocento Sans"/>
                <a:ea typeface="Quattrocento Sans"/>
                <a:cs typeface="Quattrocento Sans"/>
                <a:sym typeface="Quattrocento Sans"/>
              </a:endParaRPr>
            </a:p>
          </p:txBody>
        </p:sp>
        <p:sp>
          <p:nvSpPr>
            <p:cNvPr id="157" name="Shape 157"/>
            <p:cNvSpPr/>
            <p:nvPr/>
          </p:nvSpPr>
          <p:spPr>
            <a:xfrm>
              <a:off x="903287" y="3313112"/>
              <a:ext cx="336600" cy="338100"/>
            </a:xfrm>
            <a:custGeom>
              <a:pathLst>
                <a:path extrusionOk="0" h="120000" w="120000">
                  <a:moveTo>
                    <a:pt x="120000" y="9600"/>
                  </a:moveTo>
                  <a:cubicBezTo>
                    <a:pt x="120000" y="16000"/>
                    <a:pt x="114400" y="25600"/>
                    <a:pt x="110400" y="27200"/>
                  </a:cubicBezTo>
                  <a:cubicBezTo>
                    <a:pt x="96000" y="34400"/>
                    <a:pt x="79200" y="25600"/>
                    <a:pt x="64800" y="17600"/>
                  </a:cubicBezTo>
                  <a:cubicBezTo>
                    <a:pt x="55200" y="12000"/>
                    <a:pt x="45600" y="7200"/>
                    <a:pt x="38400" y="8000"/>
                  </a:cubicBezTo>
                  <a:cubicBezTo>
                    <a:pt x="40000" y="9600"/>
                    <a:pt x="40800" y="12000"/>
                    <a:pt x="41600" y="13600"/>
                  </a:cubicBezTo>
                  <a:cubicBezTo>
                    <a:pt x="41600" y="13600"/>
                    <a:pt x="41600" y="13600"/>
                    <a:pt x="41600" y="13600"/>
                  </a:cubicBezTo>
                  <a:cubicBezTo>
                    <a:pt x="43200" y="12800"/>
                    <a:pt x="44800" y="12800"/>
                    <a:pt x="46400" y="13600"/>
                  </a:cubicBezTo>
                  <a:cubicBezTo>
                    <a:pt x="48800" y="15200"/>
                    <a:pt x="48800" y="19200"/>
                    <a:pt x="48800" y="21600"/>
                  </a:cubicBezTo>
                  <a:cubicBezTo>
                    <a:pt x="48800" y="24000"/>
                    <a:pt x="48800" y="26400"/>
                    <a:pt x="48000" y="28000"/>
                  </a:cubicBezTo>
                  <a:cubicBezTo>
                    <a:pt x="48000" y="28000"/>
                    <a:pt x="48000" y="28000"/>
                    <a:pt x="48000" y="28000"/>
                  </a:cubicBezTo>
                  <a:cubicBezTo>
                    <a:pt x="48000" y="28800"/>
                    <a:pt x="48000" y="28800"/>
                    <a:pt x="48000" y="28800"/>
                  </a:cubicBezTo>
                  <a:cubicBezTo>
                    <a:pt x="45600" y="30400"/>
                    <a:pt x="41600" y="31200"/>
                    <a:pt x="36000" y="31200"/>
                  </a:cubicBezTo>
                  <a:cubicBezTo>
                    <a:pt x="36000" y="31200"/>
                    <a:pt x="36000" y="31200"/>
                    <a:pt x="36000" y="31200"/>
                  </a:cubicBezTo>
                  <a:cubicBezTo>
                    <a:pt x="36000" y="30400"/>
                    <a:pt x="36000" y="30400"/>
                    <a:pt x="36000" y="30400"/>
                  </a:cubicBezTo>
                  <a:cubicBezTo>
                    <a:pt x="32800" y="27200"/>
                    <a:pt x="32000" y="20800"/>
                    <a:pt x="31200" y="16000"/>
                  </a:cubicBezTo>
                  <a:cubicBezTo>
                    <a:pt x="31200" y="14400"/>
                    <a:pt x="30400" y="12800"/>
                    <a:pt x="30400" y="11200"/>
                  </a:cubicBezTo>
                  <a:cubicBezTo>
                    <a:pt x="16800" y="12000"/>
                    <a:pt x="8800" y="21600"/>
                    <a:pt x="8800" y="37600"/>
                  </a:cubicBezTo>
                  <a:cubicBezTo>
                    <a:pt x="8800" y="41600"/>
                    <a:pt x="9600" y="46400"/>
                    <a:pt x="11200" y="50400"/>
                  </a:cubicBezTo>
                  <a:cubicBezTo>
                    <a:pt x="12000" y="54400"/>
                    <a:pt x="14400" y="57600"/>
                    <a:pt x="17600" y="61600"/>
                  </a:cubicBezTo>
                  <a:cubicBezTo>
                    <a:pt x="20800" y="65600"/>
                    <a:pt x="24000" y="69600"/>
                    <a:pt x="25600" y="74400"/>
                  </a:cubicBezTo>
                  <a:cubicBezTo>
                    <a:pt x="31200" y="88800"/>
                    <a:pt x="28800" y="104000"/>
                    <a:pt x="20000" y="118400"/>
                  </a:cubicBezTo>
                  <a:cubicBezTo>
                    <a:pt x="18400" y="120000"/>
                    <a:pt x="18400" y="120000"/>
                    <a:pt x="18400" y="120000"/>
                  </a:cubicBezTo>
                  <a:cubicBezTo>
                    <a:pt x="18400" y="117600"/>
                    <a:pt x="18400" y="117600"/>
                    <a:pt x="18400" y="117600"/>
                  </a:cubicBezTo>
                  <a:cubicBezTo>
                    <a:pt x="19200" y="115200"/>
                    <a:pt x="20000" y="112800"/>
                    <a:pt x="20800" y="109600"/>
                  </a:cubicBezTo>
                  <a:cubicBezTo>
                    <a:pt x="22400" y="104800"/>
                    <a:pt x="24800" y="98400"/>
                    <a:pt x="24800" y="92800"/>
                  </a:cubicBezTo>
                  <a:cubicBezTo>
                    <a:pt x="24800" y="89600"/>
                    <a:pt x="24000" y="86400"/>
                    <a:pt x="23200" y="84000"/>
                  </a:cubicBezTo>
                  <a:cubicBezTo>
                    <a:pt x="22400" y="83200"/>
                    <a:pt x="20800" y="83200"/>
                    <a:pt x="18400" y="83200"/>
                  </a:cubicBezTo>
                  <a:cubicBezTo>
                    <a:pt x="17600" y="83200"/>
                    <a:pt x="17600" y="83200"/>
                    <a:pt x="17600" y="83200"/>
                  </a:cubicBezTo>
                  <a:cubicBezTo>
                    <a:pt x="17600" y="82400"/>
                    <a:pt x="17600" y="82400"/>
                    <a:pt x="17600" y="82400"/>
                  </a:cubicBezTo>
                  <a:cubicBezTo>
                    <a:pt x="17600" y="80800"/>
                    <a:pt x="19200" y="80800"/>
                    <a:pt x="20800" y="80800"/>
                  </a:cubicBezTo>
                  <a:cubicBezTo>
                    <a:pt x="20800" y="80800"/>
                    <a:pt x="20800" y="80800"/>
                    <a:pt x="20800" y="80800"/>
                  </a:cubicBezTo>
                  <a:cubicBezTo>
                    <a:pt x="20000" y="77600"/>
                    <a:pt x="16800" y="74400"/>
                    <a:pt x="13600" y="70400"/>
                  </a:cubicBezTo>
                  <a:cubicBezTo>
                    <a:pt x="8000" y="64800"/>
                    <a:pt x="1600" y="57600"/>
                    <a:pt x="800" y="48800"/>
                  </a:cubicBezTo>
                  <a:cubicBezTo>
                    <a:pt x="0" y="46400"/>
                    <a:pt x="0" y="44000"/>
                    <a:pt x="0" y="41600"/>
                  </a:cubicBezTo>
                  <a:cubicBezTo>
                    <a:pt x="0" y="29600"/>
                    <a:pt x="4000" y="19200"/>
                    <a:pt x="10400" y="13600"/>
                  </a:cubicBezTo>
                  <a:cubicBezTo>
                    <a:pt x="16000" y="8800"/>
                    <a:pt x="22400" y="7200"/>
                    <a:pt x="30400" y="8000"/>
                  </a:cubicBezTo>
                  <a:cubicBezTo>
                    <a:pt x="32000" y="8000"/>
                    <a:pt x="32800" y="7200"/>
                    <a:pt x="34400" y="5600"/>
                  </a:cubicBezTo>
                  <a:cubicBezTo>
                    <a:pt x="35200" y="4800"/>
                    <a:pt x="36800" y="4000"/>
                    <a:pt x="38400" y="3200"/>
                  </a:cubicBezTo>
                  <a:cubicBezTo>
                    <a:pt x="49600" y="2400"/>
                    <a:pt x="61600" y="7200"/>
                    <a:pt x="72800" y="12800"/>
                  </a:cubicBezTo>
                  <a:cubicBezTo>
                    <a:pt x="90400" y="20000"/>
                    <a:pt x="104800" y="26400"/>
                    <a:pt x="112800" y="10400"/>
                  </a:cubicBezTo>
                  <a:cubicBezTo>
                    <a:pt x="113600" y="9600"/>
                    <a:pt x="113600" y="8800"/>
                    <a:pt x="113600" y="8000"/>
                  </a:cubicBezTo>
                  <a:cubicBezTo>
                    <a:pt x="113600" y="5600"/>
                    <a:pt x="112000" y="3200"/>
                    <a:pt x="111200" y="1600"/>
                  </a:cubicBezTo>
                  <a:cubicBezTo>
                    <a:pt x="110400" y="0"/>
                    <a:pt x="110400" y="0"/>
                    <a:pt x="110400" y="0"/>
                  </a:cubicBezTo>
                  <a:cubicBezTo>
                    <a:pt x="111200" y="0"/>
                    <a:pt x="111200" y="0"/>
                    <a:pt x="111200" y="0"/>
                  </a:cubicBezTo>
                  <a:cubicBezTo>
                    <a:pt x="116800" y="800"/>
                    <a:pt x="120000" y="4000"/>
                    <a:pt x="120000" y="9600"/>
                  </a:cubicBezTo>
                  <a:close/>
                  <a:moveTo>
                    <a:pt x="36000" y="7200"/>
                  </a:moveTo>
                  <a:cubicBezTo>
                    <a:pt x="37600" y="7200"/>
                    <a:pt x="37600" y="7200"/>
                    <a:pt x="37600" y="7200"/>
                  </a:cubicBezTo>
                  <a:cubicBezTo>
                    <a:pt x="44800" y="5600"/>
                    <a:pt x="54400" y="10400"/>
                    <a:pt x="65600" y="16000"/>
                  </a:cubicBezTo>
                  <a:cubicBezTo>
                    <a:pt x="80000" y="24000"/>
                    <a:pt x="96000" y="32800"/>
                    <a:pt x="110400" y="26400"/>
                  </a:cubicBezTo>
                  <a:cubicBezTo>
                    <a:pt x="113600" y="24800"/>
                    <a:pt x="118400" y="16000"/>
                    <a:pt x="118400" y="9600"/>
                  </a:cubicBezTo>
                  <a:cubicBezTo>
                    <a:pt x="118400" y="6400"/>
                    <a:pt x="117600" y="2400"/>
                    <a:pt x="112800" y="1600"/>
                  </a:cubicBezTo>
                  <a:cubicBezTo>
                    <a:pt x="113600" y="3200"/>
                    <a:pt x="114400" y="5600"/>
                    <a:pt x="114400" y="8000"/>
                  </a:cubicBezTo>
                  <a:cubicBezTo>
                    <a:pt x="114400" y="8800"/>
                    <a:pt x="114400" y="10400"/>
                    <a:pt x="114400" y="11200"/>
                  </a:cubicBezTo>
                  <a:cubicBezTo>
                    <a:pt x="114400" y="11200"/>
                    <a:pt x="114400" y="11200"/>
                    <a:pt x="114400" y="11200"/>
                  </a:cubicBezTo>
                  <a:cubicBezTo>
                    <a:pt x="105600" y="28000"/>
                    <a:pt x="89600" y="20800"/>
                    <a:pt x="72800" y="13600"/>
                  </a:cubicBezTo>
                  <a:cubicBezTo>
                    <a:pt x="60800" y="8800"/>
                    <a:pt x="49600" y="4000"/>
                    <a:pt x="38400" y="4800"/>
                  </a:cubicBezTo>
                  <a:cubicBezTo>
                    <a:pt x="36800" y="4800"/>
                    <a:pt x="36000" y="5600"/>
                    <a:pt x="35200" y="7200"/>
                  </a:cubicBezTo>
                  <a:cubicBezTo>
                    <a:pt x="33600" y="8000"/>
                    <a:pt x="32800" y="8800"/>
                    <a:pt x="31200" y="9600"/>
                  </a:cubicBezTo>
                  <a:cubicBezTo>
                    <a:pt x="30400" y="9600"/>
                    <a:pt x="30400" y="9600"/>
                    <a:pt x="30400" y="9600"/>
                  </a:cubicBezTo>
                  <a:cubicBezTo>
                    <a:pt x="30400" y="9600"/>
                    <a:pt x="30400" y="9600"/>
                    <a:pt x="30400" y="9600"/>
                  </a:cubicBezTo>
                  <a:cubicBezTo>
                    <a:pt x="23200" y="8000"/>
                    <a:pt x="16000" y="10400"/>
                    <a:pt x="11200" y="14400"/>
                  </a:cubicBezTo>
                  <a:cubicBezTo>
                    <a:pt x="4800" y="20000"/>
                    <a:pt x="1600" y="29600"/>
                    <a:pt x="1600" y="41600"/>
                  </a:cubicBezTo>
                  <a:cubicBezTo>
                    <a:pt x="1600" y="44000"/>
                    <a:pt x="1600" y="46400"/>
                    <a:pt x="1600" y="48000"/>
                  </a:cubicBezTo>
                  <a:cubicBezTo>
                    <a:pt x="3200" y="57600"/>
                    <a:pt x="8800" y="64000"/>
                    <a:pt x="14400" y="69600"/>
                  </a:cubicBezTo>
                  <a:cubicBezTo>
                    <a:pt x="18400" y="73600"/>
                    <a:pt x="21600" y="77600"/>
                    <a:pt x="22400" y="81600"/>
                  </a:cubicBezTo>
                  <a:cubicBezTo>
                    <a:pt x="22400" y="81600"/>
                    <a:pt x="22400" y="81600"/>
                    <a:pt x="22400" y="81600"/>
                  </a:cubicBezTo>
                  <a:cubicBezTo>
                    <a:pt x="21600" y="81600"/>
                    <a:pt x="21600" y="81600"/>
                    <a:pt x="21600" y="81600"/>
                  </a:cubicBezTo>
                  <a:cubicBezTo>
                    <a:pt x="21600" y="81600"/>
                    <a:pt x="21600" y="81600"/>
                    <a:pt x="21600" y="81600"/>
                  </a:cubicBezTo>
                  <a:cubicBezTo>
                    <a:pt x="22400" y="82400"/>
                    <a:pt x="23200" y="82400"/>
                    <a:pt x="24000" y="83200"/>
                  </a:cubicBezTo>
                  <a:cubicBezTo>
                    <a:pt x="24800" y="83200"/>
                    <a:pt x="24800" y="83200"/>
                    <a:pt x="24800" y="83200"/>
                  </a:cubicBezTo>
                  <a:cubicBezTo>
                    <a:pt x="24800" y="83200"/>
                    <a:pt x="24800" y="83200"/>
                    <a:pt x="24800" y="83200"/>
                  </a:cubicBezTo>
                  <a:cubicBezTo>
                    <a:pt x="25600" y="86400"/>
                    <a:pt x="25600" y="89600"/>
                    <a:pt x="25600" y="92800"/>
                  </a:cubicBezTo>
                  <a:cubicBezTo>
                    <a:pt x="25600" y="99200"/>
                    <a:pt x="24000" y="104800"/>
                    <a:pt x="22400" y="110400"/>
                  </a:cubicBezTo>
                  <a:cubicBezTo>
                    <a:pt x="21600" y="112000"/>
                    <a:pt x="20800" y="112800"/>
                    <a:pt x="20800" y="114400"/>
                  </a:cubicBezTo>
                  <a:cubicBezTo>
                    <a:pt x="28000" y="101600"/>
                    <a:pt x="29600" y="88000"/>
                    <a:pt x="24800" y="74400"/>
                  </a:cubicBezTo>
                  <a:cubicBezTo>
                    <a:pt x="22400" y="70400"/>
                    <a:pt x="20000" y="66400"/>
                    <a:pt x="16800" y="62400"/>
                  </a:cubicBezTo>
                  <a:cubicBezTo>
                    <a:pt x="13600" y="58400"/>
                    <a:pt x="11200" y="55200"/>
                    <a:pt x="9600" y="51200"/>
                  </a:cubicBezTo>
                  <a:cubicBezTo>
                    <a:pt x="9600" y="50400"/>
                    <a:pt x="9600" y="49600"/>
                    <a:pt x="8800" y="48800"/>
                  </a:cubicBezTo>
                  <a:cubicBezTo>
                    <a:pt x="10400" y="56800"/>
                    <a:pt x="13600" y="63200"/>
                    <a:pt x="18400" y="67200"/>
                  </a:cubicBezTo>
                  <a:cubicBezTo>
                    <a:pt x="20800" y="68800"/>
                    <a:pt x="20800" y="68800"/>
                    <a:pt x="20800" y="68800"/>
                  </a:cubicBezTo>
                  <a:cubicBezTo>
                    <a:pt x="18400" y="68000"/>
                    <a:pt x="18400" y="68000"/>
                    <a:pt x="18400" y="68000"/>
                  </a:cubicBezTo>
                  <a:cubicBezTo>
                    <a:pt x="8000" y="65600"/>
                    <a:pt x="3200" y="51200"/>
                    <a:pt x="3200" y="39200"/>
                  </a:cubicBezTo>
                  <a:cubicBezTo>
                    <a:pt x="3200" y="27200"/>
                    <a:pt x="7200" y="16800"/>
                    <a:pt x="14400" y="12800"/>
                  </a:cubicBezTo>
                  <a:cubicBezTo>
                    <a:pt x="15200" y="13600"/>
                    <a:pt x="15200" y="13600"/>
                    <a:pt x="15200" y="13600"/>
                  </a:cubicBezTo>
                  <a:cubicBezTo>
                    <a:pt x="12000" y="16800"/>
                    <a:pt x="9600" y="22400"/>
                    <a:pt x="8000" y="29600"/>
                  </a:cubicBezTo>
                  <a:cubicBezTo>
                    <a:pt x="10400" y="17600"/>
                    <a:pt x="18400" y="11200"/>
                    <a:pt x="30400" y="10400"/>
                  </a:cubicBezTo>
                  <a:cubicBezTo>
                    <a:pt x="31200" y="10400"/>
                    <a:pt x="31200" y="10400"/>
                    <a:pt x="31200" y="10400"/>
                  </a:cubicBezTo>
                  <a:cubicBezTo>
                    <a:pt x="31200" y="10400"/>
                    <a:pt x="31200" y="10400"/>
                    <a:pt x="31200" y="10400"/>
                  </a:cubicBezTo>
                  <a:cubicBezTo>
                    <a:pt x="32000" y="12000"/>
                    <a:pt x="32000" y="14400"/>
                    <a:pt x="32000" y="16000"/>
                  </a:cubicBezTo>
                  <a:cubicBezTo>
                    <a:pt x="32800" y="18400"/>
                    <a:pt x="32800" y="20800"/>
                    <a:pt x="33600" y="23200"/>
                  </a:cubicBezTo>
                  <a:cubicBezTo>
                    <a:pt x="33600" y="23200"/>
                    <a:pt x="33600" y="23200"/>
                    <a:pt x="33600" y="23200"/>
                  </a:cubicBezTo>
                  <a:cubicBezTo>
                    <a:pt x="34400" y="22400"/>
                    <a:pt x="35200" y="21600"/>
                    <a:pt x="35200" y="21600"/>
                  </a:cubicBezTo>
                  <a:cubicBezTo>
                    <a:pt x="36800" y="21600"/>
                    <a:pt x="37600" y="22400"/>
                    <a:pt x="38400" y="23200"/>
                  </a:cubicBezTo>
                  <a:cubicBezTo>
                    <a:pt x="40000" y="24800"/>
                    <a:pt x="41600" y="25600"/>
                    <a:pt x="43200" y="24800"/>
                  </a:cubicBezTo>
                  <a:cubicBezTo>
                    <a:pt x="44000" y="24800"/>
                    <a:pt x="44000" y="24800"/>
                    <a:pt x="44000" y="24800"/>
                  </a:cubicBezTo>
                  <a:cubicBezTo>
                    <a:pt x="44000" y="25600"/>
                    <a:pt x="44000" y="25600"/>
                    <a:pt x="44000" y="25600"/>
                  </a:cubicBezTo>
                  <a:cubicBezTo>
                    <a:pt x="43200" y="28000"/>
                    <a:pt x="42400" y="28800"/>
                    <a:pt x="41600" y="29600"/>
                  </a:cubicBezTo>
                  <a:cubicBezTo>
                    <a:pt x="38400" y="30400"/>
                    <a:pt x="34400" y="25600"/>
                    <a:pt x="33600" y="24000"/>
                  </a:cubicBezTo>
                  <a:cubicBezTo>
                    <a:pt x="33600" y="24000"/>
                    <a:pt x="33600" y="24000"/>
                    <a:pt x="33600" y="24000"/>
                  </a:cubicBezTo>
                  <a:cubicBezTo>
                    <a:pt x="34400" y="26400"/>
                    <a:pt x="35200" y="28000"/>
                    <a:pt x="36800" y="29600"/>
                  </a:cubicBezTo>
                  <a:cubicBezTo>
                    <a:pt x="41600" y="30400"/>
                    <a:pt x="44800" y="29600"/>
                    <a:pt x="47200" y="28000"/>
                  </a:cubicBezTo>
                  <a:cubicBezTo>
                    <a:pt x="48000" y="25600"/>
                    <a:pt x="48000" y="24000"/>
                    <a:pt x="48000" y="21600"/>
                  </a:cubicBezTo>
                  <a:cubicBezTo>
                    <a:pt x="48000" y="18400"/>
                    <a:pt x="47200" y="16000"/>
                    <a:pt x="45600" y="14400"/>
                  </a:cubicBezTo>
                  <a:cubicBezTo>
                    <a:pt x="44800" y="14400"/>
                    <a:pt x="44000" y="14400"/>
                    <a:pt x="42400" y="14400"/>
                  </a:cubicBezTo>
                  <a:cubicBezTo>
                    <a:pt x="44800" y="15200"/>
                    <a:pt x="46400" y="17600"/>
                    <a:pt x="46400" y="20000"/>
                  </a:cubicBezTo>
                  <a:cubicBezTo>
                    <a:pt x="46400" y="20800"/>
                    <a:pt x="46400" y="20800"/>
                    <a:pt x="45600" y="21600"/>
                  </a:cubicBezTo>
                  <a:cubicBezTo>
                    <a:pt x="45600" y="21600"/>
                    <a:pt x="45600" y="21600"/>
                    <a:pt x="45600" y="21600"/>
                  </a:cubicBezTo>
                  <a:cubicBezTo>
                    <a:pt x="44800" y="21600"/>
                    <a:pt x="44800" y="21600"/>
                    <a:pt x="44800" y="21600"/>
                  </a:cubicBezTo>
                  <a:cubicBezTo>
                    <a:pt x="42400" y="19200"/>
                    <a:pt x="41600" y="16800"/>
                    <a:pt x="40800" y="15200"/>
                  </a:cubicBezTo>
                  <a:cubicBezTo>
                    <a:pt x="39200" y="14400"/>
                    <a:pt x="39200" y="14400"/>
                    <a:pt x="39200" y="14400"/>
                  </a:cubicBezTo>
                  <a:cubicBezTo>
                    <a:pt x="40000" y="14400"/>
                    <a:pt x="40000" y="14400"/>
                    <a:pt x="40000" y="14400"/>
                  </a:cubicBezTo>
                  <a:cubicBezTo>
                    <a:pt x="40000" y="13600"/>
                    <a:pt x="40000" y="13600"/>
                    <a:pt x="40000" y="13600"/>
                  </a:cubicBezTo>
                  <a:cubicBezTo>
                    <a:pt x="39200" y="12000"/>
                    <a:pt x="39200" y="9600"/>
                    <a:pt x="36800" y="8000"/>
                  </a:cubicBezTo>
                  <a:lnTo>
                    <a:pt x="36000" y="7200"/>
                  </a:lnTo>
                  <a:close/>
                  <a:moveTo>
                    <a:pt x="45600" y="20000"/>
                  </a:moveTo>
                  <a:cubicBezTo>
                    <a:pt x="45600" y="19200"/>
                    <a:pt x="44000" y="16800"/>
                    <a:pt x="42400" y="15200"/>
                  </a:cubicBezTo>
                  <a:cubicBezTo>
                    <a:pt x="42400" y="16800"/>
                    <a:pt x="43200" y="18400"/>
                    <a:pt x="45600" y="20000"/>
                  </a:cubicBezTo>
                  <a:close/>
                  <a:moveTo>
                    <a:pt x="35200" y="23200"/>
                  </a:moveTo>
                  <a:cubicBezTo>
                    <a:pt x="36000" y="25600"/>
                    <a:pt x="39200" y="28800"/>
                    <a:pt x="40800" y="28000"/>
                  </a:cubicBezTo>
                  <a:cubicBezTo>
                    <a:pt x="41600" y="28000"/>
                    <a:pt x="42400" y="27200"/>
                    <a:pt x="42400" y="26400"/>
                  </a:cubicBezTo>
                  <a:cubicBezTo>
                    <a:pt x="40800" y="26400"/>
                    <a:pt x="39200" y="25600"/>
                    <a:pt x="37600" y="24000"/>
                  </a:cubicBezTo>
                  <a:cubicBezTo>
                    <a:pt x="36800" y="24000"/>
                    <a:pt x="36000" y="23200"/>
                    <a:pt x="36000" y="23200"/>
                  </a:cubicBezTo>
                  <a:cubicBezTo>
                    <a:pt x="35200" y="23200"/>
                    <a:pt x="35200" y="23200"/>
                    <a:pt x="35200" y="23200"/>
                  </a:cubicBezTo>
                  <a:close/>
                  <a:moveTo>
                    <a:pt x="4000" y="39200"/>
                  </a:moveTo>
                  <a:cubicBezTo>
                    <a:pt x="4000" y="49600"/>
                    <a:pt x="8000" y="61600"/>
                    <a:pt x="15200" y="65600"/>
                  </a:cubicBezTo>
                  <a:cubicBezTo>
                    <a:pt x="9600" y="59200"/>
                    <a:pt x="6400" y="46400"/>
                    <a:pt x="6400" y="36800"/>
                  </a:cubicBezTo>
                  <a:cubicBezTo>
                    <a:pt x="6400" y="28800"/>
                    <a:pt x="8000" y="22400"/>
                    <a:pt x="10400" y="17600"/>
                  </a:cubicBezTo>
                  <a:cubicBezTo>
                    <a:pt x="6400" y="23200"/>
                    <a:pt x="4000" y="30400"/>
                    <a:pt x="4000" y="39200"/>
                  </a:cubicBezTo>
                  <a:close/>
                  <a:moveTo>
                    <a:pt x="116800" y="14400"/>
                  </a:moveTo>
                  <a:cubicBezTo>
                    <a:pt x="116800" y="14400"/>
                    <a:pt x="116800" y="14400"/>
                    <a:pt x="116800" y="14400"/>
                  </a:cubicBezTo>
                  <a:cubicBezTo>
                    <a:pt x="116800" y="16800"/>
                    <a:pt x="111200" y="24800"/>
                    <a:pt x="107200" y="26400"/>
                  </a:cubicBezTo>
                  <a:cubicBezTo>
                    <a:pt x="107200" y="26400"/>
                    <a:pt x="107200" y="26400"/>
                    <a:pt x="107200" y="26400"/>
                  </a:cubicBezTo>
                  <a:cubicBezTo>
                    <a:pt x="82400" y="28000"/>
                    <a:pt x="68000" y="19200"/>
                    <a:pt x="52800" y="8000"/>
                  </a:cubicBezTo>
                  <a:cubicBezTo>
                    <a:pt x="50400" y="6400"/>
                    <a:pt x="50400" y="6400"/>
                    <a:pt x="50400" y="6400"/>
                  </a:cubicBezTo>
                  <a:cubicBezTo>
                    <a:pt x="53600" y="7200"/>
                    <a:pt x="53600" y="7200"/>
                    <a:pt x="53600" y="7200"/>
                  </a:cubicBezTo>
                  <a:cubicBezTo>
                    <a:pt x="58400" y="8000"/>
                    <a:pt x="64000" y="10400"/>
                    <a:pt x="70400" y="13600"/>
                  </a:cubicBezTo>
                  <a:cubicBezTo>
                    <a:pt x="86400" y="20800"/>
                    <a:pt x="104800" y="28800"/>
                    <a:pt x="115200" y="12800"/>
                  </a:cubicBezTo>
                  <a:cubicBezTo>
                    <a:pt x="116000" y="12800"/>
                    <a:pt x="116000" y="12800"/>
                    <a:pt x="116000" y="12800"/>
                  </a:cubicBezTo>
                  <a:cubicBezTo>
                    <a:pt x="116000" y="12800"/>
                    <a:pt x="116000" y="12800"/>
                    <a:pt x="116000" y="12800"/>
                  </a:cubicBezTo>
                  <a:cubicBezTo>
                    <a:pt x="116800" y="12800"/>
                    <a:pt x="116800" y="12800"/>
                    <a:pt x="116800" y="14400"/>
                  </a:cubicBezTo>
                  <a:close/>
                  <a:moveTo>
                    <a:pt x="106400" y="24800"/>
                  </a:moveTo>
                  <a:cubicBezTo>
                    <a:pt x="110400" y="23200"/>
                    <a:pt x="115200" y="16800"/>
                    <a:pt x="116000" y="14400"/>
                  </a:cubicBezTo>
                  <a:cubicBezTo>
                    <a:pt x="104800" y="29600"/>
                    <a:pt x="86400" y="21600"/>
                    <a:pt x="69600" y="14400"/>
                  </a:cubicBezTo>
                  <a:cubicBezTo>
                    <a:pt x="64800" y="12000"/>
                    <a:pt x="60800" y="10400"/>
                    <a:pt x="56800" y="8800"/>
                  </a:cubicBezTo>
                  <a:cubicBezTo>
                    <a:pt x="70400" y="18400"/>
                    <a:pt x="84000" y="26400"/>
                    <a:pt x="106400" y="24800"/>
                  </a:cubicBezTo>
                  <a:close/>
                  <a:moveTo>
                    <a:pt x="44000" y="24000"/>
                  </a:moveTo>
                  <a:cubicBezTo>
                    <a:pt x="43200" y="24000"/>
                    <a:pt x="43200" y="24000"/>
                    <a:pt x="43200" y="24000"/>
                  </a:cubicBezTo>
                  <a:cubicBezTo>
                    <a:pt x="37600" y="23200"/>
                    <a:pt x="33600" y="20000"/>
                    <a:pt x="33600" y="13600"/>
                  </a:cubicBezTo>
                  <a:cubicBezTo>
                    <a:pt x="33600" y="12800"/>
                    <a:pt x="33600" y="12800"/>
                    <a:pt x="33600" y="12800"/>
                  </a:cubicBezTo>
                  <a:cubicBezTo>
                    <a:pt x="34400" y="12800"/>
                    <a:pt x="34400" y="12800"/>
                    <a:pt x="34400" y="12800"/>
                  </a:cubicBezTo>
                  <a:cubicBezTo>
                    <a:pt x="40000" y="13600"/>
                    <a:pt x="42400" y="18400"/>
                    <a:pt x="44000" y="23200"/>
                  </a:cubicBezTo>
                  <a:lnTo>
                    <a:pt x="44000" y="24000"/>
                  </a:lnTo>
                  <a:close/>
                  <a:moveTo>
                    <a:pt x="34400" y="13600"/>
                  </a:moveTo>
                  <a:cubicBezTo>
                    <a:pt x="35200" y="19200"/>
                    <a:pt x="37600" y="21600"/>
                    <a:pt x="42400" y="22400"/>
                  </a:cubicBezTo>
                  <a:cubicBezTo>
                    <a:pt x="40800" y="18400"/>
                    <a:pt x="39200" y="15200"/>
                    <a:pt x="34400" y="13600"/>
                  </a:cubicBezTo>
                  <a:close/>
                </a:path>
              </a:pathLst>
            </a:custGeom>
            <a:solidFill>
              <a:srgbClr val="4D290A"/>
            </a:solidFill>
            <a:ln>
              <a:noFill/>
            </a:ln>
          </p:spPr>
          <p:txBody>
            <a:bodyPr anchorCtr="0" anchor="t" bIns="45700" lIns="91425" rIns="91425" tIns="45700">
              <a:noAutofit/>
            </a:bodyPr>
            <a:lstStyle/>
            <a:p>
              <a:pPr indent="0" lvl="0" marL="0" marR="0" rtl="0" algn="l">
                <a:spcBef>
                  <a:spcPts val="0"/>
                </a:spcBef>
                <a:buNone/>
              </a:pPr>
              <a:r>
                <a:t/>
              </a:r>
              <a:endParaRPr sz="1800">
                <a:solidFill>
                  <a:schemeClr val="dk1"/>
                </a:solidFill>
                <a:latin typeface="Quattrocento Sans"/>
                <a:ea typeface="Quattrocento Sans"/>
                <a:cs typeface="Quattrocento Sans"/>
                <a:sym typeface="Quattrocento Sans"/>
              </a:endParaRPr>
            </a:p>
          </p:txBody>
        </p:sp>
        <p:sp>
          <p:nvSpPr>
            <p:cNvPr id="158" name="Shape 158"/>
            <p:cNvSpPr/>
            <p:nvPr/>
          </p:nvSpPr>
          <p:spPr>
            <a:xfrm>
              <a:off x="4162425" y="3344862"/>
              <a:ext cx="335100" cy="328500"/>
            </a:xfrm>
            <a:custGeom>
              <a:pathLst>
                <a:path extrusionOk="0" h="120000" w="120000">
                  <a:moveTo>
                    <a:pt x="49127" y="13972"/>
                  </a:moveTo>
                  <a:cubicBezTo>
                    <a:pt x="51543" y="13972"/>
                    <a:pt x="53959" y="7397"/>
                    <a:pt x="56375" y="10684"/>
                  </a:cubicBezTo>
                  <a:cubicBezTo>
                    <a:pt x="54765" y="12328"/>
                    <a:pt x="52348" y="13972"/>
                    <a:pt x="53959" y="18082"/>
                  </a:cubicBezTo>
                  <a:cubicBezTo>
                    <a:pt x="62818" y="18082"/>
                    <a:pt x="57986" y="9041"/>
                    <a:pt x="57181" y="6575"/>
                  </a:cubicBezTo>
                  <a:cubicBezTo>
                    <a:pt x="60402" y="3287"/>
                    <a:pt x="65234" y="12328"/>
                    <a:pt x="62013" y="16438"/>
                  </a:cubicBezTo>
                  <a:cubicBezTo>
                    <a:pt x="82953" y="0"/>
                    <a:pt x="115973" y="5753"/>
                    <a:pt x="117583" y="32054"/>
                  </a:cubicBezTo>
                  <a:cubicBezTo>
                    <a:pt x="119194" y="51780"/>
                    <a:pt x="99060" y="64931"/>
                    <a:pt x="100671" y="84657"/>
                  </a:cubicBezTo>
                  <a:cubicBezTo>
                    <a:pt x="104697" y="86301"/>
                    <a:pt x="111140" y="77260"/>
                    <a:pt x="117583" y="81369"/>
                  </a:cubicBezTo>
                  <a:cubicBezTo>
                    <a:pt x="120000" y="85479"/>
                    <a:pt x="118389" y="93698"/>
                    <a:pt x="119194" y="98630"/>
                  </a:cubicBezTo>
                  <a:cubicBezTo>
                    <a:pt x="114362" y="102739"/>
                    <a:pt x="108724" y="100273"/>
                    <a:pt x="103892" y="97808"/>
                  </a:cubicBezTo>
                  <a:cubicBezTo>
                    <a:pt x="103892" y="107671"/>
                    <a:pt x="103892" y="117534"/>
                    <a:pt x="113557" y="117534"/>
                  </a:cubicBezTo>
                  <a:cubicBezTo>
                    <a:pt x="96644" y="119999"/>
                    <a:pt x="100671" y="102739"/>
                    <a:pt x="99865" y="88767"/>
                  </a:cubicBezTo>
                  <a:cubicBezTo>
                    <a:pt x="99060" y="78082"/>
                    <a:pt x="95033" y="72328"/>
                    <a:pt x="97449" y="62465"/>
                  </a:cubicBezTo>
                  <a:cubicBezTo>
                    <a:pt x="100671" y="46849"/>
                    <a:pt x="120000" y="32876"/>
                    <a:pt x="106308" y="14794"/>
                  </a:cubicBezTo>
                  <a:cubicBezTo>
                    <a:pt x="81342" y="4109"/>
                    <a:pt x="61208" y="27123"/>
                    <a:pt x="37046" y="25479"/>
                  </a:cubicBezTo>
                  <a:cubicBezTo>
                    <a:pt x="24966" y="24657"/>
                    <a:pt x="12885" y="13150"/>
                    <a:pt x="0" y="22191"/>
                  </a:cubicBezTo>
                  <a:cubicBezTo>
                    <a:pt x="11275" y="9863"/>
                    <a:pt x="29798" y="18904"/>
                    <a:pt x="48322" y="19726"/>
                  </a:cubicBezTo>
                  <a:cubicBezTo>
                    <a:pt x="49932" y="18082"/>
                    <a:pt x="46711" y="12328"/>
                    <a:pt x="46711" y="9041"/>
                  </a:cubicBezTo>
                  <a:cubicBezTo>
                    <a:pt x="49127" y="8219"/>
                    <a:pt x="51543" y="3287"/>
                    <a:pt x="54765" y="6575"/>
                  </a:cubicBezTo>
                  <a:cubicBezTo>
                    <a:pt x="53959" y="7397"/>
                    <a:pt x="47516" y="7397"/>
                    <a:pt x="49127" y="13972"/>
                  </a:cubicBezTo>
                  <a:close/>
                  <a:moveTo>
                    <a:pt x="46711" y="22191"/>
                  </a:moveTo>
                  <a:cubicBezTo>
                    <a:pt x="39463" y="20547"/>
                    <a:pt x="33020" y="18082"/>
                    <a:pt x="24966" y="20547"/>
                  </a:cubicBezTo>
                  <a:cubicBezTo>
                    <a:pt x="33020" y="21369"/>
                    <a:pt x="39463" y="26301"/>
                    <a:pt x="46711" y="22191"/>
                  </a:cubicBezTo>
                  <a:close/>
                  <a:moveTo>
                    <a:pt x="81342" y="9041"/>
                  </a:moveTo>
                  <a:cubicBezTo>
                    <a:pt x="78926" y="11506"/>
                    <a:pt x="68456" y="12328"/>
                    <a:pt x="70872" y="16438"/>
                  </a:cubicBezTo>
                  <a:cubicBezTo>
                    <a:pt x="72483" y="12328"/>
                    <a:pt x="83758" y="13150"/>
                    <a:pt x="81342" y="9041"/>
                  </a:cubicBezTo>
                  <a:close/>
                  <a:moveTo>
                    <a:pt x="114362" y="26301"/>
                  </a:moveTo>
                  <a:cubicBezTo>
                    <a:pt x="112751" y="23835"/>
                    <a:pt x="111140" y="24657"/>
                    <a:pt x="113557" y="27945"/>
                  </a:cubicBezTo>
                  <a:cubicBezTo>
                    <a:pt x="111946" y="48493"/>
                    <a:pt x="97449" y="55068"/>
                    <a:pt x="98255" y="78082"/>
                  </a:cubicBezTo>
                  <a:cubicBezTo>
                    <a:pt x="102281" y="59999"/>
                    <a:pt x="117583" y="48493"/>
                    <a:pt x="114362" y="26301"/>
                  </a:cubicBezTo>
                  <a:close/>
                  <a:moveTo>
                    <a:pt x="116778" y="97808"/>
                  </a:moveTo>
                  <a:cubicBezTo>
                    <a:pt x="116778" y="92876"/>
                    <a:pt x="116778" y="89589"/>
                    <a:pt x="114362" y="87123"/>
                  </a:cubicBezTo>
                  <a:cubicBezTo>
                    <a:pt x="111946" y="87123"/>
                    <a:pt x="108724" y="87123"/>
                    <a:pt x="106308" y="87123"/>
                  </a:cubicBezTo>
                  <a:cubicBezTo>
                    <a:pt x="101476" y="92876"/>
                    <a:pt x="107919" y="99452"/>
                    <a:pt x="116778" y="97808"/>
                  </a:cubicBezTo>
                  <a:close/>
                  <a:moveTo>
                    <a:pt x="117583" y="84657"/>
                  </a:moveTo>
                  <a:cubicBezTo>
                    <a:pt x="114362" y="82191"/>
                    <a:pt x="110335" y="82191"/>
                    <a:pt x="107919" y="84657"/>
                  </a:cubicBezTo>
                  <a:cubicBezTo>
                    <a:pt x="111946" y="83013"/>
                    <a:pt x="115973" y="87945"/>
                    <a:pt x="117583" y="84657"/>
                  </a:cubicBezTo>
                  <a:close/>
                </a:path>
              </a:pathLst>
            </a:custGeom>
            <a:solidFill>
              <a:srgbClr val="4D290A"/>
            </a:solidFill>
            <a:ln>
              <a:noFill/>
            </a:ln>
          </p:spPr>
          <p:txBody>
            <a:bodyPr anchorCtr="0" anchor="t" bIns="45700" lIns="91425" rIns="91425" tIns="45700">
              <a:noAutofit/>
            </a:bodyPr>
            <a:lstStyle/>
            <a:p>
              <a:pPr indent="0" lvl="0" marL="0" marR="0" rtl="0" algn="l">
                <a:spcBef>
                  <a:spcPts val="0"/>
                </a:spcBef>
                <a:buNone/>
              </a:pPr>
              <a:r>
                <a:t/>
              </a:r>
              <a:endParaRPr sz="1800">
                <a:solidFill>
                  <a:schemeClr val="dk1"/>
                </a:solidFill>
                <a:latin typeface="Quattrocento Sans"/>
                <a:ea typeface="Quattrocento Sans"/>
                <a:cs typeface="Quattrocento Sans"/>
                <a:sym typeface="Quattrocento Sans"/>
              </a:endParaRPr>
            </a:p>
          </p:txBody>
        </p:sp>
        <p:sp>
          <p:nvSpPr>
            <p:cNvPr id="159" name="Shape 159"/>
            <p:cNvSpPr/>
            <p:nvPr/>
          </p:nvSpPr>
          <p:spPr>
            <a:xfrm>
              <a:off x="4162425" y="3359150"/>
              <a:ext cx="335100" cy="309600"/>
            </a:xfrm>
            <a:custGeom>
              <a:pathLst>
                <a:path extrusionOk="0" h="120000" w="120000">
                  <a:moveTo>
                    <a:pt x="52348" y="0"/>
                  </a:moveTo>
                  <a:cubicBezTo>
                    <a:pt x="53154" y="0"/>
                    <a:pt x="54765" y="869"/>
                    <a:pt x="55570" y="1739"/>
                  </a:cubicBezTo>
                  <a:cubicBezTo>
                    <a:pt x="55570" y="1739"/>
                    <a:pt x="55570" y="1739"/>
                    <a:pt x="55570" y="1739"/>
                  </a:cubicBezTo>
                  <a:cubicBezTo>
                    <a:pt x="55570" y="2608"/>
                    <a:pt x="55570" y="2608"/>
                    <a:pt x="55570" y="2608"/>
                  </a:cubicBezTo>
                  <a:cubicBezTo>
                    <a:pt x="54765" y="2608"/>
                    <a:pt x="54765" y="2608"/>
                    <a:pt x="53959" y="3478"/>
                  </a:cubicBezTo>
                  <a:cubicBezTo>
                    <a:pt x="52348" y="3478"/>
                    <a:pt x="50738" y="3478"/>
                    <a:pt x="49932" y="5217"/>
                  </a:cubicBezTo>
                  <a:cubicBezTo>
                    <a:pt x="49932" y="6086"/>
                    <a:pt x="49127" y="6956"/>
                    <a:pt x="49932" y="8695"/>
                  </a:cubicBezTo>
                  <a:cubicBezTo>
                    <a:pt x="50738" y="7826"/>
                    <a:pt x="50738" y="6956"/>
                    <a:pt x="51543" y="6086"/>
                  </a:cubicBezTo>
                  <a:cubicBezTo>
                    <a:pt x="53154" y="5217"/>
                    <a:pt x="53959" y="4347"/>
                    <a:pt x="54765" y="4347"/>
                  </a:cubicBezTo>
                  <a:cubicBezTo>
                    <a:pt x="55570" y="4347"/>
                    <a:pt x="56375" y="4347"/>
                    <a:pt x="56375" y="5217"/>
                  </a:cubicBezTo>
                  <a:cubicBezTo>
                    <a:pt x="57181" y="5217"/>
                    <a:pt x="57181" y="5217"/>
                    <a:pt x="57181" y="5217"/>
                  </a:cubicBezTo>
                  <a:cubicBezTo>
                    <a:pt x="56375" y="6086"/>
                    <a:pt x="56375" y="6086"/>
                    <a:pt x="56375" y="6086"/>
                  </a:cubicBezTo>
                  <a:cubicBezTo>
                    <a:pt x="56375" y="6956"/>
                    <a:pt x="55570" y="6956"/>
                    <a:pt x="55570" y="7826"/>
                  </a:cubicBezTo>
                  <a:cubicBezTo>
                    <a:pt x="54765" y="9565"/>
                    <a:pt x="53959" y="10434"/>
                    <a:pt x="53959" y="13913"/>
                  </a:cubicBezTo>
                  <a:cubicBezTo>
                    <a:pt x="56375" y="13913"/>
                    <a:pt x="57181" y="13043"/>
                    <a:pt x="57986" y="12173"/>
                  </a:cubicBezTo>
                  <a:cubicBezTo>
                    <a:pt x="59597" y="9565"/>
                    <a:pt x="57181" y="4347"/>
                    <a:pt x="56375" y="2608"/>
                  </a:cubicBezTo>
                  <a:cubicBezTo>
                    <a:pt x="56375" y="1739"/>
                    <a:pt x="56375" y="1739"/>
                    <a:pt x="56375" y="1739"/>
                  </a:cubicBezTo>
                  <a:cubicBezTo>
                    <a:pt x="57181" y="1739"/>
                    <a:pt x="57181" y="1739"/>
                    <a:pt x="57181" y="1739"/>
                  </a:cubicBezTo>
                  <a:cubicBezTo>
                    <a:pt x="57181" y="869"/>
                    <a:pt x="57986" y="869"/>
                    <a:pt x="58791" y="869"/>
                  </a:cubicBezTo>
                  <a:cubicBezTo>
                    <a:pt x="58791" y="869"/>
                    <a:pt x="58791" y="869"/>
                    <a:pt x="58791" y="869"/>
                  </a:cubicBezTo>
                  <a:cubicBezTo>
                    <a:pt x="60402" y="869"/>
                    <a:pt x="62013" y="2608"/>
                    <a:pt x="62818" y="4347"/>
                  </a:cubicBezTo>
                  <a:cubicBezTo>
                    <a:pt x="63624" y="6086"/>
                    <a:pt x="63624" y="7826"/>
                    <a:pt x="63624" y="9565"/>
                  </a:cubicBezTo>
                  <a:cubicBezTo>
                    <a:pt x="70872" y="4347"/>
                    <a:pt x="79731" y="1739"/>
                    <a:pt x="88590" y="1739"/>
                  </a:cubicBezTo>
                  <a:cubicBezTo>
                    <a:pt x="105503" y="1739"/>
                    <a:pt x="116778" y="12173"/>
                    <a:pt x="118389" y="28695"/>
                  </a:cubicBezTo>
                  <a:cubicBezTo>
                    <a:pt x="119194" y="39130"/>
                    <a:pt x="114362" y="47826"/>
                    <a:pt x="110335" y="56521"/>
                  </a:cubicBezTo>
                  <a:cubicBezTo>
                    <a:pt x="105503" y="65217"/>
                    <a:pt x="100671" y="73913"/>
                    <a:pt x="101476" y="84347"/>
                  </a:cubicBezTo>
                  <a:cubicBezTo>
                    <a:pt x="102281" y="84347"/>
                    <a:pt x="104697" y="83478"/>
                    <a:pt x="106308" y="82608"/>
                  </a:cubicBezTo>
                  <a:cubicBezTo>
                    <a:pt x="108724" y="80869"/>
                    <a:pt x="111140" y="79130"/>
                    <a:pt x="114362" y="79130"/>
                  </a:cubicBezTo>
                  <a:cubicBezTo>
                    <a:pt x="115973" y="79130"/>
                    <a:pt x="116778" y="80000"/>
                    <a:pt x="118389" y="80869"/>
                  </a:cubicBezTo>
                  <a:cubicBezTo>
                    <a:pt x="118389" y="80869"/>
                    <a:pt x="118389" y="80869"/>
                    <a:pt x="118389" y="80869"/>
                  </a:cubicBezTo>
                  <a:cubicBezTo>
                    <a:pt x="120000" y="83478"/>
                    <a:pt x="120000" y="87826"/>
                    <a:pt x="120000" y="92173"/>
                  </a:cubicBezTo>
                  <a:cubicBezTo>
                    <a:pt x="119194" y="94782"/>
                    <a:pt x="119194" y="97391"/>
                    <a:pt x="120000" y="99130"/>
                  </a:cubicBezTo>
                  <a:cubicBezTo>
                    <a:pt x="120000" y="100000"/>
                    <a:pt x="120000" y="100000"/>
                    <a:pt x="120000" y="100000"/>
                  </a:cubicBezTo>
                  <a:cubicBezTo>
                    <a:pt x="119194" y="100000"/>
                    <a:pt x="119194" y="100000"/>
                    <a:pt x="119194" y="100000"/>
                  </a:cubicBezTo>
                  <a:cubicBezTo>
                    <a:pt x="117583" y="101739"/>
                    <a:pt x="115167" y="102608"/>
                    <a:pt x="113557" y="102608"/>
                  </a:cubicBezTo>
                  <a:cubicBezTo>
                    <a:pt x="110335" y="102608"/>
                    <a:pt x="107919" y="100869"/>
                    <a:pt x="104697" y="99130"/>
                  </a:cubicBezTo>
                  <a:cubicBezTo>
                    <a:pt x="104697" y="100000"/>
                    <a:pt x="104697" y="100000"/>
                    <a:pt x="104697" y="100000"/>
                  </a:cubicBezTo>
                  <a:cubicBezTo>
                    <a:pt x="104697" y="109565"/>
                    <a:pt x="104697" y="118260"/>
                    <a:pt x="113557" y="118260"/>
                  </a:cubicBezTo>
                  <a:cubicBezTo>
                    <a:pt x="113557" y="120000"/>
                    <a:pt x="113557" y="120000"/>
                    <a:pt x="113557" y="120000"/>
                  </a:cubicBezTo>
                  <a:cubicBezTo>
                    <a:pt x="111946" y="120000"/>
                    <a:pt x="111140" y="120000"/>
                    <a:pt x="110335" y="120000"/>
                  </a:cubicBezTo>
                  <a:cubicBezTo>
                    <a:pt x="99060" y="120000"/>
                    <a:pt x="99060" y="108695"/>
                    <a:pt x="99060" y="97391"/>
                  </a:cubicBezTo>
                  <a:cubicBezTo>
                    <a:pt x="99060" y="93913"/>
                    <a:pt x="99060" y="91304"/>
                    <a:pt x="99060" y="88695"/>
                  </a:cubicBezTo>
                  <a:cubicBezTo>
                    <a:pt x="99060" y="86086"/>
                    <a:pt x="98255" y="83478"/>
                    <a:pt x="98255" y="81739"/>
                  </a:cubicBezTo>
                  <a:cubicBezTo>
                    <a:pt x="98255" y="81739"/>
                    <a:pt x="98255" y="81739"/>
                    <a:pt x="98255" y="81739"/>
                  </a:cubicBezTo>
                  <a:cubicBezTo>
                    <a:pt x="98255" y="80869"/>
                    <a:pt x="98255" y="80869"/>
                    <a:pt x="98255" y="80869"/>
                  </a:cubicBezTo>
                  <a:cubicBezTo>
                    <a:pt x="97449" y="80000"/>
                    <a:pt x="97449" y="79130"/>
                    <a:pt x="97449" y="78260"/>
                  </a:cubicBezTo>
                  <a:cubicBezTo>
                    <a:pt x="96644" y="73043"/>
                    <a:pt x="95033" y="67826"/>
                    <a:pt x="96644" y="60869"/>
                  </a:cubicBezTo>
                  <a:cubicBezTo>
                    <a:pt x="98255" y="55652"/>
                    <a:pt x="100671" y="49565"/>
                    <a:pt x="103892" y="44347"/>
                  </a:cubicBezTo>
                  <a:cubicBezTo>
                    <a:pt x="109530" y="33913"/>
                    <a:pt x="115167" y="23478"/>
                    <a:pt x="106308" y="11304"/>
                  </a:cubicBezTo>
                  <a:cubicBezTo>
                    <a:pt x="101476" y="9565"/>
                    <a:pt x="97449" y="8695"/>
                    <a:pt x="92617" y="8695"/>
                  </a:cubicBezTo>
                  <a:cubicBezTo>
                    <a:pt x="83758" y="8695"/>
                    <a:pt x="74899" y="12173"/>
                    <a:pt x="66845" y="15652"/>
                  </a:cubicBezTo>
                  <a:cubicBezTo>
                    <a:pt x="57986" y="19130"/>
                    <a:pt x="49127" y="22608"/>
                    <a:pt x="39463" y="22608"/>
                  </a:cubicBezTo>
                  <a:cubicBezTo>
                    <a:pt x="38657" y="22608"/>
                    <a:pt x="37852" y="22608"/>
                    <a:pt x="36241" y="22608"/>
                  </a:cubicBezTo>
                  <a:cubicBezTo>
                    <a:pt x="32214" y="21739"/>
                    <a:pt x="28187" y="20000"/>
                    <a:pt x="24161" y="19130"/>
                  </a:cubicBezTo>
                  <a:cubicBezTo>
                    <a:pt x="20134" y="16521"/>
                    <a:pt x="15302" y="14782"/>
                    <a:pt x="10469" y="14782"/>
                  </a:cubicBezTo>
                  <a:cubicBezTo>
                    <a:pt x="7248" y="14782"/>
                    <a:pt x="3221" y="16521"/>
                    <a:pt x="805" y="18260"/>
                  </a:cubicBezTo>
                  <a:cubicBezTo>
                    <a:pt x="0" y="17391"/>
                    <a:pt x="0" y="17391"/>
                    <a:pt x="0" y="17391"/>
                  </a:cubicBezTo>
                  <a:cubicBezTo>
                    <a:pt x="4026" y="13043"/>
                    <a:pt x="8859" y="11304"/>
                    <a:pt x="16107" y="11304"/>
                  </a:cubicBezTo>
                  <a:cubicBezTo>
                    <a:pt x="16107" y="11304"/>
                    <a:pt x="16107" y="11304"/>
                    <a:pt x="16107" y="11304"/>
                  </a:cubicBezTo>
                  <a:cubicBezTo>
                    <a:pt x="20939" y="11304"/>
                    <a:pt x="26577" y="12173"/>
                    <a:pt x="31409" y="13043"/>
                  </a:cubicBezTo>
                  <a:cubicBezTo>
                    <a:pt x="37046" y="13913"/>
                    <a:pt x="42684" y="14782"/>
                    <a:pt x="47516" y="14782"/>
                  </a:cubicBezTo>
                  <a:cubicBezTo>
                    <a:pt x="49127" y="13913"/>
                    <a:pt x="48322" y="11304"/>
                    <a:pt x="47516" y="8695"/>
                  </a:cubicBezTo>
                  <a:cubicBezTo>
                    <a:pt x="46711" y="6956"/>
                    <a:pt x="46711" y="6086"/>
                    <a:pt x="46711" y="4347"/>
                  </a:cubicBezTo>
                  <a:cubicBezTo>
                    <a:pt x="46711" y="4347"/>
                    <a:pt x="46711" y="4347"/>
                    <a:pt x="46711" y="4347"/>
                  </a:cubicBezTo>
                  <a:cubicBezTo>
                    <a:pt x="46711" y="3478"/>
                    <a:pt x="46711" y="3478"/>
                    <a:pt x="46711" y="3478"/>
                  </a:cubicBezTo>
                  <a:cubicBezTo>
                    <a:pt x="47516" y="3478"/>
                    <a:pt x="47516" y="2608"/>
                    <a:pt x="48322" y="2608"/>
                  </a:cubicBezTo>
                  <a:cubicBezTo>
                    <a:pt x="49932" y="869"/>
                    <a:pt x="50738" y="0"/>
                    <a:pt x="52348" y="0"/>
                  </a:cubicBezTo>
                  <a:close/>
                  <a:moveTo>
                    <a:pt x="53959" y="1739"/>
                  </a:moveTo>
                  <a:cubicBezTo>
                    <a:pt x="52348" y="869"/>
                    <a:pt x="50738" y="1739"/>
                    <a:pt x="49127" y="3478"/>
                  </a:cubicBezTo>
                  <a:cubicBezTo>
                    <a:pt x="48322" y="3478"/>
                    <a:pt x="48322" y="4347"/>
                    <a:pt x="47516" y="4347"/>
                  </a:cubicBezTo>
                  <a:cubicBezTo>
                    <a:pt x="47516" y="6086"/>
                    <a:pt x="48322" y="6956"/>
                    <a:pt x="48322" y="8695"/>
                  </a:cubicBezTo>
                  <a:cubicBezTo>
                    <a:pt x="48322" y="8695"/>
                    <a:pt x="48322" y="8695"/>
                    <a:pt x="48322" y="8695"/>
                  </a:cubicBezTo>
                  <a:cubicBezTo>
                    <a:pt x="48322" y="6956"/>
                    <a:pt x="48322" y="6086"/>
                    <a:pt x="49127" y="4347"/>
                  </a:cubicBezTo>
                  <a:cubicBezTo>
                    <a:pt x="49932" y="2608"/>
                    <a:pt x="52348" y="2608"/>
                    <a:pt x="53154" y="1739"/>
                  </a:cubicBezTo>
                  <a:cubicBezTo>
                    <a:pt x="53154" y="1739"/>
                    <a:pt x="53959" y="1739"/>
                    <a:pt x="53959" y="1739"/>
                  </a:cubicBezTo>
                  <a:close/>
                  <a:moveTo>
                    <a:pt x="62013" y="12173"/>
                  </a:moveTo>
                  <a:cubicBezTo>
                    <a:pt x="61208" y="11304"/>
                    <a:pt x="61208" y="11304"/>
                    <a:pt x="61208" y="11304"/>
                  </a:cubicBezTo>
                  <a:cubicBezTo>
                    <a:pt x="62818" y="9565"/>
                    <a:pt x="62818" y="6956"/>
                    <a:pt x="62013" y="5217"/>
                  </a:cubicBezTo>
                  <a:cubicBezTo>
                    <a:pt x="60402" y="2608"/>
                    <a:pt x="58791" y="869"/>
                    <a:pt x="57986" y="1739"/>
                  </a:cubicBezTo>
                  <a:cubicBezTo>
                    <a:pt x="58791" y="4347"/>
                    <a:pt x="61208" y="9565"/>
                    <a:pt x="58791" y="13043"/>
                  </a:cubicBezTo>
                  <a:cubicBezTo>
                    <a:pt x="57986" y="13913"/>
                    <a:pt x="56375" y="14782"/>
                    <a:pt x="53959" y="14782"/>
                  </a:cubicBezTo>
                  <a:cubicBezTo>
                    <a:pt x="53154" y="14782"/>
                    <a:pt x="53154" y="14782"/>
                    <a:pt x="53154" y="14782"/>
                  </a:cubicBezTo>
                  <a:cubicBezTo>
                    <a:pt x="53154" y="14782"/>
                    <a:pt x="53154" y="14782"/>
                    <a:pt x="53154" y="14782"/>
                  </a:cubicBezTo>
                  <a:cubicBezTo>
                    <a:pt x="52348" y="10434"/>
                    <a:pt x="53154" y="8695"/>
                    <a:pt x="54765" y="6956"/>
                  </a:cubicBezTo>
                  <a:cubicBezTo>
                    <a:pt x="54765" y="6956"/>
                    <a:pt x="54765" y="6086"/>
                    <a:pt x="55570" y="6086"/>
                  </a:cubicBezTo>
                  <a:cubicBezTo>
                    <a:pt x="55570" y="5217"/>
                    <a:pt x="54765" y="5217"/>
                    <a:pt x="54765" y="5217"/>
                  </a:cubicBezTo>
                  <a:cubicBezTo>
                    <a:pt x="53959" y="5217"/>
                    <a:pt x="53154" y="6086"/>
                    <a:pt x="52348" y="6956"/>
                  </a:cubicBezTo>
                  <a:cubicBezTo>
                    <a:pt x="51543" y="8695"/>
                    <a:pt x="50738" y="9565"/>
                    <a:pt x="49127" y="10434"/>
                  </a:cubicBezTo>
                  <a:cubicBezTo>
                    <a:pt x="49127" y="10434"/>
                    <a:pt x="49127" y="10434"/>
                    <a:pt x="49127" y="10434"/>
                  </a:cubicBezTo>
                  <a:cubicBezTo>
                    <a:pt x="49127" y="12173"/>
                    <a:pt x="49932" y="14782"/>
                    <a:pt x="48322" y="15652"/>
                  </a:cubicBezTo>
                  <a:cubicBezTo>
                    <a:pt x="48322" y="16521"/>
                    <a:pt x="48322" y="16521"/>
                    <a:pt x="48322" y="16521"/>
                  </a:cubicBezTo>
                  <a:cubicBezTo>
                    <a:pt x="48322" y="16521"/>
                    <a:pt x="48322" y="16521"/>
                    <a:pt x="48322" y="16521"/>
                  </a:cubicBezTo>
                  <a:cubicBezTo>
                    <a:pt x="42684" y="15652"/>
                    <a:pt x="37046" y="14782"/>
                    <a:pt x="31409" y="13913"/>
                  </a:cubicBezTo>
                  <a:cubicBezTo>
                    <a:pt x="25771" y="13043"/>
                    <a:pt x="20939" y="12173"/>
                    <a:pt x="16107" y="12173"/>
                  </a:cubicBezTo>
                  <a:cubicBezTo>
                    <a:pt x="16107" y="12173"/>
                    <a:pt x="16107" y="12173"/>
                    <a:pt x="16107" y="12173"/>
                  </a:cubicBezTo>
                  <a:cubicBezTo>
                    <a:pt x="12080" y="12173"/>
                    <a:pt x="8859" y="13043"/>
                    <a:pt x="5637" y="14782"/>
                  </a:cubicBezTo>
                  <a:cubicBezTo>
                    <a:pt x="7248" y="13913"/>
                    <a:pt x="8859" y="13913"/>
                    <a:pt x="10469" y="13913"/>
                  </a:cubicBezTo>
                  <a:cubicBezTo>
                    <a:pt x="14496" y="13913"/>
                    <a:pt x="19328" y="15652"/>
                    <a:pt x="23355" y="16521"/>
                  </a:cubicBezTo>
                  <a:cubicBezTo>
                    <a:pt x="24966" y="16521"/>
                    <a:pt x="24966" y="16521"/>
                    <a:pt x="24966" y="16521"/>
                  </a:cubicBezTo>
                  <a:cubicBezTo>
                    <a:pt x="27382" y="15652"/>
                    <a:pt x="29798" y="14782"/>
                    <a:pt x="32214" y="14782"/>
                  </a:cubicBezTo>
                  <a:cubicBezTo>
                    <a:pt x="32214" y="14782"/>
                    <a:pt x="32214" y="14782"/>
                    <a:pt x="32214" y="14782"/>
                  </a:cubicBezTo>
                  <a:cubicBezTo>
                    <a:pt x="36241" y="14782"/>
                    <a:pt x="39463" y="15652"/>
                    <a:pt x="43489" y="16521"/>
                  </a:cubicBezTo>
                  <a:cubicBezTo>
                    <a:pt x="44295" y="16521"/>
                    <a:pt x="45906" y="17391"/>
                    <a:pt x="46711" y="17391"/>
                  </a:cubicBezTo>
                  <a:cubicBezTo>
                    <a:pt x="48322" y="17391"/>
                    <a:pt x="48322" y="17391"/>
                    <a:pt x="48322" y="17391"/>
                  </a:cubicBezTo>
                  <a:cubicBezTo>
                    <a:pt x="47516" y="18260"/>
                    <a:pt x="47516" y="18260"/>
                    <a:pt x="47516" y="18260"/>
                  </a:cubicBezTo>
                  <a:cubicBezTo>
                    <a:pt x="45100" y="20000"/>
                    <a:pt x="42684" y="20869"/>
                    <a:pt x="40268" y="20869"/>
                  </a:cubicBezTo>
                  <a:cubicBezTo>
                    <a:pt x="37852" y="20869"/>
                    <a:pt x="34630" y="20000"/>
                    <a:pt x="32214" y="19130"/>
                  </a:cubicBezTo>
                  <a:cubicBezTo>
                    <a:pt x="29798" y="18260"/>
                    <a:pt x="27382" y="17391"/>
                    <a:pt x="24966" y="17391"/>
                  </a:cubicBezTo>
                  <a:cubicBezTo>
                    <a:pt x="24161" y="17391"/>
                    <a:pt x="24161" y="17391"/>
                    <a:pt x="24161" y="17391"/>
                  </a:cubicBezTo>
                  <a:cubicBezTo>
                    <a:pt x="24161" y="17391"/>
                    <a:pt x="24966" y="17391"/>
                    <a:pt x="24966" y="17391"/>
                  </a:cubicBezTo>
                  <a:cubicBezTo>
                    <a:pt x="28993" y="19130"/>
                    <a:pt x="33020" y="20869"/>
                    <a:pt x="37046" y="20869"/>
                  </a:cubicBezTo>
                  <a:cubicBezTo>
                    <a:pt x="37852" y="20869"/>
                    <a:pt x="38657" y="20869"/>
                    <a:pt x="39463" y="20869"/>
                  </a:cubicBezTo>
                  <a:cubicBezTo>
                    <a:pt x="49127" y="20869"/>
                    <a:pt x="57986" y="17391"/>
                    <a:pt x="66040" y="13913"/>
                  </a:cubicBezTo>
                  <a:cubicBezTo>
                    <a:pt x="67651" y="13913"/>
                    <a:pt x="69261" y="13043"/>
                    <a:pt x="70872" y="12173"/>
                  </a:cubicBezTo>
                  <a:cubicBezTo>
                    <a:pt x="70872" y="12173"/>
                    <a:pt x="70872" y="12173"/>
                    <a:pt x="70872" y="12173"/>
                  </a:cubicBezTo>
                  <a:cubicBezTo>
                    <a:pt x="70067" y="11304"/>
                    <a:pt x="70067" y="10434"/>
                    <a:pt x="70067" y="10434"/>
                  </a:cubicBezTo>
                  <a:cubicBezTo>
                    <a:pt x="70872" y="8695"/>
                    <a:pt x="73288" y="7826"/>
                    <a:pt x="75704" y="6086"/>
                  </a:cubicBezTo>
                  <a:cubicBezTo>
                    <a:pt x="78120" y="6086"/>
                    <a:pt x="79731" y="5217"/>
                    <a:pt x="80536" y="4347"/>
                  </a:cubicBezTo>
                  <a:cubicBezTo>
                    <a:pt x="81342" y="3478"/>
                    <a:pt x="81342" y="3478"/>
                    <a:pt x="81342" y="3478"/>
                  </a:cubicBezTo>
                  <a:cubicBezTo>
                    <a:pt x="74093" y="5217"/>
                    <a:pt x="67651" y="7826"/>
                    <a:pt x="62013" y="12173"/>
                  </a:cubicBezTo>
                  <a:close/>
                  <a:moveTo>
                    <a:pt x="101476" y="85217"/>
                  </a:moveTo>
                  <a:cubicBezTo>
                    <a:pt x="101476" y="85217"/>
                    <a:pt x="100671" y="85217"/>
                    <a:pt x="100671" y="85217"/>
                  </a:cubicBezTo>
                  <a:cubicBezTo>
                    <a:pt x="99865" y="85217"/>
                    <a:pt x="99865" y="85217"/>
                    <a:pt x="99865" y="85217"/>
                  </a:cubicBezTo>
                  <a:cubicBezTo>
                    <a:pt x="99865" y="84347"/>
                    <a:pt x="99865" y="84347"/>
                    <a:pt x="99865" y="84347"/>
                  </a:cubicBezTo>
                  <a:cubicBezTo>
                    <a:pt x="99060" y="73913"/>
                    <a:pt x="103892" y="64347"/>
                    <a:pt x="108724" y="55652"/>
                  </a:cubicBezTo>
                  <a:cubicBezTo>
                    <a:pt x="113557" y="46956"/>
                    <a:pt x="118389" y="39130"/>
                    <a:pt x="117583" y="29565"/>
                  </a:cubicBezTo>
                  <a:cubicBezTo>
                    <a:pt x="115973" y="13043"/>
                    <a:pt x="104697" y="3478"/>
                    <a:pt x="88590" y="3478"/>
                  </a:cubicBezTo>
                  <a:cubicBezTo>
                    <a:pt x="86174" y="3478"/>
                    <a:pt x="83758" y="3478"/>
                    <a:pt x="81342" y="3478"/>
                  </a:cubicBezTo>
                  <a:cubicBezTo>
                    <a:pt x="82147" y="4347"/>
                    <a:pt x="82147" y="4347"/>
                    <a:pt x="82147" y="4347"/>
                  </a:cubicBezTo>
                  <a:cubicBezTo>
                    <a:pt x="82147" y="5217"/>
                    <a:pt x="82147" y="5217"/>
                    <a:pt x="82147" y="6086"/>
                  </a:cubicBezTo>
                  <a:cubicBezTo>
                    <a:pt x="81342" y="7826"/>
                    <a:pt x="79731" y="8695"/>
                    <a:pt x="77315" y="9565"/>
                  </a:cubicBezTo>
                  <a:cubicBezTo>
                    <a:pt x="74899" y="9565"/>
                    <a:pt x="72483" y="10434"/>
                    <a:pt x="71677" y="12173"/>
                  </a:cubicBezTo>
                  <a:cubicBezTo>
                    <a:pt x="78120" y="9565"/>
                    <a:pt x="85369" y="6956"/>
                    <a:pt x="92617" y="6956"/>
                  </a:cubicBezTo>
                  <a:cubicBezTo>
                    <a:pt x="97449" y="6956"/>
                    <a:pt x="102281" y="7826"/>
                    <a:pt x="106308" y="10434"/>
                  </a:cubicBezTo>
                  <a:cubicBezTo>
                    <a:pt x="107114" y="10434"/>
                    <a:pt x="107114" y="10434"/>
                    <a:pt x="107114" y="10434"/>
                  </a:cubicBezTo>
                  <a:cubicBezTo>
                    <a:pt x="107114" y="10434"/>
                    <a:pt x="107114" y="10434"/>
                    <a:pt x="107114" y="10434"/>
                  </a:cubicBezTo>
                  <a:cubicBezTo>
                    <a:pt x="116778" y="23478"/>
                    <a:pt x="110335" y="34782"/>
                    <a:pt x="104697" y="45217"/>
                  </a:cubicBezTo>
                  <a:cubicBezTo>
                    <a:pt x="101476" y="50434"/>
                    <a:pt x="99060" y="55652"/>
                    <a:pt x="98255" y="61739"/>
                  </a:cubicBezTo>
                  <a:cubicBezTo>
                    <a:pt x="96644" y="66086"/>
                    <a:pt x="97449" y="69565"/>
                    <a:pt x="97449" y="73043"/>
                  </a:cubicBezTo>
                  <a:cubicBezTo>
                    <a:pt x="98255" y="62608"/>
                    <a:pt x="101476" y="54782"/>
                    <a:pt x="105503" y="47826"/>
                  </a:cubicBezTo>
                  <a:cubicBezTo>
                    <a:pt x="108724" y="40869"/>
                    <a:pt x="111946" y="33913"/>
                    <a:pt x="112751" y="24347"/>
                  </a:cubicBezTo>
                  <a:cubicBezTo>
                    <a:pt x="111946" y="23478"/>
                    <a:pt x="111140" y="21739"/>
                    <a:pt x="111946" y="20869"/>
                  </a:cubicBezTo>
                  <a:cubicBezTo>
                    <a:pt x="111946" y="20869"/>
                    <a:pt x="111946" y="20869"/>
                    <a:pt x="112751" y="20869"/>
                  </a:cubicBezTo>
                  <a:cubicBezTo>
                    <a:pt x="112751" y="20869"/>
                    <a:pt x="112751" y="20869"/>
                    <a:pt x="112751" y="20869"/>
                  </a:cubicBezTo>
                  <a:cubicBezTo>
                    <a:pt x="113557" y="20869"/>
                    <a:pt x="114362" y="20869"/>
                    <a:pt x="115167" y="22608"/>
                  </a:cubicBezTo>
                  <a:cubicBezTo>
                    <a:pt x="115167" y="22608"/>
                    <a:pt x="115167" y="22608"/>
                    <a:pt x="115167" y="22608"/>
                  </a:cubicBezTo>
                  <a:cubicBezTo>
                    <a:pt x="116778" y="37391"/>
                    <a:pt x="111946" y="47826"/>
                    <a:pt x="107114" y="57391"/>
                  </a:cubicBezTo>
                  <a:cubicBezTo>
                    <a:pt x="103892" y="63478"/>
                    <a:pt x="100671" y="70434"/>
                    <a:pt x="99060" y="77391"/>
                  </a:cubicBezTo>
                  <a:cubicBezTo>
                    <a:pt x="99060" y="78260"/>
                    <a:pt x="99060" y="78260"/>
                    <a:pt x="99060" y="78260"/>
                  </a:cubicBezTo>
                  <a:cubicBezTo>
                    <a:pt x="99060" y="81739"/>
                    <a:pt x="99865" y="84347"/>
                    <a:pt x="99865" y="88695"/>
                  </a:cubicBezTo>
                  <a:cubicBezTo>
                    <a:pt x="100671" y="91304"/>
                    <a:pt x="100671" y="93913"/>
                    <a:pt x="100671" y="97391"/>
                  </a:cubicBezTo>
                  <a:cubicBezTo>
                    <a:pt x="100671" y="107826"/>
                    <a:pt x="100671" y="117391"/>
                    <a:pt x="108724" y="119130"/>
                  </a:cubicBezTo>
                  <a:cubicBezTo>
                    <a:pt x="103892" y="115652"/>
                    <a:pt x="103892" y="107826"/>
                    <a:pt x="103892" y="100000"/>
                  </a:cubicBezTo>
                  <a:cubicBezTo>
                    <a:pt x="103892" y="97391"/>
                    <a:pt x="103892" y="97391"/>
                    <a:pt x="103892" y="97391"/>
                  </a:cubicBezTo>
                  <a:cubicBezTo>
                    <a:pt x="104697" y="97391"/>
                    <a:pt x="104697" y="97391"/>
                    <a:pt x="104697" y="97391"/>
                  </a:cubicBezTo>
                  <a:cubicBezTo>
                    <a:pt x="107114" y="100000"/>
                    <a:pt x="110335" y="100869"/>
                    <a:pt x="113557" y="100869"/>
                  </a:cubicBezTo>
                  <a:cubicBezTo>
                    <a:pt x="115167" y="100869"/>
                    <a:pt x="116778" y="100000"/>
                    <a:pt x="118389" y="99130"/>
                  </a:cubicBezTo>
                  <a:cubicBezTo>
                    <a:pt x="118389" y="97391"/>
                    <a:pt x="118389" y="94782"/>
                    <a:pt x="118389" y="92173"/>
                  </a:cubicBezTo>
                  <a:cubicBezTo>
                    <a:pt x="118389" y="89565"/>
                    <a:pt x="118389" y="86956"/>
                    <a:pt x="118389" y="85217"/>
                  </a:cubicBezTo>
                  <a:cubicBezTo>
                    <a:pt x="118389" y="85217"/>
                    <a:pt x="118389" y="85217"/>
                    <a:pt x="118389" y="85217"/>
                  </a:cubicBezTo>
                  <a:cubicBezTo>
                    <a:pt x="117583" y="86086"/>
                    <a:pt x="116778" y="86086"/>
                    <a:pt x="115973" y="86086"/>
                  </a:cubicBezTo>
                  <a:cubicBezTo>
                    <a:pt x="115167" y="86086"/>
                    <a:pt x="114362" y="86086"/>
                    <a:pt x="113557" y="86086"/>
                  </a:cubicBezTo>
                  <a:cubicBezTo>
                    <a:pt x="111140" y="85217"/>
                    <a:pt x="109530" y="84347"/>
                    <a:pt x="107919" y="85217"/>
                  </a:cubicBezTo>
                  <a:cubicBezTo>
                    <a:pt x="105503" y="86086"/>
                    <a:pt x="105503" y="86086"/>
                    <a:pt x="105503" y="86086"/>
                  </a:cubicBezTo>
                  <a:cubicBezTo>
                    <a:pt x="107114" y="84347"/>
                    <a:pt x="107114" y="84347"/>
                    <a:pt x="107114" y="84347"/>
                  </a:cubicBezTo>
                  <a:cubicBezTo>
                    <a:pt x="110335" y="80869"/>
                    <a:pt x="114362" y="80869"/>
                    <a:pt x="118389" y="84347"/>
                  </a:cubicBezTo>
                  <a:cubicBezTo>
                    <a:pt x="118389" y="84347"/>
                    <a:pt x="118389" y="84347"/>
                    <a:pt x="118389" y="84347"/>
                  </a:cubicBezTo>
                  <a:cubicBezTo>
                    <a:pt x="118389" y="83478"/>
                    <a:pt x="117583" y="82608"/>
                    <a:pt x="117583" y="81739"/>
                  </a:cubicBezTo>
                  <a:cubicBezTo>
                    <a:pt x="116778" y="80869"/>
                    <a:pt x="115167" y="80869"/>
                    <a:pt x="114362" y="80869"/>
                  </a:cubicBezTo>
                  <a:cubicBezTo>
                    <a:pt x="111946" y="80869"/>
                    <a:pt x="109530" y="81739"/>
                    <a:pt x="107114" y="83478"/>
                  </a:cubicBezTo>
                  <a:cubicBezTo>
                    <a:pt x="104697" y="84347"/>
                    <a:pt x="103087" y="85217"/>
                    <a:pt x="101476" y="85217"/>
                  </a:cubicBezTo>
                  <a:close/>
                  <a:moveTo>
                    <a:pt x="70872" y="10434"/>
                  </a:moveTo>
                  <a:cubicBezTo>
                    <a:pt x="72483" y="9565"/>
                    <a:pt x="74899" y="8695"/>
                    <a:pt x="76510" y="7826"/>
                  </a:cubicBezTo>
                  <a:cubicBezTo>
                    <a:pt x="78926" y="6956"/>
                    <a:pt x="80536" y="6956"/>
                    <a:pt x="81342" y="6086"/>
                  </a:cubicBezTo>
                  <a:cubicBezTo>
                    <a:pt x="81342" y="6086"/>
                    <a:pt x="81342" y="5217"/>
                    <a:pt x="81342" y="5217"/>
                  </a:cubicBezTo>
                  <a:cubicBezTo>
                    <a:pt x="79731" y="6086"/>
                    <a:pt x="78120" y="6956"/>
                    <a:pt x="76510" y="7826"/>
                  </a:cubicBezTo>
                  <a:cubicBezTo>
                    <a:pt x="74093" y="8695"/>
                    <a:pt x="71677" y="9565"/>
                    <a:pt x="70872" y="10434"/>
                  </a:cubicBezTo>
                  <a:close/>
                  <a:moveTo>
                    <a:pt x="45100" y="18260"/>
                  </a:moveTo>
                  <a:cubicBezTo>
                    <a:pt x="44295" y="18260"/>
                    <a:pt x="43489" y="18260"/>
                    <a:pt x="42684" y="17391"/>
                  </a:cubicBezTo>
                  <a:cubicBezTo>
                    <a:pt x="39463" y="16521"/>
                    <a:pt x="36241" y="16521"/>
                    <a:pt x="32214" y="16521"/>
                  </a:cubicBezTo>
                  <a:cubicBezTo>
                    <a:pt x="31409" y="16521"/>
                    <a:pt x="29798" y="16521"/>
                    <a:pt x="28187" y="16521"/>
                  </a:cubicBezTo>
                  <a:cubicBezTo>
                    <a:pt x="29798" y="17391"/>
                    <a:pt x="30604" y="17391"/>
                    <a:pt x="32214" y="17391"/>
                  </a:cubicBezTo>
                  <a:cubicBezTo>
                    <a:pt x="35436" y="18260"/>
                    <a:pt x="37852" y="19130"/>
                    <a:pt x="40268" y="19130"/>
                  </a:cubicBezTo>
                  <a:cubicBezTo>
                    <a:pt x="41879" y="19130"/>
                    <a:pt x="43489" y="19130"/>
                    <a:pt x="45100" y="18260"/>
                  </a:cubicBezTo>
                  <a:close/>
                  <a:moveTo>
                    <a:pt x="113557" y="23478"/>
                  </a:moveTo>
                  <a:cubicBezTo>
                    <a:pt x="113557" y="22608"/>
                    <a:pt x="113557" y="22608"/>
                    <a:pt x="112751" y="21739"/>
                  </a:cubicBezTo>
                  <a:cubicBezTo>
                    <a:pt x="113557" y="22608"/>
                    <a:pt x="113557" y="23478"/>
                    <a:pt x="113557" y="23478"/>
                  </a:cubicBezTo>
                  <a:cubicBezTo>
                    <a:pt x="113557" y="24347"/>
                    <a:pt x="113557" y="24347"/>
                    <a:pt x="113557" y="24347"/>
                  </a:cubicBezTo>
                  <a:cubicBezTo>
                    <a:pt x="113557" y="24347"/>
                    <a:pt x="113557" y="24347"/>
                    <a:pt x="113557" y="24347"/>
                  </a:cubicBezTo>
                  <a:cubicBezTo>
                    <a:pt x="113557" y="34782"/>
                    <a:pt x="109530" y="41739"/>
                    <a:pt x="106308" y="48695"/>
                  </a:cubicBezTo>
                  <a:cubicBezTo>
                    <a:pt x="103087" y="55652"/>
                    <a:pt x="99060" y="62608"/>
                    <a:pt x="99060" y="73043"/>
                  </a:cubicBezTo>
                  <a:cubicBezTo>
                    <a:pt x="100671" y="66956"/>
                    <a:pt x="103087" y="61739"/>
                    <a:pt x="105503" y="57391"/>
                  </a:cubicBezTo>
                  <a:cubicBezTo>
                    <a:pt x="111140" y="46956"/>
                    <a:pt x="115973" y="37391"/>
                    <a:pt x="113557" y="23478"/>
                  </a:cubicBezTo>
                  <a:close/>
                  <a:moveTo>
                    <a:pt x="116778" y="85217"/>
                  </a:moveTo>
                  <a:cubicBezTo>
                    <a:pt x="114362" y="82608"/>
                    <a:pt x="111946" y="82608"/>
                    <a:pt x="109530" y="83478"/>
                  </a:cubicBezTo>
                  <a:cubicBezTo>
                    <a:pt x="111140" y="83478"/>
                    <a:pt x="112751" y="84347"/>
                    <a:pt x="113557" y="84347"/>
                  </a:cubicBezTo>
                  <a:cubicBezTo>
                    <a:pt x="115167" y="85217"/>
                    <a:pt x="115973" y="85217"/>
                    <a:pt x="116778" y="85217"/>
                  </a:cubicBezTo>
                  <a:close/>
                  <a:moveTo>
                    <a:pt x="106308" y="86956"/>
                  </a:moveTo>
                  <a:cubicBezTo>
                    <a:pt x="114362" y="86956"/>
                    <a:pt x="114362" y="86956"/>
                    <a:pt x="114362" y="86956"/>
                  </a:cubicBezTo>
                  <a:cubicBezTo>
                    <a:pt x="115167" y="86956"/>
                    <a:pt x="115167" y="86956"/>
                    <a:pt x="115167" y="86956"/>
                  </a:cubicBezTo>
                  <a:cubicBezTo>
                    <a:pt x="117583" y="88695"/>
                    <a:pt x="117583" y="93913"/>
                    <a:pt x="117583" y="98260"/>
                  </a:cubicBezTo>
                  <a:cubicBezTo>
                    <a:pt x="117583" y="99130"/>
                    <a:pt x="117583" y="99130"/>
                    <a:pt x="117583" y="99130"/>
                  </a:cubicBezTo>
                  <a:cubicBezTo>
                    <a:pt x="116778" y="99130"/>
                    <a:pt x="116778" y="99130"/>
                    <a:pt x="116778" y="99130"/>
                  </a:cubicBezTo>
                  <a:cubicBezTo>
                    <a:pt x="111140" y="100000"/>
                    <a:pt x="106308" y="97391"/>
                    <a:pt x="104697" y="93913"/>
                  </a:cubicBezTo>
                  <a:cubicBezTo>
                    <a:pt x="103892" y="91304"/>
                    <a:pt x="103892" y="88695"/>
                    <a:pt x="106308" y="86956"/>
                  </a:cubicBezTo>
                  <a:close/>
                  <a:moveTo>
                    <a:pt x="114362" y="87826"/>
                  </a:moveTo>
                  <a:cubicBezTo>
                    <a:pt x="107114" y="87826"/>
                    <a:pt x="107114" y="87826"/>
                    <a:pt x="107114" y="87826"/>
                  </a:cubicBezTo>
                  <a:cubicBezTo>
                    <a:pt x="105503" y="89565"/>
                    <a:pt x="104697" y="91304"/>
                    <a:pt x="105503" y="93043"/>
                  </a:cubicBezTo>
                  <a:cubicBezTo>
                    <a:pt x="107114" y="96521"/>
                    <a:pt x="111140" y="98260"/>
                    <a:pt x="115973" y="97391"/>
                  </a:cubicBezTo>
                  <a:cubicBezTo>
                    <a:pt x="116778" y="92173"/>
                    <a:pt x="115973" y="89565"/>
                    <a:pt x="114362" y="87826"/>
                  </a:cubicBezTo>
                  <a:close/>
                </a:path>
              </a:pathLst>
            </a:custGeom>
            <a:solidFill>
              <a:srgbClr val="4D290A"/>
            </a:solidFill>
            <a:ln>
              <a:noFill/>
            </a:ln>
          </p:spPr>
          <p:txBody>
            <a:bodyPr anchorCtr="0" anchor="t" bIns="45700" lIns="91425" rIns="91425" tIns="45700">
              <a:noAutofit/>
            </a:bodyPr>
            <a:lstStyle/>
            <a:p>
              <a:pPr indent="0" lvl="0" marL="0" marR="0" rtl="0" algn="l">
                <a:spcBef>
                  <a:spcPts val="0"/>
                </a:spcBef>
                <a:buNone/>
              </a:pPr>
              <a:r>
                <a:t/>
              </a:r>
              <a:endParaRPr sz="1800">
                <a:solidFill>
                  <a:schemeClr val="dk1"/>
                </a:solidFill>
                <a:latin typeface="Quattrocento Sans"/>
                <a:ea typeface="Quattrocento Sans"/>
                <a:cs typeface="Quattrocento Sans"/>
                <a:sym typeface="Quattrocento Sans"/>
              </a:endParaRPr>
            </a:p>
          </p:txBody>
        </p:sp>
        <p:sp>
          <p:nvSpPr>
            <p:cNvPr id="160" name="Shape 160"/>
            <p:cNvSpPr/>
            <p:nvPr/>
          </p:nvSpPr>
          <p:spPr>
            <a:xfrm>
              <a:off x="4205287" y="5753100"/>
              <a:ext cx="303300" cy="344400"/>
            </a:xfrm>
            <a:custGeom>
              <a:pathLst>
                <a:path extrusionOk="0" h="120000" w="120000">
                  <a:moveTo>
                    <a:pt x="41777" y="104313"/>
                  </a:moveTo>
                  <a:cubicBezTo>
                    <a:pt x="55111" y="104313"/>
                    <a:pt x="67555" y="93333"/>
                    <a:pt x="80888" y="89411"/>
                  </a:cubicBezTo>
                  <a:cubicBezTo>
                    <a:pt x="72888" y="94117"/>
                    <a:pt x="56000" y="105098"/>
                    <a:pt x="41777" y="108235"/>
                  </a:cubicBezTo>
                  <a:cubicBezTo>
                    <a:pt x="24888" y="112156"/>
                    <a:pt x="0" y="112941"/>
                    <a:pt x="0" y="97254"/>
                  </a:cubicBezTo>
                  <a:cubicBezTo>
                    <a:pt x="5333" y="96470"/>
                    <a:pt x="888" y="103529"/>
                    <a:pt x="3555" y="104313"/>
                  </a:cubicBezTo>
                  <a:cubicBezTo>
                    <a:pt x="33777" y="116078"/>
                    <a:pt x="57777" y="88627"/>
                    <a:pt x="86222" y="85490"/>
                  </a:cubicBezTo>
                  <a:cubicBezTo>
                    <a:pt x="87111" y="81568"/>
                    <a:pt x="88888" y="78431"/>
                    <a:pt x="88888" y="73725"/>
                  </a:cubicBezTo>
                  <a:cubicBezTo>
                    <a:pt x="96888" y="66666"/>
                    <a:pt x="116444" y="36078"/>
                    <a:pt x="111111" y="17254"/>
                  </a:cubicBezTo>
                  <a:cubicBezTo>
                    <a:pt x="109333" y="9411"/>
                    <a:pt x="96888" y="0"/>
                    <a:pt x="89777" y="11764"/>
                  </a:cubicBezTo>
                  <a:cubicBezTo>
                    <a:pt x="86222" y="7058"/>
                    <a:pt x="95111" y="3137"/>
                    <a:pt x="101333" y="3921"/>
                  </a:cubicBezTo>
                  <a:cubicBezTo>
                    <a:pt x="111111" y="4705"/>
                    <a:pt x="116444" y="14117"/>
                    <a:pt x="117333" y="23529"/>
                  </a:cubicBezTo>
                  <a:cubicBezTo>
                    <a:pt x="120000" y="43921"/>
                    <a:pt x="98666" y="70588"/>
                    <a:pt x="95111" y="83137"/>
                  </a:cubicBezTo>
                  <a:cubicBezTo>
                    <a:pt x="118222" y="82352"/>
                    <a:pt x="112000" y="120000"/>
                    <a:pt x="88888" y="107450"/>
                  </a:cubicBezTo>
                  <a:cubicBezTo>
                    <a:pt x="86222" y="101960"/>
                    <a:pt x="87111" y="94117"/>
                    <a:pt x="84444" y="88627"/>
                  </a:cubicBezTo>
                  <a:cubicBezTo>
                    <a:pt x="69333" y="88627"/>
                    <a:pt x="56000" y="99607"/>
                    <a:pt x="41777" y="104313"/>
                  </a:cubicBezTo>
                  <a:close/>
                  <a:moveTo>
                    <a:pt x="90666" y="83921"/>
                  </a:moveTo>
                  <a:cubicBezTo>
                    <a:pt x="99555" y="65882"/>
                    <a:pt x="115555" y="49411"/>
                    <a:pt x="113777" y="28235"/>
                  </a:cubicBezTo>
                  <a:cubicBezTo>
                    <a:pt x="112000" y="50980"/>
                    <a:pt x="93333" y="65098"/>
                    <a:pt x="90666" y="83921"/>
                  </a:cubicBezTo>
                  <a:close/>
                  <a:moveTo>
                    <a:pt x="101333" y="86274"/>
                  </a:moveTo>
                  <a:cubicBezTo>
                    <a:pt x="104000" y="92549"/>
                    <a:pt x="107555" y="94901"/>
                    <a:pt x="104888" y="100392"/>
                  </a:cubicBezTo>
                  <a:cubicBezTo>
                    <a:pt x="113777" y="98039"/>
                    <a:pt x="105777" y="87843"/>
                    <a:pt x="101333" y="86274"/>
                  </a:cubicBezTo>
                  <a:close/>
                  <a:moveTo>
                    <a:pt x="92444" y="86274"/>
                  </a:moveTo>
                  <a:cubicBezTo>
                    <a:pt x="88888" y="89411"/>
                    <a:pt x="88888" y="98039"/>
                    <a:pt x="90666" y="102745"/>
                  </a:cubicBezTo>
                  <a:cubicBezTo>
                    <a:pt x="96000" y="103529"/>
                    <a:pt x="97777" y="105882"/>
                    <a:pt x="102222" y="104313"/>
                  </a:cubicBezTo>
                  <a:cubicBezTo>
                    <a:pt x="106666" y="94901"/>
                    <a:pt x="101333" y="87058"/>
                    <a:pt x="92444" y="86274"/>
                  </a:cubicBezTo>
                  <a:close/>
                </a:path>
              </a:pathLst>
            </a:custGeom>
            <a:solidFill>
              <a:srgbClr val="4D290A"/>
            </a:solidFill>
            <a:ln>
              <a:noFill/>
            </a:ln>
          </p:spPr>
          <p:txBody>
            <a:bodyPr anchorCtr="0" anchor="t" bIns="45700" lIns="91425" rIns="91425" tIns="45700">
              <a:noAutofit/>
            </a:bodyPr>
            <a:lstStyle/>
            <a:p>
              <a:pPr indent="0" lvl="0" marL="0" marR="0" rtl="0" algn="l">
                <a:spcBef>
                  <a:spcPts val="0"/>
                </a:spcBef>
                <a:buNone/>
              </a:pPr>
              <a:r>
                <a:t/>
              </a:r>
              <a:endParaRPr sz="1800">
                <a:solidFill>
                  <a:schemeClr val="dk1"/>
                </a:solidFill>
                <a:latin typeface="Quattrocento Sans"/>
                <a:ea typeface="Quattrocento Sans"/>
                <a:cs typeface="Quattrocento Sans"/>
                <a:sym typeface="Quattrocento Sans"/>
              </a:endParaRPr>
            </a:p>
          </p:txBody>
        </p:sp>
        <p:sp>
          <p:nvSpPr>
            <p:cNvPr id="161" name="Shape 161"/>
            <p:cNvSpPr/>
            <p:nvPr/>
          </p:nvSpPr>
          <p:spPr>
            <a:xfrm>
              <a:off x="4202112" y="5762625"/>
              <a:ext cx="306300" cy="311100"/>
            </a:xfrm>
            <a:custGeom>
              <a:pathLst>
                <a:path extrusionOk="0" h="120000" w="120000">
                  <a:moveTo>
                    <a:pt x="22941" y="120000"/>
                  </a:moveTo>
                  <a:cubicBezTo>
                    <a:pt x="14117" y="120000"/>
                    <a:pt x="7941" y="118260"/>
                    <a:pt x="4411" y="113913"/>
                  </a:cubicBezTo>
                  <a:cubicBezTo>
                    <a:pt x="1764" y="112173"/>
                    <a:pt x="0" y="108695"/>
                    <a:pt x="0" y="104347"/>
                  </a:cubicBezTo>
                  <a:cubicBezTo>
                    <a:pt x="0" y="104347"/>
                    <a:pt x="0" y="104347"/>
                    <a:pt x="0" y="104347"/>
                  </a:cubicBezTo>
                  <a:cubicBezTo>
                    <a:pt x="882" y="103478"/>
                    <a:pt x="882" y="103478"/>
                    <a:pt x="882" y="103478"/>
                  </a:cubicBezTo>
                  <a:cubicBezTo>
                    <a:pt x="1764" y="103478"/>
                    <a:pt x="2647" y="103478"/>
                    <a:pt x="3529" y="104347"/>
                  </a:cubicBezTo>
                  <a:cubicBezTo>
                    <a:pt x="4411" y="105217"/>
                    <a:pt x="4411" y="106956"/>
                    <a:pt x="4411" y="107826"/>
                  </a:cubicBezTo>
                  <a:cubicBezTo>
                    <a:pt x="4411" y="109565"/>
                    <a:pt x="4411" y="111304"/>
                    <a:pt x="5294" y="111304"/>
                  </a:cubicBezTo>
                  <a:cubicBezTo>
                    <a:pt x="9705" y="113913"/>
                    <a:pt x="15000" y="114782"/>
                    <a:pt x="20294" y="114782"/>
                  </a:cubicBezTo>
                  <a:cubicBezTo>
                    <a:pt x="32647" y="114782"/>
                    <a:pt x="43235" y="108695"/>
                    <a:pt x="55588" y="102608"/>
                  </a:cubicBezTo>
                  <a:cubicBezTo>
                    <a:pt x="65294" y="97391"/>
                    <a:pt x="75000" y="92173"/>
                    <a:pt x="85588" y="90434"/>
                  </a:cubicBezTo>
                  <a:cubicBezTo>
                    <a:pt x="85588" y="90434"/>
                    <a:pt x="85588" y="90434"/>
                    <a:pt x="85588" y="90434"/>
                  </a:cubicBezTo>
                  <a:cubicBezTo>
                    <a:pt x="87352" y="86956"/>
                    <a:pt x="88235" y="83478"/>
                    <a:pt x="88235" y="78260"/>
                  </a:cubicBezTo>
                  <a:cubicBezTo>
                    <a:pt x="88235" y="78260"/>
                    <a:pt x="88235" y="78260"/>
                    <a:pt x="88235" y="78260"/>
                  </a:cubicBezTo>
                  <a:cubicBezTo>
                    <a:pt x="88235" y="78260"/>
                    <a:pt x="88235" y="78260"/>
                    <a:pt x="88235" y="78260"/>
                  </a:cubicBezTo>
                  <a:cubicBezTo>
                    <a:pt x="96176" y="70434"/>
                    <a:pt x="116470" y="36521"/>
                    <a:pt x="110294" y="15652"/>
                  </a:cubicBezTo>
                  <a:cubicBezTo>
                    <a:pt x="109411" y="10434"/>
                    <a:pt x="103235" y="3478"/>
                    <a:pt x="97941" y="3478"/>
                  </a:cubicBezTo>
                  <a:cubicBezTo>
                    <a:pt x="95294" y="3478"/>
                    <a:pt x="92647" y="6086"/>
                    <a:pt x="90882" y="9565"/>
                  </a:cubicBezTo>
                  <a:cubicBezTo>
                    <a:pt x="90000" y="10434"/>
                    <a:pt x="90000" y="10434"/>
                    <a:pt x="90000" y="10434"/>
                  </a:cubicBezTo>
                  <a:cubicBezTo>
                    <a:pt x="89117" y="9565"/>
                    <a:pt x="89117" y="9565"/>
                    <a:pt x="89117" y="9565"/>
                  </a:cubicBezTo>
                  <a:cubicBezTo>
                    <a:pt x="88235" y="7826"/>
                    <a:pt x="88235" y="6956"/>
                    <a:pt x="89117" y="5217"/>
                  </a:cubicBezTo>
                  <a:cubicBezTo>
                    <a:pt x="90882" y="1739"/>
                    <a:pt x="96176" y="0"/>
                    <a:pt x="100588" y="0"/>
                  </a:cubicBezTo>
                  <a:cubicBezTo>
                    <a:pt x="100588" y="0"/>
                    <a:pt x="100588" y="0"/>
                    <a:pt x="101470" y="0"/>
                  </a:cubicBezTo>
                  <a:cubicBezTo>
                    <a:pt x="112058" y="869"/>
                    <a:pt x="117352" y="12173"/>
                    <a:pt x="118235" y="22608"/>
                  </a:cubicBezTo>
                  <a:cubicBezTo>
                    <a:pt x="120000" y="38260"/>
                    <a:pt x="110294" y="57391"/>
                    <a:pt x="103235" y="72173"/>
                  </a:cubicBezTo>
                  <a:cubicBezTo>
                    <a:pt x="99705" y="78260"/>
                    <a:pt x="97058" y="83478"/>
                    <a:pt x="96176" y="87826"/>
                  </a:cubicBezTo>
                  <a:cubicBezTo>
                    <a:pt x="105882" y="87826"/>
                    <a:pt x="110294" y="95652"/>
                    <a:pt x="110294" y="103478"/>
                  </a:cubicBezTo>
                  <a:cubicBezTo>
                    <a:pt x="110294" y="111304"/>
                    <a:pt x="105882" y="119130"/>
                    <a:pt x="97941" y="119130"/>
                  </a:cubicBezTo>
                  <a:cubicBezTo>
                    <a:pt x="94411" y="119130"/>
                    <a:pt x="91764" y="118260"/>
                    <a:pt x="88235" y="116521"/>
                  </a:cubicBezTo>
                  <a:cubicBezTo>
                    <a:pt x="88235" y="115652"/>
                    <a:pt x="88235" y="115652"/>
                    <a:pt x="88235" y="115652"/>
                  </a:cubicBezTo>
                  <a:cubicBezTo>
                    <a:pt x="88235" y="115652"/>
                    <a:pt x="88235" y="115652"/>
                    <a:pt x="88235" y="115652"/>
                  </a:cubicBezTo>
                  <a:cubicBezTo>
                    <a:pt x="86470" y="113043"/>
                    <a:pt x="86470" y="108695"/>
                    <a:pt x="85588" y="104347"/>
                  </a:cubicBezTo>
                  <a:cubicBezTo>
                    <a:pt x="85588" y="100869"/>
                    <a:pt x="85588" y="98260"/>
                    <a:pt x="84705" y="95652"/>
                  </a:cubicBezTo>
                  <a:cubicBezTo>
                    <a:pt x="83823" y="95652"/>
                    <a:pt x="83823" y="95652"/>
                    <a:pt x="82941" y="95652"/>
                  </a:cubicBezTo>
                  <a:cubicBezTo>
                    <a:pt x="81176" y="96521"/>
                    <a:pt x="81176" y="96521"/>
                    <a:pt x="81176" y="96521"/>
                  </a:cubicBezTo>
                  <a:cubicBezTo>
                    <a:pt x="80294" y="97391"/>
                    <a:pt x="78529" y="98260"/>
                    <a:pt x="76764" y="100000"/>
                  </a:cubicBezTo>
                  <a:cubicBezTo>
                    <a:pt x="67941" y="105217"/>
                    <a:pt x="53823" y="114782"/>
                    <a:pt x="42352" y="117391"/>
                  </a:cubicBezTo>
                  <a:cubicBezTo>
                    <a:pt x="36176" y="119130"/>
                    <a:pt x="29117" y="120000"/>
                    <a:pt x="22941" y="120000"/>
                  </a:cubicBezTo>
                  <a:close/>
                  <a:moveTo>
                    <a:pt x="4411" y="112173"/>
                  </a:moveTo>
                  <a:cubicBezTo>
                    <a:pt x="4411" y="113043"/>
                    <a:pt x="4411" y="113043"/>
                    <a:pt x="5294" y="113043"/>
                  </a:cubicBezTo>
                  <a:cubicBezTo>
                    <a:pt x="8823" y="116521"/>
                    <a:pt x="15000" y="119130"/>
                    <a:pt x="22941" y="119130"/>
                  </a:cubicBezTo>
                  <a:cubicBezTo>
                    <a:pt x="29117" y="119130"/>
                    <a:pt x="36176" y="117391"/>
                    <a:pt x="42352" y="116521"/>
                  </a:cubicBezTo>
                  <a:cubicBezTo>
                    <a:pt x="53823" y="113043"/>
                    <a:pt x="67058" y="104347"/>
                    <a:pt x="75882" y="99130"/>
                  </a:cubicBezTo>
                  <a:cubicBezTo>
                    <a:pt x="72352" y="100000"/>
                    <a:pt x="68823" y="101739"/>
                    <a:pt x="66176" y="103478"/>
                  </a:cubicBezTo>
                  <a:cubicBezTo>
                    <a:pt x="58235" y="107826"/>
                    <a:pt x="50294" y="112173"/>
                    <a:pt x="42352" y="112173"/>
                  </a:cubicBezTo>
                  <a:cubicBezTo>
                    <a:pt x="38823" y="112173"/>
                    <a:pt x="38823" y="112173"/>
                    <a:pt x="38823" y="112173"/>
                  </a:cubicBezTo>
                  <a:cubicBezTo>
                    <a:pt x="42352" y="111304"/>
                    <a:pt x="42352" y="111304"/>
                    <a:pt x="42352" y="111304"/>
                  </a:cubicBezTo>
                  <a:cubicBezTo>
                    <a:pt x="47647" y="109565"/>
                    <a:pt x="52058" y="106956"/>
                    <a:pt x="57352" y="104347"/>
                  </a:cubicBezTo>
                  <a:cubicBezTo>
                    <a:pt x="66176" y="99130"/>
                    <a:pt x="75000" y="93913"/>
                    <a:pt x="84705" y="93913"/>
                  </a:cubicBezTo>
                  <a:cubicBezTo>
                    <a:pt x="84705" y="93913"/>
                    <a:pt x="84705" y="93913"/>
                    <a:pt x="84705" y="93913"/>
                  </a:cubicBezTo>
                  <a:cubicBezTo>
                    <a:pt x="85588" y="93913"/>
                    <a:pt x="85588" y="93913"/>
                    <a:pt x="85588" y="93913"/>
                  </a:cubicBezTo>
                  <a:cubicBezTo>
                    <a:pt x="85588" y="93913"/>
                    <a:pt x="85588" y="93913"/>
                    <a:pt x="85588" y="93913"/>
                  </a:cubicBezTo>
                  <a:cubicBezTo>
                    <a:pt x="85588" y="93913"/>
                    <a:pt x="85588" y="93913"/>
                    <a:pt x="85588" y="93913"/>
                  </a:cubicBezTo>
                  <a:cubicBezTo>
                    <a:pt x="85588" y="94782"/>
                    <a:pt x="85588" y="94782"/>
                    <a:pt x="85588" y="94782"/>
                  </a:cubicBezTo>
                  <a:cubicBezTo>
                    <a:pt x="86470" y="97391"/>
                    <a:pt x="87352" y="100869"/>
                    <a:pt x="87352" y="104347"/>
                  </a:cubicBezTo>
                  <a:cubicBezTo>
                    <a:pt x="87352" y="107826"/>
                    <a:pt x="88235" y="112173"/>
                    <a:pt x="89117" y="114782"/>
                  </a:cubicBezTo>
                  <a:cubicBezTo>
                    <a:pt x="91764" y="116521"/>
                    <a:pt x="95294" y="117391"/>
                    <a:pt x="97941" y="117391"/>
                  </a:cubicBezTo>
                  <a:cubicBezTo>
                    <a:pt x="104117" y="117391"/>
                    <a:pt x="107647" y="112173"/>
                    <a:pt x="108529" y="106956"/>
                  </a:cubicBezTo>
                  <a:cubicBezTo>
                    <a:pt x="107647" y="107826"/>
                    <a:pt x="106764" y="108695"/>
                    <a:pt x="105000" y="108695"/>
                  </a:cubicBezTo>
                  <a:cubicBezTo>
                    <a:pt x="104117" y="108695"/>
                    <a:pt x="104117" y="108695"/>
                    <a:pt x="104117" y="108695"/>
                  </a:cubicBezTo>
                  <a:cubicBezTo>
                    <a:pt x="104117" y="110434"/>
                    <a:pt x="103235" y="111304"/>
                    <a:pt x="103235" y="112173"/>
                  </a:cubicBezTo>
                  <a:cubicBezTo>
                    <a:pt x="103235" y="112173"/>
                    <a:pt x="103235" y="112173"/>
                    <a:pt x="103235" y="112173"/>
                  </a:cubicBezTo>
                  <a:cubicBezTo>
                    <a:pt x="103235" y="112173"/>
                    <a:pt x="103235" y="112173"/>
                    <a:pt x="103235" y="112173"/>
                  </a:cubicBezTo>
                  <a:cubicBezTo>
                    <a:pt x="101470" y="113043"/>
                    <a:pt x="100588" y="113043"/>
                    <a:pt x="99705" y="113043"/>
                  </a:cubicBezTo>
                  <a:cubicBezTo>
                    <a:pt x="99705" y="113043"/>
                    <a:pt x="99705" y="113043"/>
                    <a:pt x="99705" y="113043"/>
                  </a:cubicBezTo>
                  <a:cubicBezTo>
                    <a:pt x="97941" y="113043"/>
                    <a:pt x="96176" y="113043"/>
                    <a:pt x="95294" y="112173"/>
                  </a:cubicBezTo>
                  <a:cubicBezTo>
                    <a:pt x="93529" y="112173"/>
                    <a:pt x="92647" y="111304"/>
                    <a:pt x="90882" y="111304"/>
                  </a:cubicBezTo>
                  <a:cubicBezTo>
                    <a:pt x="90882" y="111304"/>
                    <a:pt x="90882" y="111304"/>
                    <a:pt x="90882" y="111304"/>
                  </a:cubicBezTo>
                  <a:cubicBezTo>
                    <a:pt x="90882" y="111304"/>
                    <a:pt x="90882" y="111304"/>
                    <a:pt x="90882" y="111304"/>
                  </a:cubicBezTo>
                  <a:cubicBezTo>
                    <a:pt x="88235" y="106086"/>
                    <a:pt x="88235" y="95652"/>
                    <a:pt x="91764" y="91304"/>
                  </a:cubicBezTo>
                  <a:cubicBezTo>
                    <a:pt x="92647" y="91304"/>
                    <a:pt x="92647" y="91304"/>
                    <a:pt x="92647" y="91304"/>
                  </a:cubicBezTo>
                  <a:cubicBezTo>
                    <a:pt x="92647" y="91304"/>
                    <a:pt x="92647" y="91304"/>
                    <a:pt x="92647" y="91304"/>
                  </a:cubicBezTo>
                  <a:cubicBezTo>
                    <a:pt x="97058" y="92173"/>
                    <a:pt x="100588" y="93913"/>
                    <a:pt x="102352" y="97391"/>
                  </a:cubicBezTo>
                  <a:cubicBezTo>
                    <a:pt x="104117" y="100869"/>
                    <a:pt x="105000" y="104347"/>
                    <a:pt x="104117" y="107826"/>
                  </a:cubicBezTo>
                  <a:cubicBezTo>
                    <a:pt x="104117" y="107826"/>
                    <a:pt x="104117" y="107826"/>
                    <a:pt x="104117" y="107826"/>
                  </a:cubicBezTo>
                  <a:cubicBezTo>
                    <a:pt x="106764" y="103478"/>
                    <a:pt x="105000" y="100869"/>
                    <a:pt x="103235" y="97391"/>
                  </a:cubicBezTo>
                  <a:cubicBezTo>
                    <a:pt x="102352" y="95652"/>
                    <a:pt x="101470" y="94782"/>
                    <a:pt x="100588" y="92173"/>
                  </a:cubicBezTo>
                  <a:cubicBezTo>
                    <a:pt x="100588" y="91304"/>
                    <a:pt x="100588" y="91304"/>
                    <a:pt x="100588" y="91304"/>
                  </a:cubicBezTo>
                  <a:cubicBezTo>
                    <a:pt x="101470" y="91304"/>
                    <a:pt x="101470" y="91304"/>
                    <a:pt x="101470" y="91304"/>
                  </a:cubicBezTo>
                  <a:cubicBezTo>
                    <a:pt x="103235" y="92173"/>
                    <a:pt x="106764" y="94782"/>
                    <a:pt x="108529" y="98260"/>
                  </a:cubicBezTo>
                  <a:cubicBezTo>
                    <a:pt x="106764" y="93043"/>
                    <a:pt x="102352" y="88695"/>
                    <a:pt x="95294" y="88695"/>
                  </a:cubicBezTo>
                  <a:cubicBezTo>
                    <a:pt x="94411" y="88695"/>
                    <a:pt x="94411" y="88695"/>
                    <a:pt x="94411" y="88695"/>
                  </a:cubicBezTo>
                  <a:cubicBezTo>
                    <a:pt x="94411" y="87826"/>
                    <a:pt x="94411" y="87826"/>
                    <a:pt x="94411" y="87826"/>
                  </a:cubicBezTo>
                  <a:cubicBezTo>
                    <a:pt x="95294" y="84347"/>
                    <a:pt x="98823" y="78260"/>
                    <a:pt x="101470" y="71304"/>
                  </a:cubicBezTo>
                  <a:cubicBezTo>
                    <a:pt x="109411" y="56521"/>
                    <a:pt x="118235" y="38260"/>
                    <a:pt x="117352" y="22608"/>
                  </a:cubicBezTo>
                  <a:cubicBezTo>
                    <a:pt x="115588" y="13043"/>
                    <a:pt x="111176" y="2608"/>
                    <a:pt x="101470" y="1739"/>
                  </a:cubicBezTo>
                  <a:cubicBezTo>
                    <a:pt x="97058" y="869"/>
                    <a:pt x="91764" y="3478"/>
                    <a:pt x="90000" y="6086"/>
                  </a:cubicBezTo>
                  <a:cubicBezTo>
                    <a:pt x="90000" y="6086"/>
                    <a:pt x="90000" y="6956"/>
                    <a:pt x="90000" y="7826"/>
                  </a:cubicBezTo>
                  <a:cubicBezTo>
                    <a:pt x="92647" y="3478"/>
                    <a:pt x="96176" y="2608"/>
                    <a:pt x="97941" y="2608"/>
                  </a:cubicBezTo>
                  <a:cubicBezTo>
                    <a:pt x="104117" y="2608"/>
                    <a:pt x="110294" y="9565"/>
                    <a:pt x="112058" y="15652"/>
                  </a:cubicBezTo>
                  <a:cubicBezTo>
                    <a:pt x="117352" y="36521"/>
                    <a:pt x="97058" y="70434"/>
                    <a:pt x="89117" y="79130"/>
                  </a:cubicBezTo>
                  <a:cubicBezTo>
                    <a:pt x="90000" y="83478"/>
                    <a:pt x="88235" y="86956"/>
                    <a:pt x="87352" y="90434"/>
                  </a:cubicBezTo>
                  <a:cubicBezTo>
                    <a:pt x="86470" y="91304"/>
                    <a:pt x="86470" y="91304"/>
                    <a:pt x="86470" y="91304"/>
                  </a:cubicBezTo>
                  <a:cubicBezTo>
                    <a:pt x="86470" y="91304"/>
                    <a:pt x="86470" y="91304"/>
                    <a:pt x="86470" y="91304"/>
                  </a:cubicBezTo>
                  <a:cubicBezTo>
                    <a:pt x="75882" y="93043"/>
                    <a:pt x="66176" y="98260"/>
                    <a:pt x="56470" y="103478"/>
                  </a:cubicBezTo>
                  <a:cubicBezTo>
                    <a:pt x="45000" y="109565"/>
                    <a:pt x="32647" y="115652"/>
                    <a:pt x="20294" y="115652"/>
                  </a:cubicBezTo>
                  <a:cubicBezTo>
                    <a:pt x="15000" y="115652"/>
                    <a:pt x="9705" y="114782"/>
                    <a:pt x="4411" y="112173"/>
                  </a:cubicBezTo>
                  <a:cubicBezTo>
                    <a:pt x="4411" y="112173"/>
                    <a:pt x="4411" y="112173"/>
                    <a:pt x="4411" y="112173"/>
                  </a:cubicBezTo>
                  <a:close/>
                  <a:moveTo>
                    <a:pt x="91764" y="110434"/>
                  </a:moveTo>
                  <a:cubicBezTo>
                    <a:pt x="93529" y="110434"/>
                    <a:pt x="94411" y="110434"/>
                    <a:pt x="95294" y="111304"/>
                  </a:cubicBezTo>
                  <a:cubicBezTo>
                    <a:pt x="97941" y="112173"/>
                    <a:pt x="99705" y="112173"/>
                    <a:pt x="102352" y="111304"/>
                  </a:cubicBezTo>
                  <a:cubicBezTo>
                    <a:pt x="104117" y="106956"/>
                    <a:pt x="104117" y="101739"/>
                    <a:pt x="101470" y="98260"/>
                  </a:cubicBezTo>
                  <a:cubicBezTo>
                    <a:pt x="99705" y="95652"/>
                    <a:pt x="96176" y="93043"/>
                    <a:pt x="92647" y="93043"/>
                  </a:cubicBezTo>
                  <a:cubicBezTo>
                    <a:pt x="90000" y="96521"/>
                    <a:pt x="90000" y="105217"/>
                    <a:pt x="91764" y="110434"/>
                  </a:cubicBezTo>
                  <a:close/>
                  <a:moveTo>
                    <a:pt x="78529" y="95652"/>
                  </a:moveTo>
                  <a:cubicBezTo>
                    <a:pt x="71470" y="97391"/>
                    <a:pt x="64411" y="101739"/>
                    <a:pt x="57352" y="105217"/>
                  </a:cubicBezTo>
                  <a:cubicBezTo>
                    <a:pt x="53823" y="106956"/>
                    <a:pt x="50294" y="108695"/>
                    <a:pt x="46764" y="110434"/>
                  </a:cubicBezTo>
                  <a:cubicBezTo>
                    <a:pt x="52941" y="109565"/>
                    <a:pt x="59117" y="106086"/>
                    <a:pt x="65294" y="102608"/>
                  </a:cubicBezTo>
                  <a:cubicBezTo>
                    <a:pt x="69705" y="100000"/>
                    <a:pt x="74117" y="97391"/>
                    <a:pt x="78529" y="95652"/>
                  </a:cubicBezTo>
                  <a:close/>
                  <a:moveTo>
                    <a:pt x="1764" y="105217"/>
                  </a:moveTo>
                  <a:cubicBezTo>
                    <a:pt x="1764" y="106956"/>
                    <a:pt x="2647" y="108695"/>
                    <a:pt x="3529" y="110434"/>
                  </a:cubicBezTo>
                  <a:cubicBezTo>
                    <a:pt x="2647" y="110434"/>
                    <a:pt x="2647" y="108695"/>
                    <a:pt x="2647" y="107826"/>
                  </a:cubicBezTo>
                  <a:cubicBezTo>
                    <a:pt x="2647" y="106956"/>
                    <a:pt x="3529" y="106086"/>
                    <a:pt x="2647" y="105217"/>
                  </a:cubicBezTo>
                  <a:cubicBezTo>
                    <a:pt x="2647" y="105217"/>
                    <a:pt x="2647" y="105217"/>
                    <a:pt x="1764" y="105217"/>
                  </a:cubicBezTo>
                  <a:close/>
                  <a:moveTo>
                    <a:pt x="102352" y="93913"/>
                  </a:moveTo>
                  <a:cubicBezTo>
                    <a:pt x="103235" y="94782"/>
                    <a:pt x="104117" y="95652"/>
                    <a:pt x="104117" y="96521"/>
                  </a:cubicBezTo>
                  <a:cubicBezTo>
                    <a:pt x="105882" y="100000"/>
                    <a:pt x="107647" y="102608"/>
                    <a:pt x="105882" y="106956"/>
                  </a:cubicBezTo>
                  <a:cubicBezTo>
                    <a:pt x="107647" y="106086"/>
                    <a:pt x="108529" y="105217"/>
                    <a:pt x="108529" y="103478"/>
                  </a:cubicBezTo>
                  <a:cubicBezTo>
                    <a:pt x="108529" y="100000"/>
                    <a:pt x="105000" y="95652"/>
                    <a:pt x="102352" y="93913"/>
                  </a:cubicBezTo>
                  <a:close/>
                  <a:moveTo>
                    <a:pt x="90000" y="93913"/>
                  </a:moveTo>
                  <a:cubicBezTo>
                    <a:pt x="90882" y="89565"/>
                    <a:pt x="90882" y="89565"/>
                    <a:pt x="90882" y="89565"/>
                  </a:cubicBezTo>
                  <a:cubicBezTo>
                    <a:pt x="91764" y="80000"/>
                    <a:pt x="96176" y="71304"/>
                    <a:pt x="100588" y="62608"/>
                  </a:cubicBezTo>
                  <a:cubicBezTo>
                    <a:pt x="106764" y="52173"/>
                    <a:pt x="112058" y="40869"/>
                    <a:pt x="112941" y="27826"/>
                  </a:cubicBezTo>
                  <a:cubicBezTo>
                    <a:pt x="114705" y="27826"/>
                    <a:pt x="114705" y="27826"/>
                    <a:pt x="114705" y="27826"/>
                  </a:cubicBezTo>
                  <a:cubicBezTo>
                    <a:pt x="115588" y="44347"/>
                    <a:pt x="107647" y="59130"/>
                    <a:pt x="100588" y="73043"/>
                  </a:cubicBezTo>
                  <a:cubicBezTo>
                    <a:pt x="97058" y="78260"/>
                    <a:pt x="94411" y="84347"/>
                    <a:pt x="91764" y="89565"/>
                  </a:cubicBezTo>
                  <a:lnTo>
                    <a:pt x="90000" y="93913"/>
                  </a:lnTo>
                  <a:close/>
                  <a:moveTo>
                    <a:pt x="112941" y="38260"/>
                  </a:moveTo>
                  <a:cubicBezTo>
                    <a:pt x="110294" y="46956"/>
                    <a:pt x="105882" y="54782"/>
                    <a:pt x="102352" y="62608"/>
                  </a:cubicBezTo>
                  <a:cubicBezTo>
                    <a:pt x="97941" y="70434"/>
                    <a:pt x="94411" y="77391"/>
                    <a:pt x="92647" y="84347"/>
                  </a:cubicBezTo>
                  <a:cubicBezTo>
                    <a:pt x="95294" y="80000"/>
                    <a:pt x="97058" y="76521"/>
                    <a:pt x="98823" y="72173"/>
                  </a:cubicBezTo>
                  <a:cubicBezTo>
                    <a:pt x="105000" y="61739"/>
                    <a:pt x="111176" y="50434"/>
                    <a:pt x="112941" y="38260"/>
                  </a:cubicBezTo>
                  <a:close/>
                </a:path>
              </a:pathLst>
            </a:custGeom>
            <a:solidFill>
              <a:srgbClr val="4D290A"/>
            </a:solidFill>
            <a:ln>
              <a:noFill/>
            </a:ln>
          </p:spPr>
          <p:txBody>
            <a:bodyPr anchorCtr="0" anchor="t" bIns="45700" lIns="91425" rIns="91425" tIns="45700">
              <a:noAutofit/>
            </a:bodyPr>
            <a:lstStyle/>
            <a:p>
              <a:pPr indent="0" lvl="0" marL="0" marR="0" rtl="0" algn="l">
                <a:spcBef>
                  <a:spcPts val="0"/>
                </a:spcBef>
                <a:buNone/>
              </a:pPr>
              <a:r>
                <a:t/>
              </a:r>
              <a:endParaRPr sz="1800">
                <a:solidFill>
                  <a:schemeClr val="dk1"/>
                </a:solidFill>
                <a:latin typeface="Quattrocento Sans"/>
                <a:ea typeface="Quattrocento Sans"/>
                <a:cs typeface="Quattrocento Sans"/>
                <a:sym typeface="Quattrocento Sans"/>
              </a:endParaRPr>
            </a:p>
          </p:txBody>
        </p:sp>
      </p:grpSp>
      <p:sp>
        <p:nvSpPr>
          <p:cNvPr id="162" name="Shape 162"/>
          <p:cNvSpPr/>
          <p:nvPr>
            <p:ph idx="3" type="pic"/>
          </p:nvPr>
        </p:nvSpPr>
        <p:spPr>
          <a:xfrm>
            <a:off x="4160085" y="397202"/>
            <a:ext cx="2244900" cy="1728900"/>
          </a:xfrm>
          <a:prstGeom prst="rect">
            <a:avLst/>
          </a:prstGeom>
          <a:solidFill>
            <a:schemeClr val="lt2"/>
          </a:solidFill>
          <a:ln cap="flat" cmpd="sng" w="38100">
            <a:solidFill>
              <a:schemeClr val="lt1"/>
            </a:solidFill>
            <a:prstDash val="solid"/>
            <a:round/>
            <a:headEnd len="med" w="med" type="none"/>
            <a:tailEnd len="med" w="med" type="none"/>
          </a:ln>
        </p:spPr>
        <p:txBody>
          <a:bodyPr anchorCtr="0" anchor="t" bIns="91425" lIns="91425" rIns="91425" tIns="91425"/>
          <a:lstStyle>
            <a:lvl1pPr indent="0" lvl="0" marL="0" marR="0" rtl="0" algn="ctr">
              <a:lnSpc>
                <a:spcPct val="100000"/>
              </a:lnSpc>
              <a:spcBef>
                <a:spcPts val="1800"/>
              </a:spcBef>
              <a:buClr>
                <a:schemeClr val="dk1"/>
              </a:buClr>
              <a:buFont typeface="Arial"/>
              <a:buNone/>
              <a:defRPr b="0" i="0" sz="2400" u="none" cap="none" strike="noStrike">
                <a:solidFill>
                  <a:schemeClr val="dk1"/>
                </a:solidFill>
                <a:latin typeface="Quattrocento Sans"/>
                <a:ea typeface="Quattrocento Sans"/>
                <a:cs typeface="Quattrocento Sans"/>
                <a:sym typeface="Quattrocento Sans"/>
              </a:defRPr>
            </a:lvl1pPr>
            <a:lvl2pPr indent="-156464" lvl="1" marL="740664" marR="0" rtl="0" algn="l">
              <a:lnSpc>
                <a:spcPct val="100000"/>
              </a:lnSpc>
              <a:spcBef>
                <a:spcPts val="1200"/>
              </a:spcBef>
              <a:buClr>
                <a:schemeClr val="dk1"/>
              </a:buClr>
              <a:buSzPct val="100000"/>
              <a:buFont typeface="Arial"/>
              <a:buChar char="•"/>
              <a:defRPr b="0" i="0" sz="2000" u="none" cap="none" strike="noStrike">
                <a:solidFill>
                  <a:schemeClr val="dk1"/>
                </a:solidFill>
                <a:latin typeface="Quattrocento Sans"/>
                <a:ea typeface="Quattrocento Sans"/>
                <a:cs typeface="Quattrocento Sans"/>
                <a:sym typeface="Quattrocento Sans"/>
              </a:defRPr>
            </a:lvl2pPr>
            <a:lvl3pPr indent="-114300" lvl="2" marL="1143000" marR="0" rtl="0" algn="l">
              <a:lnSpc>
                <a:spcPct val="100000"/>
              </a:lnSpc>
              <a:spcBef>
                <a:spcPts val="800"/>
              </a:spcBef>
              <a:buClr>
                <a:schemeClr val="dk1"/>
              </a:buClr>
              <a:buSzPct val="100000"/>
              <a:buFont typeface="Arial"/>
              <a:buChar char="•"/>
              <a:defRPr b="0" i="0" sz="1800" u="none" cap="none" strike="noStrike">
                <a:solidFill>
                  <a:schemeClr val="dk1"/>
                </a:solidFill>
                <a:latin typeface="Quattrocento Sans"/>
                <a:ea typeface="Quattrocento Sans"/>
                <a:cs typeface="Quattrocento Sans"/>
                <a:sym typeface="Quattrocento Sans"/>
              </a:defRPr>
            </a:lvl3pPr>
            <a:lvl4pPr indent="-127000" lvl="3" marL="1600200" marR="0" rtl="0" algn="l">
              <a:lnSpc>
                <a:spcPct val="100000"/>
              </a:lnSpc>
              <a:spcBef>
                <a:spcPts val="600"/>
              </a:spcBef>
              <a:buClr>
                <a:schemeClr val="dk1"/>
              </a:buClr>
              <a:buSzPct val="100000"/>
              <a:buFont typeface="Arial"/>
              <a:buChar char="•"/>
              <a:defRPr b="0" i="0" sz="1600" u="none" cap="none" strike="noStrike">
                <a:solidFill>
                  <a:schemeClr val="dk1"/>
                </a:solidFill>
                <a:latin typeface="Quattrocento Sans"/>
                <a:ea typeface="Quattrocento Sans"/>
                <a:cs typeface="Quattrocento Sans"/>
                <a:sym typeface="Quattrocento Sans"/>
              </a:defRPr>
            </a:lvl4pPr>
            <a:lvl5pPr indent="-127000" lvl="4" marL="2057400" marR="0" rtl="0" algn="l">
              <a:lnSpc>
                <a:spcPct val="100000"/>
              </a:lnSpc>
              <a:spcBef>
                <a:spcPts val="600"/>
              </a:spcBef>
              <a:buClr>
                <a:schemeClr val="dk1"/>
              </a:buClr>
              <a:buSzPct val="100000"/>
              <a:buFont typeface="Arial"/>
              <a:buChar char="•"/>
              <a:defRPr b="0" i="0" sz="1600" u="none" cap="none" strike="noStrike">
                <a:solidFill>
                  <a:schemeClr val="dk1"/>
                </a:solidFill>
                <a:latin typeface="Quattrocento Sans"/>
                <a:ea typeface="Quattrocento Sans"/>
                <a:cs typeface="Quattrocento Sans"/>
                <a:sym typeface="Quattrocento Sans"/>
              </a:defRPr>
            </a:lvl5pPr>
            <a:lvl6pPr indent="-127000" lvl="5" marL="2514600" marR="0" rtl="0" algn="l">
              <a:lnSpc>
                <a:spcPct val="90000"/>
              </a:lnSpc>
              <a:spcBef>
                <a:spcPts val="600"/>
              </a:spcBef>
              <a:buClr>
                <a:schemeClr val="dk1"/>
              </a:buClr>
              <a:buSzPct val="100000"/>
              <a:buFont typeface="Arial"/>
              <a:buChar char="•"/>
              <a:defRPr b="0" i="0" sz="1600" u="none" cap="none" strike="noStrike">
                <a:solidFill>
                  <a:schemeClr val="dk1"/>
                </a:solidFill>
                <a:latin typeface="Quattrocento Sans"/>
                <a:ea typeface="Quattrocento Sans"/>
                <a:cs typeface="Quattrocento Sans"/>
                <a:sym typeface="Quattrocento Sans"/>
              </a:defRPr>
            </a:lvl6pPr>
            <a:lvl7pPr indent="-127000" lvl="6" marL="2971800" marR="0" rtl="0" algn="l">
              <a:lnSpc>
                <a:spcPct val="90000"/>
              </a:lnSpc>
              <a:spcBef>
                <a:spcPts val="600"/>
              </a:spcBef>
              <a:buClr>
                <a:schemeClr val="dk1"/>
              </a:buClr>
              <a:buSzPct val="100000"/>
              <a:buFont typeface="Arial"/>
              <a:buChar char="•"/>
              <a:defRPr b="0" i="0" sz="1600" u="none" cap="none" strike="noStrike">
                <a:solidFill>
                  <a:schemeClr val="dk1"/>
                </a:solidFill>
                <a:latin typeface="Quattrocento Sans"/>
                <a:ea typeface="Quattrocento Sans"/>
                <a:cs typeface="Quattrocento Sans"/>
                <a:sym typeface="Quattrocento Sans"/>
              </a:defRPr>
            </a:lvl7pPr>
            <a:lvl8pPr indent="-127000" lvl="7" marL="3429000" marR="0" rtl="0" algn="l">
              <a:lnSpc>
                <a:spcPct val="90000"/>
              </a:lnSpc>
              <a:spcBef>
                <a:spcPts val="600"/>
              </a:spcBef>
              <a:buClr>
                <a:schemeClr val="dk1"/>
              </a:buClr>
              <a:buSzPct val="100000"/>
              <a:buFont typeface="Arial"/>
              <a:buChar char="•"/>
              <a:defRPr b="0" i="0" sz="1600" u="none" cap="none" strike="noStrike">
                <a:solidFill>
                  <a:schemeClr val="dk1"/>
                </a:solidFill>
                <a:latin typeface="Quattrocento Sans"/>
                <a:ea typeface="Quattrocento Sans"/>
                <a:cs typeface="Quattrocento Sans"/>
                <a:sym typeface="Quattrocento Sans"/>
              </a:defRPr>
            </a:lvl8pPr>
            <a:lvl9pPr indent="-127000" lvl="8" marL="3886200" marR="0" rtl="0" algn="l">
              <a:lnSpc>
                <a:spcPct val="90000"/>
              </a:lnSpc>
              <a:spcBef>
                <a:spcPts val="600"/>
              </a:spcBef>
              <a:buClr>
                <a:schemeClr val="dk1"/>
              </a:buClr>
              <a:buSzPct val="100000"/>
              <a:buFont typeface="Arial"/>
              <a:buChar char="•"/>
              <a:defRPr b="0" i="0" sz="1600" u="none" cap="none" strike="noStrike">
                <a:solidFill>
                  <a:schemeClr val="dk1"/>
                </a:solidFill>
                <a:latin typeface="Quattrocento Sans"/>
                <a:ea typeface="Quattrocento Sans"/>
                <a:cs typeface="Quattrocento Sans"/>
                <a:sym typeface="Quattrocento Sans"/>
              </a:defRPr>
            </a:lvl9pPr>
          </a:lstStyle>
          <a:p/>
        </p:txBody>
      </p:sp>
      <p:grpSp>
        <p:nvGrpSpPr>
          <p:cNvPr id="163" name="Shape 163"/>
          <p:cNvGrpSpPr/>
          <p:nvPr/>
        </p:nvGrpSpPr>
        <p:grpSpPr>
          <a:xfrm>
            <a:off x="3991869" y="2577090"/>
            <a:ext cx="2542274" cy="2033124"/>
            <a:chOff x="895350" y="3313112"/>
            <a:chExt cx="3613237" cy="2790837"/>
          </a:xfrm>
        </p:grpSpPr>
        <p:sp>
          <p:nvSpPr>
            <p:cNvPr id="164" name="Shape 164"/>
            <p:cNvSpPr/>
            <p:nvPr/>
          </p:nvSpPr>
          <p:spPr>
            <a:xfrm>
              <a:off x="963612" y="3725862"/>
              <a:ext cx="11100" cy="1952700"/>
            </a:xfrm>
            <a:custGeom>
              <a:pathLst>
                <a:path extrusionOk="0" h="120000" w="120000">
                  <a:moveTo>
                    <a:pt x="72000" y="0"/>
                  </a:moveTo>
                  <a:cubicBezTo>
                    <a:pt x="96000" y="10092"/>
                    <a:pt x="96000" y="20046"/>
                    <a:pt x="96000" y="30000"/>
                  </a:cubicBezTo>
                  <a:cubicBezTo>
                    <a:pt x="96000" y="34976"/>
                    <a:pt x="72000" y="40092"/>
                    <a:pt x="72000" y="45069"/>
                  </a:cubicBezTo>
                  <a:cubicBezTo>
                    <a:pt x="72000" y="50046"/>
                    <a:pt x="72000" y="55023"/>
                    <a:pt x="96000" y="60000"/>
                  </a:cubicBezTo>
                  <a:cubicBezTo>
                    <a:pt x="96000" y="70092"/>
                    <a:pt x="120000" y="80046"/>
                    <a:pt x="96000" y="90000"/>
                  </a:cubicBezTo>
                  <a:cubicBezTo>
                    <a:pt x="120000" y="94976"/>
                    <a:pt x="96000" y="100092"/>
                    <a:pt x="96000" y="105069"/>
                  </a:cubicBezTo>
                  <a:cubicBezTo>
                    <a:pt x="96000" y="110046"/>
                    <a:pt x="72000" y="115023"/>
                    <a:pt x="72000" y="120000"/>
                  </a:cubicBezTo>
                  <a:cubicBezTo>
                    <a:pt x="48000" y="120000"/>
                    <a:pt x="48000" y="120000"/>
                    <a:pt x="48000" y="120000"/>
                  </a:cubicBezTo>
                  <a:cubicBezTo>
                    <a:pt x="48000" y="115023"/>
                    <a:pt x="24000" y="110046"/>
                    <a:pt x="24000" y="105069"/>
                  </a:cubicBezTo>
                  <a:cubicBezTo>
                    <a:pt x="24000" y="100092"/>
                    <a:pt x="0" y="94976"/>
                    <a:pt x="0" y="90000"/>
                  </a:cubicBezTo>
                  <a:cubicBezTo>
                    <a:pt x="0" y="80046"/>
                    <a:pt x="24000" y="70092"/>
                    <a:pt x="24000" y="60000"/>
                  </a:cubicBezTo>
                  <a:cubicBezTo>
                    <a:pt x="48000" y="55023"/>
                    <a:pt x="48000" y="50046"/>
                    <a:pt x="48000" y="45069"/>
                  </a:cubicBezTo>
                  <a:cubicBezTo>
                    <a:pt x="48000" y="40092"/>
                    <a:pt x="24000" y="34976"/>
                    <a:pt x="24000" y="30000"/>
                  </a:cubicBezTo>
                  <a:cubicBezTo>
                    <a:pt x="0" y="20046"/>
                    <a:pt x="24000" y="10092"/>
                    <a:pt x="48000" y="0"/>
                  </a:cubicBezTo>
                  <a:lnTo>
                    <a:pt x="72000" y="0"/>
                  </a:lnTo>
                  <a:close/>
                </a:path>
              </a:pathLst>
            </a:custGeom>
            <a:solidFill>
              <a:srgbClr val="4D290A"/>
            </a:solidFill>
            <a:ln>
              <a:noFill/>
            </a:ln>
          </p:spPr>
          <p:txBody>
            <a:bodyPr anchorCtr="0" anchor="t" bIns="45700" lIns="91425" rIns="91425" tIns="45700">
              <a:noAutofit/>
            </a:bodyPr>
            <a:lstStyle/>
            <a:p>
              <a:pPr indent="0" lvl="0" marL="0" marR="0" rtl="0" algn="l">
                <a:spcBef>
                  <a:spcPts val="0"/>
                </a:spcBef>
                <a:buNone/>
              </a:pPr>
              <a:r>
                <a:t/>
              </a:r>
              <a:endParaRPr sz="1800">
                <a:solidFill>
                  <a:schemeClr val="dk1"/>
                </a:solidFill>
                <a:latin typeface="Quattrocento Sans"/>
                <a:ea typeface="Quattrocento Sans"/>
                <a:cs typeface="Quattrocento Sans"/>
                <a:sym typeface="Quattrocento Sans"/>
              </a:endParaRPr>
            </a:p>
          </p:txBody>
        </p:sp>
        <p:sp>
          <p:nvSpPr>
            <p:cNvPr id="165" name="Shape 165"/>
            <p:cNvSpPr/>
            <p:nvPr/>
          </p:nvSpPr>
          <p:spPr>
            <a:xfrm>
              <a:off x="1350962" y="6038850"/>
              <a:ext cx="2736900" cy="11100"/>
            </a:xfrm>
            <a:custGeom>
              <a:pathLst>
                <a:path extrusionOk="0" h="120000" w="120000">
                  <a:moveTo>
                    <a:pt x="0" y="48000"/>
                  </a:moveTo>
                  <a:cubicBezTo>
                    <a:pt x="9967" y="24000"/>
                    <a:pt x="19934" y="0"/>
                    <a:pt x="30000" y="24000"/>
                  </a:cubicBezTo>
                  <a:cubicBezTo>
                    <a:pt x="34934" y="24000"/>
                    <a:pt x="39967" y="48000"/>
                    <a:pt x="45000" y="48000"/>
                  </a:cubicBezTo>
                  <a:cubicBezTo>
                    <a:pt x="49934" y="48000"/>
                    <a:pt x="54967" y="24000"/>
                    <a:pt x="60000" y="24000"/>
                  </a:cubicBezTo>
                  <a:cubicBezTo>
                    <a:pt x="69967" y="24000"/>
                    <a:pt x="79934" y="0"/>
                    <a:pt x="90000" y="0"/>
                  </a:cubicBezTo>
                  <a:cubicBezTo>
                    <a:pt x="94934" y="0"/>
                    <a:pt x="99967" y="24000"/>
                    <a:pt x="105000" y="24000"/>
                  </a:cubicBezTo>
                  <a:cubicBezTo>
                    <a:pt x="109934" y="24000"/>
                    <a:pt x="114967" y="24000"/>
                    <a:pt x="120000" y="48000"/>
                  </a:cubicBezTo>
                  <a:cubicBezTo>
                    <a:pt x="120000" y="48000"/>
                    <a:pt x="120000" y="48000"/>
                    <a:pt x="120000" y="48000"/>
                  </a:cubicBezTo>
                  <a:cubicBezTo>
                    <a:pt x="114967" y="72000"/>
                    <a:pt x="109934" y="72000"/>
                    <a:pt x="105000" y="96000"/>
                  </a:cubicBezTo>
                  <a:cubicBezTo>
                    <a:pt x="99967" y="96000"/>
                    <a:pt x="94934" y="96000"/>
                    <a:pt x="90000" y="96000"/>
                  </a:cubicBezTo>
                  <a:cubicBezTo>
                    <a:pt x="79934" y="120000"/>
                    <a:pt x="69967" y="96000"/>
                    <a:pt x="60000" y="72000"/>
                  </a:cubicBezTo>
                  <a:cubicBezTo>
                    <a:pt x="54967" y="72000"/>
                    <a:pt x="49934" y="72000"/>
                    <a:pt x="45000" y="72000"/>
                  </a:cubicBezTo>
                  <a:cubicBezTo>
                    <a:pt x="39967" y="72000"/>
                    <a:pt x="34934" y="96000"/>
                    <a:pt x="30000" y="96000"/>
                  </a:cubicBezTo>
                  <a:cubicBezTo>
                    <a:pt x="19934" y="96000"/>
                    <a:pt x="9967" y="96000"/>
                    <a:pt x="0" y="48000"/>
                  </a:cubicBezTo>
                  <a:close/>
                </a:path>
              </a:pathLst>
            </a:custGeom>
            <a:solidFill>
              <a:srgbClr val="4D290A"/>
            </a:solidFill>
            <a:ln>
              <a:noFill/>
            </a:ln>
          </p:spPr>
          <p:txBody>
            <a:bodyPr anchorCtr="0" anchor="t" bIns="45700" lIns="91425" rIns="91425" tIns="45700">
              <a:noAutofit/>
            </a:bodyPr>
            <a:lstStyle/>
            <a:p>
              <a:pPr indent="0" lvl="0" marL="0" marR="0" rtl="0" algn="l">
                <a:spcBef>
                  <a:spcPts val="0"/>
                </a:spcBef>
                <a:buNone/>
              </a:pPr>
              <a:r>
                <a:t/>
              </a:r>
              <a:endParaRPr sz="1800">
                <a:solidFill>
                  <a:schemeClr val="dk1"/>
                </a:solidFill>
                <a:latin typeface="Quattrocento Sans"/>
                <a:ea typeface="Quattrocento Sans"/>
                <a:cs typeface="Quattrocento Sans"/>
                <a:sym typeface="Quattrocento Sans"/>
              </a:endParaRPr>
            </a:p>
          </p:txBody>
        </p:sp>
        <p:sp>
          <p:nvSpPr>
            <p:cNvPr id="166" name="Shape 166"/>
            <p:cNvSpPr/>
            <p:nvPr/>
          </p:nvSpPr>
          <p:spPr>
            <a:xfrm>
              <a:off x="1330325" y="3378200"/>
              <a:ext cx="2743200" cy="11100"/>
            </a:xfrm>
            <a:custGeom>
              <a:pathLst>
                <a:path extrusionOk="0" h="120000" w="120000">
                  <a:moveTo>
                    <a:pt x="0" y="48000"/>
                  </a:moveTo>
                  <a:cubicBezTo>
                    <a:pt x="9942" y="24000"/>
                    <a:pt x="19983" y="0"/>
                    <a:pt x="29926" y="24000"/>
                  </a:cubicBezTo>
                  <a:cubicBezTo>
                    <a:pt x="34946" y="24000"/>
                    <a:pt x="39967" y="48000"/>
                    <a:pt x="44987" y="48000"/>
                  </a:cubicBezTo>
                  <a:cubicBezTo>
                    <a:pt x="50008" y="48000"/>
                    <a:pt x="55028" y="24000"/>
                    <a:pt x="59950" y="24000"/>
                  </a:cubicBezTo>
                  <a:cubicBezTo>
                    <a:pt x="69991" y="24000"/>
                    <a:pt x="80032" y="0"/>
                    <a:pt x="89975" y="0"/>
                  </a:cubicBezTo>
                  <a:cubicBezTo>
                    <a:pt x="94995" y="0"/>
                    <a:pt x="100016" y="24000"/>
                    <a:pt x="105036" y="24000"/>
                  </a:cubicBezTo>
                  <a:cubicBezTo>
                    <a:pt x="109958" y="24000"/>
                    <a:pt x="114979" y="24000"/>
                    <a:pt x="120000" y="48000"/>
                  </a:cubicBezTo>
                  <a:cubicBezTo>
                    <a:pt x="120000" y="72000"/>
                    <a:pt x="120000" y="72000"/>
                    <a:pt x="120000" y="72000"/>
                  </a:cubicBezTo>
                  <a:cubicBezTo>
                    <a:pt x="114979" y="72000"/>
                    <a:pt x="109958" y="96000"/>
                    <a:pt x="105036" y="96000"/>
                  </a:cubicBezTo>
                  <a:cubicBezTo>
                    <a:pt x="100016" y="96000"/>
                    <a:pt x="94995" y="96000"/>
                    <a:pt x="89975" y="96000"/>
                  </a:cubicBezTo>
                  <a:cubicBezTo>
                    <a:pt x="80032" y="120000"/>
                    <a:pt x="69991" y="96000"/>
                    <a:pt x="59950" y="72000"/>
                  </a:cubicBezTo>
                  <a:cubicBezTo>
                    <a:pt x="55028" y="72000"/>
                    <a:pt x="50008" y="72000"/>
                    <a:pt x="44987" y="72000"/>
                  </a:cubicBezTo>
                  <a:cubicBezTo>
                    <a:pt x="39967" y="72000"/>
                    <a:pt x="34946" y="96000"/>
                    <a:pt x="29926" y="96000"/>
                  </a:cubicBezTo>
                  <a:cubicBezTo>
                    <a:pt x="19983" y="96000"/>
                    <a:pt x="9942" y="96000"/>
                    <a:pt x="0" y="72000"/>
                  </a:cubicBezTo>
                  <a:lnTo>
                    <a:pt x="0" y="48000"/>
                  </a:lnTo>
                  <a:close/>
                </a:path>
              </a:pathLst>
            </a:custGeom>
            <a:solidFill>
              <a:srgbClr val="4D290A"/>
            </a:solidFill>
            <a:ln>
              <a:noFill/>
            </a:ln>
          </p:spPr>
          <p:txBody>
            <a:bodyPr anchorCtr="0" anchor="t" bIns="45700" lIns="91425" rIns="91425" tIns="45700">
              <a:noAutofit/>
            </a:bodyPr>
            <a:lstStyle/>
            <a:p>
              <a:pPr indent="0" lvl="0" marL="0" marR="0" rtl="0" algn="l">
                <a:spcBef>
                  <a:spcPts val="0"/>
                </a:spcBef>
                <a:buNone/>
              </a:pPr>
              <a:r>
                <a:t/>
              </a:r>
              <a:endParaRPr sz="1800">
                <a:solidFill>
                  <a:schemeClr val="dk1"/>
                </a:solidFill>
                <a:latin typeface="Quattrocento Sans"/>
                <a:ea typeface="Quattrocento Sans"/>
                <a:cs typeface="Quattrocento Sans"/>
                <a:sym typeface="Quattrocento Sans"/>
              </a:endParaRPr>
            </a:p>
          </p:txBody>
        </p:sp>
        <p:sp>
          <p:nvSpPr>
            <p:cNvPr id="167" name="Shape 167"/>
            <p:cNvSpPr/>
            <p:nvPr/>
          </p:nvSpPr>
          <p:spPr>
            <a:xfrm>
              <a:off x="4443412" y="3759200"/>
              <a:ext cx="9600" cy="1919400"/>
            </a:xfrm>
            <a:custGeom>
              <a:pathLst>
                <a:path extrusionOk="0" h="120000" w="120000">
                  <a:moveTo>
                    <a:pt x="60000" y="120000"/>
                  </a:moveTo>
                  <a:cubicBezTo>
                    <a:pt x="0" y="110011"/>
                    <a:pt x="0" y="100023"/>
                    <a:pt x="0" y="90035"/>
                  </a:cubicBezTo>
                  <a:cubicBezTo>
                    <a:pt x="0" y="84970"/>
                    <a:pt x="30000" y="80046"/>
                    <a:pt x="30000" y="74982"/>
                  </a:cubicBezTo>
                  <a:cubicBezTo>
                    <a:pt x="30000" y="70058"/>
                    <a:pt x="30000" y="64994"/>
                    <a:pt x="30000" y="60070"/>
                  </a:cubicBezTo>
                  <a:cubicBezTo>
                    <a:pt x="0" y="50082"/>
                    <a:pt x="0" y="39953"/>
                    <a:pt x="0" y="29964"/>
                  </a:cubicBezTo>
                  <a:cubicBezTo>
                    <a:pt x="0" y="25041"/>
                    <a:pt x="0" y="19976"/>
                    <a:pt x="0" y="15052"/>
                  </a:cubicBezTo>
                  <a:cubicBezTo>
                    <a:pt x="30000" y="9988"/>
                    <a:pt x="30000" y="5064"/>
                    <a:pt x="60000" y="0"/>
                  </a:cubicBezTo>
                  <a:cubicBezTo>
                    <a:pt x="60000" y="0"/>
                    <a:pt x="60000" y="0"/>
                    <a:pt x="60000" y="0"/>
                  </a:cubicBezTo>
                  <a:cubicBezTo>
                    <a:pt x="90000" y="5064"/>
                    <a:pt x="90000" y="9988"/>
                    <a:pt x="90000" y="15052"/>
                  </a:cubicBezTo>
                  <a:cubicBezTo>
                    <a:pt x="120000" y="19976"/>
                    <a:pt x="120000" y="25041"/>
                    <a:pt x="120000" y="29964"/>
                  </a:cubicBezTo>
                  <a:cubicBezTo>
                    <a:pt x="120000" y="39953"/>
                    <a:pt x="90000" y="50082"/>
                    <a:pt x="90000" y="60070"/>
                  </a:cubicBezTo>
                  <a:cubicBezTo>
                    <a:pt x="90000" y="64994"/>
                    <a:pt x="60000" y="70058"/>
                    <a:pt x="60000" y="74982"/>
                  </a:cubicBezTo>
                  <a:cubicBezTo>
                    <a:pt x="90000" y="80046"/>
                    <a:pt x="90000" y="84970"/>
                    <a:pt x="90000" y="90035"/>
                  </a:cubicBezTo>
                  <a:cubicBezTo>
                    <a:pt x="120000" y="100023"/>
                    <a:pt x="90000" y="110011"/>
                    <a:pt x="60000" y="120000"/>
                  </a:cubicBezTo>
                  <a:close/>
                </a:path>
              </a:pathLst>
            </a:custGeom>
            <a:solidFill>
              <a:srgbClr val="4D290A"/>
            </a:solidFill>
            <a:ln>
              <a:noFill/>
            </a:ln>
          </p:spPr>
          <p:txBody>
            <a:bodyPr anchorCtr="0" anchor="t" bIns="45700" lIns="91425" rIns="91425" tIns="45700">
              <a:noAutofit/>
            </a:bodyPr>
            <a:lstStyle/>
            <a:p>
              <a:pPr indent="0" lvl="0" marL="0" marR="0" rtl="0" algn="l">
                <a:spcBef>
                  <a:spcPts val="0"/>
                </a:spcBef>
                <a:buNone/>
              </a:pPr>
              <a:r>
                <a:t/>
              </a:r>
              <a:endParaRPr sz="1800">
                <a:solidFill>
                  <a:schemeClr val="dk1"/>
                </a:solidFill>
                <a:latin typeface="Quattrocento Sans"/>
                <a:ea typeface="Quattrocento Sans"/>
                <a:cs typeface="Quattrocento Sans"/>
                <a:sym typeface="Quattrocento Sans"/>
              </a:endParaRPr>
            </a:p>
          </p:txBody>
        </p:sp>
        <p:sp>
          <p:nvSpPr>
            <p:cNvPr id="168" name="Shape 168"/>
            <p:cNvSpPr/>
            <p:nvPr/>
          </p:nvSpPr>
          <p:spPr>
            <a:xfrm>
              <a:off x="903287" y="5772150"/>
              <a:ext cx="341400" cy="331800"/>
            </a:xfrm>
            <a:custGeom>
              <a:pathLst>
                <a:path extrusionOk="0" h="120000" w="120000">
                  <a:moveTo>
                    <a:pt x="100263" y="98918"/>
                  </a:moveTo>
                  <a:cubicBezTo>
                    <a:pt x="90789" y="95675"/>
                    <a:pt x="78157" y="111081"/>
                    <a:pt x="66315" y="108648"/>
                  </a:cubicBezTo>
                  <a:cubicBezTo>
                    <a:pt x="72631" y="115135"/>
                    <a:pt x="83684" y="105405"/>
                    <a:pt x="88421" y="106216"/>
                  </a:cubicBezTo>
                  <a:cubicBezTo>
                    <a:pt x="75000" y="119189"/>
                    <a:pt x="52105" y="102972"/>
                    <a:pt x="37894" y="115135"/>
                  </a:cubicBezTo>
                  <a:cubicBezTo>
                    <a:pt x="15000" y="115135"/>
                    <a:pt x="789" y="99729"/>
                    <a:pt x="3157" y="77027"/>
                  </a:cubicBezTo>
                  <a:cubicBezTo>
                    <a:pt x="4736" y="66486"/>
                    <a:pt x="15000" y="60000"/>
                    <a:pt x="15789" y="49459"/>
                  </a:cubicBezTo>
                  <a:cubicBezTo>
                    <a:pt x="18157" y="47027"/>
                    <a:pt x="17368" y="48648"/>
                    <a:pt x="20526" y="47027"/>
                  </a:cubicBezTo>
                  <a:cubicBezTo>
                    <a:pt x="19736" y="36486"/>
                    <a:pt x="26052" y="27567"/>
                    <a:pt x="24473" y="18648"/>
                  </a:cubicBezTo>
                  <a:cubicBezTo>
                    <a:pt x="23684" y="9729"/>
                    <a:pt x="15000" y="6486"/>
                    <a:pt x="15000" y="0"/>
                  </a:cubicBezTo>
                  <a:cubicBezTo>
                    <a:pt x="28421" y="5675"/>
                    <a:pt x="32368" y="29189"/>
                    <a:pt x="26052" y="46216"/>
                  </a:cubicBezTo>
                  <a:cubicBezTo>
                    <a:pt x="26842" y="48648"/>
                    <a:pt x="31578" y="47837"/>
                    <a:pt x="32368" y="51081"/>
                  </a:cubicBezTo>
                  <a:cubicBezTo>
                    <a:pt x="33947" y="55945"/>
                    <a:pt x="31578" y="60810"/>
                    <a:pt x="28421" y="64864"/>
                  </a:cubicBezTo>
                  <a:cubicBezTo>
                    <a:pt x="21315" y="64054"/>
                    <a:pt x="15789" y="60000"/>
                    <a:pt x="20526" y="54324"/>
                  </a:cubicBezTo>
                  <a:cubicBezTo>
                    <a:pt x="789" y="71351"/>
                    <a:pt x="11052" y="120000"/>
                    <a:pt x="50526" y="107027"/>
                  </a:cubicBezTo>
                  <a:cubicBezTo>
                    <a:pt x="42631" y="95675"/>
                    <a:pt x="57631" y="78648"/>
                    <a:pt x="66315" y="90810"/>
                  </a:cubicBezTo>
                  <a:cubicBezTo>
                    <a:pt x="67894" y="99729"/>
                    <a:pt x="63947" y="102162"/>
                    <a:pt x="60789" y="106216"/>
                  </a:cubicBezTo>
                  <a:cubicBezTo>
                    <a:pt x="79736" y="111081"/>
                    <a:pt x="105000" y="82702"/>
                    <a:pt x="120000" y="104594"/>
                  </a:cubicBezTo>
                  <a:cubicBezTo>
                    <a:pt x="112894" y="94864"/>
                    <a:pt x="97894" y="100540"/>
                    <a:pt x="90000" y="106216"/>
                  </a:cubicBezTo>
                  <a:cubicBezTo>
                    <a:pt x="91578" y="102162"/>
                    <a:pt x="97105" y="102162"/>
                    <a:pt x="100263" y="98918"/>
                  </a:cubicBezTo>
                  <a:close/>
                  <a:moveTo>
                    <a:pt x="58421" y="103783"/>
                  </a:moveTo>
                  <a:cubicBezTo>
                    <a:pt x="71842" y="102972"/>
                    <a:pt x="61578" y="79459"/>
                    <a:pt x="53684" y="90810"/>
                  </a:cubicBezTo>
                  <a:cubicBezTo>
                    <a:pt x="59210" y="90810"/>
                    <a:pt x="54473" y="94864"/>
                    <a:pt x="52105" y="94864"/>
                  </a:cubicBezTo>
                  <a:cubicBezTo>
                    <a:pt x="52105" y="96486"/>
                    <a:pt x="52105" y="98918"/>
                    <a:pt x="52105" y="101351"/>
                  </a:cubicBezTo>
                  <a:cubicBezTo>
                    <a:pt x="53684" y="102162"/>
                    <a:pt x="54473" y="103783"/>
                    <a:pt x="57631" y="103783"/>
                  </a:cubicBezTo>
                  <a:cubicBezTo>
                    <a:pt x="59210" y="100540"/>
                    <a:pt x="63157" y="94864"/>
                    <a:pt x="58421" y="92432"/>
                  </a:cubicBezTo>
                  <a:cubicBezTo>
                    <a:pt x="66315" y="93243"/>
                    <a:pt x="61578" y="101351"/>
                    <a:pt x="58421" y="103783"/>
                  </a:cubicBezTo>
                  <a:close/>
                  <a:moveTo>
                    <a:pt x="7105" y="71351"/>
                  </a:moveTo>
                  <a:cubicBezTo>
                    <a:pt x="0" y="98108"/>
                    <a:pt x="22105" y="120000"/>
                    <a:pt x="44210" y="109459"/>
                  </a:cubicBezTo>
                  <a:cubicBezTo>
                    <a:pt x="15789" y="117567"/>
                    <a:pt x="10263" y="93243"/>
                    <a:pt x="7105" y="71351"/>
                  </a:cubicBezTo>
                  <a:close/>
                  <a:moveTo>
                    <a:pt x="29210" y="49459"/>
                  </a:moveTo>
                  <a:cubicBezTo>
                    <a:pt x="30000" y="55945"/>
                    <a:pt x="26842" y="58378"/>
                    <a:pt x="24473" y="62432"/>
                  </a:cubicBezTo>
                  <a:cubicBezTo>
                    <a:pt x="31578" y="63243"/>
                    <a:pt x="33157" y="53513"/>
                    <a:pt x="29210" y="49459"/>
                  </a:cubicBezTo>
                  <a:close/>
                  <a:moveTo>
                    <a:pt x="23684" y="46216"/>
                  </a:moveTo>
                  <a:cubicBezTo>
                    <a:pt x="23684" y="39729"/>
                    <a:pt x="30000" y="32432"/>
                    <a:pt x="26052" y="25135"/>
                  </a:cubicBezTo>
                  <a:cubicBezTo>
                    <a:pt x="26842" y="33243"/>
                    <a:pt x="20526" y="39729"/>
                    <a:pt x="23684" y="46216"/>
                  </a:cubicBezTo>
                  <a:close/>
                  <a:moveTo>
                    <a:pt x="23684" y="49459"/>
                  </a:moveTo>
                  <a:cubicBezTo>
                    <a:pt x="22105" y="51081"/>
                    <a:pt x="21315" y="58378"/>
                    <a:pt x="23684" y="60000"/>
                  </a:cubicBezTo>
                  <a:cubicBezTo>
                    <a:pt x="26052" y="56756"/>
                    <a:pt x="28421" y="51081"/>
                    <a:pt x="23684" y="49459"/>
                  </a:cubicBezTo>
                  <a:close/>
                </a:path>
              </a:pathLst>
            </a:custGeom>
            <a:solidFill>
              <a:srgbClr val="4D290A"/>
            </a:solidFill>
            <a:ln>
              <a:noFill/>
            </a:ln>
          </p:spPr>
          <p:txBody>
            <a:bodyPr anchorCtr="0" anchor="t" bIns="45700" lIns="91425" rIns="91425" tIns="45700">
              <a:noAutofit/>
            </a:bodyPr>
            <a:lstStyle/>
            <a:p>
              <a:pPr indent="0" lvl="0" marL="0" marR="0" rtl="0" algn="l">
                <a:spcBef>
                  <a:spcPts val="0"/>
                </a:spcBef>
                <a:buNone/>
              </a:pPr>
              <a:r>
                <a:t/>
              </a:r>
              <a:endParaRPr sz="1800">
                <a:solidFill>
                  <a:schemeClr val="dk1"/>
                </a:solidFill>
                <a:latin typeface="Quattrocento Sans"/>
                <a:ea typeface="Quattrocento Sans"/>
                <a:cs typeface="Quattrocento Sans"/>
                <a:sym typeface="Quattrocento Sans"/>
              </a:endParaRPr>
            </a:p>
          </p:txBody>
        </p:sp>
        <p:sp>
          <p:nvSpPr>
            <p:cNvPr id="169" name="Shape 169"/>
            <p:cNvSpPr/>
            <p:nvPr/>
          </p:nvSpPr>
          <p:spPr>
            <a:xfrm>
              <a:off x="906462" y="5768975"/>
              <a:ext cx="341400" cy="324000"/>
            </a:xfrm>
            <a:custGeom>
              <a:pathLst>
                <a:path extrusionOk="0" h="120000" w="120000">
                  <a:moveTo>
                    <a:pt x="37350" y="120000"/>
                  </a:moveTo>
                  <a:cubicBezTo>
                    <a:pt x="36556" y="120000"/>
                    <a:pt x="36556" y="120000"/>
                    <a:pt x="36556" y="120000"/>
                  </a:cubicBezTo>
                  <a:cubicBezTo>
                    <a:pt x="25430" y="120000"/>
                    <a:pt x="15099" y="115833"/>
                    <a:pt x="8741" y="107500"/>
                  </a:cubicBezTo>
                  <a:cubicBezTo>
                    <a:pt x="2384" y="100833"/>
                    <a:pt x="0" y="90833"/>
                    <a:pt x="1589" y="80000"/>
                  </a:cubicBezTo>
                  <a:cubicBezTo>
                    <a:pt x="2384" y="75000"/>
                    <a:pt x="4768" y="70000"/>
                    <a:pt x="7947" y="65833"/>
                  </a:cubicBezTo>
                  <a:cubicBezTo>
                    <a:pt x="10331" y="60833"/>
                    <a:pt x="13509" y="56666"/>
                    <a:pt x="13509" y="51666"/>
                  </a:cubicBezTo>
                  <a:cubicBezTo>
                    <a:pt x="13509" y="51666"/>
                    <a:pt x="13509" y="51666"/>
                    <a:pt x="13509" y="51666"/>
                  </a:cubicBezTo>
                  <a:cubicBezTo>
                    <a:pt x="15099" y="50000"/>
                    <a:pt x="15894" y="49166"/>
                    <a:pt x="16688" y="49166"/>
                  </a:cubicBezTo>
                  <a:cubicBezTo>
                    <a:pt x="16688" y="49166"/>
                    <a:pt x="17483" y="49166"/>
                    <a:pt x="18278" y="49166"/>
                  </a:cubicBezTo>
                  <a:cubicBezTo>
                    <a:pt x="18278" y="44166"/>
                    <a:pt x="19072" y="39166"/>
                    <a:pt x="20662" y="34166"/>
                  </a:cubicBezTo>
                  <a:cubicBezTo>
                    <a:pt x="22251" y="29166"/>
                    <a:pt x="23841" y="25000"/>
                    <a:pt x="23046" y="20000"/>
                  </a:cubicBezTo>
                  <a:cubicBezTo>
                    <a:pt x="22251" y="15833"/>
                    <a:pt x="19867" y="12500"/>
                    <a:pt x="17483" y="10000"/>
                  </a:cubicBezTo>
                  <a:cubicBezTo>
                    <a:pt x="15099" y="6666"/>
                    <a:pt x="12715" y="4166"/>
                    <a:pt x="12715" y="833"/>
                  </a:cubicBezTo>
                  <a:cubicBezTo>
                    <a:pt x="12715" y="0"/>
                    <a:pt x="12715" y="0"/>
                    <a:pt x="12715" y="0"/>
                  </a:cubicBezTo>
                  <a:cubicBezTo>
                    <a:pt x="13509" y="0"/>
                    <a:pt x="13509" y="0"/>
                    <a:pt x="13509" y="0"/>
                  </a:cubicBezTo>
                  <a:cubicBezTo>
                    <a:pt x="27814" y="6666"/>
                    <a:pt x="31788" y="30833"/>
                    <a:pt x="25430" y="48333"/>
                  </a:cubicBezTo>
                  <a:cubicBezTo>
                    <a:pt x="25430" y="49166"/>
                    <a:pt x="27019" y="49166"/>
                    <a:pt x="27814" y="50000"/>
                  </a:cubicBezTo>
                  <a:cubicBezTo>
                    <a:pt x="29403" y="50833"/>
                    <a:pt x="30993" y="50833"/>
                    <a:pt x="31788" y="52500"/>
                  </a:cubicBezTo>
                  <a:cubicBezTo>
                    <a:pt x="34172" y="60000"/>
                    <a:pt x="29403" y="65000"/>
                    <a:pt x="27019" y="67500"/>
                  </a:cubicBezTo>
                  <a:cubicBezTo>
                    <a:pt x="27019" y="67500"/>
                    <a:pt x="27019" y="67500"/>
                    <a:pt x="27019" y="67500"/>
                  </a:cubicBezTo>
                  <a:cubicBezTo>
                    <a:pt x="27019" y="67500"/>
                    <a:pt x="27019" y="67500"/>
                    <a:pt x="27019" y="67500"/>
                  </a:cubicBezTo>
                  <a:cubicBezTo>
                    <a:pt x="22251" y="67500"/>
                    <a:pt x="18278" y="65833"/>
                    <a:pt x="17483" y="63333"/>
                  </a:cubicBezTo>
                  <a:cubicBezTo>
                    <a:pt x="16688" y="62500"/>
                    <a:pt x="16688" y="60833"/>
                    <a:pt x="16688" y="59166"/>
                  </a:cubicBezTo>
                  <a:cubicBezTo>
                    <a:pt x="9536" y="68333"/>
                    <a:pt x="7947" y="81666"/>
                    <a:pt x="11920" y="93333"/>
                  </a:cubicBezTo>
                  <a:cubicBezTo>
                    <a:pt x="15894" y="105833"/>
                    <a:pt x="25430" y="112500"/>
                    <a:pt x="36556" y="112500"/>
                  </a:cubicBezTo>
                  <a:cubicBezTo>
                    <a:pt x="40529" y="112500"/>
                    <a:pt x="44503" y="111666"/>
                    <a:pt x="48476" y="110833"/>
                  </a:cubicBezTo>
                  <a:cubicBezTo>
                    <a:pt x="46092" y="106666"/>
                    <a:pt x="45298" y="101666"/>
                    <a:pt x="47682" y="96666"/>
                  </a:cubicBezTo>
                  <a:cubicBezTo>
                    <a:pt x="50066" y="92500"/>
                    <a:pt x="54039" y="89166"/>
                    <a:pt x="58013" y="89166"/>
                  </a:cubicBezTo>
                  <a:cubicBezTo>
                    <a:pt x="59602" y="89166"/>
                    <a:pt x="62781" y="90000"/>
                    <a:pt x="65960" y="94166"/>
                  </a:cubicBezTo>
                  <a:cubicBezTo>
                    <a:pt x="65960" y="94166"/>
                    <a:pt x="65960" y="94166"/>
                    <a:pt x="65960" y="94166"/>
                  </a:cubicBezTo>
                  <a:cubicBezTo>
                    <a:pt x="66754" y="101666"/>
                    <a:pt x="64370" y="105000"/>
                    <a:pt x="61192" y="108333"/>
                  </a:cubicBezTo>
                  <a:cubicBezTo>
                    <a:pt x="61192" y="108333"/>
                    <a:pt x="61192" y="109166"/>
                    <a:pt x="60397" y="109166"/>
                  </a:cubicBezTo>
                  <a:cubicBezTo>
                    <a:pt x="61986" y="110000"/>
                    <a:pt x="63576" y="110000"/>
                    <a:pt x="65165" y="110000"/>
                  </a:cubicBezTo>
                  <a:cubicBezTo>
                    <a:pt x="71523" y="110000"/>
                    <a:pt x="77880" y="107500"/>
                    <a:pt x="85033" y="104166"/>
                  </a:cubicBezTo>
                  <a:cubicBezTo>
                    <a:pt x="91390" y="101666"/>
                    <a:pt x="97748" y="99166"/>
                    <a:pt x="104105" y="99166"/>
                  </a:cubicBezTo>
                  <a:cubicBezTo>
                    <a:pt x="110463" y="99166"/>
                    <a:pt x="116026" y="102500"/>
                    <a:pt x="120000" y="108333"/>
                  </a:cubicBezTo>
                  <a:cubicBezTo>
                    <a:pt x="119205" y="109166"/>
                    <a:pt x="119205" y="109166"/>
                    <a:pt x="119205" y="109166"/>
                  </a:cubicBezTo>
                  <a:cubicBezTo>
                    <a:pt x="116026" y="105833"/>
                    <a:pt x="112847" y="103333"/>
                    <a:pt x="108079" y="103333"/>
                  </a:cubicBezTo>
                  <a:cubicBezTo>
                    <a:pt x="100132" y="103333"/>
                    <a:pt x="91390" y="109166"/>
                    <a:pt x="89006" y="110000"/>
                  </a:cubicBezTo>
                  <a:cubicBezTo>
                    <a:pt x="87417" y="111666"/>
                    <a:pt x="87417" y="111666"/>
                    <a:pt x="87417" y="111666"/>
                  </a:cubicBezTo>
                  <a:cubicBezTo>
                    <a:pt x="87417" y="110833"/>
                    <a:pt x="87417" y="110833"/>
                    <a:pt x="87417" y="110833"/>
                  </a:cubicBezTo>
                  <a:cubicBezTo>
                    <a:pt x="83443" y="114166"/>
                    <a:pt x="78675" y="115833"/>
                    <a:pt x="71523" y="115833"/>
                  </a:cubicBezTo>
                  <a:cubicBezTo>
                    <a:pt x="68344" y="115833"/>
                    <a:pt x="65165" y="115833"/>
                    <a:pt x="61986" y="115833"/>
                  </a:cubicBezTo>
                  <a:cubicBezTo>
                    <a:pt x="58807" y="115000"/>
                    <a:pt x="55629" y="115000"/>
                    <a:pt x="52450" y="115000"/>
                  </a:cubicBezTo>
                  <a:cubicBezTo>
                    <a:pt x="46092" y="115000"/>
                    <a:pt x="41324" y="116666"/>
                    <a:pt x="37350" y="120000"/>
                  </a:cubicBezTo>
                  <a:close/>
                  <a:moveTo>
                    <a:pt x="5562" y="71666"/>
                  </a:moveTo>
                  <a:cubicBezTo>
                    <a:pt x="3973" y="74166"/>
                    <a:pt x="3178" y="77500"/>
                    <a:pt x="2384" y="80000"/>
                  </a:cubicBezTo>
                  <a:cubicBezTo>
                    <a:pt x="1589" y="90833"/>
                    <a:pt x="3973" y="100000"/>
                    <a:pt x="9536" y="106666"/>
                  </a:cubicBezTo>
                  <a:cubicBezTo>
                    <a:pt x="15894" y="114166"/>
                    <a:pt x="25430" y="118333"/>
                    <a:pt x="36556" y="118333"/>
                  </a:cubicBezTo>
                  <a:cubicBezTo>
                    <a:pt x="40529" y="115000"/>
                    <a:pt x="45298" y="113333"/>
                    <a:pt x="52450" y="113333"/>
                  </a:cubicBezTo>
                  <a:cubicBezTo>
                    <a:pt x="55629" y="113333"/>
                    <a:pt x="58807" y="114166"/>
                    <a:pt x="61986" y="114166"/>
                  </a:cubicBezTo>
                  <a:cubicBezTo>
                    <a:pt x="64370" y="114166"/>
                    <a:pt x="65960" y="115000"/>
                    <a:pt x="68344" y="115000"/>
                  </a:cubicBezTo>
                  <a:cubicBezTo>
                    <a:pt x="66754" y="114166"/>
                    <a:pt x="65960" y="113333"/>
                    <a:pt x="64370" y="112500"/>
                  </a:cubicBezTo>
                  <a:cubicBezTo>
                    <a:pt x="63576" y="110833"/>
                    <a:pt x="63576" y="110833"/>
                    <a:pt x="63576" y="110833"/>
                  </a:cubicBezTo>
                  <a:cubicBezTo>
                    <a:pt x="65165" y="111666"/>
                    <a:pt x="65165" y="111666"/>
                    <a:pt x="65165" y="111666"/>
                  </a:cubicBezTo>
                  <a:cubicBezTo>
                    <a:pt x="65960" y="111666"/>
                    <a:pt x="66754" y="111666"/>
                    <a:pt x="68344" y="111666"/>
                  </a:cubicBezTo>
                  <a:cubicBezTo>
                    <a:pt x="73112" y="111666"/>
                    <a:pt x="78675" y="109166"/>
                    <a:pt x="83443" y="106666"/>
                  </a:cubicBezTo>
                  <a:cubicBezTo>
                    <a:pt x="83443" y="106666"/>
                    <a:pt x="83443" y="106666"/>
                    <a:pt x="83443" y="106666"/>
                  </a:cubicBezTo>
                  <a:cubicBezTo>
                    <a:pt x="77086" y="109166"/>
                    <a:pt x="70728" y="110833"/>
                    <a:pt x="65165" y="110833"/>
                  </a:cubicBezTo>
                  <a:cubicBezTo>
                    <a:pt x="62781" y="110833"/>
                    <a:pt x="61192" y="110833"/>
                    <a:pt x="59602" y="110833"/>
                  </a:cubicBezTo>
                  <a:cubicBezTo>
                    <a:pt x="58807" y="110000"/>
                    <a:pt x="58807" y="110000"/>
                    <a:pt x="58807" y="110000"/>
                  </a:cubicBezTo>
                  <a:cubicBezTo>
                    <a:pt x="58807" y="109166"/>
                    <a:pt x="58807" y="109166"/>
                    <a:pt x="58807" y="109166"/>
                  </a:cubicBezTo>
                  <a:cubicBezTo>
                    <a:pt x="59602" y="109166"/>
                    <a:pt x="60397" y="108333"/>
                    <a:pt x="60397" y="107500"/>
                  </a:cubicBezTo>
                  <a:cubicBezTo>
                    <a:pt x="61192" y="107500"/>
                    <a:pt x="61192" y="106666"/>
                    <a:pt x="61192" y="106666"/>
                  </a:cubicBezTo>
                  <a:cubicBezTo>
                    <a:pt x="60397" y="107500"/>
                    <a:pt x="58807" y="108333"/>
                    <a:pt x="57218" y="108333"/>
                  </a:cubicBezTo>
                  <a:cubicBezTo>
                    <a:pt x="55629" y="108333"/>
                    <a:pt x="55629" y="108333"/>
                    <a:pt x="55629" y="108333"/>
                  </a:cubicBezTo>
                  <a:cubicBezTo>
                    <a:pt x="55629" y="108333"/>
                    <a:pt x="55629" y="108333"/>
                    <a:pt x="55629" y="108333"/>
                  </a:cubicBezTo>
                  <a:cubicBezTo>
                    <a:pt x="54039" y="108333"/>
                    <a:pt x="53245" y="107500"/>
                    <a:pt x="52450" y="106666"/>
                  </a:cubicBezTo>
                  <a:cubicBezTo>
                    <a:pt x="51655" y="106666"/>
                    <a:pt x="50860" y="105833"/>
                    <a:pt x="50066" y="105833"/>
                  </a:cubicBezTo>
                  <a:cubicBezTo>
                    <a:pt x="50066" y="105833"/>
                    <a:pt x="50066" y="105833"/>
                    <a:pt x="50066" y="105833"/>
                  </a:cubicBezTo>
                  <a:cubicBezTo>
                    <a:pt x="50066" y="97500"/>
                    <a:pt x="50066" y="97500"/>
                    <a:pt x="50066" y="97500"/>
                  </a:cubicBezTo>
                  <a:cubicBezTo>
                    <a:pt x="50860" y="97500"/>
                    <a:pt x="50860" y="97500"/>
                    <a:pt x="50860" y="97500"/>
                  </a:cubicBezTo>
                  <a:cubicBezTo>
                    <a:pt x="50860" y="97500"/>
                    <a:pt x="50860" y="97500"/>
                    <a:pt x="50860" y="97500"/>
                  </a:cubicBezTo>
                  <a:cubicBezTo>
                    <a:pt x="52450" y="97500"/>
                    <a:pt x="54039" y="95833"/>
                    <a:pt x="54039" y="95000"/>
                  </a:cubicBezTo>
                  <a:cubicBezTo>
                    <a:pt x="54039" y="95000"/>
                    <a:pt x="54039" y="95000"/>
                    <a:pt x="52450" y="95000"/>
                  </a:cubicBezTo>
                  <a:cubicBezTo>
                    <a:pt x="51655" y="95000"/>
                    <a:pt x="51655" y="95000"/>
                    <a:pt x="51655" y="95000"/>
                  </a:cubicBezTo>
                  <a:cubicBezTo>
                    <a:pt x="52450" y="94166"/>
                    <a:pt x="52450" y="94166"/>
                    <a:pt x="52450" y="94166"/>
                  </a:cubicBezTo>
                  <a:cubicBezTo>
                    <a:pt x="53245" y="91666"/>
                    <a:pt x="54834" y="90833"/>
                    <a:pt x="56423" y="90833"/>
                  </a:cubicBezTo>
                  <a:cubicBezTo>
                    <a:pt x="53245" y="91666"/>
                    <a:pt x="50860" y="94166"/>
                    <a:pt x="49271" y="97500"/>
                  </a:cubicBezTo>
                  <a:cubicBezTo>
                    <a:pt x="46887" y="101666"/>
                    <a:pt x="46887" y="106666"/>
                    <a:pt x="50066" y="110833"/>
                  </a:cubicBezTo>
                  <a:cubicBezTo>
                    <a:pt x="50066" y="111666"/>
                    <a:pt x="50066" y="111666"/>
                    <a:pt x="50066" y="111666"/>
                  </a:cubicBezTo>
                  <a:cubicBezTo>
                    <a:pt x="49271" y="111666"/>
                    <a:pt x="49271" y="111666"/>
                    <a:pt x="49271" y="111666"/>
                  </a:cubicBezTo>
                  <a:cubicBezTo>
                    <a:pt x="46887" y="112500"/>
                    <a:pt x="44503" y="113333"/>
                    <a:pt x="42913" y="113333"/>
                  </a:cubicBezTo>
                  <a:cubicBezTo>
                    <a:pt x="42913" y="114166"/>
                    <a:pt x="42913" y="114166"/>
                    <a:pt x="42913" y="114166"/>
                  </a:cubicBezTo>
                  <a:cubicBezTo>
                    <a:pt x="38940" y="115833"/>
                    <a:pt x="34966" y="116666"/>
                    <a:pt x="30993" y="116666"/>
                  </a:cubicBezTo>
                  <a:cubicBezTo>
                    <a:pt x="23046" y="116666"/>
                    <a:pt x="15099" y="112500"/>
                    <a:pt x="10331" y="105833"/>
                  </a:cubicBezTo>
                  <a:cubicBezTo>
                    <a:pt x="3973" y="96666"/>
                    <a:pt x="1589" y="85833"/>
                    <a:pt x="4768" y="74166"/>
                  </a:cubicBezTo>
                  <a:lnTo>
                    <a:pt x="5562" y="71666"/>
                  </a:lnTo>
                  <a:close/>
                  <a:moveTo>
                    <a:pt x="5562" y="77500"/>
                  </a:moveTo>
                  <a:cubicBezTo>
                    <a:pt x="3178" y="87500"/>
                    <a:pt x="5562" y="97500"/>
                    <a:pt x="11125" y="105000"/>
                  </a:cubicBezTo>
                  <a:cubicBezTo>
                    <a:pt x="16688" y="112500"/>
                    <a:pt x="24635" y="115833"/>
                    <a:pt x="32582" y="115833"/>
                  </a:cubicBezTo>
                  <a:cubicBezTo>
                    <a:pt x="32582" y="115833"/>
                    <a:pt x="32582" y="115833"/>
                    <a:pt x="32582" y="115833"/>
                  </a:cubicBezTo>
                  <a:cubicBezTo>
                    <a:pt x="12715" y="115833"/>
                    <a:pt x="7947" y="94166"/>
                    <a:pt x="5562" y="77500"/>
                  </a:cubicBezTo>
                  <a:close/>
                  <a:moveTo>
                    <a:pt x="85827" y="110833"/>
                  </a:moveTo>
                  <a:cubicBezTo>
                    <a:pt x="84238" y="110833"/>
                    <a:pt x="82649" y="111666"/>
                    <a:pt x="81059" y="112500"/>
                  </a:cubicBezTo>
                  <a:cubicBezTo>
                    <a:pt x="78675" y="113333"/>
                    <a:pt x="75496" y="114166"/>
                    <a:pt x="73112" y="115000"/>
                  </a:cubicBezTo>
                  <a:cubicBezTo>
                    <a:pt x="78675" y="115000"/>
                    <a:pt x="82649" y="113333"/>
                    <a:pt x="85827" y="110833"/>
                  </a:cubicBezTo>
                  <a:close/>
                  <a:moveTo>
                    <a:pt x="5562" y="71666"/>
                  </a:moveTo>
                  <a:cubicBezTo>
                    <a:pt x="5562" y="74166"/>
                    <a:pt x="5562" y="74166"/>
                    <a:pt x="5562" y="74166"/>
                  </a:cubicBezTo>
                  <a:cubicBezTo>
                    <a:pt x="9536" y="95000"/>
                    <a:pt x="13509" y="114166"/>
                    <a:pt x="32582" y="114166"/>
                  </a:cubicBezTo>
                  <a:cubicBezTo>
                    <a:pt x="34172" y="114166"/>
                    <a:pt x="35761" y="114166"/>
                    <a:pt x="38145" y="114166"/>
                  </a:cubicBezTo>
                  <a:cubicBezTo>
                    <a:pt x="25430" y="114166"/>
                    <a:pt x="15099" y="106666"/>
                    <a:pt x="10331" y="94166"/>
                  </a:cubicBezTo>
                  <a:cubicBezTo>
                    <a:pt x="5562" y="80000"/>
                    <a:pt x="9536" y="64166"/>
                    <a:pt x="18278" y="55833"/>
                  </a:cubicBezTo>
                  <a:cubicBezTo>
                    <a:pt x="20662" y="54166"/>
                    <a:pt x="20662" y="54166"/>
                    <a:pt x="20662" y="54166"/>
                  </a:cubicBezTo>
                  <a:cubicBezTo>
                    <a:pt x="20662" y="52500"/>
                    <a:pt x="21456" y="51666"/>
                    <a:pt x="21456" y="51666"/>
                  </a:cubicBezTo>
                  <a:cubicBezTo>
                    <a:pt x="22251" y="50833"/>
                    <a:pt x="22251" y="50833"/>
                    <a:pt x="22251" y="50833"/>
                  </a:cubicBezTo>
                  <a:cubicBezTo>
                    <a:pt x="22251" y="50833"/>
                    <a:pt x="22251" y="50833"/>
                    <a:pt x="22251" y="50833"/>
                  </a:cubicBezTo>
                  <a:cubicBezTo>
                    <a:pt x="23841" y="51666"/>
                    <a:pt x="24635" y="52500"/>
                    <a:pt x="25430" y="53333"/>
                  </a:cubicBezTo>
                  <a:cubicBezTo>
                    <a:pt x="26225" y="56666"/>
                    <a:pt x="23841" y="60833"/>
                    <a:pt x="23046" y="62500"/>
                  </a:cubicBezTo>
                  <a:cubicBezTo>
                    <a:pt x="22251" y="63333"/>
                    <a:pt x="22251" y="63333"/>
                    <a:pt x="22251" y="63333"/>
                  </a:cubicBezTo>
                  <a:cubicBezTo>
                    <a:pt x="22251" y="63333"/>
                    <a:pt x="22251" y="63333"/>
                    <a:pt x="22251" y="63333"/>
                  </a:cubicBezTo>
                  <a:cubicBezTo>
                    <a:pt x="21456" y="62500"/>
                    <a:pt x="20662" y="61666"/>
                    <a:pt x="20662" y="60000"/>
                  </a:cubicBezTo>
                  <a:cubicBezTo>
                    <a:pt x="19867" y="58333"/>
                    <a:pt x="20662" y="56666"/>
                    <a:pt x="20662" y="55000"/>
                  </a:cubicBezTo>
                  <a:cubicBezTo>
                    <a:pt x="19072" y="56666"/>
                    <a:pt x="19072" y="56666"/>
                    <a:pt x="19072" y="56666"/>
                  </a:cubicBezTo>
                  <a:cubicBezTo>
                    <a:pt x="17483" y="59166"/>
                    <a:pt x="17483" y="60833"/>
                    <a:pt x="18278" y="62500"/>
                  </a:cubicBezTo>
                  <a:cubicBezTo>
                    <a:pt x="19072" y="65000"/>
                    <a:pt x="22251" y="66666"/>
                    <a:pt x="26225" y="66666"/>
                  </a:cubicBezTo>
                  <a:cubicBezTo>
                    <a:pt x="28609" y="64166"/>
                    <a:pt x="32582" y="59166"/>
                    <a:pt x="30993" y="53333"/>
                  </a:cubicBezTo>
                  <a:cubicBezTo>
                    <a:pt x="30198" y="52500"/>
                    <a:pt x="29403" y="51666"/>
                    <a:pt x="27814" y="51666"/>
                  </a:cubicBezTo>
                  <a:cubicBezTo>
                    <a:pt x="28609" y="51666"/>
                    <a:pt x="28609" y="51666"/>
                    <a:pt x="28609" y="51666"/>
                  </a:cubicBezTo>
                  <a:cubicBezTo>
                    <a:pt x="30198" y="53333"/>
                    <a:pt x="30993" y="57500"/>
                    <a:pt x="30198" y="60833"/>
                  </a:cubicBezTo>
                  <a:cubicBezTo>
                    <a:pt x="28609" y="64166"/>
                    <a:pt x="27019" y="65833"/>
                    <a:pt x="23841" y="65833"/>
                  </a:cubicBezTo>
                  <a:cubicBezTo>
                    <a:pt x="23841" y="65833"/>
                    <a:pt x="23841" y="65833"/>
                    <a:pt x="23841" y="65833"/>
                  </a:cubicBezTo>
                  <a:cubicBezTo>
                    <a:pt x="23841" y="65833"/>
                    <a:pt x="23841" y="65833"/>
                    <a:pt x="23046" y="65833"/>
                  </a:cubicBezTo>
                  <a:cubicBezTo>
                    <a:pt x="22251" y="65000"/>
                    <a:pt x="22251" y="65000"/>
                    <a:pt x="22251" y="65000"/>
                  </a:cubicBezTo>
                  <a:cubicBezTo>
                    <a:pt x="23046" y="65000"/>
                    <a:pt x="23046" y="65000"/>
                    <a:pt x="23046" y="65000"/>
                  </a:cubicBezTo>
                  <a:cubicBezTo>
                    <a:pt x="23046" y="63333"/>
                    <a:pt x="23841" y="62500"/>
                    <a:pt x="24635" y="61666"/>
                  </a:cubicBezTo>
                  <a:cubicBezTo>
                    <a:pt x="26225" y="59166"/>
                    <a:pt x="27814" y="56666"/>
                    <a:pt x="27019" y="51666"/>
                  </a:cubicBezTo>
                  <a:cubicBezTo>
                    <a:pt x="27019" y="50833"/>
                    <a:pt x="27019" y="50833"/>
                    <a:pt x="27019" y="50833"/>
                  </a:cubicBezTo>
                  <a:cubicBezTo>
                    <a:pt x="26225" y="50833"/>
                    <a:pt x="24635" y="50000"/>
                    <a:pt x="23841" y="48333"/>
                  </a:cubicBezTo>
                  <a:cubicBezTo>
                    <a:pt x="23841" y="48333"/>
                    <a:pt x="23841" y="48333"/>
                    <a:pt x="23841" y="48333"/>
                  </a:cubicBezTo>
                  <a:cubicBezTo>
                    <a:pt x="23841" y="48333"/>
                    <a:pt x="23841" y="48333"/>
                    <a:pt x="23841" y="48333"/>
                  </a:cubicBezTo>
                  <a:cubicBezTo>
                    <a:pt x="30198" y="32500"/>
                    <a:pt x="27019" y="8333"/>
                    <a:pt x="14304" y="1666"/>
                  </a:cubicBezTo>
                  <a:cubicBezTo>
                    <a:pt x="14304" y="4166"/>
                    <a:pt x="15894" y="6666"/>
                    <a:pt x="18278" y="9166"/>
                  </a:cubicBezTo>
                  <a:cubicBezTo>
                    <a:pt x="20662" y="11666"/>
                    <a:pt x="23046" y="15000"/>
                    <a:pt x="23841" y="20000"/>
                  </a:cubicBezTo>
                  <a:cubicBezTo>
                    <a:pt x="23841" y="21666"/>
                    <a:pt x="23841" y="23333"/>
                    <a:pt x="23841" y="25000"/>
                  </a:cubicBezTo>
                  <a:cubicBezTo>
                    <a:pt x="24635" y="26666"/>
                    <a:pt x="24635" y="26666"/>
                    <a:pt x="24635" y="26666"/>
                  </a:cubicBezTo>
                  <a:cubicBezTo>
                    <a:pt x="27814" y="31666"/>
                    <a:pt x="26225" y="36666"/>
                    <a:pt x="24635" y="40833"/>
                  </a:cubicBezTo>
                  <a:cubicBezTo>
                    <a:pt x="23841" y="43333"/>
                    <a:pt x="23046" y="45833"/>
                    <a:pt x="23046" y="48333"/>
                  </a:cubicBezTo>
                  <a:cubicBezTo>
                    <a:pt x="23046" y="50833"/>
                    <a:pt x="23046" y="50833"/>
                    <a:pt x="23046" y="50833"/>
                  </a:cubicBezTo>
                  <a:cubicBezTo>
                    <a:pt x="21456" y="48333"/>
                    <a:pt x="21456" y="48333"/>
                    <a:pt x="21456" y="48333"/>
                  </a:cubicBezTo>
                  <a:cubicBezTo>
                    <a:pt x="19867" y="44166"/>
                    <a:pt x="20662" y="40833"/>
                    <a:pt x="22251" y="36666"/>
                  </a:cubicBezTo>
                  <a:cubicBezTo>
                    <a:pt x="23046" y="33333"/>
                    <a:pt x="24635" y="30000"/>
                    <a:pt x="23841" y="26666"/>
                  </a:cubicBezTo>
                  <a:cubicBezTo>
                    <a:pt x="23841" y="26666"/>
                    <a:pt x="23841" y="26666"/>
                    <a:pt x="23841" y="26666"/>
                  </a:cubicBezTo>
                  <a:cubicBezTo>
                    <a:pt x="23841" y="29166"/>
                    <a:pt x="23046" y="31666"/>
                    <a:pt x="22251" y="35000"/>
                  </a:cubicBezTo>
                  <a:cubicBezTo>
                    <a:pt x="20662" y="39166"/>
                    <a:pt x="19072" y="44166"/>
                    <a:pt x="19072" y="49166"/>
                  </a:cubicBezTo>
                  <a:cubicBezTo>
                    <a:pt x="19867" y="50000"/>
                    <a:pt x="19867" y="50000"/>
                    <a:pt x="19867" y="50000"/>
                  </a:cubicBezTo>
                  <a:cubicBezTo>
                    <a:pt x="19072" y="50000"/>
                    <a:pt x="19072" y="50000"/>
                    <a:pt x="19072" y="50000"/>
                  </a:cubicBezTo>
                  <a:cubicBezTo>
                    <a:pt x="18278" y="50833"/>
                    <a:pt x="17483" y="50833"/>
                    <a:pt x="16688" y="50833"/>
                  </a:cubicBezTo>
                  <a:cubicBezTo>
                    <a:pt x="16688" y="50833"/>
                    <a:pt x="16688" y="50833"/>
                    <a:pt x="16688" y="50833"/>
                  </a:cubicBezTo>
                  <a:cubicBezTo>
                    <a:pt x="15894" y="50833"/>
                    <a:pt x="15894" y="50833"/>
                    <a:pt x="15099" y="51666"/>
                  </a:cubicBezTo>
                  <a:cubicBezTo>
                    <a:pt x="14304" y="57500"/>
                    <a:pt x="11125" y="61666"/>
                    <a:pt x="8741" y="65833"/>
                  </a:cubicBezTo>
                  <a:cubicBezTo>
                    <a:pt x="7947" y="68333"/>
                    <a:pt x="6357" y="70000"/>
                    <a:pt x="5562" y="71666"/>
                  </a:cubicBezTo>
                  <a:close/>
                  <a:moveTo>
                    <a:pt x="67549" y="113333"/>
                  </a:moveTo>
                  <a:cubicBezTo>
                    <a:pt x="68344" y="113333"/>
                    <a:pt x="69139" y="114166"/>
                    <a:pt x="70728" y="114166"/>
                  </a:cubicBezTo>
                  <a:cubicBezTo>
                    <a:pt x="73907" y="114166"/>
                    <a:pt x="77086" y="112500"/>
                    <a:pt x="80264" y="110833"/>
                  </a:cubicBezTo>
                  <a:cubicBezTo>
                    <a:pt x="83443" y="110000"/>
                    <a:pt x="85827" y="109166"/>
                    <a:pt x="87417" y="109166"/>
                  </a:cubicBezTo>
                  <a:cubicBezTo>
                    <a:pt x="88211" y="109166"/>
                    <a:pt x="88211" y="109166"/>
                    <a:pt x="88211" y="109166"/>
                  </a:cubicBezTo>
                  <a:cubicBezTo>
                    <a:pt x="89801" y="107500"/>
                    <a:pt x="92185" y="105833"/>
                    <a:pt x="93774" y="105000"/>
                  </a:cubicBezTo>
                  <a:cubicBezTo>
                    <a:pt x="95364" y="104166"/>
                    <a:pt x="96953" y="104166"/>
                    <a:pt x="97748" y="103333"/>
                  </a:cubicBezTo>
                  <a:cubicBezTo>
                    <a:pt x="96953" y="103333"/>
                    <a:pt x="96953" y="102500"/>
                    <a:pt x="96158" y="102500"/>
                  </a:cubicBezTo>
                  <a:cubicBezTo>
                    <a:pt x="92980" y="102500"/>
                    <a:pt x="88211" y="105000"/>
                    <a:pt x="84238" y="107500"/>
                  </a:cubicBezTo>
                  <a:cubicBezTo>
                    <a:pt x="78675" y="110000"/>
                    <a:pt x="73112" y="113333"/>
                    <a:pt x="67549" y="113333"/>
                  </a:cubicBezTo>
                  <a:close/>
                  <a:moveTo>
                    <a:pt x="50860" y="105000"/>
                  </a:moveTo>
                  <a:cubicBezTo>
                    <a:pt x="51655" y="105000"/>
                    <a:pt x="52450" y="105000"/>
                    <a:pt x="53245" y="105833"/>
                  </a:cubicBezTo>
                  <a:cubicBezTo>
                    <a:pt x="54039" y="106666"/>
                    <a:pt x="54834" y="106666"/>
                    <a:pt x="55629" y="106666"/>
                  </a:cubicBezTo>
                  <a:cubicBezTo>
                    <a:pt x="55629" y="106666"/>
                    <a:pt x="55629" y="106666"/>
                    <a:pt x="55629" y="106666"/>
                  </a:cubicBezTo>
                  <a:cubicBezTo>
                    <a:pt x="55629" y="106666"/>
                    <a:pt x="56423" y="106666"/>
                    <a:pt x="56423" y="105833"/>
                  </a:cubicBezTo>
                  <a:cubicBezTo>
                    <a:pt x="57218" y="104166"/>
                    <a:pt x="59602" y="100833"/>
                    <a:pt x="58807" y="98333"/>
                  </a:cubicBezTo>
                  <a:cubicBezTo>
                    <a:pt x="58807" y="97500"/>
                    <a:pt x="58013" y="96666"/>
                    <a:pt x="57218" y="95833"/>
                  </a:cubicBezTo>
                  <a:cubicBezTo>
                    <a:pt x="55629" y="95000"/>
                    <a:pt x="55629" y="95000"/>
                    <a:pt x="55629" y="95000"/>
                  </a:cubicBezTo>
                  <a:cubicBezTo>
                    <a:pt x="55629" y="95000"/>
                    <a:pt x="55629" y="95000"/>
                    <a:pt x="55629" y="95000"/>
                  </a:cubicBezTo>
                  <a:cubicBezTo>
                    <a:pt x="55629" y="96666"/>
                    <a:pt x="53245" y="98333"/>
                    <a:pt x="50860" y="98333"/>
                  </a:cubicBezTo>
                  <a:cubicBezTo>
                    <a:pt x="50860" y="98333"/>
                    <a:pt x="50860" y="98333"/>
                    <a:pt x="50860" y="98333"/>
                  </a:cubicBezTo>
                  <a:lnTo>
                    <a:pt x="50860" y="105000"/>
                  </a:lnTo>
                  <a:close/>
                  <a:moveTo>
                    <a:pt x="59602" y="96666"/>
                  </a:moveTo>
                  <a:cubicBezTo>
                    <a:pt x="59602" y="97500"/>
                    <a:pt x="59602" y="97500"/>
                    <a:pt x="59602" y="98333"/>
                  </a:cubicBezTo>
                  <a:cubicBezTo>
                    <a:pt x="60397" y="100833"/>
                    <a:pt x="58807" y="104166"/>
                    <a:pt x="57218" y="106666"/>
                  </a:cubicBezTo>
                  <a:cubicBezTo>
                    <a:pt x="59602" y="105000"/>
                    <a:pt x="61192" y="100833"/>
                    <a:pt x="61192" y="98333"/>
                  </a:cubicBezTo>
                  <a:cubicBezTo>
                    <a:pt x="60397" y="98333"/>
                    <a:pt x="60397" y="97500"/>
                    <a:pt x="59602" y="96666"/>
                  </a:cubicBezTo>
                  <a:close/>
                  <a:moveTo>
                    <a:pt x="55629" y="95000"/>
                  </a:moveTo>
                  <a:cubicBezTo>
                    <a:pt x="57218" y="95000"/>
                    <a:pt x="57218" y="95000"/>
                    <a:pt x="57218" y="95000"/>
                  </a:cubicBezTo>
                  <a:cubicBezTo>
                    <a:pt x="60397" y="95833"/>
                    <a:pt x="61986" y="97500"/>
                    <a:pt x="61986" y="98333"/>
                  </a:cubicBezTo>
                  <a:cubicBezTo>
                    <a:pt x="62781" y="100833"/>
                    <a:pt x="61192" y="104166"/>
                    <a:pt x="58807" y="106666"/>
                  </a:cubicBezTo>
                  <a:cubicBezTo>
                    <a:pt x="62781" y="105000"/>
                    <a:pt x="62781" y="101666"/>
                    <a:pt x="62781" y="100000"/>
                  </a:cubicBezTo>
                  <a:cubicBezTo>
                    <a:pt x="62781" y="96666"/>
                    <a:pt x="60397" y="91666"/>
                    <a:pt x="57218" y="91666"/>
                  </a:cubicBezTo>
                  <a:cubicBezTo>
                    <a:pt x="56423" y="91666"/>
                    <a:pt x="54834" y="92500"/>
                    <a:pt x="54039" y="94166"/>
                  </a:cubicBezTo>
                  <a:cubicBezTo>
                    <a:pt x="54834" y="94166"/>
                    <a:pt x="54834" y="94166"/>
                    <a:pt x="55629" y="95000"/>
                  </a:cubicBezTo>
                  <a:close/>
                  <a:moveTo>
                    <a:pt x="96953" y="101666"/>
                  </a:moveTo>
                  <a:cubicBezTo>
                    <a:pt x="97748" y="101666"/>
                    <a:pt x="98543" y="101666"/>
                    <a:pt x="99337" y="102500"/>
                  </a:cubicBezTo>
                  <a:cubicBezTo>
                    <a:pt x="100132" y="102500"/>
                    <a:pt x="100132" y="102500"/>
                    <a:pt x="100132" y="102500"/>
                  </a:cubicBezTo>
                  <a:cubicBezTo>
                    <a:pt x="99337" y="103333"/>
                    <a:pt x="99337" y="103333"/>
                    <a:pt x="99337" y="103333"/>
                  </a:cubicBezTo>
                  <a:cubicBezTo>
                    <a:pt x="99337" y="103333"/>
                    <a:pt x="98543" y="104166"/>
                    <a:pt x="97748" y="104166"/>
                  </a:cubicBezTo>
                  <a:cubicBezTo>
                    <a:pt x="100927" y="103333"/>
                    <a:pt x="104105" y="102500"/>
                    <a:pt x="108079" y="102500"/>
                  </a:cubicBezTo>
                  <a:cubicBezTo>
                    <a:pt x="110463" y="102500"/>
                    <a:pt x="112052" y="102500"/>
                    <a:pt x="113642" y="103333"/>
                  </a:cubicBezTo>
                  <a:cubicBezTo>
                    <a:pt x="111258" y="101666"/>
                    <a:pt x="108079" y="100833"/>
                    <a:pt x="104105" y="100833"/>
                  </a:cubicBezTo>
                  <a:cubicBezTo>
                    <a:pt x="101721" y="100833"/>
                    <a:pt x="99337" y="100833"/>
                    <a:pt x="96953" y="101666"/>
                  </a:cubicBezTo>
                  <a:close/>
                  <a:moveTo>
                    <a:pt x="57218" y="90833"/>
                  </a:moveTo>
                  <a:cubicBezTo>
                    <a:pt x="61192" y="90833"/>
                    <a:pt x="64370" y="95833"/>
                    <a:pt x="64370" y="100000"/>
                  </a:cubicBezTo>
                  <a:cubicBezTo>
                    <a:pt x="64370" y="100833"/>
                    <a:pt x="64370" y="101666"/>
                    <a:pt x="64370" y="102500"/>
                  </a:cubicBezTo>
                  <a:cubicBezTo>
                    <a:pt x="65165" y="100833"/>
                    <a:pt x="65165" y="98333"/>
                    <a:pt x="64370" y="95000"/>
                  </a:cubicBezTo>
                  <a:cubicBezTo>
                    <a:pt x="62781" y="91666"/>
                    <a:pt x="59602" y="90000"/>
                    <a:pt x="56423" y="90833"/>
                  </a:cubicBezTo>
                  <a:cubicBezTo>
                    <a:pt x="57218" y="90833"/>
                    <a:pt x="57218" y="90833"/>
                    <a:pt x="57218" y="90833"/>
                  </a:cubicBezTo>
                  <a:close/>
                  <a:moveTo>
                    <a:pt x="28609" y="54166"/>
                  </a:moveTo>
                  <a:cubicBezTo>
                    <a:pt x="28609" y="57500"/>
                    <a:pt x="27019" y="60000"/>
                    <a:pt x="25430" y="61666"/>
                  </a:cubicBezTo>
                  <a:cubicBezTo>
                    <a:pt x="25430" y="62500"/>
                    <a:pt x="24635" y="63333"/>
                    <a:pt x="24635" y="64166"/>
                  </a:cubicBezTo>
                  <a:cubicBezTo>
                    <a:pt x="27019" y="64166"/>
                    <a:pt x="28609" y="61666"/>
                    <a:pt x="28609" y="60833"/>
                  </a:cubicBezTo>
                  <a:cubicBezTo>
                    <a:pt x="29403" y="58333"/>
                    <a:pt x="29403" y="55833"/>
                    <a:pt x="28609" y="54166"/>
                  </a:cubicBezTo>
                  <a:close/>
                  <a:moveTo>
                    <a:pt x="22251" y="52500"/>
                  </a:moveTo>
                  <a:cubicBezTo>
                    <a:pt x="21456" y="54166"/>
                    <a:pt x="21456" y="57500"/>
                    <a:pt x="21456" y="60000"/>
                  </a:cubicBezTo>
                  <a:cubicBezTo>
                    <a:pt x="21456" y="60833"/>
                    <a:pt x="22251" y="60833"/>
                    <a:pt x="22251" y="61666"/>
                  </a:cubicBezTo>
                  <a:cubicBezTo>
                    <a:pt x="23841" y="59166"/>
                    <a:pt x="25430" y="55833"/>
                    <a:pt x="24635" y="54166"/>
                  </a:cubicBezTo>
                  <a:cubicBezTo>
                    <a:pt x="23841" y="53333"/>
                    <a:pt x="23841" y="52500"/>
                    <a:pt x="22251" y="52500"/>
                  </a:cubicBezTo>
                  <a:close/>
                  <a:moveTo>
                    <a:pt x="25430" y="30000"/>
                  </a:moveTo>
                  <a:cubicBezTo>
                    <a:pt x="24635" y="32500"/>
                    <a:pt x="23841" y="35000"/>
                    <a:pt x="23046" y="36666"/>
                  </a:cubicBezTo>
                  <a:cubicBezTo>
                    <a:pt x="22251" y="40000"/>
                    <a:pt x="21456" y="42500"/>
                    <a:pt x="22251" y="45833"/>
                  </a:cubicBezTo>
                  <a:cubicBezTo>
                    <a:pt x="22251" y="44166"/>
                    <a:pt x="23046" y="42500"/>
                    <a:pt x="23046" y="40833"/>
                  </a:cubicBezTo>
                  <a:cubicBezTo>
                    <a:pt x="24635" y="37500"/>
                    <a:pt x="25430" y="34166"/>
                    <a:pt x="25430" y="30000"/>
                  </a:cubicBezTo>
                  <a:close/>
                </a:path>
              </a:pathLst>
            </a:custGeom>
            <a:solidFill>
              <a:srgbClr val="4D290A"/>
            </a:solidFill>
            <a:ln>
              <a:noFill/>
            </a:ln>
          </p:spPr>
          <p:txBody>
            <a:bodyPr anchorCtr="0" anchor="t" bIns="45700" lIns="91425" rIns="91425" tIns="45700">
              <a:noAutofit/>
            </a:bodyPr>
            <a:lstStyle/>
            <a:p>
              <a:pPr indent="0" lvl="0" marL="0" marR="0" rtl="0" algn="l">
                <a:spcBef>
                  <a:spcPts val="0"/>
                </a:spcBef>
                <a:buNone/>
              </a:pPr>
              <a:r>
                <a:t/>
              </a:r>
              <a:endParaRPr sz="1800">
                <a:solidFill>
                  <a:schemeClr val="dk1"/>
                </a:solidFill>
                <a:latin typeface="Quattrocento Sans"/>
                <a:ea typeface="Quattrocento Sans"/>
                <a:cs typeface="Quattrocento Sans"/>
                <a:sym typeface="Quattrocento Sans"/>
              </a:endParaRPr>
            </a:p>
          </p:txBody>
        </p:sp>
        <p:sp>
          <p:nvSpPr>
            <p:cNvPr id="170" name="Shape 170"/>
            <p:cNvSpPr/>
            <p:nvPr/>
          </p:nvSpPr>
          <p:spPr>
            <a:xfrm>
              <a:off x="895350" y="3316287"/>
              <a:ext cx="363600" cy="328500"/>
            </a:xfrm>
            <a:custGeom>
              <a:pathLst>
                <a:path extrusionOk="0" h="120000" w="120000">
                  <a:moveTo>
                    <a:pt x="37267" y="6575"/>
                  </a:moveTo>
                  <a:cubicBezTo>
                    <a:pt x="40993" y="11506"/>
                    <a:pt x="39503" y="16438"/>
                    <a:pt x="44720" y="20547"/>
                  </a:cubicBezTo>
                  <a:cubicBezTo>
                    <a:pt x="46211" y="18904"/>
                    <a:pt x="43229" y="14794"/>
                    <a:pt x="40248" y="13972"/>
                  </a:cubicBezTo>
                  <a:cubicBezTo>
                    <a:pt x="47701" y="10684"/>
                    <a:pt x="48447" y="20547"/>
                    <a:pt x="46956" y="27945"/>
                  </a:cubicBezTo>
                  <a:cubicBezTo>
                    <a:pt x="43975" y="29589"/>
                    <a:pt x="40993" y="30410"/>
                    <a:pt x="36521" y="30410"/>
                  </a:cubicBezTo>
                  <a:cubicBezTo>
                    <a:pt x="32049" y="25479"/>
                    <a:pt x="32049" y="15616"/>
                    <a:pt x="30559" y="10684"/>
                  </a:cubicBezTo>
                  <a:cubicBezTo>
                    <a:pt x="10434" y="11506"/>
                    <a:pt x="6708" y="33698"/>
                    <a:pt x="11925" y="50958"/>
                  </a:cubicBezTo>
                  <a:cubicBezTo>
                    <a:pt x="14161" y="59178"/>
                    <a:pt x="22360" y="66575"/>
                    <a:pt x="25341" y="75616"/>
                  </a:cubicBezTo>
                  <a:cubicBezTo>
                    <a:pt x="30559" y="91232"/>
                    <a:pt x="28322" y="106027"/>
                    <a:pt x="20124" y="119999"/>
                  </a:cubicBezTo>
                  <a:cubicBezTo>
                    <a:pt x="20869" y="112602"/>
                    <a:pt x="29068" y="99452"/>
                    <a:pt x="24596" y="85479"/>
                  </a:cubicBezTo>
                  <a:cubicBezTo>
                    <a:pt x="23105" y="83835"/>
                    <a:pt x="21614" y="83835"/>
                    <a:pt x="19378" y="83835"/>
                  </a:cubicBezTo>
                  <a:cubicBezTo>
                    <a:pt x="19378" y="82191"/>
                    <a:pt x="20869" y="83013"/>
                    <a:pt x="22360" y="83013"/>
                  </a:cubicBezTo>
                  <a:cubicBezTo>
                    <a:pt x="20869" y="73150"/>
                    <a:pt x="5217" y="64931"/>
                    <a:pt x="2981" y="49315"/>
                  </a:cubicBezTo>
                  <a:cubicBezTo>
                    <a:pt x="745" y="27945"/>
                    <a:pt x="8944" y="4931"/>
                    <a:pt x="30559" y="8219"/>
                  </a:cubicBezTo>
                  <a:cubicBezTo>
                    <a:pt x="33540" y="7397"/>
                    <a:pt x="35031" y="4109"/>
                    <a:pt x="38012" y="3287"/>
                  </a:cubicBezTo>
                  <a:cubicBezTo>
                    <a:pt x="64099" y="821"/>
                    <a:pt x="95403" y="37808"/>
                    <a:pt x="108074" y="10684"/>
                  </a:cubicBezTo>
                  <a:cubicBezTo>
                    <a:pt x="108819" y="4931"/>
                    <a:pt x="107329" y="2465"/>
                    <a:pt x="105838" y="0"/>
                  </a:cubicBezTo>
                  <a:cubicBezTo>
                    <a:pt x="120000" y="1643"/>
                    <a:pt x="111055" y="23835"/>
                    <a:pt x="105093" y="27123"/>
                  </a:cubicBezTo>
                  <a:cubicBezTo>
                    <a:pt x="82732" y="38630"/>
                    <a:pt x="52919" y="3287"/>
                    <a:pt x="37267" y="6575"/>
                  </a:cubicBezTo>
                  <a:close/>
                  <a:moveTo>
                    <a:pt x="102111" y="25479"/>
                  </a:moveTo>
                  <a:cubicBezTo>
                    <a:pt x="105838" y="23835"/>
                    <a:pt x="112546" y="13972"/>
                    <a:pt x="110310" y="13150"/>
                  </a:cubicBezTo>
                  <a:cubicBezTo>
                    <a:pt x="96894" y="35342"/>
                    <a:pt x="69316" y="11506"/>
                    <a:pt x="52173" y="6575"/>
                  </a:cubicBezTo>
                  <a:cubicBezTo>
                    <a:pt x="64844" y="17260"/>
                    <a:pt x="78260" y="27123"/>
                    <a:pt x="102111" y="25479"/>
                  </a:cubicBezTo>
                  <a:close/>
                  <a:moveTo>
                    <a:pt x="19378" y="69041"/>
                  </a:moveTo>
                  <a:cubicBezTo>
                    <a:pt x="7453" y="58356"/>
                    <a:pt x="5217" y="22191"/>
                    <a:pt x="16397" y="13150"/>
                  </a:cubicBezTo>
                  <a:cubicBezTo>
                    <a:pt x="0" y="23835"/>
                    <a:pt x="3726" y="64109"/>
                    <a:pt x="19378" y="69041"/>
                  </a:cubicBezTo>
                  <a:close/>
                  <a:moveTo>
                    <a:pt x="42484" y="23013"/>
                  </a:moveTo>
                  <a:cubicBezTo>
                    <a:pt x="40993" y="18082"/>
                    <a:pt x="39503" y="13150"/>
                    <a:pt x="34285" y="13150"/>
                  </a:cubicBezTo>
                  <a:cubicBezTo>
                    <a:pt x="34285" y="18904"/>
                    <a:pt x="37267" y="22191"/>
                    <a:pt x="42484" y="23013"/>
                  </a:cubicBezTo>
                  <a:close/>
                  <a:moveTo>
                    <a:pt x="42484" y="25479"/>
                  </a:moveTo>
                  <a:cubicBezTo>
                    <a:pt x="38012" y="27123"/>
                    <a:pt x="36521" y="19726"/>
                    <a:pt x="34285" y="23013"/>
                  </a:cubicBezTo>
                  <a:cubicBezTo>
                    <a:pt x="35031" y="25479"/>
                    <a:pt x="41739" y="32876"/>
                    <a:pt x="42484" y="25479"/>
                  </a:cubicBezTo>
                  <a:close/>
                </a:path>
              </a:pathLst>
            </a:custGeom>
            <a:solidFill>
              <a:srgbClr val="4D290A"/>
            </a:solidFill>
            <a:ln>
              <a:noFill/>
            </a:ln>
          </p:spPr>
          <p:txBody>
            <a:bodyPr anchorCtr="0" anchor="t" bIns="45700" lIns="91425" rIns="91425" tIns="45700">
              <a:noAutofit/>
            </a:bodyPr>
            <a:lstStyle/>
            <a:p>
              <a:pPr indent="0" lvl="0" marL="0" marR="0" rtl="0" algn="l">
                <a:spcBef>
                  <a:spcPts val="0"/>
                </a:spcBef>
                <a:buNone/>
              </a:pPr>
              <a:r>
                <a:t/>
              </a:r>
              <a:endParaRPr sz="1800">
                <a:solidFill>
                  <a:schemeClr val="dk1"/>
                </a:solidFill>
                <a:latin typeface="Quattrocento Sans"/>
                <a:ea typeface="Quattrocento Sans"/>
                <a:cs typeface="Quattrocento Sans"/>
                <a:sym typeface="Quattrocento Sans"/>
              </a:endParaRPr>
            </a:p>
          </p:txBody>
        </p:sp>
        <p:sp>
          <p:nvSpPr>
            <p:cNvPr id="171" name="Shape 171"/>
            <p:cNvSpPr/>
            <p:nvPr/>
          </p:nvSpPr>
          <p:spPr>
            <a:xfrm>
              <a:off x="903287" y="3313112"/>
              <a:ext cx="336600" cy="338100"/>
            </a:xfrm>
            <a:custGeom>
              <a:pathLst>
                <a:path extrusionOk="0" h="120000" w="120000">
                  <a:moveTo>
                    <a:pt x="120000" y="9600"/>
                  </a:moveTo>
                  <a:cubicBezTo>
                    <a:pt x="120000" y="16000"/>
                    <a:pt x="114400" y="25600"/>
                    <a:pt x="110400" y="27200"/>
                  </a:cubicBezTo>
                  <a:cubicBezTo>
                    <a:pt x="96000" y="34400"/>
                    <a:pt x="79200" y="25600"/>
                    <a:pt x="64800" y="17600"/>
                  </a:cubicBezTo>
                  <a:cubicBezTo>
                    <a:pt x="55200" y="12000"/>
                    <a:pt x="45600" y="7200"/>
                    <a:pt x="38400" y="8000"/>
                  </a:cubicBezTo>
                  <a:cubicBezTo>
                    <a:pt x="40000" y="9600"/>
                    <a:pt x="40800" y="12000"/>
                    <a:pt x="41600" y="13600"/>
                  </a:cubicBezTo>
                  <a:cubicBezTo>
                    <a:pt x="41600" y="13600"/>
                    <a:pt x="41600" y="13600"/>
                    <a:pt x="41600" y="13600"/>
                  </a:cubicBezTo>
                  <a:cubicBezTo>
                    <a:pt x="43200" y="12800"/>
                    <a:pt x="44800" y="12800"/>
                    <a:pt x="46400" y="13600"/>
                  </a:cubicBezTo>
                  <a:cubicBezTo>
                    <a:pt x="48800" y="15200"/>
                    <a:pt x="48800" y="19200"/>
                    <a:pt x="48800" y="21600"/>
                  </a:cubicBezTo>
                  <a:cubicBezTo>
                    <a:pt x="48800" y="24000"/>
                    <a:pt x="48800" y="26400"/>
                    <a:pt x="48000" y="28000"/>
                  </a:cubicBezTo>
                  <a:cubicBezTo>
                    <a:pt x="48000" y="28000"/>
                    <a:pt x="48000" y="28000"/>
                    <a:pt x="48000" y="28000"/>
                  </a:cubicBezTo>
                  <a:cubicBezTo>
                    <a:pt x="48000" y="28800"/>
                    <a:pt x="48000" y="28800"/>
                    <a:pt x="48000" y="28800"/>
                  </a:cubicBezTo>
                  <a:cubicBezTo>
                    <a:pt x="45600" y="30400"/>
                    <a:pt x="41600" y="31200"/>
                    <a:pt x="36000" y="31200"/>
                  </a:cubicBezTo>
                  <a:cubicBezTo>
                    <a:pt x="36000" y="31200"/>
                    <a:pt x="36000" y="31200"/>
                    <a:pt x="36000" y="31200"/>
                  </a:cubicBezTo>
                  <a:cubicBezTo>
                    <a:pt x="36000" y="30400"/>
                    <a:pt x="36000" y="30400"/>
                    <a:pt x="36000" y="30400"/>
                  </a:cubicBezTo>
                  <a:cubicBezTo>
                    <a:pt x="32800" y="27200"/>
                    <a:pt x="32000" y="20800"/>
                    <a:pt x="31200" y="16000"/>
                  </a:cubicBezTo>
                  <a:cubicBezTo>
                    <a:pt x="31200" y="14400"/>
                    <a:pt x="30400" y="12800"/>
                    <a:pt x="30400" y="11200"/>
                  </a:cubicBezTo>
                  <a:cubicBezTo>
                    <a:pt x="16800" y="12000"/>
                    <a:pt x="8800" y="21600"/>
                    <a:pt x="8800" y="37600"/>
                  </a:cubicBezTo>
                  <a:cubicBezTo>
                    <a:pt x="8800" y="41600"/>
                    <a:pt x="9600" y="46400"/>
                    <a:pt x="11200" y="50400"/>
                  </a:cubicBezTo>
                  <a:cubicBezTo>
                    <a:pt x="12000" y="54400"/>
                    <a:pt x="14400" y="57600"/>
                    <a:pt x="17600" y="61600"/>
                  </a:cubicBezTo>
                  <a:cubicBezTo>
                    <a:pt x="20800" y="65600"/>
                    <a:pt x="24000" y="69600"/>
                    <a:pt x="25600" y="74400"/>
                  </a:cubicBezTo>
                  <a:cubicBezTo>
                    <a:pt x="31200" y="88800"/>
                    <a:pt x="28800" y="104000"/>
                    <a:pt x="20000" y="118400"/>
                  </a:cubicBezTo>
                  <a:cubicBezTo>
                    <a:pt x="18400" y="120000"/>
                    <a:pt x="18400" y="120000"/>
                    <a:pt x="18400" y="120000"/>
                  </a:cubicBezTo>
                  <a:cubicBezTo>
                    <a:pt x="18400" y="117600"/>
                    <a:pt x="18400" y="117600"/>
                    <a:pt x="18400" y="117600"/>
                  </a:cubicBezTo>
                  <a:cubicBezTo>
                    <a:pt x="19200" y="115200"/>
                    <a:pt x="20000" y="112800"/>
                    <a:pt x="20800" y="109600"/>
                  </a:cubicBezTo>
                  <a:cubicBezTo>
                    <a:pt x="22400" y="104800"/>
                    <a:pt x="24800" y="98400"/>
                    <a:pt x="24800" y="92800"/>
                  </a:cubicBezTo>
                  <a:cubicBezTo>
                    <a:pt x="24800" y="89600"/>
                    <a:pt x="24000" y="86400"/>
                    <a:pt x="23200" y="84000"/>
                  </a:cubicBezTo>
                  <a:cubicBezTo>
                    <a:pt x="22400" y="83200"/>
                    <a:pt x="20800" y="83200"/>
                    <a:pt x="18400" y="83200"/>
                  </a:cubicBezTo>
                  <a:cubicBezTo>
                    <a:pt x="17600" y="83200"/>
                    <a:pt x="17600" y="83200"/>
                    <a:pt x="17600" y="83200"/>
                  </a:cubicBezTo>
                  <a:cubicBezTo>
                    <a:pt x="17600" y="82400"/>
                    <a:pt x="17600" y="82400"/>
                    <a:pt x="17600" y="82400"/>
                  </a:cubicBezTo>
                  <a:cubicBezTo>
                    <a:pt x="17600" y="80800"/>
                    <a:pt x="19200" y="80800"/>
                    <a:pt x="20800" y="80800"/>
                  </a:cubicBezTo>
                  <a:cubicBezTo>
                    <a:pt x="20800" y="80800"/>
                    <a:pt x="20800" y="80800"/>
                    <a:pt x="20800" y="80800"/>
                  </a:cubicBezTo>
                  <a:cubicBezTo>
                    <a:pt x="20000" y="77600"/>
                    <a:pt x="16800" y="74400"/>
                    <a:pt x="13600" y="70400"/>
                  </a:cubicBezTo>
                  <a:cubicBezTo>
                    <a:pt x="8000" y="64800"/>
                    <a:pt x="1600" y="57600"/>
                    <a:pt x="800" y="48800"/>
                  </a:cubicBezTo>
                  <a:cubicBezTo>
                    <a:pt x="0" y="46400"/>
                    <a:pt x="0" y="44000"/>
                    <a:pt x="0" y="41600"/>
                  </a:cubicBezTo>
                  <a:cubicBezTo>
                    <a:pt x="0" y="29600"/>
                    <a:pt x="4000" y="19200"/>
                    <a:pt x="10400" y="13600"/>
                  </a:cubicBezTo>
                  <a:cubicBezTo>
                    <a:pt x="16000" y="8800"/>
                    <a:pt x="22400" y="7200"/>
                    <a:pt x="30400" y="8000"/>
                  </a:cubicBezTo>
                  <a:cubicBezTo>
                    <a:pt x="32000" y="8000"/>
                    <a:pt x="32800" y="7200"/>
                    <a:pt x="34400" y="5600"/>
                  </a:cubicBezTo>
                  <a:cubicBezTo>
                    <a:pt x="35200" y="4800"/>
                    <a:pt x="36800" y="4000"/>
                    <a:pt x="38400" y="3200"/>
                  </a:cubicBezTo>
                  <a:cubicBezTo>
                    <a:pt x="49600" y="2400"/>
                    <a:pt x="61600" y="7200"/>
                    <a:pt x="72800" y="12800"/>
                  </a:cubicBezTo>
                  <a:cubicBezTo>
                    <a:pt x="90400" y="20000"/>
                    <a:pt x="104800" y="26400"/>
                    <a:pt x="112800" y="10400"/>
                  </a:cubicBezTo>
                  <a:cubicBezTo>
                    <a:pt x="113600" y="9600"/>
                    <a:pt x="113600" y="8800"/>
                    <a:pt x="113600" y="8000"/>
                  </a:cubicBezTo>
                  <a:cubicBezTo>
                    <a:pt x="113600" y="5600"/>
                    <a:pt x="112000" y="3200"/>
                    <a:pt x="111200" y="1600"/>
                  </a:cubicBezTo>
                  <a:cubicBezTo>
                    <a:pt x="110400" y="0"/>
                    <a:pt x="110400" y="0"/>
                    <a:pt x="110400" y="0"/>
                  </a:cubicBezTo>
                  <a:cubicBezTo>
                    <a:pt x="111200" y="0"/>
                    <a:pt x="111200" y="0"/>
                    <a:pt x="111200" y="0"/>
                  </a:cubicBezTo>
                  <a:cubicBezTo>
                    <a:pt x="116800" y="800"/>
                    <a:pt x="120000" y="4000"/>
                    <a:pt x="120000" y="9600"/>
                  </a:cubicBezTo>
                  <a:close/>
                  <a:moveTo>
                    <a:pt x="36000" y="7200"/>
                  </a:moveTo>
                  <a:cubicBezTo>
                    <a:pt x="37600" y="7200"/>
                    <a:pt x="37600" y="7200"/>
                    <a:pt x="37600" y="7200"/>
                  </a:cubicBezTo>
                  <a:cubicBezTo>
                    <a:pt x="44800" y="5600"/>
                    <a:pt x="54400" y="10400"/>
                    <a:pt x="65600" y="16000"/>
                  </a:cubicBezTo>
                  <a:cubicBezTo>
                    <a:pt x="80000" y="24000"/>
                    <a:pt x="96000" y="32800"/>
                    <a:pt x="110400" y="26400"/>
                  </a:cubicBezTo>
                  <a:cubicBezTo>
                    <a:pt x="113600" y="24800"/>
                    <a:pt x="118400" y="16000"/>
                    <a:pt x="118400" y="9600"/>
                  </a:cubicBezTo>
                  <a:cubicBezTo>
                    <a:pt x="118400" y="6400"/>
                    <a:pt x="117600" y="2400"/>
                    <a:pt x="112800" y="1600"/>
                  </a:cubicBezTo>
                  <a:cubicBezTo>
                    <a:pt x="113600" y="3200"/>
                    <a:pt x="114400" y="5600"/>
                    <a:pt x="114400" y="8000"/>
                  </a:cubicBezTo>
                  <a:cubicBezTo>
                    <a:pt x="114400" y="8800"/>
                    <a:pt x="114400" y="10400"/>
                    <a:pt x="114400" y="11200"/>
                  </a:cubicBezTo>
                  <a:cubicBezTo>
                    <a:pt x="114400" y="11200"/>
                    <a:pt x="114400" y="11200"/>
                    <a:pt x="114400" y="11200"/>
                  </a:cubicBezTo>
                  <a:cubicBezTo>
                    <a:pt x="105600" y="28000"/>
                    <a:pt x="89600" y="20800"/>
                    <a:pt x="72800" y="13600"/>
                  </a:cubicBezTo>
                  <a:cubicBezTo>
                    <a:pt x="60800" y="8800"/>
                    <a:pt x="49600" y="4000"/>
                    <a:pt x="38400" y="4800"/>
                  </a:cubicBezTo>
                  <a:cubicBezTo>
                    <a:pt x="36800" y="4800"/>
                    <a:pt x="36000" y="5600"/>
                    <a:pt x="35200" y="7200"/>
                  </a:cubicBezTo>
                  <a:cubicBezTo>
                    <a:pt x="33600" y="8000"/>
                    <a:pt x="32800" y="8800"/>
                    <a:pt x="31200" y="9600"/>
                  </a:cubicBezTo>
                  <a:cubicBezTo>
                    <a:pt x="30400" y="9600"/>
                    <a:pt x="30400" y="9600"/>
                    <a:pt x="30400" y="9600"/>
                  </a:cubicBezTo>
                  <a:cubicBezTo>
                    <a:pt x="30400" y="9600"/>
                    <a:pt x="30400" y="9600"/>
                    <a:pt x="30400" y="9600"/>
                  </a:cubicBezTo>
                  <a:cubicBezTo>
                    <a:pt x="23200" y="8000"/>
                    <a:pt x="16000" y="10400"/>
                    <a:pt x="11200" y="14400"/>
                  </a:cubicBezTo>
                  <a:cubicBezTo>
                    <a:pt x="4800" y="20000"/>
                    <a:pt x="1600" y="29600"/>
                    <a:pt x="1600" y="41600"/>
                  </a:cubicBezTo>
                  <a:cubicBezTo>
                    <a:pt x="1600" y="44000"/>
                    <a:pt x="1600" y="46400"/>
                    <a:pt x="1600" y="48000"/>
                  </a:cubicBezTo>
                  <a:cubicBezTo>
                    <a:pt x="3200" y="57600"/>
                    <a:pt x="8800" y="64000"/>
                    <a:pt x="14400" y="69600"/>
                  </a:cubicBezTo>
                  <a:cubicBezTo>
                    <a:pt x="18400" y="73600"/>
                    <a:pt x="21600" y="77600"/>
                    <a:pt x="22400" y="81600"/>
                  </a:cubicBezTo>
                  <a:cubicBezTo>
                    <a:pt x="22400" y="81600"/>
                    <a:pt x="22400" y="81600"/>
                    <a:pt x="22400" y="81600"/>
                  </a:cubicBezTo>
                  <a:cubicBezTo>
                    <a:pt x="21600" y="81600"/>
                    <a:pt x="21600" y="81600"/>
                    <a:pt x="21600" y="81600"/>
                  </a:cubicBezTo>
                  <a:cubicBezTo>
                    <a:pt x="21600" y="81600"/>
                    <a:pt x="21600" y="81600"/>
                    <a:pt x="21600" y="81600"/>
                  </a:cubicBezTo>
                  <a:cubicBezTo>
                    <a:pt x="22400" y="82400"/>
                    <a:pt x="23200" y="82400"/>
                    <a:pt x="24000" y="83200"/>
                  </a:cubicBezTo>
                  <a:cubicBezTo>
                    <a:pt x="24800" y="83200"/>
                    <a:pt x="24800" y="83200"/>
                    <a:pt x="24800" y="83200"/>
                  </a:cubicBezTo>
                  <a:cubicBezTo>
                    <a:pt x="24800" y="83200"/>
                    <a:pt x="24800" y="83200"/>
                    <a:pt x="24800" y="83200"/>
                  </a:cubicBezTo>
                  <a:cubicBezTo>
                    <a:pt x="25600" y="86400"/>
                    <a:pt x="25600" y="89600"/>
                    <a:pt x="25600" y="92800"/>
                  </a:cubicBezTo>
                  <a:cubicBezTo>
                    <a:pt x="25600" y="99200"/>
                    <a:pt x="24000" y="104800"/>
                    <a:pt x="22400" y="110400"/>
                  </a:cubicBezTo>
                  <a:cubicBezTo>
                    <a:pt x="21600" y="112000"/>
                    <a:pt x="20800" y="112800"/>
                    <a:pt x="20800" y="114400"/>
                  </a:cubicBezTo>
                  <a:cubicBezTo>
                    <a:pt x="28000" y="101600"/>
                    <a:pt x="29600" y="88000"/>
                    <a:pt x="24800" y="74400"/>
                  </a:cubicBezTo>
                  <a:cubicBezTo>
                    <a:pt x="22400" y="70400"/>
                    <a:pt x="20000" y="66400"/>
                    <a:pt x="16800" y="62400"/>
                  </a:cubicBezTo>
                  <a:cubicBezTo>
                    <a:pt x="13600" y="58400"/>
                    <a:pt x="11200" y="55200"/>
                    <a:pt x="9600" y="51200"/>
                  </a:cubicBezTo>
                  <a:cubicBezTo>
                    <a:pt x="9600" y="50400"/>
                    <a:pt x="9600" y="49600"/>
                    <a:pt x="8800" y="48800"/>
                  </a:cubicBezTo>
                  <a:cubicBezTo>
                    <a:pt x="10400" y="56800"/>
                    <a:pt x="13600" y="63200"/>
                    <a:pt x="18400" y="67200"/>
                  </a:cubicBezTo>
                  <a:cubicBezTo>
                    <a:pt x="20800" y="68800"/>
                    <a:pt x="20800" y="68800"/>
                    <a:pt x="20800" y="68800"/>
                  </a:cubicBezTo>
                  <a:cubicBezTo>
                    <a:pt x="18400" y="68000"/>
                    <a:pt x="18400" y="68000"/>
                    <a:pt x="18400" y="68000"/>
                  </a:cubicBezTo>
                  <a:cubicBezTo>
                    <a:pt x="8000" y="65600"/>
                    <a:pt x="3200" y="51200"/>
                    <a:pt x="3200" y="39200"/>
                  </a:cubicBezTo>
                  <a:cubicBezTo>
                    <a:pt x="3200" y="27200"/>
                    <a:pt x="7200" y="16800"/>
                    <a:pt x="14400" y="12800"/>
                  </a:cubicBezTo>
                  <a:cubicBezTo>
                    <a:pt x="15200" y="13600"/>
                    <a:pt x="15200" y="13600"/>
                    <a:pt x="15200" y="13600"/>
                  </a:cubicBezTo>
                  <a:cubicBezTo>
                    <a:pt x="12000" y="16800"/>
                    <a:pt x="9600" y="22400"/>
                    <a:pt x="8000" y="29600"/>
                  </a:cubicBezTo>
                  <a:cubicBezTo>
                    <a:pt x="10400" y="17600"/>
                    <a:pt x="18400" y="11200"/>
                    <a:pt x="30400" y="10400"/>
                  </a:cubicBezTo>
                  <a:cubicBezTo>
                    <a:pt x="31200" y="10400"/>
                    <a:pt x="31200" y="10400"/>
                    <a:pt x="31200" y="10400"/>
                  </a:cubicBezTo>
                  <a:cubicBezTo>
                    <a:pt x="31200" y="10400"/>
                    <a:pt x="31200" y="10400"/>
                    <a:pt x="31200" y="10400"/>
                  </a:cubicBezTo>
                  <a:cubicBezTo>
                    <a:pt x="32000" y="12000"/>
                    <a:pt x="32000" y="14400"/>
                    <a:pt x="32000" y="16000"/>
                  </a:cubicBezTo>
                  <a:cubicBezTo>
                    <a:pt x="32800" y="18400"/>
                    <a:pt x="32800" y="20800"/>
                    <a:pt x="33600" y="23200"/>
                  </a:cubicBezTo>
                  <a:cubicBezTo>
                    <a:pt x="33600" y="23200"/>
                    <a:pt x="33600" y="23200"/>
                    <a:pt x="33600" y="23200"/>
                  </a:cubicBezTo>
                  <a:cubicBezTo>
                    <a:pt x="34400" y="22400"/>
                    <a:pt x="35200" y="21600"/>
                    <a:pt x="35200" y="21600"/>
                  </a:cubicBezTo>
                  <a:cubicBezTo>
                    <a:pt x="36800" y="21600"/>
                    <a:pt x="37600" y="22400"/>
                    <a:pt x="38400" y="23200"/>
                  </a:cubicBezTo>
                  <a:cubicBezTo>
                    <a:pt x="40000" y="24800"/>
                    <a:pt x="41600" y="25600"/>
                    <a:pt x="43200" y="24800"/>
                  </a:cubicBezTo>
                  <a:cubicBezTo>
                    <a:pt x="44000" y="24800"/>
                    <a:pt x="44000" y="24800"/>
                    <a:pt x="44000" y="24800"/>
                  </a:cubicBezTo>
                  <a:cubicBezTo>
                    <a:pt x="44000" y="25600"/>
                    <a:pt x="44000" y="25600"/>
                    <a:pt x="44000" y="25600"/>
                  </a:cubicBezTo>
                  <a:cubicBezTo>
                    <a:pt x="43200" y="28000"/>
                    <a:pt x="42400" y="28800"/>
                    <a:pt x="41600" y="29600"/>
                  </a:cubicBezTo>
                  <a:cubicBezTo>
                    <a:pt x="38400" y="30400"/>
                    <a:pt x="34400" y="25600"/>
                    <a:pt x="33600" y="24000"/>
                  </a:cubicBezTo>
                  <a:cubicBezTo>
                    <a:pt x="33600" y="24000"/>
                    <a:pt x="33600" y="24000"/>
                    <a:pt x="33600" y="24000"/>
                  </a:cubicBezTo>
                  <a:cubicBezTo>
                    <a:pt x="34400" y="26400"/>
                    <a:pt x="35200" y="28000"/>
                    <a:pt x="36800" y="29600"/>
                  </a:cubicBezTo>
                  <a:cubicBezTo>
                    <a:pt x="41600" y="30400"/>
                    <a:pt x="44800" y="29600"/>
                    <a:pt x="47200" y="28000"/>
                  </a:cubicBezTo>
                  <a:cubicBezTo>
                    <a:pt x="48000" y="25600"/>
                    <a:pt x="48000" y="24000"/>
                    <a:pt x="48000" y="21600"/>
                  </a:cubicBezTo>
                  <a:cubicBezTo>
                    <a:pt x="48000" y="18400"/>
                    <a:pt x="47200" y="16000"/>
                    <a:pt x="45600" y="14400"/>
                  </a:cubicBezTo>
                  <a:cubicBezTo>
                    <a:pt x="44800" y="14400"/>
                    <a:pt x="44000" y="14400"/>
                    <a:pt x="42400" y="14400"/>
                  </a:cubicBezTo>
                  <a:cubicBezTo>
                    <a:pt x="44800" y="15200"/>
                    <a:pt x="46400" y="17600"/>
                    <a:pt x="46400" y="20000"/>
                  </a:cubicBezTo>
                  <a:cubicBezTo>
                    <a:pt x="46400" y="20800"/>
                    <a:pt x="46400" y="20800"/>
                    <a:pt x="45600" y="21600"/>
                  </a:cubicBezTo>
                  <a:cubicBezTo>
                    <a:pt x="45600" y="21600"/>
                    <a:pt x="45600" y="21600"/>
                    <a:pt x="45600" y="21600"/>
                  </a:cubicBezTo>
                  <a:cubicBezTo>
                    <a:pt x="44800" y="21600"/>
                    <a:pt x="44800" y="21600"/>
                    <a:pt x="44800" y="21600"/>
                  </a:cubicBezTo>
                  <a:cubicBezTo>
                    <a:pt x="42400" y="19200"/>
                    <a:pt x="41600" y="16800"/>
                    <a:pt x="40800" y="15200"/>
                  </a:cubicBezTo>
                  <a:cubicBezTo>
                    <a:pt x="39200" y="14400"/>
                    <a:pt x="39200" y="14400"/>
                    <a:pt x="39200" y="14400"/>
                  </a:cubicBezTo>
                  <a:cubicBezTo>
                    <a:pt x="40000" y="14400"/>
                    <a:pt x="40000" y="14400"/>
                    <a:pt x="40000" y="14400"/>
                  </a:cubicBezTo>
                  <a:cubicBezTo>
                    <a:pt x="40000" y="13600"/>
                    <a:pt x="40000" y="13600"/>
                    <a:pt x="40000" y="13600"/>
                  </a:cubicBezTo>
                  <a:cubicBezTo>
                    <a:pt x="39200" y="12000"/>
                    <a:pt x="39200" y="9600"/>
                    <a:pt x="36800" y="8000"/>
                  </a:cubicBezTo>
                  <a:lnTo>
                    <a:pt x="36000" y="7200"/>
                  </a:lnTo>
                  <a:close/>
                  <a:moveTo>
                    <a:pt x="45600" y="20000"/>
                  </a:moveTo>
                  <a:cubicBezTo>
                    <a:pt x="45600" y="19200"/>
                    <a:pt x="44000" y="16800"/>
                    <a:pt x="42400" y="15200"/>
                  </a:cubicBezTo>
                  <a:cubicBezTo>
                    <a:pt x="42400" y="16800"/>
                    <a:pt x="43200" y="18400"/>
                    <a:pt x="45600" y="20000"/>
                  </a:cubicBezTo>
                  <a:close/>
                  <a:moveTo>
                    <a:pt x="35200" y="23200"/>
                  </a:moveTo>
                  <a:cubicBezTo>
                    <a:pt x="36000" y="25600"/>
                    <a:pt x="39200" y="28800"/>
                    <a:pt x="40800" y="28000"/>
                  </a:cubicBezTo>
                  <a:cubicBezTo>
                    <a:pt x="41600" y="28000"/>
                    <a:pt x="42400" y="27200"/>
                    <a:pt x="42400" y="26400"/>
                  </a:cubicBezTo>
                  <a:cubicBezTo>
                    <a:pt x="40800" y="26400"/>
                    <a:pt x="39200" y="25600"/>
                    <a:pt x="37600" y="24000"/>
                  </a:cubicBezTo>
                  <a:cubicBezTo>
                    <a:pt x="36800" y="24000"/>
                    <a:pt x="36000" y="23200"/>
                    <a:pt x="36000" y="23200"/>
                  </a:cubicBezTo>
                  <a:cubicBezTo>
                    <a:pt x="35200" y="23200"/>
                    <a:pt x="35200" y="23200"/>
                    <a:pt x="35200" y="23200"/>
                  </a:cubicBezTo>
                  <a:close/>
                  <a:moveTo>
                    <a:pt x="4000" y="39200"/>
                  </a:moveTo>
                  <a:cubicBezTo>
                    <a:pt x="4000" y="49600"/>
                    <a:pt x="8000" y="61600"/>
                    <a:pt x="15200" y="65600"/>
                  </a:cubicBezTo>
                  <a:cubicBezTo>
                    <a:pt x="9600" y="59200"/>
                    <a:pt x="6400" y="46400"/>
                    <a:pt x="6400" y="36800"/>
                  </a:cubicBezTo>
                  <a:cubicBezTo>
                    <a:pt x="6400" y="28800"/>
                    <a:pt x="8000" y="22400"/>
                    <a:pt x="10400" y="17600"/>
                  </a:cubicBezTo>
                  <a:cubicBezTo>
                    <a:pt x="6400" y="23200"/>
                    <a:pt x="4000" y="30400"/>
                    <a:pt x="4000" y="39200"/>
                  </a:cubicBezTo>
                  <a:close/>
                  <a:moveTo>
                    <a:pt x="116800" y="14400"/>
                  </a:moveTo>
                  <a:cubicBezTo>
                    <a:pt x="116800" y="14400"/>
                    <a:pt x="116800" y="14400"/>
                    <a:pt x="116800" y="14400"/>
                  </a:cubicBezTo>
                  <a:cubicBezTo>
                    <a:pt x="116800" y="16800"/>
                    <a:pt x="111200" y="24800"/>
                    <a:pt x="107200" y="26400"/>
                  </a:cubicBezTo>
                  <a:cubicBezTo>
                    <a:pt x="107200" y="26400"/>
                    <a:pt x="107200" y="26400"/>
                    <a:pt x="107200" y="26400"/>
                  </a:cubicBezTo>
                  <a:cubicBezTo>
                    <a:pt x="82400" y="28000"/>
                    <a:pt x="68000" y="19200"/>
                    <a:pt x="52800" y="8000"/>
                  </a:cubicBezTo>
                  <a:cubicBezTo>
                    <a:pt x="50400" y="6400"/>
                    <a:pt x="50400" y="6400"/>
                    <a:pt x="50400" y="6400"/>
                  </a:cubicBezTo>
                  <a:cubicBezTo>
                    <a:pt x="53600" y="7200"/>
                    <a:pt x="53600" y="7200"/>
                    <a:pt x="53600" y="7200"/>
                  </a:cubicBezTo>
                  <a:cubicBezTo>
                    <a:pt x="58400" y="8000"/>
                    <a:pt x="64000" y="10400"/>
                    <a:pt x="70400" y="13600"/>
                  </a:cubicBezTo>
                  <a:cubicBezTo>
                    <a:pt x="86400" y="20800"/>
                    <a:pt x="104800" y="28800"/>
                    <a:pt x="115200" y="12800"/>
                  </a:cubicBezTo>
                  <a:cubicBezTo>
                    <a:pt x="116000" y="12800"/>
                    <a:pt x="116000" y="12800"/>
                    <a:pt x="116000" y="12800"/>
                  </a:cubicBezTo>
                  <a:cubicBezTo>
                    <a:pt x="116000" y="12800"/>
                    <a:pt x="116000" y="12800"/>
                    <a:pt x="116000" y="12800"/>
                  </a:cubicBezTo>
                  <a:cubicBezTo>
                    <a:pt x="116800" y="12800"/>
                    <a:pt x="116800" y="12800"/>
                    <a:pt x="116800" y="14400"/>
                  </a:cubicBezTo>
                  <a:close/>
                  <a:moveTo>
                    <a:pt x="106400" y="24800"/>
                  </a:moveTo>
                  <a:cubicBezTo>
                    <a:pt x="110400" y="23200"/>
                    <a:pt x="115200" y="16800"/>
                    <a:pt x="116000" y="14400"/>
                  </a:cubicBezTo>
                  <a:cubicBezTo>
                    <a:pt x="104800" y="29600"/>
                    <a:pt x="86400" y="21600"/>
                    <a:pt x="69600" y="14400"/>
                  </a:cubicBezTo>
                  <a:cubicBezTo>
                    <a:pt x="64800" y="12000"/>
                    <a:pt x="60800" y="10400"/>
                    <a:pt x="56800" y="8800"/>
                  </a:cubicBezTo>
                  <a:cubicBezTo>
                    <a:pt x="70400" y="18400"/>
                    <a:pt x="84000" y="26400"/>
                    <a:pt x="106400" y="24800"/>
                  </a:cubicBezTo>
                  <a:close/>
                  <a:moveTo>
                    <a:pt x="44000" y="24000"/>
                  </a:moveTo>
                  <a:cubicBezTo>
                    <a:pt x="43200" y="24000"/>
                    <a:pt x="43200" y="24000"/>
                    <a:pt x="43200" y="24000"/>
                  </a:cubicBezTo>
                  <a:cubicBezTo>
                    <a:pt x="37600" y="23200"/>
                    <a:pt x="33600" y="20000"/>
                    <a:pt x="33600" y="13600"/>
                  </a:cubicBezTo>
                  <a:cubicBezTo>
                    <a:pt x="33600" y="12800"/>
                    <a:pt x="33600" y="12800"/>
                    <a:pt x="33600" y="12800"/>
                  </a:cubicBezTo>
                  <a:cubicBezTo>
                    <a:pt x="34400" y="12800"/>
                    <a:pt x="34400" y="12800"/>
                    <a:pt x="34400" y="12800"/>
                  </a:cubicBezTo>
                  <a:cubicBezTo>
                    <a:pt x="40000" y="13600"/>
                    <a:pt x="42400" y="18400"/>
                    <a:pt x="44000" y="23200"/>
                  </a:cubicBezTo>
                  <a:lnTo>
                    <a:pt x="44000" y="24000"/>
                  </a:lnTo>
                  <a:close/>
                  <a:moveTo>
                    <a:pt x="34400" y="13600"/>
                  </a:moveTo>
                  <a:cubicBezTo>
                    <a:pt x="35200" y="19200"/>
                    <a:pt x="37600" y="21600"/>
                    <a:pt x="42400" y="22400"/>
                  </a:cubicBezTo>
                  <a:cubicBezTo>
                    <a:pt x="40800" y="18400"/>
                    <a:pt x="39200" y="15200"/>
                    <a:pt x="34400" y="13600"/>
                  </a:cubicBezTo>
                  <a:close/>
                </a:path>
              </a:pathLst>
            </a:custGeom>
            <a:solidFill>
              <a:srgbClr val="4D290A"/>
            </a:solidFill>
            <a:ln>
              <a:noFill/>
            </a:ln>
          </p:spPr>
          <p:txBody>
            <a:bodyPr anchorCtr="0" anchor="t" bIns="45700" lIns="91425" rIns="91425" tIns="45700">
              <a:noAutofit/>
            </a:bodyPr>
            <a:lstStyle/>
            <a:p>
              <a:pPr indent="0" lvl="0" marL="0" marR="0" rtl="0" algn="l">
                <a:spcBef>
                  <a:spcPts val="0"/>
                </a:spcBef>
                <a:buNone/>
              </a:pPr>
              <a:r>
                <a:t/>
              </a:r>
              <a:endParaRPr sz="1800">
                <a:solidFill>
                  <a:schemeClr val="dk1"/>
                </a:solidFill>
                <a:latin typeface="Quattrocento Sans"/>
                <a:ea typeface="Quattrocento Sans"/>
                <a:cs typeface="Quattrocento Sans"/>
                <a:sym typeface="Quattrocento Sans"/>
              </a:endParaRPr>
            </a:p>
          </p:txBody>
        </p:sp>
        <p:sp>
          <p:nvSpPr>
            <p:cNvPr id="172" name="Shape 172"/>
            <p:cNvSpPr/>
            <p:nvPr/>
          </p:nvSpPr>
          <p:spPr>
            <a:xfrm>
              <a:off x="4162425" y="3344862"/>
              <a:ext cx="335100" cy="328500"/>
            </a:xfrm>
            <a:custGeom>
              <a:pathLst>
                <a:path extrusionOk="0" h="120000" w="120000">
                  <a:moveTo>
                    <a:pt x="49127" y="13972"/>
                  </a:moveTo>
                  <a:cubicBezTo>
                    <a:pt x="51543" y="13972"/>
                    <a:pt x="53959" y="7397"/>
                    <a:pt x="56375" y="10684"/>
                  </a:cubicBezTo>
                  <a:cubicBezTo>
                    <a:pt x="54765" y="12328"/>
                    <a:pt x="52348" y="13972"/>
                    <a:pt x="53959" y="18082"/>
                  </a:cubicBezTo>
                  <a:cubicBezTo>
                    <a:pt x="62818" y="18082"/>
                    <a:pt x="57986" y="9041"/>
                    <a:pt x="57181" y="6575"/>
                  </a:cubicBezTo>
                  <a:cubicBezTo>
                    <a:pt x="60402" y="3287"/>
                    <a:pt x="65234" y="12328"/>
                    <a:pt x="62013" y="16438"/>
                  </a:cubicBezTo>
                  <a:cubicBezTo>
                    <a:pt x="82953" y="0"/>
                    <a:pt x="115973" y="5753"/>
                    <a:pt x="117583" y="32054"/>
                  </a:cubicBezTo>
                  <a:cubicBezTo>
                    <a:pt x="119194" y="51780"/>
                    <a:pt x="99060" y="64931"/>
                    <a:pt x="100671" y="84657"/>
                  </a:cubicBezTo>
                  <a:cubicBezTo>
                    <a:pt x="104697" y="86301"/>
                    <a:pt x="111140" y="77260"/>
                    <a:pt x="117583" y="81369"/>
                  </a:cubicBezTo>
                  <a:cubicBezTo>
                    <a:pt x="120000" y="85479"/>
                    <a:pt x="118389" y="93698"/>
                    <a:pt x="119194" y="98630"/>
                  </a:cubicBezTo>
                  <a:cubicBezTo>
                    <a:pt x="114362" y="102739"/>
                    <a:pt x="108724" y="100273"/>
                    <a:pt x="103892" y="97808"/>
                  </a:cubicBezTo>
                  <a:cubicBezTo>
                    <a:pt x="103892" y="107671"/>
                    <a:pt x="103892" y="117534"/>
                    <a:pt x="113557" y="117534"/>
                  </a:cubicBezTo>
                  <a:cubicBezTo>
                    <a:pt x="96644" y="119999"/>
                    <a:pt x="100671" y="102739"/>
                    <a:pt x="99865" y="88767"/>
                  </a:cubicBezTo>
                  <a:cubicBezTo>
                    <a:pt x="99060" y="78082"/>
                    <a:pt x="95033" y="72328"/>
                    <a:pt x="97449" y="62465"/>
                  </a:cubicBezTo>
                  <a:cubicBezTo>
                    <a:pt x="100671" y="46849"/>
                    <a:pt x="120000" y="32876"/>
                    <a:pt x="106308" y="14794"/>
                  </a:cubicBezTo>
                  <a:cubicBezTo>
                    <a:pt x="81342" y="4109"/>
                    <a:pt x="61208" y="27123"/>
                    <a:pt x="37046" y="25479"/>
                  </a:cubicBezTo>
                  <a:cubicBezTo>
                    <a:pt x="24966" y="24657"/>
                    <a:pt x="12885" y="13150"/>
                    <a:pt x="0" y="22191"/>
                  </a:cubicBezTo>
                  <a:cubicBezTo>
                    <a:pt x="11275" y="9863"/>
                    <a:pt x="29798" y="18904"/>
                    <a:pt x="48322" y="19726"/>
                  </a:cubicBezTo>
                  <a:cubicBezTo>
                    <a:pt x="49932" y="18082"/>
                    <a:pt x="46711" y="12328"/>
                    <a:pt x="46711" y="9041"/>
                  </a:cubicBezTo>
                  <a:cubicBezTo>
                    <a:pt x="49127" y="8219"/>
                    <a:pt x="51543" y="3287"/>
                    <a:pt x="54765" y="6575"/>
                  </a:cubicBezTo>
                  <a:cubicBezTo>
                    <a:pt x="53959" y="7397"/>
                    <a:pt x="47516" y="7397"/>
                    <a:pt x="49127" y="13972"/>
                  </a:cubicBezTo>
                  <a:close/>
                  <a:moveTo>
                    <a:pt x="46711" y="22191"/>
                  </a:moveTo>
                  <a:cubicBezTo>
                    <a:pt x="39463" y="20547"/>
                    <a:pt x="33020" y="18082"/>
                    <a:pt x="24966" y="20547"/>
                  </a:cubicBezTo>
                  <a:cubicBezTo>
                    <a:pt x="33020" y="21369"/>
                    <a:pt x="39463" y="26301"/>
                    <a:pt x="46711" y="22191"/>
                  </a:cubicBezTo>
                  <a:close/>
                  <a:moveTo>
                    <a:pt x="81342" y="9041"/>
                  </a:moveTo>
                  <a:cubicBezTo>
                    <a:pt x="78926" y="11506"/>
                    <a:pt x="68456" y="12328"/>
                    <a:pt x="70872" y="16438"/>
                  </a:cubicBezTo>
                  <a:cubicBezTo>
                    <a:pt x="72483" y="12328"/>
                    <a:pt x="83758" y="13150"/>
                    <a:pt x="81342" y="9041"/>
                  </a:cubicBezTo>
                  <a:close/>
                  <a:moveTo>
                    <a:pt x="114362" y="26301"/>
                  </a:moveTo>
                  <a:cubicBezTo>
                    <a:pt x="112751" y="23835"/>
                    <a:pt x="111140" y="24657"/>
                    <a:pt x="113557" y="27945"/>
                  </a:cubicBezTo>
                  <a:cubicBezTo>
                    <a:pt x="111946" y="48493"/>
                    <a:pt x="97449" y="55068"/>
                    <a:pt x="98255" y="78082"/>
                  </a:cubicBezTo>
                  <a:cubicBezTo>
                    <a:pt x="102281" y="59999"/>
                    <a:pt x="117583" y="48493"/>
                    <a:pt x="114362" y="26301"/>
                  </a:cubicBezTo>
                  <a:close/>
                  <a:moveTo>
                    <a:pt x="116778" y="97808"/>
                  </a:moveTo>
                  <a:cubicBezTo>
                    <a:pt x="116778" y="92876"/>
                    <a:pt x="116778" y="89589"/>
                    <a:pt x="114362" y="87123"/>
                  </a:cubicBezTo>
                  <a:cubicBezTo>
                    <a:pt x="111946" y="87123"/>
                    <a:pt x="108724" y="87123"/>
                    <a:pt x="106308" y="87123"/>
                  </a:cubicBezTo>
                  <a:cubicBezTo>
                    <a:pt x="101476" y="92876"/>
                    <a:pt x="107919" y="99452"/>
                    <a:pt x="116778" y="97808"/>
                  </a:cubicBezTo>
                  <a:close/>
                  <a:moveTo>
                    <a:pt x="117583" y="84657"/>
                  </a:moveTo>
                  <a:cubicBezTo>
                    <a:pt x="114362" y="82191"/>
                    <a:pt x="110335" y="82191"/>
                    <a:pt x="107919" y="84657"/>
                  </a:cubicBezTo>
                  <a:cubicBezTo>
                    <a:pt x="111946" y="83013"/>
                    <a:pt x="115973" y="87945"/>
                    <a:pt x="117583" y="84657"/>
                  </a:cubicBezTo>
                  <a:close/>
                </a:path>
              </a:pathLst>
            </a:custGeom>
            <a:solidFill>
              <a:srgbClr val="4D290A"/>
            </a:solidFill>
            <a:ln>
              <a:noFill/>
            </a:ln>
          </p:spPr>
          <p:txBody>
            <a:bodyPr anchorCtr="0" anchor="t" bIns="45700" lIns="91425" rIns="91425" tIns="45700">
              <a:noAutofit/>
            </a:bodyPr>
            <a:lstStyle/>
            <a:p>
              <a:pPr indent="0" lvl="0" marL="0" marR="0" rtl="0" algn="l">
                <a:spcBef>
                  <a:spcPts val="0"/>
                </a:spcBef>
                <a:buNone/>
              </a:pPr>
              <a:r>
                <a:t/>
              </a:r>
              <a:endParaRPr sz="1800">
                <a:solidFill>
                  <a:schemeClr val="dk1"/>
                </a:solidFill>
                <a:latin typeface="Quattrocento Sans"/>
                <a:ea typeface="Quattrocento Sans"/>
                <a:cs typeface="Quattrocento Sans"/>
                <a:sym typeface="Quattrocento Sans"/>
              </a:endParaRPr>
            </a:p>
          </p:txBody>
        </p:sp>
        <p:sp>
          <p:nvSpPr>
            <p:cNvPr id="173" name="Shape 173"/>
            <p:cNvSpPr/>
            <p:nvPr/>
          </p:nvSpPr>
          <p:spPr>
            <a:xfrm>
              <a:off x="4162425" y="3359150"/>
              <a:ext cx="335100" cy="309600"/>
            </a:xfrm>
            <a:custGeom>
              <a:pathLst>
                <a:path extrusionOk="0" h="120000" w="120000">
                  <a:moveTo>
                    <a:pt x="52348" y="0"/>
                  </a:moveTo>
                  <a:cubicBezTo>
                    <a:pt x="53154" y="0"/>
                    <a:pt x="54765" y="869"/>
                    <a:pt x="55570" y="1739"/>
                  </a:cubicBezTo>
                  <a:cubicBezTo>
                    <a:pt x="55570" y="1739"/>
                    <a:pt x="55570" y="1739"/>
                    <a:pt x="55570" y="1739"/>
                  </a:cubicBezTo>
                  <a:cubicBezTo>
                    <a:pt x="55570" y="2608"/>
                    <a:pt x="55570" y="2608"/>
                    <a:pt x="55570" y="2608"/>
                  </a:cubicBezTo>
                  <a:cubicBezTo>
                    <a:pt x="54765" y="2608"/>
                    <a:pt x="54765" y="2608"/>
                    <a:pt x="53959" y="3478"/>
                  </a:cubicBezTo>
                  <a:cubicBezTo>
                    <a:pt x="52348" y="3478"/>
                    <a:pt x="50738" y="3478"/>
                    <a:pt x="49932" y="5217"/>
                  </a:cubicBezTo>
                  <a:cubicBezTo>
                    <a:pt x="49932" y="6086"/>
                    <a:pt x="49127" y="6956"/>
                    <a:pt x="49932" y="8695"/>
                  </a:cubicBezTo>
                  <a:cubicBezTo>
                    <a:pt x="50738" y="7826"/>
                    <a:pt x="50738" y="6956"/>
                    <a:pt x="51543" y="6086"/>
                  </a:cubicBezTo>
                  <a:cubicBezTo>
                    <a:pt x="53154" y="5217"/>
                    <a:pt x="53959" y="4347"/>
                    <a:pt x="54765" y="4347"/>
                  </a:cubicBezTo>
                  <a:cubicBezTo>
                    <a:pt x="55570" y="4347"/>
                    <a:pt x="56375" y="4347"/>
                    <a:pt x="56375" y="5217"/>
                  </a:cubicBezTo>
                  <a:cubicBezTo>
                    <a:pt x="57181" y="5217"/>
                    <a:pt x="57181" y="5217"/>
                    <a:pt x="57181" y="5217"/>
                  </a:cubicBezTo>
                  <a:cubicBezTo>
                    <a:pt x="56375" y="6086"/>
                    <a:pt x="56375" y="6086"/>
                    <a:pt x="56375" y="6086"/>
                  </a:cubicBezTo>
                  <a:cubicBezTo>
                    <a:pt x="56375" y="6956"/>
                    <a:pt x="55570" y="6956"/>
                    <a:pt x="55570" y="7826"/>
                  </a:cubicBezTo>
                  <a:cubicBezTo>
                    <a:pt x="54765" y="9565"/>
                    <a:pt x="53959" y="10434"/>
                    <a:pt x="53959" y="13913"/>
                  </a:cubicBezTo>
                  <a:cubicBezTo>
                    <a:pt x="56375" y="13913"/>
                    <a:pt x="57181" y="13043"/>
                    <a:pt x="57986" y="12173"/>
                  </a:cubicBezTo>
                  <a:cubicBezTo>
                    <a:pt x="59597" y="9565"/>
                    <a:pt x="57181" y="4347"/>
                    <a:pt x="56375" y="2608"/>
                  </a:cubicBezTo>
                  <a:cubicBezTo>
                    <a:pt x="56375" y="1739"/>
                    <a:pt x="56375" y="1739"/>
                    <a:pt x="56375" y="1739"/>
                  </a:cubicBezTo>
                  <a:cubicBezTo>
                    <a:pt x="57181" y="1739"/>
                    <a:pt x="57181" y="1739"/>
                    <a:pt x="57181" y="1739"/>
                  </a:cubicBezTo>
                  <a:cubicBezTo>
                    <a:pt x="57181" y="869"/>
                    <a:pt x="57986" y="869"/>
                    <a:pt x="58791" y="869"/>
                  </a:cubicBezTo>
                  <a:cubicBezTo>
                    <a:pt x="58791" y="869"/>
                    <a:pt x="58791" y="869"/>
                    <a:pt x="58791" y="869"/>
                  </a:cubicBezTo>
                  <a:cubicBezTo>
                    <a:pt x="60402" y="869"/>
                    <a:pt x="62013" y="2608"/>
                    <a:pt x="62818" y="4347"/>
                  </a:cubicBezTo>
                  <a:cubicBezTo>
                    <a:pt x="63624" y="6086"/>
                    <a:pt x="63624" y="7826"/>
                    <a:pt x="63624" y="9565"/>
                  </a:cubicBezTo>
                  <a:cubicBezTo>
                    <a:pt x="70872" y="4347"/>
                    <a:pt x="79731" y="1739"/>
                    <a:pt x="88590" y="1739"/>
                  </a:cubicBezTo>
                  <a:cubicBezTo>
                    <a:pt x="105503" y="1739"/>
                    <a:pt x="116778" y="12173"/>
                    <a:pt x="118389" y="28695"/>
                  </a:cubicBezTo>
                  <a:cubicBezTo>
                    <a:pt x="119194" y="39130"/>
                    <a:pt x="114362" y="47826"/>
                    <a:pt x="110335" y="56521"/>
                  </a:cubicBezTo>
                  <a:cubicBezTo>
                    <a:pt x="105503" y="65217"/>
                    <a:pt x="100671" y="73913"/>
                    <a:pt x="101476" y="84347"/>
                  </a:cubicBezTo>
                  <a:cubicBezTo>
                    <a:pt x="102281" y="84347"/>
                    <a:pt x="104697" y="83478"/>
                    <a:pt x="106308" y="82608"/>
                  </a:cubicBezTo>
                  <a:cubicBezTo>
                    <a:pt x="108724" y="80869"/>
                    <a:pt x="111140" y="79130"/>
                    <a:pt x="114362" y="79130"/>
                  </a:cubicBezTo>
                  <a:cubicBezTo>
                    <a:pt x="115973" y="79130"/>
                    <a:pt x="116778" y="80000"/>
                    <a:pt x="118389" y="80869"/>
                  </a:cubicBezTo>
                  <a:cubicBezTo>
                    <a:pt x="118389" y="80869"/>
                    <a:pt x="118389" y="80869"/>
                    <a:pt x="118389" y="80869"/>
                  </a:cubicBezTo>
                  <a:cubicBezTo>
                    <a:pt x="120000" y="83478"/>
                    <a:pt x="120000" y="87826"/>
                    <a:pt x="120000" y="92173"/>
                  </a:cubicBezTo>
                  <a:cubicBezTo>
                    <a:pt x="119194" y="94782"/>
                    <a:pt x="119194" y="97391"/>
                    <a:pt x="120000" y="99130"/>
                  </a:cubicBezTo>
                  <a:cubicBezTo>
                    <a:pt x="120000" y="100000"/>
                    <a:pt x="120000" y="100000"/>
                    <a:pt x="120000" y="100000"/>
                  </a:cubicBezTo>
                  <a:cubicBezTo>
                    <a:pt x="119194" y="100000"/>
                    <a:pt x="119194" y="100000"/>
                    <a:pt x="119194" y="100000"/>
                  </a:cubicBezTo>
                  <a:cubicBezTo>
                    <a:pt x="117583" y="101739"/>
                    <a:pt x="115167" y="102608"/>
                    <a:pt x="113557" y="102608"/>
                  </a:cubicBezTo>
                  <a:cubicBezTo>
                    <a:pt x="110335" y="102608"/>
                    <a:pt x="107919" y="100869"/>
                    <a:pt x="104697" y="99130"/>
                  </a:cubicBezTo>
                  <a:cubicBezTo>
                    <a:pt x="104697" y="100000"/>
                    <a:pt x="104697" y="100000"/>
                    <a:pt x="104697" y="100000"/>
                  </a:cubicBezTo>
                  <a:cubicBezTo>
                    <a:pt x="104697" y="109565"/>
                    <a:pt x="104697" y="118260"/>
                    <a:pt x="113557" y="118260"/>
                  </a:cubicBezTo>
                  <a:cubicBezTo>
                    <a:pt x="113557" y="120000"/>
                    <a:pt x="113557" y="120000"/>
                    <a:pt x="113557" y="120000"/>
                  </a:cubicBezTo>
                  <a:cubicBezTo>
                    <a:pt x="111946" y="120000"/>
                    <a:pt x="111140" y="120000"/>
                    <a:pt x="110335" y="120000"/>
                  </a:cubicBezTo>
                  <a:cubicBezTo>
                    <a:pt x="99060" y="120000"/>
                    <a:pt x="99060" y="108695"/>
                    <a:pt x="99060" y="97391"/>
                  </a:cubicBezTo>
                  <a:cubicBezTo>
                    <a:pt x="99060" y="93913"/>
                    <a:pt x="99060" y="91304"/>
                    <a:pt x="99060" y="88695"/>
                  </a:cubicBezTo>
                  <a:cubicBezTo>
                    <a:pt x="99060" y="86086"/>
                    <a:pt x="98255" y="83478"/>
                    <a:pt x="98255" y="81739"/>
                  </a:cubicBezTo>
                  <a:cubicBezTo>
                    <a:pt x="98255" y="81739"/>
                    <a:pt x="98255" y="81739"/>
                    <a:pt x="98255" y="81739"/>
                  </a:cubicBezTo>
                  <a:cubicBezTo>
                    <a:pt x="98255" y="80869"/>
                    <a:pt x="98255" y="80869"/>
                    <a:pt x="98255" y="80869"/>
                  </a:cubicBezTo>
                  <a:cubicBezTo>
                    <a:pt x="97449" y="80000"/>
                    <a:pt x="97449" y="79130"/>
                    <a:pt x="97449" y="78260"/>
                  </a:cubicBezTo>
                  <a:cubicBezTo>
                    <a:pt x="96644" y="73043"/>
                    <a:pt x="95033" y="67826"/>
                    <a:pt x="96644" y="60869"/>
                  </a:cubicBezTo>
                  <a:cubicBezTo>
                    <a:pt x="98255" y="55652"/>
                    <a:pt x="100671" y="49565"/>
                    <a:pt x="103892" y="44347"/>
                  </a:cubicBezTo>
                  <a:cubicBezTo>
                    <a:pt x="109530" y="33913"/>
                    <a:pt x="115167" y="23478"/>
                    <a:pt x="106308" y="11304"/>
                  </a:cubicBezTo>
                  <a:cubicBezTo>
                    <a:pt x="101476" y="9565"/>
                    <a:pt x="97449" y="8695"/>
                    <a:pt x="92617" y="8695"/>
                  </a:cubicBezTo>
                  <a:cubicBezTo>
                    <a:pt x="83758" y="8695"/>
                    <a:pt x="74899" y="12173"/>
                    <a:pt x="66845" y="15652"/>
                  </a:cubicBezTo>
                  <a:cubicBezTo>
                    <a:pt x="57986" y="19130"/>
                    <a:pt x="49127" y="22608"/>
                    <a:pt x="39463" y="22608"/>
                  </a:cubicBezTo>
                  <a:cubicBezTo>
                    <a:pt x="38657" y="22608"/>
                    <a:pt x="37852" y="22608"/>
                    <a:pt x="36241" y="22608"/>
                  </a:cubicBezTo>
                  <a:cubicBezTo>
                    <a:pt x="32214" y="21739"/>
                    <a:pt x="28187" y="20000"/>
                    <a:pt x="24161" y="19130"/>
                  </a:cubicBezTo>
                  <a:cubicBezTo>
                    <a:pt x="20134" y="16521"/>
                    <a:pt x="15302" y="14782"/>
                    <a:pt x="10469" y="14782"/>
                  </a:cubicBezTo>
                  <a:cubicBezTo>
                    <a:pt x="7248" y="14782"/>
                    <a:pt x="3221" y="16521"/>
                    <a:pt x="805" y="18260"/>
                  </a:cubicBezTo>
                  <a:cubicBezTo>
                    <a:pt x="0" y="17391"/>
                    <a:pt x="0" y="17391"/>
                    <a:pt x="0" y="17391"/>
                  </a:cubicBezTo>
                  <a:cubicBezTo>
                    <a:pt x="4026" y="13043"/>
                    <a:pt x="8859" y="11304"/>
                    <a:pt x="16107" y="11304"/>
                  </a:cubicBezTo>
                  <a:cubicBezTo>
                    <a:pt x="16107" y="11304"/>
                    <a:pt x="16107" y="11304"/>
                    <a:pt x="16107" y="11304"/>
                  </a:cubicBezTo>
                  <a:cubicBezTo>
                    <a:pt x="20939" y="11304"/>
                    <a:pt x="26577" y="12173"/>
                    <a:pt x="31409" y="13043"/>
                  </a:cubicBezTo>
                  <a:cubicBezTo>
                    <a:pt x="37046" y="13913"/>
                    <a:pt x="42684" y="14782"/>
                    <a:pt x="47516" y="14782"/>
                  </a:cubicBezTo>
                  <a:cubicBezTo>
                    <a:pt x="49127" y="13913"/>
                    <a:pt x="48322" y="11304"/>
                    <a:pt x="47516" y="8695"/>
                  </a:cubicBezTo>
                  <a:cubicBezTo>
                    <a:pt x="46711" y="6956"/>
                    <a:pt x="46711" y="6086"/>
                    <a:pt x="46711" y="4347"/>
                  </a:cubicBezTo>
                  <a:cubicBezTo>
                    <a:pt x="46711" y="4347"/>
                    <a:pt x="46711" y="4347"/>
                    <a:pt x="46711" y="4347"/>
                  </a:cubicBezTo>
                  <a:cubicBezTo>
                    <a:pt x="46711" y="3478"/>
                    <a:pt x="46711" y="3478"/>
                    <a:pt x="46711" y="3478"/>
                  </a:cubicBezTo>
                  <a:cubicBezTo>
                    <a:pt x="47516" y="3478"/>
                    <a:pt x="47516" y="2608"/>
                    <a:pt x="48322" y="2608"/>
                  </a:cubicBezTo>
                  <a:cubicBezTo>
                    <a:pt x="49932" y="869"/>
                    <a:pt x="50738" y="0"/>
                    <a:pt x="52348" y="0"/>
                  </a:cubicBezTo>
                  <a:close/>
                  <a:moveTo>
                    <a:pt x="53959" y="1739"/>
                  </a:moveTo>
                  <a:cubicBezTo>
                    <a:pt x="52348" y="869"/>
                    <a:pt x="50738" y="1739"/>
                    <a:pt x="49127" y="3478"/>
                  </a:cubicBezTo>
                  <a:cubicBezTo>
                    <a:pt x="48322" y="3478"/>
                    <a:pt x="48322" y="4347"/>
                    <a:pt x="47516" y="4347"/>
                  </a:cubicBezTo>
                  <a:cubicBezTo>
                    <a:pt x="47516" y="6086"/>
                    <a:pt x="48322" y="6956"/>
                    <a:pt x="48322" y="8695"/>
                  </a:cubicBezTo>
                  <a:cubicBezTo>
                    <a:pt x="48322" y="8695"/>
                    <a:pt x="48322" y="8695"/>
                    <a:pt x="48322" y="8695"/>
                  </a:cubicBezTo>
                  <a:cubicBezTo>
                    <a:pt x="48322" y="6956"/>
                    <a:pt x="48322" y="6086"/>
                    <a:pt x="49127" y="4347"/>
                  </a:cubicBezTo>
                  <a:cubicBezTo>
                    <a:pt x="49932" y="2608"/>
                    <a:pt x="52348" y="2608"/>
                    <a:pt x="53154" y="1739"/>
                  </a:cubicBezTo>
                  <a:cubicBezTo>
                    <a:pt x="53154" y="1739"/>
                    <a:pt x="53959" y="1739"/>
                    <a:pt x="53959" y="1739"/>
                  </a:cubicBezTo>
                  <a:close/>
                  <a:moveTo>
                    <a:pt x="62013" y="12173"/>
                  </a:moveTo>
                  <a:cubicBezTo>
                    <a:pt x="61208" y="11304"/>
                    <a:pt x="61208" y="11304"/>
                    <a:pt x="61208" y="11304"/>
                  </a:cubicBezTo>
                  <a:cubicBezTo>
                    <a:pt x="62818" y="9565"/>
                    <a:pt x="62818" y="6956"/>
                    <a:pt x="62013" y="5217"/>
                  </a:cubicBezTo>
                  <a:cubicBezTo>
                    <a:pt x="60402" y="2608"/>
                    <a:pt x="58791" y="869"/>
                    <a:pt x="57986" y="1739"/>
                  </a:cubicBezTo>
                  <a:cubicBezTo>
                    <a:pt x="58791" y="4347"/>
                    <a:pt x="61208" y="9565"/>
                    <a:pt x="58791" y="13043"/>
                  </a:cubicBezTo>
                  <a:cubicBezTo>
                    <a:pt x="57986" y="13913"/>
                    <a:pt x="56375" y="14782"/>
                    <a:pt x="53959" y="14782"/>
                  </a:cubicBezTo>
                  <a:cubicBezTo>
                    <a:pt x="53154" y="14782"/>
                    <a:pt x="53154" y="14782"/>
                    <a:pt x="53154" y="14782"/>
                  </a:cubicBezTo>
                  <a:cubicBezTo>
                    <a:pt x="53154" y="14782"/>
                    <a:pt x="53154" y="14782"/>
                    <a:pt x="53154" y="14782"/>
                  </a:cubicBezTo>
                  <a:cubicBezTo>
                    <a:pt x="52348" y="10434"/>
                    <a:pt x="53154" y="8695"/>
                    <a:pt x="54765" y="6956"/>
                  </a:cubicBezTo>
                  <a:cubicBezTo>
                    <a:pt x="54765" y="6956"/>
                    <a:pt x="54765" y="6086"/>
                    <a:pt x="55570" y="6086"/>
                  </a:cubicBezTo>
                  <a:cubicBezTo>
                    <a:pt x="55570" y="5217"/>
                    <a:pt x="54765" y="5217"/>
                    <a:pt x="54765" y="5217"/>
                  </a:cubicBezTo>
                  <a:cubicBezTo>
                    <a:pt x="53959" y="5217"/>
                    <a:pt x="53154" y="6086"/>
                    <a:pt x="52348" y="6956"/>
                  </a:cubicBezTo>
                  <a:cubicBezTo>
                    <a:pt x="51543" y="8695"/>
                    <a:pt x="50738" y="9565"/>
                    <a:pt x="49127" y="10434"/>
                  </a:cubicBezTo>
                  <a:cubicBezTo>
                    <a:pt x="49127" y="10434"/>
                    <a:pt x="49127" y="10434"/>
                    <a:pt x="49127" y="10434"/>
                  </a:cubicBezTo>
                  <a:cubicBezTo>
                    <a:pt x="49127" y="12173"/>
                    <a:pt x="49932" y="14782"/>
                    <a:pt x="48322" y="15652"/>
                  </a:cubicBezTo>
                  <a:cubicBezTo>
                    <a:pt x="48322" y="16521"/>
                    <a:pt x="48322" y="16521"/>
                    <a:pt x="48322" y="16521"/>
                  </a:cubicBezTo>
                  <a:cubicBezTo>
                    <a:pt x="48322" y="16521"/>
                    <a:pt x="48322" y="16521"/>
                    <a:pt x="48322" y="16521"/>
                  </a:cubicBezTo>
                  <a:cubicBezTo>
                    <a:pt x="42684" y="15652"/>
                    <a:pt x="37046" y="14782"/>
                    <a:pt x="31409" y="13913"/>
                  </a:cubicBezTo>
                  <a:cubicBezTo>
                    <a:pt x="25771" y="13043"/>
                    <a:pt x="20939" y="12173"/>
                    <a:pt x="16107" y="12173"/>
                  </a:cubicBezTo>
                  <a:cubicBezTo>
                    <a:pt x="16107" y="12173"/>
                    <a:pt x="16107" y="12173"/>
                    <a:pt x="16107" y="12173"/>
                  </a:cubicBezTo>
                  <a:cubicBezTo>
                    <a:pt x="12080" y="12173"/>
                    <a:pt x="8859" y="13043"/>
                    <a:pt x="5637" y="14782"/>
                  </a:cubicBezTo>
                  <a:cubicBezTo>
                    <a:pt x="7248" y="13913"/>
                    <a:pt x="8859" y="13913"/>
                    <a:pt x="10469" y="13913"/>
                  </a:cubicBezTo>
                  <a:cubicBezTo>
                    <a:pt x="14496" y="13913"/>
                    <a:pt x="19328" y="15652"/>
                    <a:pt x="23355" y="16521"/>
                  </a:cubicBezTo>
                  <a:cubicBezTo>
                    <a:pt x="24966" y="16521"/>
                    <a:pt x="24966" y="16521"/>
                    <a:pt x="24966" y="16521"/>
                  </a:cubicBezTo>
                  <a:cubicBezTo>
                    <a:pt x="27382" y="15652"/>
                    <a:pt x="29798" y="14782"/>
                    <a:pt x="32214" y="14782"/>
                  </a:cubicBezTo>
                  <a:cubicBezTo>
                    <a:pt x="32214" y="14782"/>
                    <a:pt x="32214" y="14782"/>
                    <a:pt x="32214" y="14782"/>
                  </a:cubicBezTo>
                  <a:cubicBezTo>
                    <a:pt x="36241" y="14782"/>
                    <a:pt x="39463" y="15652"/>
                    <a:pt x="43489" y="16521"/>
                  </a:cubicBezTo>
                  <a:cubicBezTo>
                    <a:pt x="44295" y="16521"/>
                    <a:pt x="45906" y="17391"/>
                    <a:pt x="46711" y="17391"/>
                  </a:cubicBezTo>
                  <a:cubicBezTo>
                    <a:pt x="48322" y="17391"/>
                    <a:pt x="48322" y="17391"/>
                    <a:pt x="48322" y="17391"/>
                  </a:cubicBezTo>
                  <a:cubicBezTo>
                    <a:pt x="47516" y="18260"/>
                    <a:pt x="47516" y="18260"/>
                    <a:pt x="47516" y="18260"/>
                  </a:cubicBezTo>
                  <a:cubicBezTo>
                    <a:pt x="45100" y="20000"/>
                    <a:pt x="42684" y="20869"/>
                    <a:pt x="40268" y="20869"/>
                  </a:cubicBezTo>
                  <a:cubicBezTo>
                    <a:pt x="37852" y="20869"/>
                    <a:pt x="34630" y="20000"/>
                    <a:pt x="32214" y="19130"/>
                  </a:cubicBezTo>
                  <a:cubicBezTo>
                    <a:pt x="29798" y="18260"/>
                    <a:pt x="27382" y="17391"/>
                    <a:pt x="24966" y="17391"/>
                  </a:cubicBezTo>
                  <a:cubicBezTo>
                    <a:pt x="24161" y="17391"/>
                    <a:pt x="24161" y="17391"/>
                    <a:pt x="24161" y="17391"/>
                  </a:cubicBezTo>
                  <a:cubicBezTo>
                    <a:pt x="24161" y="17391"/>
                    <a:pt x="24966" y="17391"/>
                    <a:pt x="24966" y="17391"/>
                  </a:cubicBezTo>
                  <a:cubicBezTo>
                    <a:pt x="28993" y="19130"/>
                    <a:pt x="33020" y="20869"/>
                    <a:pt x="37046" y="20869"/>
                  </a:cubicBezTo>
                  <a:cubicBezTo>
                    <a:pt x="37852" y="20869"/>
                    <a:pt x="38657" y="20869"/>
                    <a:pt x="39463" y="20869"/>
                  </a:cubicBezTo>
                  <a:cubicBezTo>
                    <a:pt x="49127" y="20869"/>
                    <a:pt x="57986" y="17391"/>
                    <a:pt x="66040" y="13913"/>
                  </a:cubicBezTo>
                  <a:cubicBezTo>
                    <a:pt x="67651" y="13913"/>
                    <a:pt x="69261" y="13043"/>
                    <a:pt x="70872" y="12173"/>
                  </a:cubicBezTo>
                  <a:cubicBezTo>
                    <a:pt x="70872" y="12173"/>
                    <a:pt x="70872" y="12173"/>
                    <a:pt x="70872" y="12173"/>
                  </a:cubicBezTo>
                  <a:cubicBezTo>
                    <a:pt x="70067" y="11304"/>
                    <a:pt x="70067" y="10434"/>
                    <a:pt x="70067" y="10434"/>
                  </a:cubicBezTo>
                  <a:cubicBezTo>
                    <a:pt x="70872" y="8695"/>
                    <a:pt x="73288" y="7826"/>
                    <a:pt x="75704" y="6086"/>
                  </a:cubicBezTo>
                  <a:cubicBezTo>
                    <a:pt x="78120" y="6086"/>
                    <a:pt x="79731" y="5217"/>
                    <a:pt x="80536" y="4347"/>
                  </a:cubicBezTo>
                  <a:cubicBezTo>
                    <a:pt x="81342" y="3478"/>
                    <a:pt x="81342" y="3478"/>
                    <a:pt x="81342" y="3478"/>
                  </a:cubicBezTo>
                  <a:cubicBezTo>
                    <a:pt x="74093" y="5217"/>
                    <a:pt x="67651" y="7826"/>
                    <a:pt x="62013" y="12173"/>
                  </a:cubicBezTo>
                  <a:close/>
                  <a:moveTo>
                    <a:pt x="101476" y="85217"/>
                  </a:moveTo>
                  <a:cubicBezTo>
                    <a:pt x="101476" y="85217"/>
                    <a:pt x="100671" y="85217"/>
                    <a:pt x="100671" y="85217"/>
                  </a:cubicBezTo>
                  <a:cubicBezTo>
                    <a:pt x="99865" y="85217"/>
                    <a:pt x="99865" y="85217"/>
                    <a:pt x="99865" y="85217"/>
                  </a:cubicBezTo>
                  <a:cubicBezTo>
                    <a:pt x="99865" y="84347"/>
                    <a:pt x="99865" y="84347"/>
                    <a:pt x="99865" y="84347"/>
                  </a:cubicBezTo>
                  <a:cubicBezTo>
                    <a:pt x="99060" y="73913"/>
                    <a:pt x="103892" y="64347"/>
                    <a:pt x="108724" y="55652"/>
                  </a:cubicBezTo>
                  <a:cubicBezTo>
                    <a:pt x="113557" y="46956"/>
                    <a:pt x="118389" y="39130"/>
                    <a:pt x="117583" y="29565"/>
                  </a:cubicBezTo>
                  <a:cubicBezTo>
                    <a:pt x="115973" y="13043"/>
                    <a:pt x="104697" y="3478"/>
                    <a:pt x="88590" y="3478"/>
                  </a:cubicBezTo>
                  <a:cubicBezTo>
                    <a:pt x="86174" y="3478"/>
                    <a:pt x="83758" y="3478"/>
                    <a:pt x="81342" y="3478"/>
                  </a:cubicBezTo>
                  <a:cubicBezTo>
                    <a:pt x="82147" y="4347"/>
                    <a:pt x="82147" y="4347"/>
                    <a:pt x="82147" y="4347"/>
                  </a:cubicBezTo>
                  <a:cubicBezTo>
                    <a:pt x="82147" y="5217"/>
                    <a:pt x="82147" y="5217"/>
                    <a:pt x="82147" y="6086"/>
                  </a:cubicBezTo>
                  <a:cubicBezTo>
                    <a:pt x="81342" y="7826"/>
                    <a:pt x="79731" y="8695"/>
                    <a:pt x="77315" y="9565"/>
                  </a:cubicBezTo>
                  <a:cubicBezTo>
                    <a:pt x="74899" y="9565"/>
                    <a:pt x="72483" y="10434"/>
                    <a:pt x="71677" y="12173"/>
                  </a:cubicBezTo>
                  <a:cubicBezTo>
                    <a:pt x="78120" y="9565"/>
                    <a:pt x="85369" y="6956"/>
                    <a:pt x="92617" y="6956"/>
                  </a:cubicBezTo>
                  <a:cubicBezTo>
                    <a:pt x="97449" y="6956"/>
                    <a:pt x="102281" y="7826"/>
                    <a:pt x="106308" y="10434"/>
                  </a:cubicBezTo>
                  <a:cubicBezTo>
                    <a:pt x="107114" y="10434"/>
                    <a:pt x="107114" y="10434"/>
                    <a:pt x="107114" y="10434"/>
                  </a:cubicBezTo>
                  <a:cubicBezTo>
                    <a:pt x="107114" y="10434"/>
                    <a:pt x="107114" y="10434"/>
                    <a:pt x="107114" y="10434"/>
                  </a:cubicBezTo>
                  <a:cubicBezTo>
                    <a:pt x="116778" y="23478"/>
                    <a:pt x="110335" y="34782"/>
                    <a:pt x="104697" y="45217"/>
                  </a:cubicBezTo>
                  <a:cubicBezTo>
                    <a:pt x="101476" y="50434"/>
                    <a:pt x="99060" y="55652"/>
                    <a:pt x="98255" y="61739"/>
                  </a:cubicBezTo>
                  <a:cubicBezTo>
                    <a:pt x="96644" y="66086"/>
                    <a:pt x="97449" y="69565"/>
                    <a:pt x="97449" y="73043"/>
                  </a:cubicBezTo>
                  <a:cubicBezTo>
                    <a:pt x="98255" y="62608"/>
                    <a:pt x="101476" y="54782"/>
                    <a:pt x="105503" y="47826"/>
                  </a:cubicBezTo>
                  <a:cubicBezTo>
                    <a:pt x="108724" y="40869"/>
                    <a:pt x="111946" y="33913"/>
                    <a:pt x="112751" y="24347"/>
                  </a:cubicBezTo>
                  <a:cubicBezTo>
                    <a:pt x="111946" y="23478"/>
                    <a:pt x="111140" y="21739"/>
                    <a:pt x="111946" y="20869"/>
                  </a:cubicBezTo>
                  <a:cubicBezTo>
                    <a:pt x="111946" y="20869"/>
                    <a:pt x="111946" y="20869"/>
                    <a:pt x="112751" y="20869"/>
                  </a:cubicBezTo>
                  <a:cubicBezTo>
                    <a:pt x="112751" y="20869"/>
                    <a:pt x="112751" y="20869"/>
                    <a:pt x="112751" y="20869"/>
                  </a:cubicBezTo>
                  <a:cubicBezTo>
                    <a:pt x="113557" y="20869"/>
                    <a:pt x="114362" y="20869"/>
                    <a:pt x="115167" y="22608"/>
                  </a:cubicBezTo>
                  <a:cubicBezTo>
                    <a:pt x="115167" y="22608"/>
                    <a:pt x="115167" y="22608"/>
                    <a:pt x="115167" y="22608"/>
                  </a:cubicBezTo>
                  <a:cubicBezTo>
                    <a:pt x="116778" y="37391"/>
                    <a:pt x="111946" y="47826"/>
                    <a:pt x="107114" y="57391"/>
                  </a:cubicBezTo>
                  <a:cubicBezTo>
                    <a:pt x="103892" y="63478"/>
                    <a:pt x="100671" y="70434"/>
                    <a:pt x="99060" y="77391"/>
                  </a:cubicBezTo>
                  <a:cubicBezTo>
                    <a:pt x="99060" y="78260"/>
                    <a:pt x="99060" y="78260"/>
                    <a:pt x="99060" y="78260"/>
                  </a:cubicBezTo>
                  <a:cubicBezTo>
                    <a:pt x="99060" y="81739"/>
                    <a:pt x="99865" y="84347"/>
                    <a:pt x="99865" y="88695"/>
                  </a:cubicBezTo>
                  <a:cubicBezTo>
                    <a:pt x="100671" y="91304"/>
                    <a:pt x="100671" y="93913"/>
                    <a:pt x="100671" y="97391"/>
                  </a:cubicBezTo>
                  <a:cubicBezTo>
                    <a:pt x="100671" y="107826"/>
                    <a:pt x="100671" y="117391"/>
                    <a:pt x="108724" y="119130"/>
                  </a:cubicBezTo>
                  <a:cubicBezTo>
                    <a:pt x="103892" y="115652"/>
                    <a:pt x="103892" y="107826"/>
                    <a:pt x="103892" y="100000"/>
                  </a:cubicBezTo>
                  <a:cubicBezTo>
                    <a:pt x="103892" y="97391"/>
                    <a:pt x="103892" y="97391"/>
                    <a:pt x="103892" y="97391"/>
                  </a:cubicBezTo>
                  <a:cubicBezTo>
                    <a:pt x="104697" y="97391"/>
                    <a:pt x="104697" y="97391"/>
                    <a:pt x="104697" y="97391"/>
                  </a:cubicBezTo>
                  <a:cubicBezTo>
                    <a:pt x="107114" y="100000"/>
                    <a:pt x="110335" y="100869"/>
                    <a:pt x="113557" y="100869"/>
                  </a:cubicBezTo>
                  <a:cubicBezTo>
                    <a:pt x="115167" y="100869"/>
                    <a:pt x="116778" y="100000"/>
                    <a:pt x="118389" y="99130"/>
                  </a:cubicBezTo>
                  <a:cubicBezTo>
                    <a:pt x="118389" y="97391"/>
                    <a:pt x="118389" y="94782"/>
                    <a:pt x="118389" y="92173"/>
                  </a:cubicBezTo>
                  <a:cubicBezTo>
                    <a:pt x="118389" y="89565"/>
                    <a:pt x="118389" y="86956"/>
                    <a:pt x="118389" y="85217"/>
                  </a:cubicBezTo>
                  <a:cubicBezTo>
                    <a:pt x="118389" y="85217"/>
                    <a:pt x="118389" y="85217"/>
                    <a:pt x="118389" y="85217"/>
                  </a:cubicBezTo>
                  <a:cubicBezTo>
                    <a:pt x="117583" y="86086"/>
                    <a:pt x="116778" y="86086"/>
                    <a:pt x="115973" y="86086"/>
                  </a:cubicBezTo>
                  <a:cubicBezTo>
                    <a:pt x="115167" y="86086"/>
                    <a:pt x="114362" y="86086"/>
                    <a:pt x="113557" y="86086"/>
                  </a:cubicBezTo>
                  <a:cubicBezTo>
                    <a:pt x="111140" y="85217"/>
                    <a:pt x="109530" y="84347"/>
                    <a:pt x="107919" y="85217"/>
                  </a:cubicBezTo>
                  <a:cubicBezTo>
                    <a:pt x="105503" y="86086"/>
                    <a:pt x="105503" y="86086"/>
                    <a:pt x="105503" y="86086"/>
                  </a:cubicBezTo>
                  <a:cubicBezTo>
                    <a:pt x="107114" y="84347"/>
                    <a:pt x="107114" y="84347"/>
                    <a:pt x="107114" y="84347"/>
                  </a:cubicBezTo>
                  <a:cubicBezTo>
                    <a:pt x="110335" y="80869"/>
                    <a:pt x="114362" y="80869"/>
                    <a:pt x="118389" y="84347"/>
                  </a:cubicBezTo>
                  <a:cubicBezTo>
                    <a:pt x="118389" y="84347"/>
                    <a:pt x="118389" y="84347"/>
                    <a:pt x="118389" y="84347"/>
                  </a:cubicBezTo>
                  <a:cubicBezTo>
                    <a:pt x="118389" y="83478"/>
                    <a:pt x="117583" y="82608"/>
                    <a:pt x="117583" y="81739"/>
                  </a:cubicBezTo>
                  <a:cubicBezTo>
                    <a:pt x="116778" y="80869"/>
                    <a:pt x="115167" y="80869"/>
                    <a:pt x="114362" y="80869"/>
                  </a:cubicBezTo>
                  <a:cubicBezTo>
                    <a:pt x="111946" y="80869"/>
                    <a:pt x="109530" y="81739"/>
                    <a:pt x="107114" y="83478"/>
                  </a:cubicBezTo>
                  <a:cubicBezTo>
                    <a:pt x="104697" y="84347"/>
                    <a:pt x="103087" y="85217"/>
                    <a:pt x="101476" y="85217"/>
                  </a:cubicBezTo>
                  <a:close/>
                  <a:moveTo>
                    <a:pt x="70872" y="10434"/>
                  </a:moveTo>
                  <a:cubicBezTo>
                    <a:pt x="72483" y="9565"/>
                    <a:pt x="74899" y="8695"/>
                    <a:pt x="76510" y="7826"/>
                  </a:cubicBezTo>
                  <a:cubicBezTo>
                    <a:pt x="78926" y="6956"/>
                    <a:pt x="80536" y="6956"/>
                    <a:pt x="81342" y="6086"/>
                  </a:cubicBezTo>
                  <a:cubicBezTo>
                    <a:pt x="81342" y="6086"/>
                    <a:pt x="81342" y="5217"/>
                    <a:pt x="81342" y="5217"/>
                  </a:cubicBezTo>
                  <a:cubicBezTo>
                    <a:pt x="79731" y="6086"/>
                    <a:pt x="78120" y="6956"/>
                    <a:pt x="76510" y="7826"/>
                  </a:cubicBezTo>
                  <a:cubicBezTo>
                    <a:pt x="74093" y="8695"/>
                    <a:pt x="71677" y="9565"/>
                    <a:pt x="70872" y="10434"/>
                  </a:cubicBezTo>
                  <a:close/>
                  <a:moveTo>
                    <a:pt x="45100" y="18260"/>
                  </a:moveTo>
                  <a:cubicBezTo>
                    <a:pt x="44295" y="18260"/>
                    <a:pt x="43489" y="18260"/>
                    <a:pt x="42684" y="17391"/>
                  </a:cubicBezTo>
                  <a:cubicBezTo>
                    <a:pt x="39463" y="16521"/>
                    <a:pt x="36241" y="16521"/>
                    <a:pt x="32214" y="16521"/>
                  </a:cubicBezTo>
                  <a:cubicBezTo>
                    <a:pt x="31409" y="16521"/>
                    <a:pt x="29798" y="16521"/>
                    <a:pt x="28187" y="16521"/>
                  </a:cubicBezTo>
                  <a:cubicBezTo>
                    <a:pt x="29798" y="17391"/>
                    <a:pt x="30604" y="17391"/>
                    <a:pt x="32214" y="17391"/>
                  </a:cubicBezTo>
                  <a:cubicBezTo>
                    <a:pt x="35436" y="18260"/>
                    <a:pt x="37852" y="19130"/>
                    <a:pt x="40268" y="19130"/>
                  </a:cubicBezTo>
                  <a:cubicBezTo>
                    <a:pt x="41879" y="19130"/>
                    <a:pt x="43489" y="19130"/>
                    <a:pt x="45100" y="18260"/>
                  </a:cubicBezTo>
                  <a:close/>
                  <a:moveTo>
                    <a:pt x="113557" y="23478"/>
                  </a:moveTo>
                  <a:cubicBezTo>
                    <a:pt x="113557" y="22608"/>
                    <a:pt x="113557" y="22608"/>
                    <a:pt x="112751" y="21739"/>
                  </a:cubicBezTo>
                  <a:cubicBezTo>
                    <a:pt x="113557" y="22608"/>
                    <a:pt x="113557" y="23478"/>
                    <a:pt x="113557" y="23478"/>
                  </a:cubicBezTo>
                  <a:cubicBezTo>
                    <a:pt x="113557" y="24347"/>
                    <a:pt x="113557" y="24347"/>
                    <a:pt x="113557" y="24347"/>
                  </a:cubicBezTo>
                  <a:cubicBezTo>
                    <a:pt x="113557" y="24347"/>
                    <a:pt x="113557" y="24347"/>
                    <a:pt x="113557" y="24347"/>
                  </a:cubicBezTo>
                  <a:cubicBezTo>
                    <a:pt x="113557" y="34782"/>
                    <a:pt x="109530" y="41739"/>
                    <a:pt x="106308" y="48695"/>
                  </a:cubicBezTo>
                  <a:cubicBezTo>
                    <a:pt x="103087" y="55652"/>
                    <a:pt x="99060" y="62608"/>
                    <a:pt x="99060" y="73043"/>
                  </a:cubicBezTo>
                  <a:cubicBezTo>
                    <a:pt x="100671" y="66956"/>
                    <a:pt x="103087" y="61739"/>
                    <a:pt x="105503" y="57391"/>
                  </a:cubicBezTo>
                  <a:cubicBezTo>
                    <a:pt x="111140" y="46956"/>
                    <a:pt x="115973" y="37391"/>
                    <a:pt x="113557" y="23478"/>
                  </a:cubicBezTo>
                  <a:close/>
                  <a:moveTo>
                    <a:pt x="116778" y="85217"/>
                  </a:moveTo>
                  <a:cubicBezTo>
                    <a:pt x="114362" y="82608"/>
                    <a:pt x="111946" y="82608"/>
                    <a:pt x="109530" y="83478"/>
                  </a:cubicBezTo>
                  <a:cubicBezTo>
                    <a:pt x="111140" y="83478"/>
                    <a:pt x="112751" y="84347"/>
                    <a:pt x="113557" y="84347"/>
                  </a:cubicBezTo>
                  <a:cubicBezTo>
                    <a:pt x="115167" y="85217"/>
                    <a:pt x="115973" y="85217"/>
                    <a:pt x="116778" y="85217"/>
                  </a:cubicBezTo>
                  <a:close/>
                  <a:moveTo>
                    <a:pt x="106308" y="86956"/>
                  </a:moveTo>
                  <a:cubicBezTo>
                    <a:pt x="114362" y="86956"/>
                    <a:pt x="114362" y="86956"/>
                    <a:pt x="114362" y="86956"/>
                  </a:cubicBezTo>
                  <a:cubicBezTo>
                    <a:pt x="115167" y="86956"/>
                    <a:pt x="115167" y="86956"/>
                    <a:pt x="115167" y="86956"/>
                  </a:cubicBezTo>
                  <a:cubicBezTo>
                    <a:pt x="117583" y="88695"/>
                    <a:pt x="117583" y="93913"/>
                    <a:pt x="117583" y="98260"/>
                  </a:cubicBezTo>
                  <a:cubicBezTo>
                    <a:pt x="117583" y="99130"/>
                    <a:pt x="117583" y="99130"/>
                    <a:pt x="117583" y="99130"/>
                  </a:cubicBezTo>
                  <a:cubicBezTo>
                    <a:pt x="116778" y="99130"/>
                    <a:pt x="116778" y="99130"/>
                    <a:pt x="116778" y="99130"/>
                  </a:cubicBezTo>
                  <a:cubicBezTo>
                    <a:pt x="111140" y="100000"/>
                    <a:pt x="106308" y="97391"/>
                    <a:pt x="104697" y="93913"/>
                  </a:cubicBezTo>
                  <a:cubicBezTo>
                    <a:pt x="103892" y="91304"/>
                    <a:pt x="103892" y="88695"/>
                    <a:pt x="106308" y="86956"/>
                  </a:cubicBezTo>
                  <a:close/>
                  <a:moveTo>
                    <a:pt x="114362" y="87826"/>
                  </a:moveTo>
                  <a:cubicBezTo>
                    <a:pt x="107114" y="87826"/>
                    <a:pt x="107114" y="87826"/>
                    <a:pt x="107114" y="87826"/>
                  </a:cubicBezTo>
                  <a:cubicBezTo>
                    <a:pt x="105503" y="89565"/>
                    <a:pt x="104697" y="91304"/>
                    <a:pt x="105503" y="93043"/>
                  </a:cubicBezTo>
                  <a:cubicBezTo>
                    <a:pt x="107114" y="96521"/>
                    <a:pt x="111140" y="98260"/>
                    <a:pt x="115973" y="97391"/>
                  </a:cubicBezTo>
                  <a:cubicBezTo>
                    <a:pt x="116778" y="92173"/>
                    <a:pt x="115973" y="89565"/>
                    <a:pt x="114362" y="87826"/>
                  </a:cubicBezTo>
                  <a:close/>
                </a:path>
              </a:pathLst>
            </a:custGeom>
            <a:solidFill>
              <a:srgbClr val="4D290A"/>
            </a:solidFill>
            <a:ln>
              <a:noFill/>
            </a:ln>
          </p:spPr>
          <p:txBody>
            <a:bodyPr anchorCtr="0" anchor="t" bIns="45700" lIns="91425" rIns="91425" tIns="45700">
              <a:noAutofit/>
            </a:bodyPr>
            <a:lstStyle/>
            <a:p>
              <a:pPr indent="0" lvl="0" marL="0" marR="0" rtl="0" algn="l">
                <a:spcBef>
                  <a:spcPts val="0"/>
                </a:spcBef>
                <a:buNone/>
              </a:pPr>
              <a:r>
                <a:t/>
              </a:r>
              <a:endParaRPr sz="1800">
                <a:solidFill>
                  <a:schemeClr val="dk1"/>
                </a:solidFill>
                <a:latin typeface="Quattrocento Sans"/>
                <a:ea typeface="Quattrocento Sans"/>
                <a:cs typeface="Quattrocento Sans"/>
                <a:sym typeface="Quattrocento Sans"/>
              </a:endParaRPr>
            </a:p>
          </p:txBody>
        </p:sp>
        <p:sp>
          <p:nvSpPr>
            <p:cNvPr id="174" name="Shape 174"/>
            <p:cNvSpPr/>
            <p:nvPr/>
          </p:nvSpPr>
          <p:spPr>
            <a:xfrm>
              <a:off x="4205287" y="5753100"/>
              <a:ext cx="303300" cy="344400"/>
            </a:xfrm>
            <a:custGeom>
              <a:pathLst>
                <a:path extrusionOk="0" h="120000" w="120000">
                  <a:moveTo>
                    <a:pt x="41777" y="104313"/>
                  </a:moveTo>
                  <a:cubicBezTo>
                    <a:pt x="55111" y="104313"/>
                    <a:pt x="67555" y="93333"/>
                    <a:pt x="80888" y="89411"/>
                  </a:cubicBezTo>
                  <a:cubicBezTo>
                    <a:pt x="72888" y="94117"/>
                    <a:pt x="56000" y="105098"/>
                    <a:pt x="41777" y="108235"/>
                  </a:cubicBezTo>
                  <a:cubicBezTo>
                    <a:pt x="24888" y="112156"/>
                    <a:pt x="0" y="112941"/>
                    <a:pt x="0" y="97254"/>
                  </a:cubicBezTo>
                  <a:cubicBezTo>
                    <a:pt x="5333" y="96470"/>
                    <a:pt x="888" y="103529"/>
                    <a:pt x="3555" y="104313"/>
                  </a:cubicBezTo>
                  <a:cubicBezTo>
                    <a:pt x="33777" y="116078"/>
                    <a:pt x="57777" y="88627"/>
                    <a:pt x="86222" y="85490"/>
                  </a:cubicBezTo>
                  <a:cubicBezTo>
                    <a:pt x="87111" y="81568"/>
                    <a:pt x="88888" y="78431"/>
                    <a:pt x="88888" y="73725"/>
                  </a:cubicBezTo>
                  <a:cubicBezTo>
                    <a:pt x="96888" y="66666"/>
                    <a:pt x="116444" y="36078"/>
                    <a:pt x="111111" y="17254"/>
                  </a:cubicBezTo>
                  <a:cubicBezTo>
                    <a:pt x="109333" y="9411"/>
                    <a:pt x="96888" y="0"/>
                    <a:pt x="89777" y="11764"/>
                  </a:cubicBezTo>
                  <a:cubicBezTo>
                    <a:pt x="86222" y="7058"/>
                    <a:pt x="95111" y="3137"/>
                    <a:pt x="101333" y="3921"/>
                  </a:cubicBezTo>
                  <a:cubicBezTo>
                    <a:pt x="111111" y="4705"/>
                    <a:pt x="116444" y="14117"/>
                    <a:pt x="117333" y="23529"/>
                  </a:cubicBezTo>
                  <a:cubicBezTo>
                    <a:pt x="120000" y="43921"/>
                    <a:pt x="98666" y="70588"/>
                    <a:pt x="95111" y="83137"/>
                  </a:cubicBezTo>
                  <a:cubicBezTo>
                    <a:pt x="118222" y="82352"/>
                    <a:pt x="112000" y="120000"/>
                    <a:pt x="88888" y="107450"/>
                  </a:cubicBezTo>
                  <a:cubicBezTo>
                    <a:pt x="86222" y="101960"/>
                    <a:pt x="87111" y="94117"/>
                    <a:pt x="84444" y="88627"/>
                  </a:cubicBezTo>
                  <a:cubicBezTo>
                    <a:pt x="69333" y="88627"/>
                    <a:pt x="56000" y="99607"/>
                    <a:pt x="41777" y="104313"/>
                  </a:cubicBezTo>
                  <a:close/>
                  <a:moveTo>
                    <a:pt x="90666" y="83921"/>
                  </a:moveTo>
                  <a:cubicBezTo>
                    <a:pt x="99555" y="65882"/>
                    <a:pt x="115555" y="49411"/>
                    <a:pt x="113777" y="28235"/>
                  </a:cubicBezTo>
                  <a:cubicBezTo>
                    <a:pt x="112000" y="50980"/>
                    <a:pt x="93333" y="65098"/>
                    <a:pt x="90666" y="83921"/>
                  </a:cubicBezTo>
                  <a:close/>
                  <a:moveTo>
                    <a:pt x="101333" y="86274"/>
                  </a:moveTo>
                  <a:cubicBezTo>
                    <a:pt x="104000" y="92549"/>
                    <a:pt x="107555" y="94901"/>
                    <a:pt x="104888" y="100392"/>
                  </a:cubicBezTo>
                  <a:cubicBezTo>
                    <a:pt x="113777" y="98039"/>
                    <a:pt x="105777" y="87843"/>
                    <a:pt x="101333" y="86274"/>
                  </a:cubicBezTo>
                  <a:close/>
                  <a:moveTo>
                    <a:pt x="92444" y="86274"/>
                  </a:moveTo>
                  <a:cubicBezTo>
                    <a:pt x="88888" y="89411"/>
                    <a:pt x="88888" y="98039"/>
                    <a:pt x="90666" y="102745"/>
                  </a:cubicBezTo>
                  <a:cubicBezTo>
                    <a:pt x="96000" y="103529"/>
                    <a:pt x="97777" y="105882"/>
                    <a:pt x="102222" y="104313"/>
                  </a:cubicBezTo>
                  <a:cubicBezTo>
                    <a:pt x="106666" y="94901"/>
                    <a:pt x="101333" y="87058"/>
                    <a:pt x="92444" y="86274"/>
                  </a:cubicBezTo>
                  <a:close/>
                </a:path>
              </a:pathLst>
            </a:custGeom>
            <a:solidFill>
              <a:srgbClr val="4D290A"/>
            </a:solidFill>
            <a:ln>
              <a:noFill/>
            </a:ln>
          </p:spPr>
          <p:txBody>
            <a:bodyPr anchorCtr="0" anchor="t" bIns="45700" lIns="91425" rIns="91425" tIns="45700">
              <a:noAutofit/>
            </a:bodyPr>
            <a:lstStyle/>
            <a:p>
              <a:pPr indent="0" lvl="0" marL="0" marR="0" rtl="0" algn="l">
                <a:spcBef>
                  <a:spcPts val="0"/>
                </a:spcBef>
                <a:buNone/>
              </a:pPr>
              <a:r>
                <a:t/>
              </a:r>
              <a:endParaRPr sz="1800">
                <a:solidFill>
                  <a:schemeClr val="dk1"/>
                </a:solidFill>
                <a:latin typeface="Quattrocento Sans"/>
                <a:ea typeface="Quattrocento Sans"/>
                <a:cs typeface="Quattrocento Sans"/>
                <a:sym typeface="Quattrocento Sans"/>
              </a:endParaRPr>
            </a:p>
          </p:txBody>
        </p:sp>
        <p:sp>
          <p:nvSpPr>
            <p:cNvPr id="175" name="Shape 175"/>
            <p:cNvSpPr/>
            <p:nvPr/>
          </p:nvSpPr>
          <p:spPr>
            <a:xfrm>
              <a:off x="4202112" y="5762625"/>
              <a:ext cx="306300" cy="311100"/>
            </a:xfrm>
            <a:custGeom>
              <a:pathLst>
                <a:path extrusionOk="0" h="120000" w="120000">
                  <a:moveTo>
                    <a:pt x="22941" y="120000"/>
                  </a:moveTo>
                  <a:cubicBezTo>
                    <a:pt x="14117" y="120000"/>
                    <a:pt x="7941" y="118260"/>
                    <a:pt x="4411" y="113913"/>
                  </a:cubicBezTo>
                  <a:cubicBezTo>
                    <a:pt x="1764" y="112173"/>
                    <a:pt x="0" y="108695"/>
                    <a:pt x="0" y="104347"/>
                  </a:cubicBezTo>
                  <a:cubicBezTo>
                    <a:pt x="0" y="104347"/>
                    <a:pt x="0" y="104347"/>
                    <a:pt x="0" y="104347"/>
                  </a:cubicBezTo>
                  <a:cubicBezTo>
                    <a:pt x="882" y="103478"/>
                    <a:pt x="882" y="103478"/>
                    <a:pt x="882" y="103478"/>
                  </a:cubicBezTo>
                  <a:cubicBezTo>
                    <a:pt x="1764" y="103478"/>
                    <a:pt x="2647" y="103478"/>
                    <a:pt x="3529" y="104347"/>
                  </a:cubicBezTo>
                  <a:cubicBezTo>
                    <a:pt x="4411" y="105217"/>
                    <a:pt x="4411" y="106956"/>
                    <a:pt x="4411" y="107826"/>
                  </a:cubicBezTo>
                  <a:cubicBezTo>
                    <a:pt x="4411" y="109565"/>
                    <a:pt x="4411" y="111304"/>
                    <a:pt x="5294" y="111304"/>
                  </a:cubicBezTo>
                  <a:cubicBezTo>
                    <a:pt x="9705" y="113913"/>
                    <a:pt x="15000" y="114782"/>
                    <a:pt x="20294" y="114782"/>
                  </a:cubicBezTo>
                  <a:cubicBezTo>
                    <a:pt x="32647" y="114782"/>
                    <a:pt x="43235" y="108695"/>
                    <a:pt x="55588" y="102608"/>
                  </a:cubicBezTo>
                  <a:cubicBezTo>
                    <a:pt x="65294" y="97391"/>
                    <a:pt x="75000" y="92173"/>
                    <a:pt x="85588" y="90434"/>
                  </a:cubicBezTo>
                  <a:cubicBezTo>
                    <a:pt x="85588" y="90434"/>
                    <a:pt x="85588" y="90434"/>
                    <a:pt x="85588" y="90434"/>
                  </a:cubicBezTo>
                  <a:cubicBezTo>
                    <a:pt x="87352" y="86956"/>
                    <a:pt x="88235" y="83478"/>
                    <a:pt x="88235" y="78260"/>
                  </a:cubicBezTo>
                  <a:cubicBezTo>
                    <a:pt x="88235" y="78260"/>
                    <a:pt x="88235" y="78260"/>
                    <a:pt x="88235" y="78260"/>
                  </a:cubicBezTo>
                  <a:cubicBezTo>
                    <a:pt x="88235" y="78260"/>
                    <a:pt x="88235" y="78260"/>
                    <a:pt x="88235" y="78260"/>
                  </a:cubicBezTo>
                  <a:cubicBezTo>
                    <a:pt x="96176" y="70434"/>
                    <a:pt x="116470" y="36521"/>
                    <a:pt x="110294" y="15652"/>
                  </a:cubicBezTo>
                  <a:cubicBezTo>
                    <a:pt x="109411" y="10434"/>
                    <a:pt x="103235" y="3478"/>
                    <a:pt x="97941" y="3478"/>
                  </a:cubicBezTo>
                  <a:cubicBezTo>
                    <a:pt x="95294" y="3478"/>
                    <a:pt x="92647" y="6086"/>
                    <a:pt x="90882" y="9565"/>
                  </a:cubicBezTo>
                  <a:cubicBezTo>
                    <a:pt x="90000" y="10434"/>
                    <a:pt x="90000" y="10434"/>
                    <a:pt x="90000" y="10434"/>
                  </a:cubicBezTo>
                  <a:cubicBezTo>
                    <a:pt x="89117" y="9565"/>
                    <a:pt x="89117" y="9565"/>
                    <a:pt x="89117" y="9565"/>
                  </a:cubicBezTo>
                  <a:cubicBezTo>
                    <a:pt x="88235" y="7826"/>
                    <a:pt x="88235" y="6956"/>
                    <a:pt x="89117" y="5217"/>
                  </a:cubicBezTo>
                  <a:cubicBezTo>
                    <a:pt x="90882" y="1739"/>
                    <a:pt x="96176" y="0"/>
                    <a:pt x="100588" y="0"/>
                  </a:cubicBezTo>
                  <a:cubicBezTo>
                    <a:pt x="100588" y="0"/>
                    <a:pt x="100588" y="0"/>
                    <a:pt x="101470" y="0"/>
                  </a:cubicBezTo>
                  <a:cubicBezTo>
                    <a:pt x="112058" y="869"/>
                    <a:pt x="117352" y="12173"/>
                    <a:pt x="118235" y="22608"/>
                  </a:cubicBezTo>
                  <a:cubicBezTo>
                    <a:pt x="120000" y="38260"/>
                    <a:pt x="110294" y="57391"/>
                    <a:pt x="103235" y="72173"/>
                  </a:cubicBezTo>
                  <a:cubicBezTo>
                    <a:pt x="99705" y="78260"/>
                    <a:pt x="97058" y="83478"/>
                    <a:pt x="96176" y="87826"/>
                  </a:cubicBezTo>
                  <a:cubicBezTo>
                    <a:pt x="105882" y="87826"/>
                    <a:pt x="110294" y="95652"/>
                    <a:pt x="110294" y="103478"/>
                  </a:cubicBezTo>
                  <a:cubicBezTo>
                    <a:pt x="110294" y="111304"/>
                    <a:pt x="105882" y="119130"/>
                    <a:pt x="97941" y="119130"/>
                  </a:cubicBezTo>
                  <a:cubicBezTo>
                    <a:pt x="94411" y="119130"/>
                    <a:pt x="91764" y="118260"/>
                    <a:pt x="88235" y="116521"/>
                  </a:cubicBezTo>
                  <a:cubicBezTo>
                    <a:pt x="88235" y="115652"/>
                    <a:pt x="88235" y="115652"/>
                    <a:pt x="88235" y="115652"/>
                  </a:cubicBezTo>
                  <a:cubicBezTo>
                    <a:pt x="88235" y="115652"/>
                    <a:pt x="88235" y="115652"/>
                    <a:pt x="88235" y="115652"/>
                  </a:cubicBezTo>
                  <a:cubicBezTo>
                    <a:pt x="86470" y="113043"/>
                    <a:pt x="86470" y="108695"/>
                    <a:pt x="85588" y="104347"/>
                  </a:cubicBezTo>
                  <a:cubicBezTo>
                    <a:pt x="85588" y="100869"/>
                    <a:pt x="85588" y="98260"/>
                    <a:pt x="84705" y="95652"/>
                  </a:cubicBezTo>
                  <a:cubicBezTo>
                    <a:pt x="83823" y="95652"/>
                    <a:pt x="83823" y="95652"/>
                    <a:pt x="82941" y="95652"/>
                  </a:cubicBezTo>
                  <a:cubicBezTo>
                    <a:pt x="81176" y="96521"/>
                    <a:pt x="81176" y="96521"/>
                    <a:pt x="81176" y="96521"/>
                  </a:cubicBezTo>
                  <a:cubicBezTo>
                    <a:pt x="80294" y="97391"/>
                    <a:pt x="78529" y="98260"/>
                    <a:pt x="76764" y="100000"/>
                  </a:cubicBezTo>
                  <a:cubicBezTo>
                    <a:pt x="67941" y="105217"/>
                    <a:pt x="53823" y="114782"/>
                    <a:pt x="42352" y="117391"/>
                  </a:cubicBezTo>
                  <a:cubicBezTo>
                    <a:pt x="36176" y="119130"/>
                    <a:pt x="29117" y="120000"/>
                    <a:pt x="22941" y="120000"/>
                  </a:cubicBezTo>
                  <a:close/>
                  <a:moveTo>
                    <a:pt x="4411" y="112173"/>
                  </a:moveTo>
                  <a:cubicBezTo>
                    <a:pt x="4411" y="113043"/>
                    <a:pt x="4411" y="113043"/>
                    <a:pt x="5294" y="113043"/>
                  </a:cubicBezTo>
                  <a:cubicBezTo>
                    <a:pt x="8823" y="116521"/>
                    <a:pt x="15000" y="119130"/>
                    <a:pt x="22941" y="119130"/>
                  </a:cubicBezTo>
                  <a:cubicBezTo>
                    <a:pt x="29117" y="119130"/>
                    <a:pt x="36176" y="117391"/>
                    <a:pt x="42352" y="116521"/>
                  </a:cubicBezTo>
                  <a:cubicBezTo>
                    <a:pt x="53823" y="113043"/>
                    <a:pt x="67058" y="104347"/>
                    <a:pt x="75882" y="99130"/>
                  </a:cubicBezTo>
                  <a:cubicBezTo>
                    <a:pt x="72352" y="100000"/>
                    <a:pt x="68823" y="101739"/>
                    <a:pt x="66176" y="103478"/>
                  </a:cubicBezTo>
                  <a:cubicBezTo>
                    <a:pt x="58235" y="107826"/>
                    <a:pt x="50294" y="112173"/>
                    <a:pt x="42352" y="112173"/>
                  </a:cubicBezTo>
                  <a:cubicBezTo>
                    <a:pt x="38823" y="112173"/>
                    <a:pt x="38823" y="112173"/>
                    <a:pt x="38823" y="112173"/>
                  </a:cubicBezTo>
                  <a:cubicBezTo>
                    <a:pt x="42352" y="111304"/>
                    <a:pt x="42352" y="111304"/>
                    <a:pt x="42352" y="111304"/>
                  </a:cubicBezTo>
                  <a:cubicBezTo>
                    <a:pt x="47647" y="109565"/>
                    <a:pt x="52058" y="106956"/>
                    <a:pt x="57352" y="104347"/>
                  </a:cubicBezTo>
                  <a:cubicBezTo>
                    <a:pt x="66176" y="99130"/>
                    <a:pt x="75000" y="93913"/>
                    <a:pt x="84705" y="93913"/>
                  </a:cubicBezTo>
                  <a:cubicBezTo>
                    <a:pt x="84705" y="93913"/>
                    <a:pt x="84705" y="93913"/>
                    <a:pt x="84705" y="93913"/>
                  </a:cubicBezTo>
                  <a:cubicBezTo>
                    <a:pt x="85588" y="93913"/>
                    <a:pt x="85588" y="93913"/>
                    <a:pt x="85588" y="93913"/>
                  </a:cubicBezTo>
                  <a:cubicBezTo>
                    <a:pt x="85588" y="93913"/>
                    <a:pt x="85588" y="93913"/>
                    <a:pt x="85588" y="93913"/>
                  </a:cubicBezTo>
                  <a:cubicBezTo>
                    <a:pt x="85588" y="93913"/>
                    <a:pt x="85588" y="93913"/>
                    <a:pt x="85588" y="93913"/>
                  </a:cubicBezTo>
                  <a:cubicBezTo>
                    <a:pt x="85588" y="94782"/>
                    <a:pt x="85588" y="94782"/>
                    <a:pt x="85588" y="94782"/>
                  </a:cubicBezTo>
                  <a:cubicBezTo>
                    <a:pt x="86470" y="97391"/>
                    <a:pt x="87352" y="100869"/>
                    <a:pt x="87352" y="104347"/>
                  </a:cubicBezTo>
                  <a:cubicBezTo>
                    <a:pt x="87352" y="107826"/>
                    <a:pt x="88235" y="112173"/>
                    <a:pt x="89117" y="114782"/>
                  </a:cubicBezTo>
                  <a:cubicBezTo>
                    <a:pt x="91764" y="116521"/>
                    <a:pt x="95294" y="117391"/>
                    <a:pt x="97941" y="117391"/>
                  </a:cubicBezTo>
                  <a:cubicBezTo>
                    <a:pt x="104117" y="117391"/>
                    <a:pt x="107647" y="112173"/>
                    <a:pt x="108529" y="106956"/>
                  </a:cubicBezTo>
                  <a:cubicBezTo>
                    <a:pt x="107647" y="107826"/>
                    <a:pt x="106764" y="108695"/>
                    <a:pt x="105000" y="108695"/>
                  </a:cubicBezTo>
                  <a:cubicBezTo>
                    <a:pt x="104117" y="108695"/>
                    <a:pt x="104117" y="108695"/>
                    <a:pt x="104117" y="108695"/>
                  </a:cubicBezTo>
                  <a:cubicBezTo>
                    <a:pt x="104117" y="110434"/>
                    <a:pt x="103235" y="111304"/>
                    <a:pt x="103235" y="112173"/>
                  </a:cubicBezTo>
                  <a:cubicBezTo>
                    <a:pt x="103235" y="112173"/>
                    <a:pt x="103235" y="112173"/>
                    <a:pt x="103235" y="112173"/>
                  </a:cubicBezTo>
                  <a:cubicBezTo>
                    <a:pt x="103235" y="112173"/>
                    <a:pt x="103235" y="112173"/>
                    <a:pt x="103235" y="112173"/>
                  </a:cubicBezTo>
                  <a:cubicBezTo>
                    <a:pt x="101470" y="113043"/>
                    <a:pt x="100588" y="113043"/>
                    <a:pt x="99705" y="113043"/>
                  </a:cubicBezTo>
                  <a:cubicBezTo>
                    <a:pt x="99705" y="113043"/>
                    <a:pt x="99705" y="113043"/>
                    <a:pt x="99705" y="113043"/>
                  </a:cubicBezTo>
                  <a:cubicBezTo>
                    <a:pt x="97941" y="113043"/>
                    <a:pt x="96176" y="113043"/>
                    <a:pt x="95294" y="112173"/>
                  </a:cubicBezTo>
                  <a:cubicBezTo>
                    <a:pt x="93529" y="112173"/>
                    <a:pt x="92647" y="111304"/>
                    <a:pt x="90882" y="111304"/>
                  </a:cubicBezTo>
                  <a:cubicBezTo>
                    <a:pt x="90882" y="111304"/>
                    <a:pt x="90882" y="111304"/>
                    <a:pt x="90882" y="111304"/>
                  </a:cubicBezTo>
                  <a:cubicBezTo>
                    <a:pt x="90882" y="111304"/>
                    <a:pt x="90882" y="111304"/>
                    <a:pt x="90882" y="111304"/>
                  </a:cubicBezTo>
                  <a:cubicBezTo>
                    <a:pt x="88235" y="106086"/>
                    <a:pt x="88235" y="95652"/>
                    <a:pt x="91764" y="91304"/>
                  </a:cubicBezTo>
                  <a:cubicBezTo>
                    <a:pt x="92647" y="91304"/>
                    <a:pt x="92647" y="91304"/>
                    <a:pt x="92647" y="91304"/>
                  </a:cubicBezTo>
                  <a:cubicBezTo>
                    <a:pt x="92647" y="91304"/>
                    <a:pt x="92647" y="91304"/>
                    <a:pt x="92647" y="91304"/>
                  </a:cubicBezTo>
                  <a:cubicBezTo>
                    <a:pt x="97058" y="92173"/>
                    <a:pt x="100588" y="93913"/>
                    <a:pt x="102352" y="97391"/>
                  </a:cubicBezTo>
                  <a:cubicBezTo>
                    <a:pt x="104117" y="100869"/>
                    <a:pt x="105000" y="104347"/>
                    <a:pt x="104117" y="107826"/>
                  </a:cubicBezTo>
                  <a:cubicBezTo>
                    <a:pt x="104117" y="107826"/>
                    <a:pt x="104117" y="107826"/>
                    <a:pt x="104117" y="107826"/>
                  </a:cubicBezTo>
                  <a:cubicBezTo>
                    <a:pt x="106764" y="103478"/>
                    <a:pt x="105000" y="100869"/>
                    <a:pt x="103235" y="97391"/>
                  </a:cubicBezTo>
                  <a:cubicBezTo>
                    <a:pt x="102352" y="95652"/>
                    <a:pt x="101470" y="94782"/>
                    <a:pt x="100588" y="92173"/>
                  </a:cubicBezTo>
                  <a:cubicBezTo>
                    <a:pt x="100588" y="91304"/>
                    <a:pt x="100588" y="91304"/>
                    <a:pt x="100588" y="91304"/>
                  </a:cubicBezTo>
                  <a:cubicBezTo>
                    <a:pt x="101470" y="91304"/>
                    <a:pt x="101470" y="91304"/>
                    <a:pt x="101470" y="91304"/>
                  </a:cubicBezTo>
                  <a:cubicBezTo>
                    <a:pt x="103235" y="92173"/>
                    <a:pt x="106764" y="94782"/>
                    <a:pt x="108529" y="98260"/>
                  </a:cubicBezTo>
                  <a:cubicBezTo>
                    <a:pt x="106764" y="93043"/>
                    <a:pt x="102352" y="88695"/>
                    <a:pt x="95294" y="88695"/>
                  </a:cubicBezTo>
                  <a:cubicBezTo>
                    <a:pt x="94411" y="88695"/>
                    <a:pt x="94411" y="88695"/>
                    <a:pt x="94411" y="88695"/>
                  </a:cubicBezTo>
                  <a:cubicBezTo>
                    <a:pt x="94411" y="87826"/>
                    <a:pt x="94411" y="87826"/>
                    <a:pt x="94411" y="87826"/>
                  </a:cubicBezTo>
                  <a:cubicBezTo>
                    <a:pt x="95294" y="84347"/>
                    <a:pt x="98823" y="78260"/>
                    <a:pt x="101470" y="71304"/>
                  </a:cubicBezTo>
                  <a:cubicBezTo>
                    <a:pt x="109411" y="56521"/>
                    <a:pt x="118235" y="38260"/>
                    <a:pt x="117352" y="22608"/>
                  </a:cubicBezTo>
                  <a:cubicBezTo>
                    <a:pt x="115588" y="13043"/>
                    <a:pt x="111176" y="2608"/>
                    <a:pt x="101470" y="1739"/>
                  </a:cubicBezTo>
                  <a:cubicBezTo>
                    <a:pt x="97058" y="869"/>
                    <a:pt x="91764" y="3478"/>
                    <a:pt x="90000" y="6086"/>
                  </a:cubicBezTo>
                  <a:cubicBezTo>
                    <a:pt x="90000" y="6086"/>
                    <a:pt x="90000" y="6956"/>
                    <a:pt x="90000" y="7826"/>
                  </a:cubicBezTo>
                  <a:cubicBezTo>
                    <a:pt x="92647" y="3478"/>
                    <a:pt x="96176" y="2608"/>
                    <a:pt x="97941" y="2608"/>
                  </a:cubicBezTo>
                  <a:cubicBezTo>
                    <a:pt x="104117" y="2608"/>
                    <a:pt x="110294" y="9565"/>
                    <a:pt x="112058" y="15652"/>
                  </a:cubicBezTo>
                  <a:cubicBezTo>
                    <a:pt x="117352" y="36521"/>
                    <a:pt x="97058" y="70434"/>
                    <a:pt x="89117" y="79130"/>
                  </a:cubicBezTo>
                  <a:cubicBezTo>
                    <a:pt x="90000" y="83478"/>
                    <a:pt x="88235" y="86956"/>
                    <a:pt x="87352" y="90434"/>
                  </a:cubicBezTo>
                  <a:cubicBezTo>
                    <a:pt x="86470" y="91304"/>
                    <a:pt x="86470" y="91304"/>
                    <a:pt x="86470" y="91304"/>
                  </a:cubicBezTo>
                  <a:cubicBezTo>
                    <a:pt x="86470" y="91304"/>
                    <a:pt x="86470" y="91304"/>
                    <a:pt x="86470" y="91304"/>
                  </a:cubicBezTo>
                  <a:cubicBezTo>
                    <a:pt x="75882" y="93043"/>
                    <a:pt x="66176" y="98260"/>
                    <a:pt x="56470" y="103478"/>
                  </a:cubicBezTo>
                  <a:cubicBezTo>
                    <a:pt x="45000" y="109565"/>
                    <a:pt x="32647" y="115652"/>
                    <a:pt x="20294" y="115652"/>
                  </a:cubicBezTo>
                  <a:cubicBezTo>
                    <a:pt x="15000" y="115652"/>
                    <a:pt x="9705" y="114782"/>
                    <a:pt x="4411" y="112173"/>
                  </a:cubicBezTo>
                  <a:cubicBezTo>
                    <a:pt x="4411" y="112173"/>
                    <a:pt x="4411" y="112173"/>
                    <a:pt x="4411" y="112173"/>
                  </a:cubicBezTo>
                  <a:close/>
                  <a:moveTo>
                    <a:pt x="91764" y="110434"/>
                  </a:moveTo>
                  <a:cubicBezTo>
                    <a:pt x="93529" y="110434"/>
                    <a:pt x="94411" y="110434"/>
                    <a:pt x="95294" y="111304"/>
                  </a:cubicBezTo>
                  <a:cubicBezTo>
                    <a:pt x="97941" y="112173"/>
                    <a:pt x="99705" y="112173"/>
                    <a:pt x="102352" y="111304"/>
                  </a:cubicBezTo>
                  <a:cubicBezTo>
                    <a:pt x="104117" y="106956"/>
                    <a:pt x="104117" y="101739"/>
                    <a:pt x="101470" y="98260"/>
                  </a:cubicBezTo>
                  <a:cubicBezTo>
                    <a:pt x="99705" y="95652"/>
                    <a:pt x="96176" y="93043"/>
                    <a:pt x="92647" y="93043"/>
                  </a:cubicBezTo>
                  <a:cubicBezTo>
                    <a:pt x="90000" y="96521"/>
                    <a:pt x="90000" y="105217"/>
                    <a:pt x="91764" y="110434"/>
                  </a:cubicBezTo>
                  <a:close/>
                  <a:moveTo>
                    <a:pt x="78529" y="95652"/>
                  </a:moveTo>
                  <a:cubicBezTo>
                    <a:pt x="71470" y="97391"/>
                    <a:pt x="64411" y="101739"/>
                    <a:pt x="57352" y="105217"/>
                  </a:cubicBezTo>
                  <a:cubicBezTo>
                    <a:pt x="53823" y="106956"/>
                    <a:pt x="50294" y="108695"/>
                    <a:pt x="46764" y="110434"/>
                  </a:cubicBezTo>
                  <a:cubicBezTo>
                    <a:pt x="52941" y="109565"/>
                    <a:pt x="59117" y="106086"/>
                    <a:pt x="65294" y="102608"/>
                  </a:cubicBezTo>
                  <a:cubicBezTo>
                    <a:pt x="69705" y="100000"/>
                    <a:pt x="74117" y="97391"/>
                    <a:pt x="78529" y="95652"/>
                  </a:cubicBezTo>
                  <a:close/>
                  <a:moveTo>
                    <a:pt x="1764" y="105217"/>
                  </a:moveTo>
                  <a:cubicBezTo>
                    <a:pt x="1764" y="106956"/>
                    <a:pt x="2647" y="108695"/>
                    <a:pt x="3529" y="110434"/>
                  </a:cubicBezTo>
                  <a:cubicBezTo>
                    <a:pt x="2647" y="110434"/>
                    <a:pt x="2647" y="108695"/>
                    <a:pt x="2647" y="107826"/>
                  </a:cubicBezTo>
                  <a:cubicBezTo>
                    <a:pt x="2647" y="106956"/>
                    <a:pt x="3529" y="106086"/>
                    <a:pt x="2647" y="105217"/>
                  </a:cubicBezTo>
                  <a:cubicBezTo>
                    <a:pt x="2647" y="105217"/>
                    <a:pt x="2647" y="105217"/>
                    <a:pt x="1764" y="105217"/>
                  </a:cubicBezTo>
                  <a:close/>
                  <a:moveTo>
                    <a:pt x="102352" y="93913"/>
                  </a:moveTo>
                  <a:cubicBezTo>
                    <a:pt x="103235" y="94782"/>
                    <a:pt x="104117" y="95652"/>
                    <a:pt x="104117" y="96521"/>
                  </a:cubicBezTo>
                  <a:cubicBezTo>
                    <a:pt x="105882" y="100000"/>
                    <a:pt x="107647" y="102608"/>
                    <a:pt x="105882" y="106956"/>
                  </a:cubicBezTo>
                  <a:cubicBezTo>
                    <a:pt x="107647" y="106086"/>
                    <a:pt x="108529" y="105217"/>
                    <a:pt x="108529" y="103478"/>
                  </a:cubicBezTo>
                  <a:cubicBezTo>
                    <a:pt x="108529" y="100000"/>
                    <a:pt x="105000" y="95652"/>
                    <a:pt x="102352" y="93913"/>
                  </a:cubicBezTo>
                  <a:close/>
                  <a:moveTo>
                    <a:pt x="90000" y="93913"/>
                  </a:moveTo>
                  <a:cubicBezTo>
                    <a:pt x="90882" y="89565"/>
                    <a:pt x="90882" y="89565"/>
                    <a:pt x="90882" y="89565"/>
                  </a:cubicBezTo>
                  <a:cubicBezTo>
                    <a:pt x="91764" y="80000"/>
                    <a:pt x="96176" y="71304"/>
                    <a:pt x="100588" y="62608"/>
                  </a:cubicBezTo>
                  <a:cubicBezTo>
                    <a:pt x="106764" y="52173"/>
                    <a:pt x="112058" y="40869"/>
                    <a:pt x="112941" y="27826"/>
                  </a:cubicBezTo>
                  <a:cubicBezTo>
                    <a:pt x="114705" y="27826"/>
                    <a:pt x="114705" y="27826"/>
                    <a:pt x="114705" y="27826"/>
                  </a:cubicBezTo>
                  <a:cubicBezTo>
                    <a:pt x="115588" y="44347"/>
                    <a:pt x="107647" y="59130"/>
                    <a:pt x="100588" y="73043"/>
                  </a:cubicBezTo>
                  <a:cubicBezTo>
                    <a:pt x="97058" y="78260"/>
                    <a:pt x="94411" y="84347"/>
                    <a:pt x="91764" y="89565"/>
                  </a:cubicBezTo>
                  <a:lnTo>
                    <a:pt x="90000" y="93913"/>
                  </a:lnTo>
                  <a:close/>
                  <a:moveTo>
                    <a:pt x="112941" y="38260"/>
                  </a:moveTo>
                  <a:cubicBezTo>
                    <a:pt x="110294" y="46956"/>
                    <a:pt x="105882" y="54782"/>
                    <a:pt x="102352" y="62608"/>
                  </a:cubicBezTo>
                  <a:cubicBezTo>
                    <a:pt x="97941" y="70434"/>
                    <a:pt x="94411" y="77391"/>
                    <a:pt x="92647" y="84347"/>
                  </a:cubicBezTo>
                  <a:cubicBezTo>
                    <a:pt x="95294" y="80000"/>
                    <a:pt x="97058" y="76521"/>
                    <a:pt x="98823" y="72173"/>
                  </a:cubicBezTo>
                  <a:cubicBezTo>
                    <a:pt x="105000" y="61739"/>
                    <a:pt x="111176" y="50434"/>
                    <a:pt x="112941" y="38260"/>
                  </a:cubicBezTo>
                  <a:close/>
                </a:path>
              </a:pathLst>
            </a:custGeom>
            <a:solidFill>
              <a:srgbClr val="4D290A"/>
            </a:solidFill>
            <a:ln>
              <a:noFill/>
            </a:ln>
          </p:spPr>
          <p:txBody>
            <a:bodyPr anchorCtr="0" anchor="t" bIns="45700" lIns="91425" rIns="91425" tIns="45700">
              <a:noAutofit/>
            </a:bodyPr>
            <a:lstStyle/>
            <a:p>
              <a:pPr indent="0" lvl="0" marL="0" marR="0" rtl="0" algn="l">
                <a:spcBef>
                  <a:spcPts val="0"/>
                </a:spcBef>
                <a:buNone/>
              </a:pPr>
              <a:r>
                <a:t/>
              </a:r>
              <a:endParaRPr sz="1800">
                <a:solidFill>
                  <a:schemeClr val="dk1"/>
                </a:solidFill>
                <a:latin typeface="Quattrocento Sans"/>
                <a:ea typeface="Quattrocento Sans"/>
                <a:cs typeface="Quattrocento Sans"/>
                <a:sym typeface="Quattrocento Sans"/>
              </a:endParaRPr>
            </a:p>
          </p:txBody>
        </p:sp>
      </p:grpSp>
      <p:sp>
        <p:nvSpPr>
          <p:cNvPr id="176" name="Shape 176"/>
          <p:cNvSpPr/>
          <p:nvPr>
            <p:ph idx="4" type="pic"/>
          </p:nvPr>
        </p:nvSpPr>
        <p:spPr>
          <a:xfrm>
            <a:off x="4160085" y="2734924"/>
            <a:ext cx="2244900" cy="1728900"/>
          </a:xfrm>
          <a:prstGeom prst="rect">
            <a:avLst/>
          </a:prstGeom>
          <a:solidFill>
            <a:schemeClr val="lt2"/>
          </a:solidFill>
          <a:ln cap="flat" cmpd="sng" w="38100">
            <a:solidFill>
              <a:schemeClr val="lt1"/>
            </a:solidFill>
            <a:prstDash val="solid"/>
            <a:round/>
            <a:headEnd len="med" w="med" type="none"/>
            <a:tailEnd len="med" w="med" type="none"/>
          </a:ln>
        </p:spPr>
        <p:txBody>
          <a:bodyPr anchorCtr="0" anchor="t" bIns="91425" lIns="91425" rIns="91425" tIns="91425"/>
          <a:lstStyle>
            <a:lvl1pPr indent="0" lvl="0" marL="0" marR="0" rtl="0" algn="ctr">
              <a:lnSpc>
                <a:spcPct val="100000"/>
              </a:lnSpc>
              <a:spcBef>
                <a:spcPts val="1800"/>
              </a:spcBef>
              <a:buClr>
                <a:schemeClr val="dk1"/>
              </a:buClr>
              <a:buFont typeface="Arial"/>
              <a:buNone/>
              <a:defRPr b="0" i="0" sz="2400" u="none" cap="none" strike="noStrike">
                <a:solidFill>
                  <a:schemeClr val="dk1"/>
                </a:solidFill>
                <a:latin typeface="Quattrocento Sans"/>
                <a:ea typeface="Quattrocento Sans"/>
                <a:cs typeface="Quattrocento Sans"/>
                <a:sym typeface="Quattrocento Sans"/>
              </a:defRPr>
            </a:lvl1pPr>
            <a:lvl2pPr indent="-156464" lvl="1" marL="740664" marR="0" rtl="0" algn="l">
              <a:lnSpc>
                <a:spcPct val="100000"/>
              </a:lnSpc>
              <a:spcBef>
                <a:spcPts val="1200"/>
              </a:spcBef>
              <a:buClr>
                <a:schemeClr val="dk1"/>
              </a:buClr>
              <a:buSzPct val="100000"/>
              <a:buFont typeface="Arial"/>
              <a:buChar char="•"/>
              <a:defRPr b="0" i="0" sz="2000" u="none" cap="none" strike="noStrike">
                <a:solidFill>
                  <a:schemeClr val="dk1"/>
                </a:solidFill>
                <a:latin typeface="Quattrocento Sans"/>
                <a:ea typeface="Quattrocento Sans"/>
                <a:cs typeface="Quattrocento Sans"/>
                <a:sym typeface="Quattrocento Sans"/>
              </a:defRPr>
            </a:lvl2pPr>
            <a:lvl3pPr indent="-114300" lvl="2" marL="1143000" marR="0" rtl="0" algn="l">
              <a:lnSpc>
                <a:spcPct val="100000"/>
              </a:lnSpc>
              <a:spcBef>
                <a:spcPts val="800"/>
              </a:spcBef>
              <a:buClr>
                <a:schemeClr val="dk1"/>
              </a:buClr>
              <a:buSzPct val="100000"/>
              <a:buFont typeface="Arial"/>
              <a:buChar char="•"/>
              <a:defRPr b="0" i="0" sz="1800" u="none" cap="none" strike="noStrike">
                <a:solidFill>
                  <a:schemeClr val="dk1"/>
                </a:solidFill>
                <a:latin typeface="Quattrocento Sans"/>
                <a:ea typeface="Quattrocento Sans"/>
                <a:cs typeface="Quattrocento Sans"/>
                <a:sym typeface="Quattrocento Sans"/>
              </a:defRPr>
            </a:lvl3pPr>
            <a:lvl4pPr indent="-127000" lvl="3" marL="1600200" marR="0" rtl="0" algn="l">
              <a:lnSpc>
                <a:spcPct val="100000"/>
              </a:lnSpc>
              <a:spcBef>
                <a:spcPts val="600"/>
              </a:spcBef>
              <a:buClr>
                <a:schemeClr val="dk1"/>
              </a:buClr>
              <a:buSzPct val="100000"/>
              <a:buFont typeface="Arial"/>
              <a:buChar char="•"/>
              <a:defRPr b="0" i="0" sz="1600" u="none" cap="none" strike="noStrike">
                <a:solidFill>
                  <a:schemeClr val="dk1"/>
                </a:solidFill>
                <a:latin typeface="Quattrocento Sans"/>
                <a:ea typeface="Quattrocento Sans"/>
                <a:cs typeface="Quattrocento Sans"/>
                <a:sym typeface="Quattrocento Sans"/>
              </a:defRPr>
            </a:lvl4pPr>
            <a:lvl5pPr indent="-127000" lvl="4" marL="2057400" marR="0" rtl="0" algn="l">
              <a:lnSpc>
                <a:spcPct val="100000"/>
              </a:lnSpc>
              <a:spcBef>
                <a:spcPts val="600"/>
              </a:spcBef>
              <a:buClr>
                <a:schemeClr val="dk1"/>
              </a:buClr>
              <a:buSzPct val="100000"/>
              <a:buFont typeface="Arial"/>
              <a:buChar char="•"/>
              <a:defRPr b="0" i="0" sz="1600" u="none" cap="none" strike="noStrike">
                <a:solidFill>
                  <a:schemeClr val="dk1"/>
                </a:solidFill>
                <a:latin typeface="Quattrocento Sans"/>
                <a:ea typeface="Quattrocento Sans"/>
                <a:cs typeface="Quattrocento Sans"/>
                <a:sym typeface="Quattrocento Sans"/>
              </a:defRPr>
            </a:lvl5pPr>
            <a:lvl6pPr indent="-127000" lvl="5" marL="2514600" marR="0" rtl="0" algn="l">
              <a:lnSpc>
                <a:spcPct val="90000"/>
              </a:lnSpc>
              <a:spcBef>
                <a:spcPts val="600"/>
              </a:spcBef>
              <a:buClr>
                <a:schemeClr val="dk1"/>
              </a:buClr>
              <a:buSzPct val="100000"/>
              <a:buFont typeface="Arial"/>
              <a:buChar char="•"/>
              <a:defRPr b="0" i="0" sz="1600" u="none" cap="none" strike="noStrike">
                <a:solidFill>
                  <a:schemeClr val="dk1"/>
                </a:solidFill>
                <a:latin typeface="Quattrocento Sans"/>
                <a:ea typeface="Quattrocento Sans"/>
                <a:cs typeface="Quattrocento Sans"/>
                <a:sym typeface="Quattrocento Sans"/>
              </a:defRPr>
            </a:lvl6pPr>
            <a:lvl7pPr indent="-127000" lvl="6" marL="2971800" marR="0" rtl="0" algn="l">
              <a:lnSpc>
                <a:spcPct val="90000"/>
              </a:lnSpc>
              <a:spcBef>
                <a:spcPts val="600"/>
              </a:spcBef>
              <a:buClr>
                <a:schemeClr val="dk1"/>
              </a:buClr>
              <a:buSzPct val="100000"/>
              <a:buFont typeface="Arial"/>
              <a:buChar char="•"/>
              <a:defRPr b="0" i="0" sz="1600" u="none" cap="none" strike="noStrike">
                <a:solidFill>
                  <a:schemeClr val="dk1"/>
                </a:solidFill>
                <a:latin typeface="Quattrocento Sans"/>
                <a:ea typeface="Quattrocento Sans"/>
                <a:cs typeface="Quattrocento Sans"/>
                <a:sym typeface="Quattrocento Sans"/>
              </a:defRPr>
            </a:lvl7pPr>
            <a:lvl8pPr indent="-127000" lvl="7" marL="3429000" marR="0" rtl="0" algn="l">
              <a:lnSpc>
                <a:spcPct val="90000"/>
              </a:lnSpc>
              <a:spcBef>
                <a:spcPts val="600"/>
              </a:spcBef>
              <a:buClr>
                <a:schemeClr val="dk1"/>
              </a:buClr>
              <a:buSzPct val="100000"/>
              <a:buFont typeface="Arial"/>
              <a:buChar char="•"/>
              <a:defRPr b="0" i="0" sz="1600" u="none" cap="none" strike="noStrike">
                <a:solidFill>
                  <a:schemeClr val="dk1"/>
                </a:solidFill>
                <a:latin typeface="Quattrocento Sans"/>
                <a:ea typeface="Quattrocento Sans"/>
                <a:cs typeface="Quattrocento Sans"/>
                <a:sym typeface="Quattrocento Sans"/>
              </a:defRPr>
            </a:lvl8pPr>
            <a:lvl9pPr indent="-127000" lvl="8" marL="3886200" marR="0" rtl="0" algn="l">
              <a:lnSpc>
                <a:spcPct val="90000"/>
              </a:lnSpc>
              <a:spcBef>
                <a:spcPts val="600"/>
              </a:spcBef>
              <a:buClr>
                <a:schemeClr val="dk1"/>
              </a:buClr>
              <a:buSzPct val="100000"/>
              <a:buFont typeface="Arial"/>
              <a:buChar char="•"/>
              <a:defRPr b="0" i="0" sz="1600" u="none" cap="none" strike="noStrike">
                <a:solidFill>
                  <a:schemeClr val="dk1"/>
                </a:solidFill>
                <a:latin typeface="Quattrocento Sans"/>
                <a:ea typeface="Quattrocento Sans"/>
                <a:cs typeface="Quattrocento Sans"/>
                <a:sym typeface="Quattrocento Sans"/>
              </a:defRPr>
            </a:lvl9pPr>
          </a:lstStyle>
          <a:p/>
        </p:txBody>
      </p:sp>
      <p:sp>
        <p:nvSpPr>
          <p:cNvPr id="177" name="Shape 177"/>
          <p:cNvSpPr txBox="1"/>
          <p:nvPr>
            <p:ph idx="1" type="body"/>
          </p:nvPr>
        </p:nvSpPr>
        <p:spPr>
          <a:xfrm>
            <a:off x="6799660" y="1536670"/>
            <a:ext cx="1714500" cy="1885800"/>
          </a:xfrm>
          <a:prstGeom prst="rect">
            <a:avLst/>
          </a:prstGeom>
          <a:noFill/>
          <a:ln>
            <a:noFill/>
          </a:ln>
        </p:spPr>
        <p:txBody>
          <a:bodyPr anchorCtr="0" anchor="ctr" bIns="91425" lIns="91425" rIns="91425" tIns="91425"/>
          <a:lstStyle>
            <a:lvl1pPr indent="0" lvl="0" marL="0" marR="0" rtl="0" algn="l">
              <a:lnSpc>
                <a:spcPct val="100000"/>
              </a:lnSpc>
              <a:spcBef>
                <a:spcPts val="1600"/>
              </a:spcBef>
              <a:buClr>
                <a:schemeClr val="dk1"/>
              </a:buClr>
              <a:buFont typeface="Arial"/>
              <a:buNone/>
              <a:defRPr b="0" i="0" sz="1600" u="none" cap="none" strike="noStrike">
                <a:solidFill>
                  <a:schemeClr val="dk1"/>
                </a:solidFill>
                <a:latin typeface="Quattrocento Sans"/>
                <a:ea typeface="Quattrocento Sans"/>
                <a:cs typeface="Quattrocento Sans"/>
                <a:sym typeface="Quattrocento Sans"/>
              </a:defRPr>
            </a:lvl1pPr>
            <a:lvl2pPr indent="0" lvl="1" marL="457200" marR="0" rtl="0" algn="l">
              <a:lnSpc>
                <a:spcPct val="100000"/>
              </a:lnSpc>
              <a:spcBef>
                <a:spcPts val="1200"/>
              </a:spcBef>
              <a:buClr>
                <a:schemeClr val="dk1"/>
              </a:buClr>
              <a:buFont typeface="Arial"/>
              <a:buNone/>
              <a:defRPr b="0" i="0" sz="1400" u="none" cap="none" strike="noStrike">
                <a:solidFill>
                  <a:schemeClr val="dk1"/>
                </a:solidFill>
                <a:latin typeface="Quattrocento Sans"/>
                <a:ea typeface="Quattrocento Sans"/>
                <a:cs typeface="Quattrocento Sans"/>
                <a:sym typeface="Quattrocento Sans"/>
              </a:defRPr>
            </a:lvl2pPr>
            <a:lvl3pPr indent="0" lvl="2" marL="914400" marR="0" rtl="0" algn="l">
              <a:lnSpc>
                <a:spcPct val="100000"/>
              </a:lnSpc>
              <a:spcBef>
                <a:spcPts val="800"/>
              </a:spcBef>
              <a:buClr>
                <a:schemeClr val="dk1"/>
              </a:buClr>
              <a:buFont typeface="Arial"/>
              <a:buNone/>
              <a:defRPr b="0" i="0" sz="1200" u="none" cap="none" strike="noStrike">
                <a:solidFill>
                  <a:schemeClr val="dk1"/>
                </a:solidFill>
                <a:latin typeface="Quattrocento Sans"/>
                <a:ea typeface="Quattrocento Sans"/>
                <a:cs typeface="Quattrocento Sans"/>
                <a:sym typeface="Quattrocento Sans"/>
              </a:defRPr>
            </a:lvl3pPr>
            <a:lvl4pPr indent="0" lvl="3" marL="1371600" marR="0" rtl="0" algn="l">
              <a:lnSpc>
                <a:spcPct val="100000"/>
              </a:lnSpc>
              <a:spcBef>
                <a:spcPts val="600"/>
              </a:spcBef>
              <a:buClr>
                <a:schemeClr val="dk1"/>
              </a:buClr>
              <a:buFont typeface="Arial"/>
              <a:buNone/>
              <a:defRPr b="0" i="0" sz="1000" u="none" cap="none" strike="noStrike">
                <a:solidFill>
                  <a:schemeClr val="dk1"/>
                </a:solidFill>
                <a:latin typeface="Quattrocento Sans"/>
                <a:ea typeface="Quattrocento Sans"/>
                <a:cs typeface="Quattrocento Sans"/>
                <a:sym typeface="Quattrocento Sans"/>
              </a:defRPr>
            </a:lvl4pPr>
            <a:lvl5pPr indent="0" lvl="4" marL="1828800" marR="0" rtl="0" algn="l">
              <a:lnSpc>
                <a:spcPct val="100000"/>
              </a:lnSpc>
              <a:spcBef>
                <a:spcPts val="600"/>
              </a:spcBef>
              <a:buClr>
                <a:schemeClr val="dk1"/>
              </a:buClr>
              <a:buFont typeface="Arial"/>
              <a:buNone/>
              <a:defRPr b="0" i="0" sz="1000" u="none" cap="none" strike="noStrike">
                <a:solidFill>
                  <a:schemeClr val="dk1"/>
                </a:solidFill>
                <a:latin typeface="Quattrocento Sans"/>
                <a:ea typeface="Quattrocento Sans"/>
                <a:cs typeface="Quattrocento Sans"/>
                <a:sym typeface="Quattrocento Sans"/>
              </a:defRPr>
            </a:lvl5pPr>
            <a:lvl6pPr indent="0" lvl="5" marL="2286000" marR="0" rtl="0" algn="l">
              <a:lnSpc>
                <a:spcPct val="90000"/>
              </a:lnSpc>
              <a:spcBef>
                <a:spcPts val="600"/>
              </a:spcBef>
              <a:buClr>
                <a:schemeClr val="dk1"/>
              </a:buClr>
              <a:buFont typeface="Arial"/>
              <a:buNone/>
              <a:defRPr b="0" i="0" sz="1000" u="none" cap="none" strike="noStrike">
                <a:solidFill>
                  <a:schemeClr val="dk1"/>
                </a:solidFill>
                <a:latin typeface="Quattrocento Sans"/>
                <a:ea typeface="Quattrocento Sans"/>
                <a:cs typeface="Quattrocento Sans"/>
                <a:sym typeface="Quattrocento Sans"/>
              </a:defRPr>
            </a:lvl6pPr>
            <a:lvl7pPr indent="0" lvl="6" marL="2743200" marR="0" rtl="0" algn="l">
              <a:lnSpc>
                <a:spcPct val="90000"/>
              </a:lnSpc>
              <a:spcBef>
                <a:spcPts val="600"/>
              </a:spcBef>
              <a:buClr>
                <a:schemeClr val="dk1"/>
              </a:buClr>
              <a:buFont typeface="Arial"/>
              <a:buNone/>
              <a:defRPr b="0" i="0" sz="1000" u="none" cap="none" strike="noStrike">
                <a:solidFill>
                  <a:schemeClr val="dk1"/>
                </a:solidFill>
                <a:latin typeface="Quattrocento Sans"/>
                <a:ea typeface="Quattrocento Sans"/>
                <a:cs typeface="Quattrocento Sans"/>
                <a:sym typeface="Quattrocento Sans"/>
              </a:defRPr>
            </a:lvl7pPr>
            <a:lvl8pPr indent="0" lvl="7" marL="3200400" marR="0" rtl="0" algn="l">
              <a:lnSpc>
                <a:spcPct val="90000"/>
              </a:lnSpc>
              <a:spcBef>
                <a:spcPts val="600"/>
              </a:spcBef>
              <a:buClr>
                <a:schemeClr val="dk1"/>
              </a:buClr>
              <a:buFont typeface="Arial"/>
              <a:buNone/>
              <a:defRPr b="0" i="0" sz="1000" u="none" cap="none" strike="noStrike">
                <a:solidFill>
                  <a:schemeClr val="dk1"/>
                </a:solidFill>
                <a:latin typeface="Quattrocento Sans"/>
                <a:ea typeface="Quattrocento Sans"/>
                <a:cs typeface="Quattrocento Sans"/>
                <a:sym typeface="Quattrocento Sans"/>
              </a:defRPr>
            </a:lvl8pPr>
            <a:lvl9pPr indent="0" lvl="8" marL="3657600" marR="0" rtl="0" algn="l">
              <a:lnSpc>
                <a:spcPct val="90000"/>
              </a:lnSpc>
              <a:spcBef>
                <a:spcPts val="600"/>
              </a:spcBef>
              <a:buClr>
                <a:schemeClr val="dk1"/>
              </a:buClr>
              <a:buFont typeface="Arial"/>
              <a:buNone/>
              <a:defRPr b="0" i="0" sz="1000" u="none" cap="none" strike="noStrike">
                <a:solidFill>
                  <a:schemeClr val="dk1"/>
                </a:solidFill>
                <a:latin typeface="Quattrocento Sans"/>
                <a:ea typeface="Quattrocento Sans"/>
                <a:cs typeface="Quattrocento Sans"/>
                <a:sym typeface="Quattrocento Sans"/>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Tx">
  <p:cSld name="Content with Caption">
    <p:spTree>
      <p:nvGrpSpPr>
        <p:cNvPr id="178" name="Shape 178"/>
        <p:cNvGrpSpPr/>
        <p:nvPr/>
      </p:nvGrpSpPr>
      <p:grpSpPr>
        <a:xfrm>
          <a:off x="0" y="0"/>
          <a:ext cx="0" cy="0"/>
          <a:chOff x="0" y="0"/>
          <a:chExt cx="0" cy="0"/>
        </a:xfrm>
      </p:grpSpPr>
      <p:sp>
        <p:nvSpPr>
          <p:cNvPr id="179" name="Shape 179"/>
          <p:cNvSpPr txBox="1"/>
          <p:nvPr>
            <p:ph type="title"/>
          </p:nvPr>
        </p:nvSpPr>
        <p:spPr>
          <a:xfrm>
            <a:off x="5633798" y="997760"/>
            <a:ext cx="2880300" cy="1577400"/>
          </a:xfrm>
          <a:prstGeom prst="rect">
            <a:avLst/>
          </a:prstGeom>
          <a:noFill/>
          <a:ln>
            <a:noFill/>
          </a:ln>
        </p:spPr>
        <p:txBody>
          <a:bodyPr anchorCtr="0" anchor="b" bIns="91425" lIns="91425" rIns="91425" tIns="91425"/>
          <a:lstStyle>
            <a:lvl1pPr indent="0" lvl="0" marL="0" marR="0" rtl="0" algn="l">
              <a:lnSpc>
                <a:spcPct val="90000"/>
              </a:lnSpc>
              <a:spcBef>
                <a:spcPts val="0"/>
              </a:spcBef>
              <a:buClr>
                <a:srgbClr val="4D290A"/>
              </a:buClr>
              <a:buFont typeface="Quattrocento Sans"/>
              <a:buNone/>
              <a:defRPr b="0" i="0" sz="3600" u="none" cap="none" strike="noStrike">
                <a:solidFill>
                  <a:srgbClr val="4D290A"/>
                </a:solidFill>
                <a:latin typeface="Quattrocento Sans"/>
                <a:ea typeface="Quattrocento Sans"/>
                <a:cs typeface="Quattrocento Sans"/>
                <a:sym typeface="Quattrocento Sans"/>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180" name="Shape 180"/>
          <p:cNvSpPr txBox="1"/>
          <p:nvPr>
            <p:ph idx="1" type="body"/>
          </p:nvPr>
        </p:nvSpPr>
        <p:spPr>
          <a:xfrm>
            <a:off x="627460" y="685800"/>
            <a:ext cx="4629300" cy="3771900"/>
          </a:xfrm>
          <a:prstGeom prst="rect">
            <a:avLst/>
          </a:prstGeom>
          <a:noFill/>
          <a:ln>
            <a:noFill/>
          </a:ln>
        </p:spPr>
        <p:txBody>
          <a:bodyPr anchorCtr="0" anchor="t" bIns="91425" lIns="91425" rIns="91425" tIns="91425"/>
          <a:lstStyle>
            <a:lvl1pPr indent="-195072" lvl="0" marL="347472" marR="0" rtl="0" algn="l">
              <a:lnSpc>
                <a:spcPct val="100000"/>
              </a:lnSpc>
              <a:spcBef>
                <a:spcPts val="1800"/>
              </a:spcBef>
              <a:buClr>
                <a:schemeClr val="dk1"/>
              </a:buClr>
              <a:buSzPct val="100000"/>
              <a:buFont typeface="Arial"/>
              <a:buChar char="•"/>
              <a:defRPr b="0" i="0" sz="2400" u="none" cap="none" strike="noStrike">
                <a:solidFill>
                  <a:schemeClr val="dk1"/>
                </a:solidFill>
                <a:latin typeface="Quattrocento Sans"/>
                <a:ea typeface="Quattrocento Sans"/>
                <a:cs typeface="Quattrocento Sans"/>
                <a:sym typeface="Quattrocento Sans"/>
              </a:defRPr>
            </a:lvl1pPr>
            <a:lvl2pPr indent="-156464" lvl="1" marL="740664" marR="0" rtl="0" algn="l">
              <a:lnSpc>
                <a:spcPct val="100000"/>
              </a:lnSpc>
              <a:spcBef>
                <a:spcPts val="1200"/>
              </a:spcBef>
              <a:buClr>
                <a:schemeClr val="dk1"/>
              </a:buClr>
              <a:buSzPct val="100000"/>
              <a:buFont typeface="Arial"/>
              <a:buChar char="•"/>
              <a:defRPr b="0" i="0" sz="2000" u="none" cap="none" strike="noStrike">
                <a:solidFill>
                  <a:schemeClr val="dk1"/>
                </a:solidFill>
                <a:latin typeface="Quattrocento Sans"/>
                <a:ea typeface="Quattrocento Sans"/>
                <a:cs typeface="Quattrocento Sans"/>
                <a:sym typeface="Quattrocento Sans"/>
              </a:defRPr>
            </a:lvl2pPr>
            <a:lvl3pPr indent="-114300" lvl="2" marL="1143000" marR="0" rtl="0" algn="l">
              <a:lnSpc>
                <a:spcPct val="100000"/>
              </a:lnSpc>
              <a:spcBef>
                <a:spcPts val="800"/>
              </a:spcBef>
              <a:buClr>
                <a:schemeClr val="dk1"/>
              </a:buClr>
              <a:buSzPct val="100000"/>
              <a:buFont typeface="Arial"/>
              <a:buChar char="•"/>
              <a:defRPr b="0" i="0" sz="1800" u="none" cap="none" strike="noStrike">
                <a:solidFill>
                  <a:schemeClr val="dk1"/>
                </a:solidFill>
                <a:latin typeface="Quattrocento Sans"/>
                <a:ea typeface="Quattrocento Sans"/>
                <a:cs typeface="Quattrocento Sans"/>
                <a:sym typeface="Quattrocento Sans"/>
              </a:defRPr>
            </a:lvl3pPr>
            <a:lvl4pPr indent="-127000" lvl="3" marL="1600200" marR="0" rtl="0" algn="l">
              <a:lnSpc>
                <a:spcPct val="100000"/>
              </a:lnSpc>
              <a:spcBef>
                <a:spcPts val="600"/>
              </a:spcBef>
              <a:buClr>
                <a:schemeClr val="dk1"/>
              </a:buClr>
              <a:buSzPct val="100000"/>
              <a:buFont typeface="Arial"/>
              <a:buChar char="•"/>
              <a:defRPr b="0" i="0" sz="1600" u="none" cap="none" strike="noStrike">
                <a:solidFill>
                  <a:schemeClr val="dk1"/>
                </a:solidFill>
                <a:latin typeface="Quattrocento Sans"/>
                <a:ea typeface="Quattrocento Sans"/>
                <a:cs typeface="Quattrocento Sans"/>
                <a:sym typeface="Quattrocento Sans"/>
              </a:defRPr>
            </a:lvl4pPr>
            <a:lvl5pPr indent="-127000" lvl="4" marL="2057400" marR="0" rtl="0" algn="l">
              <a:lnSpc>
                <a:spcPct val="100000"/>
              </a:lnSpc>
              <a:spcBef>
                <a:spcPts val="600"/>
              </a:spcBef>
              <a:buClr>
                <a:schemeClr val="dk1"/>
              </a:buClr>
              <a:buSzPct val="100000"/>
              <a:buFont typeface="Arial"/>
              <a:buChar char="•"/>
              <a:defRPr b="0" i="0" sz="1600" u="none" cap="none" strike="noStrike">
                <a:solidFill>
                  <a:schemeClr val="dk1"/>
                </a:solidFill>
                <a:latin typeface="Quattrocento Sans"/>
                <a:ea typeface="Quattrocento Sans"/>
                <a:cs typeface="Quattrocento Sans"/>
                <a:sym typeface="Quattrocento Sans"/>
              </a:defRPr>
            </a:lvl5pPr>
            <a:lvl6pPr indent="-101600" lvl="5" marL="2514600" marR="0" rtl="0" algn="l">
              <a:lnSpc>
                <a:spcPct val="90000"/>
              </a:lnSpc>
              <a:spcBef>
                <a:spcPts val="600"/>
              </a:spcBef>
              <a:buClr>
                <a:schemeClr val="dk1"/>
              </a:buClr>
              <a:buSzPct val="100000"/>
              <a:buFont typeface="Arial"/>
              <a:buChar char="•"/>
              <a:defRPr b="0" i="0" sz="2000" u="none" cap="none" strike="noStrike">
                <a:solidFill>
                  <a:schemeClr val="dk1"/>
                </a:solidFill>
                <a:latin typeface="Quattrocento Sans"/>
                <a:ea typeface="Quattrocento Sans"/>
                <a:cs typeface="Quattrocento Sans"/>
                <a:sym typeface="Quattrocento Sans"/>
              </a:defRPr>
            </a:lvl6pPr>
            <a:lvl7pPr indent="-101600" lvl="6" marL="2971800" marR="0" rtl="0" algn="l">
              <a:lnSpc>
                <a:spcPct val="90000"/>
              </a:lnSpc>
              <a:spcBef>
                <a:spcPts val="600"/>
              </a:spcBef>
              <a:buClr>
                <a:schemeClr val="dk1"/>
              </a:buClr>
              <a:buSzPct val="100000"/>
              <a:buFont typeface="Arial"/>
              <a:buChar char="•"/>
              <a:defRPr b="0" i="0" sz="2000" u="none" cap="none" strike="noStrike">
                <a:solidFill>
                  <a:schemeClr val="dk1"/>
                </a:solidFill>
                <a:latin typeface="Quattrocento Sans"/>
                <a:ea typeface="Quattrocento Sans"/>
                <a:cs typeface="Quattrocento Sans"/>
                <a:sym typeface="Quattrocento Sans"/>
              </a:defRPr>
            </a:lvl7pPr>
            <a:lvl8pPr indent="-101600" lvl="7" marL="3429000" marR="0" rtl="0" algn="l">
              <a:lnSpc>
                <a:spcPct val="90000"/>
              </a:lnSpc>
              <a:spcBef>
                <a:spcPts val="600"/>
              </a:spcBef>
              <a:buClr>
                <a:schemeClr val="dk1"/>
              </a:buClr>
              <a:buSzPct val="100000"/>
              <a:buFont typeface="Arial"/>
              <a:buChar char="•"/>
              <a:defRPr b="0" i="0" sz="2000" u="none" cap="none" strike="noStrike">
                <a:solidFill>
                  <a:schemeClr val="dk1"/>
                </a:solidFill>
                <a:latin typeface="Quattrocento Sans"/>
                <a:ea typeface="Quattrocento Sans"/>
                <a:cs typeface="Quattrocento Sans"/>
                <a:sym typeface="Quattrocento Sans"/>
              </a:defRPr>
            </a:lvl8pPr>
            <a:lvl9pPr indent="-101600" lvl="8" marL="3886200" marR="0" rtl="0" algn="l">
              <a:lnSpc>
                <a:spcPct val="90000"/>
              </a:lnSpc>
              <a:spcBef>
                <a:spcPts val="600"/>
              </a:spcBef>
              <a:buClr>
                <a:schemeClr val="dk1"/>
              </a:buClr>
              <a:buSzPct val="100000"/>
              <a:buFont typeface="Arial"/>
              <a:buChar char="•"/>
              <a:defRPr b="0" i="0" sz="2000" u="none" cap="none" strike="noStrike">
                <a:solidFill>
                  <a:schemeClr val="dk1"/>
                </a:solidFill>
                <a:latin typeface="Quattrocento Sans"/>
                <a:ea typeface="Quattrocento Sans"/>
                <a:cs typeface="Quattrocento Sans"/>
                <a:sym typeface="Quattrocento Sans"/>
              </a:defRPr>
            </a:lvl9pPr>
          </a:lstStyle>
          <a:p/>
        </p:txBody>
      </p:sp>
      <p:sp>
        <p:nvSpPr>
          <p:cNvPr id="181" name="Shape 181"/>
          <p:cNvSpPr txBox="1"/>
          <p:nvPr>
            <p:ph idx="2" type="body"/>
          </p:nvPr>
        </p:nvSpPr>
        <p:spPr>
          <a:xfrm>
            <a:off x="5633798" y="2666642"/>
            <a:ext cx="2880300" cy="1791000"/>
          </a:xfrm>
          <a:prstGeom prst="rect">
            <a:avLst/>
          </a:prstGeom>
          <a:noFill/>
          <a:ln>
            <a:noFill/>
          </a:ln>
        </p:spPr>
        <p:txBody>
          <a:bodyPr anchorCtr="0" anchor="t" bIns="91425" lIns="91425" rIns="91425" tIns="91425"/>
          <a:lstStyle>
            <a:lvl1pPr indent="0" lvl="0" marL="0" marR="0" rtl="0" algn="l">
              <a:lnSpc>
                <a:spcPct val="100000"/>
              </a:lnSpc>
              <a:spcBef>
                <a:spcPts val="1800"/>
              </a:spcBef>
              <a:buClr>
                <a:schemeClr val="dk1"/>
              </a:buClr>
              <a:buFont typeface="Arial"/>
              <a:buNone/>
              <a:defRPr b="0" i="0" sz="1800" u="none" cap="none" strike="noStrike">
                <a:solidFill>
                  <a:schemeClr val="dk1"/>
                </a:solidFill>
                <a:latin typeface="Quattrocento Sans"/>
                <a:ea typeface="Quattrocento Sans"/>
                <a:cs typeface="Quattrocento Sans"/>
                <a:sym typeface="Quattrocento Sans"/>
              </a:defRPr>
            </a:lvl1pPr>
            <a:lvl2pPr indent="0" lvl="1" marL="457200" marR="0" rtl="0" algn="l">
              <a:lnSpc>
                <a:spcPct val="100000"/>
              </a:lnSpc>
              <a:spcBef>
                <a:spcPts val="1200"/>
              </a:spcBef>
              <a:buClr>
                <a:schemeClr val="dk1"/>
              </a:buClr>
              <a:buFont typeface="Arial"/>
              <a:buNone/>
              <a:defRPr b="0" i="0" sz="1400" u="none" cap="none" strike="noStrike">
                <a:solidFill>
                  <a:schemeClr val="dk1"/>
                </a:solidFill>
                <a:latin typeface="Quattrocento Sans"/>
                <a:ea typeface="Quattrocento Sans"/>
                <a:cs typeface="Quattrocento Sans"/>
                <a:sym typeface="Quattrocento Sans"/>
              </a:defRPr>
            </a:lvl2pPr>
            <a:lvl3pPr indent="0" lvl="2" marL="914400" marR="0" rtl="0" algn="l">
              <a:lnSpc>
                <a:spcPct val="100000"/>
              </a:lnSpc>
              <a:spcBef>
                <a:spcPts val="800"/>
              </a:spcBef>
              <a:buClr>
                <a:schemeClr val="dk1"/>
              </a:buClr>
              <a:buFont typeface="Arial"/>
              <a:buNone/>
              <a:defRPr b="0" i="0" sz="1200" u="none" cap="none" strike="noStrike">
                <a:solidFill>
                  <a:schemeClr val="dk1"/>
                </a:solidFill>
                <a:latin typeface="Quattrocento Sans"/>
                <a:ea typeface="Quattrocento Sans"/>
                <a:cs typeface="Quattrocento Sans"/>
                <a:sym typeface="Quattrocento Sans"/>
              </a:defRPr>
            </a:lvl3pPr>
            <a:lvl4pPr indent="0" lvl="3" marL="1371600" marR="0" rtl="0" algn="l">
              <a:lnSpc>
                <a:spcPct val="100000"/>
              </a:lnSpc>
              <a:spcBef>
                <a:spcPts val="600"/>
              </a:spcBef>
              <a:buClr>
                <a:schemeClr val="dk1"/>
              </a:buClr>
              <a:buFont typeface="Arial"/>
              <a:buNone/>
              <a:defRPr b="0" i="0" sz="1000" u="none" cap="none" strike="noStrike">
                <a:solidFill>
                  <a:schemeClr val="dk1"/>
                </a:solidFill>
                <a:latin typeface="Quattrocento Sans"/>
                <a:ea typeface="Quattrocento Sans"/>
                <a:cs typeface="Quattrocento Sans"/>
                <a:sym typeface="Quattrocento Sans"/>
              </a:defRPr>
            </a:lvl4pPr>
            <a:lvl5pPr indent="0" lvl="4" marL="1828800" marR="0" rtl="0" algn="l">
              <a:lnSpc>
                <a:spcPct val="100000"/>
              </a:lnSpc>
              <a:spcBef>
                <a:spcPts val="600"/>
              </a:spcBef>
              <a:buClr>
                <a:schemeClr val="dk1"/>
              </a:buClr>
              <a:buFont typeface="Arial"/>
              <a:buNone/>
              <a:defRPr b="0" i="0" sz="1000" u="none" cap="none" strike="noStrike">
                <a:solidFill>
                  <a:schemeClr val="dk1"/>
                </a:solidFill>
                <a:latin typeface="Quattrocento Sans"/>
                <a:ea typeface="Quattrocento Sans"/>
                <a:cs typeface="Quattrocento Sans"/>
                <a:sym typeface="Quattrocento Sans"/>
              </a:defRPr>
            </a:lvl5pPr>
            <a:lvl6pPr indent="0" lvl="5" marL="2286000" marR="0" rtl="0" algn="l">
              <a:lnSpc>
                <a:spcPct val="90000"/>
              </a:lnSpc>
              <a:spcBef>
                <a:spcPts val="600"/>
              </a:spcBef>
              <a:buClr>
                <a:schemeClr val="dk1"/>
              </a:buClr>
              <a:buFont typeface="Arial"/>
              <a:buNone/>
              <a:defRPr b="0" i="0" sz="1000" u="none" cap="none" strike="noStrike">
                <a:solidFill>
                  <a:schemeClr val="dk1"/>
                </a:solidFill>
                <a:latin typeface="Quattrocento Sans"/>
                <a:ea typeface="Quattrocento Sans"/>
                <a:cs typeface="Quattrocento Sans"/>
                <a:sym typeface="Quattrocento Sans"/>
              </a:defRPr>
            </a:lvl6pPr>
            <a:lvl7pPr indent="0" lvl="6" marL="2743200" marR="0" rtl="0" algn="l">
              <a:lnSpc>
                <a:spcPct val="90000"/>
              </a:lnSpc>
              <a:spcBef>
                <a:spcPts val="600"/>
              </a:spcBef>
              <a:buClr>
                <a:schemeClr val="dk1"/>
              </a:buClr>
              <a:buFont typeface="Arial"/>
              <a:buNone/>
              <a:defRPr b="0" i="0" sz="1000" u="none" cap="none" strike="noStrike">
                <a:solidFill>
                  <a:schemeClr val="dk1"/>
                </a:solidFill>
                <a:latin typeface="Quattrocento Sans"/>
                <a:ea typeface="Quattrocento Sans"/>
                <a:cs typeface="Quattrocento Sans"/>
                <a:sym typeface="Quattrocento Sans"/>
              </a:defRPr>
            </a:lvl7pPr>
            <a:lvl8pPr indent="0" lvl="7" marL="3200400" marR="0" rtl="0" algn="l">
              <a:lnSpc>
                <a:spcPct val="90000"/>
              </a:lnSpc>
              <a:spcBef>
                <a:spcPts val="600"/>
              </a:spcBef>
              <a:buClr>
                <a:schemeClr val="dk1"/>
              </a:buClr>
              <a:buFont typeface="Arial"/>
              <a:buNone/>
              <a:defRPr b="0" i="0" sz="1000" u="none" cap="none" strike="noStrike">
                <a:solidFill>
                  <a:schemeClr val="dk1"/>
                </a:solidFill>
                <a:latin typeface="Quattrocento Sans"/>
                <a:ea typeface="Quattrocento Sans"/>
                <a:cs typeface="Quattrocento Sans"/>
                <a:sym typeface="Quattrocento Sans"/>
              </a:defRPr>
            </a:lvl8pPr>
            <a:lvl9pPr indent="0" lvl="8" marL="3657600" marR="0" rtl="0" algn="l">
              <a:lnSpc>
                <a:spcPct val="90000"/>
              </a:lnSpc>
              <a:spcBef>
                <a:spcPts val="600"/>
              </a:spcBef>
              <a:buClr>
                <a:schemeClr val="dk1"/>
              </a:buClr>
              <a:buFont typeface="Arial"/>
              <a:buNone/>
              <a:defRPr b="0" i="0" sz="1000" u="none" cap="none" strike="noStrike">
                <a:solidFill>
                  <a:schemeClr val="dk1"/>
                </a:solidFill>
                <a:latin typeface="Quattrocento Sans"/>
                <a:ea typeface="Quattrocento Sans"/>
                <a:cs typeface="Quattrocento Sans"/>
                <a:sym typeface="Quattrocento Sans"/>
              </a:defRPr>
            </a:lvl9pPr>
          </a:lstStyle>
          <a:p/>
        </p:txBody>
      </p:sp>
      <p:sp>
        <p:nvSpPr>
          <p:cNvPr id="182" name="Shape 182"/>
          <p:cNvSpPr txBox="1"/>
          <p:nvPr>
            <p:ph idx="10" type="dt"/>
          </p:nvPr>
        </p:nvSpPr>
        <p:spPr>
          <a:xfrm>
            <a:off x="6056707" y="4514850"/>
            <a:ext cx="1047300" cy="171600"/>
          </a:xfrm>
          <a:prstGeom prst="rect">
            <a:avLst/>
          </a:prstGeom>
          <a:noFill/>
          <a:ln>
            <a:noFill/>
          </a:ln>
        </p:spPr>
        <p:txBody>
          <a:bodyPr anchorCtr="0" anchor="ctr" bIns="91425" lIns="91425" rIns="91425" tIns="91425"/>
          <a:lstStyle>
            <a:lvl1pPr indent="0" lvl="0" marL="0" marR="0" rtl="0" algn="l">
              <a:spcBef>
                <a:spcPts val="0"/>
              </a:spcBef>
              <a:buNone/>
              <a:defRPr sz="1000">
                <a:solidFill>
                  <a:schemeClr val="dk1"/>
                </a:solidFill>
                <a:latin typeface="Quattrocento Sans"/>
                <a:ea typeface="Quattrocento Sans"/>
                <a:cs typeface="Quattrocento Sans"/>
                <a:sym typeface="Quattrocento Sans"/>
              </a:defRPr>
            </a:lvl1pPr>
            <a:lvl2pPr indent="0" lvl="1" marL="4572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2pPr>
            <a:lvl3pPr indent="0" lvl="2" marL="9144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3pPr>
            <a:lvl4pPr indent="0" lvl="3" marL="13716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4pPr>
            <a:lvl5pPr indent="0" lvl="4" marL="18288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5pPr>
            <a:lvl6pPr indent="0" lvl="5" marL="22860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6pPr>
            <a:lvl7pPr indent="0" lvl="6" marL="27432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7pPr>
            <a:lvl8pPr indent="0" lvl="7" marL="32004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8pPr>
            <a:lvl9pPr indent="0" lvl="8" marL="36576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9pPr>
          </a:lstStyle>
          <a:p/>
        </p:txBody>
      </p:sp>
      <p:sp>
        <p:nvSpPr>
          <p:cNvPr id="183" name="Shape 183"/>
          <p:cNvSpPr txBox="1"/>
          <p:nvPr>
            <p:ph idx="11" type="ftr"/>
          </p:nvPr>
        </p:nvSpPr>
        <p:spPr>
          <a:xfrm>
            <a:off x="1484709" y="4514850"/>
            <a:ext cx="4457700" cy="171600"/>
          </a:xfrm>
          <a:prstGeom prst="rect">
            <a:avLst/>
          </a:prstGeom>
          <a:noFill/>
          <a:ln>
            <a:noFill/>
          </a:ln>
        </p:spPr>
        <p:txBody>
          <a:bodyPr anchorCtr="0" anchor="ctr" bIns="91425" lIns="91425" rIns="91425" tIns="91425"/>
          <a:lstStyle>
            <a:lvl1pPr indent="0" lvl="0" marL="0" marR="0" rtl="0" algn="l">
              <a:spcBef>
                <a:spcPts val="0"/>
              </a:spcBef>
              <a:buNone/>
              <a:defRPr sz="1000">
                <a:solidFill>
                  <a:schemeClr val="dk1"/>
                </a:solidFill>
                <a:latin typeface="Quattrocento Sans"/>
                <a:ea typeface="Quattrocento Sans"/>
                <a:cs typeface="Quattrocento Sans"/>
                <a:sym typeface="Quattrocento Sans"/>
              </a:defRPr>
            </a:lvl1pPr>
            <a:lvl2pPr indent="0" lvl="1" marL="4572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2pPr>
            <a:lvl3pPr indent="0" lvl="2" marL="9144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3pPr>
            <a:lvl4pPr indent="0" lvl="3" marL="13716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4pPr>
            <a:lvl5pPr indent="0" lvl="4" marL="18288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5pPr>
            <a:lvl6pPr indent="0" lvl="5" marL="22860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6pPr>
            <a:lvl7pPr indent="0" lvl="6" marL="27432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7pPr>
            <a:lvl8pPr indent="0" lvl="7" marL="32004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8pPr>
            <a:lvl9pPr indent="0" lvl="8" marL="36576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9pPr>
          </a:lstStyle>
          <a:p/>
        </p:txBody>
      </p:sp>
      <p:sp>
        <p:nvSpPr>
          <p:cNvPr id="184" name="Shape 184"/>
          <p:cNvSpPr txBox="1"/>
          <p:nvPr>
            <p:ph idx="12" type="sldNum"/>
          </p:nvPr>
        </p:nvSpPr>
        <p:spPr>
          <a:xfrm>
            <a:off x="798910" y="4514850"/>
            <a:ext cx="571500" cy="171600"/>
          </a:xfrm>
          <a:prstGeom prst="rect">
            <a:avLst/>
          </a:prstGeom>
          <a:noFill/>
          <a:ln>
            <a:noFill/>
          </a:ln>
        </p:spPr>
        <p:txBody>
          <a:bodyPr anchorCtr="0" anchor="ctr" bIns="45700" lIns="91425" rIns="91425" tIns="45700">
            <a:noAutofit/>
          </a:bodyPr>
          <a:lstStyle/>
          <a:p>
            <a:pPr indent="0" lvl="0" marL="0" marR="0" rtl="0" algn="l">
              <a:spcBef>
                <a:spcPts val="0"/>
              </a:spcBef>
              <a:buSzPct val="25000"/>
              <a:buNone/>
            </a:pPr>
            <a:fld id="{00000000-1234-1234-1234-123412341234}" type="slidenum">
              <a:rPr lang="en" sz="1000">
                <a:solidFill>
                  <a:schemeClr val="dk1"/>
                </a:solidFill>
                <a:latin typeface="Quattrocento Sans"/>
                <a:ea typeface="Quattrocento Sans"/>
                <a:cs typeface="Quattrocento Sans"/>
                <a:sym typeface="Quattrocento Sans"/>
              </a:rPr>
              <a:t>‹#›</a:t>
            </a:fld>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picTx">
  <p:cSld name="Picture with Caption">
    <p:spTree>
      <p:nvGrpSpPr>
        <p:cNvPr id="185" name="Shape 185"/>
        <p:cNvGrpSpPr/>
        <p:nvPr/>
      </p:nvGrpSpPr>
      <p:grpSpPr>
        <a:xfrm>
          <a:off x="0" y="0"/>
          <a:ext cx="0" cy="0"/>
          <a:chOff x="0" y="0"/>
          <a:chExt cx="0" cy="0"/>
        </a:xfrm>
      </p:grpSpPr>
      <p:grpSp>
        <p:nvGrpSpPr>
          <p:cNvPr id="186" name="Shape 186"/>
          <p:cNvGrpSpPr/>
          <p:nvPr/>
        </p:nvGrpSpPr>
        <p:grpSpPr>
          <a:xfrm>
            <a:off x="446736" y="585973"/>
            <a:ext cx="4824970" cy="3790323"/>
            <a:chOff x="5162548" y="781297"/>
            <a:chExt cx="6433294" cy="5053765"/>
          </a:xfrm>
        </p:grpSpPr>
        <p:sp>
          <p:nvSpPr>
            <p:cNvPr id="187" name="Shape 187"/>
            <p:cNvSpPr/>
            <p:nvPr/>
          </p:nvSpPr>
          <p:spPr>
            <a:xfrm flipH="1" rot="5400000">
              <a:off x="3342487" y="3274951"/>
              <a:ext cx="3828000" cy="17700"/>
            </a:xfrm>
            <a:custGeom>
              <a:pathLst>
                <a:path extrusionOk="0" h="120000" w="120000">
                  <a:moveTo>
                    <a:pt x="0" y="48000"/>
                  </a:moveTo>
                  <a:cubicBezTo>
                    <a:pt x="9967" y="24000"/>
                    <a:pt x="19934" y="0"/>
                    <a:pt x="30000" y="24000"/>
                  </a:cubicBezTo>
                  <a:cubicBezTo>
                    <a:pt x="34934" y="24000"/>
                    <a:pt x="39967" y="48000"/>
                    <a:pt x="45000" y="48000"/>
                  </a:cubicBezTo>
                  <a:cubicBezTo>
                    <a:pt x="49934" y="48000"/>
                    <a:pt x="54967" y="24000"/>
                    <a:pt x="60000" y="24000"/>
                  </a:cubicBezTo>
                  <a:cubicBezTo>
                    <a:pt x="69967" y="24000"/>
                    <a:pt x="79934" y="0"/>
                    <a:pt x="90000" y="0"/>
                  </a:cubicBezTo>
                  <a:cubicBezTo>
                    <a:pt x="94934" y="0"/>
                    <a:pt x="99967" y="24000"/>
                    <a:pt x="105000" y="24000"/>
                  </a:cubicBezTo>
                  <a:cubicBezTo>
                    <a:pt x="109934" y="24000"/>
                    <a:pt x="114967" y="24000"/>
                    <a:pt x="120000" y="48000"/>
                  </a:cubicBezTo>
                  <a:cubicBezTo>
                    <a:pt x="120000" y="48000"/>
                    <a:pt x="120000" y="48000"/>
                    <a:pt x="120000" y="48000"/>
                  </a:cubicBezTo>
                  <a:cubicBezTo>
                    <a:pt x="114967" y="72000"/>
                    <a:pt x="109934" y="72000"/>
                    <a:pt x="105000" y="96000"/>
                  </a:cubicBezTo>
                  <a:cubicBezTo>
                    <a:pt x="99967" y="96000"/>
                    <a:pt x="94934" y="96000"/>
                    <a:pt x="90000" y="96000"/>
                  </a:cubicBezTo>
                  <a:cubicBezTo>
                    <a:pt x="79934" y="120000"/>
                    <a:pt x="69967" y="96000"/>
                    <a:pt x="60000" y="72000"/>
                  </a:cubicBezTo>
                  <a:cubicBezTo>
                    <a:pt x="54967" y="72000"/>
                    <a:pt x="49934" y="72000"/>
                    <a:pt x="45000" y="72000"/>
                  </a:cubicBezTo>
                  <a:cubicBezTo>
                    <a:pt x="39967" y="72000"/>
                    <a:pt x="34934" y="96000"/>
                    <a:pt x="30000" y="96000"/>
                  </a:cubicBezTo>
                  <a:cubicBezTo>
                    <a:pt x="19934" y="96000"/>
                    <a:pt x="9967" y="96000"/>
                    <a:pt x="0" y="48000"/>
                  </a:cubicBezTo>
                  <a:close/>
                </a:path>
              </a:pathLst>
            </a:custGeom>
            <a:solidFill>
              <a:srgbClr val="4D290A"/>
            </a:solidFill>
            <a:ln>
              <a:noFill/>
            </a:ln>
          </p:spPr>
          <p:txBody>
            <a:bodyPr anchorCtr="0" anchor="t" bIns="45700" lIns="91425" rIns="91425" tIns="45700">
              <a:noAutofit/>
            </a:bodyPr>
            <a:lstStyle/>
            <a:p>
              <a:pPr indent="0" lvl="0" marL="0" marR="0" rtl="0" algn="l">
                <a:spcBef>
                  <a:spcPts val="0"/>
                </a:spcBef>
                <a:buNone/>
              </a:pPr>
              <a:r>
                <a:t/>
              </a:r>
              <a:endParaRPr sz="1800">
                <a:solidFill>
                  <a:schemeClr val="dk1"/>
                </a:solidFill>
                <a:latin typeface="Quattrocento Sans"/>
                <a:ea typeface="Quattrocento Sans"/>
                <a:cs typeface="Quattrocento Sans"/>
                <a:sym typeface="Quattrocento Sans"/>
              </a:endParaRPr>
            </a:p>
          </p:txBody>
        </p:sp>
        <p:sp>
          <p:nvSpPr>
            <p:cNvPr id="188" name="Shape 188"/>
            <p:cNvSpPr/>
            <p:nvPr/>
          </p:nvSpPr>
          <p:spPr>
            <a:xfrm flipH="1" rot="5400000">
              <a:off x="9565600" y="3299319"/>
              <a:ext cx="3837000" cy="17700"/>
            </a:xfrm>
            <a:custGeom>
              <a:pathLst>
                <a:path extrusionOk="0" h="120000" w="120000">
                  <a:moveTo>
                    <a:pt x="0" y="48000"/>
                  </a:moveTo>
                  <a:cubicBezTo>
                    <a:pt x="9942" y="24000"/>
                    <a:pt x="19983" y="0"/>
                    <a:pt x="29926" y="24000"/>
                  </a:cubicBezTo>
                  <a:cubicBezTo>
                    <a:pt x="34946" y="24000"/>
                    <a:pt x="39967" y="48000"/>
                    <a:pt x="44987" y="48000"/>
                  </a:cubicBezTo>
                  <a:cubicBezTo>
                    <a:pt x="50008" y="48000"/>
                    <a:pt x="55028" y="24000"/>
                    <a:pt x="59950" y="24000"/>
                  </a:cubicBezTo>
                  <a:cubicBezTo>
                    <a:pt x="69991" y="24000"/>
                    <a:pt x="80032" y="0"/>
                    <a:pt x="89975" y="0"/>
                  </a:cubicBezTo>
                  <a:cubicBezTo>
                    <a:pt x="94995" y="0"/>
                    <a:pt x="100016" y="24000"/>
                    <a:pt x="105036" y="24000"/>
                  </a:cubicBezTo>
                  <a:cubicBezTo>
                    <a:pt x="109958" y="24000"/>
                    <a:pt x="114979" y="24000"/>
                    <a:pt x="120000" y="48000"/>
                  </a:cubicBezTo>
                  <a:cubicBezTo>
                    <a:pt x="120000" y="72000"/>
                    <a:pt x="120000" y="72000"/>
                    <a:pt x="120000" y="72000"/>
                  </a:cubicBezTo>
                  <a:cubicBezTo>
                    <a:pt x="114979" y="72000"/>
                    <a:pt x="109958" y="96000"/>
                    <a:pt x="105036" y="96000"/>
                  </a:cubicBezTo>
                  <a:cubicBezTo>
                    <a:pt x="100016" y="96000"/>
                    <a:pt x="94995" y="96000"/>
                    <a:pt x="89975" y="96000"/>
                  </a:cubicBezTo>
                  <a:cubicBezTo>
                    <a:pt x="80032" y="120000"/>
                    <a:pt x="69991" y="96000"/>
                    <a:pt x="59950" y="72000"/>
                  </a:cubicBezTo>
                  <a:cubicBezTo>
                    <a:pt x="55028" y="72000"/>
                    <a:pt x="50008" y="72000"/>
                    <a:pt x="44987" y="72000"/>
                  </a:cubicBezTo>
                  <a:cubicBezTo>
                    <a:pt x="39967" y="72000"/>
                    <a:pt x="34946" y="96000"/>
                    <a:pt x="29926" y="96000"/>
                  </a:cubicBezTo>
                  <a:cubicBezTo>
                    <a:pt x="19983" y="96000"/>
                    <a:pt x="9942" y="96000"/>
                    <a:pt x="0" y="72000"/>
                  </a:cubicBezTo>
                  <a:lnTo>
                    <a:pt x="0" y="48000"/>
                  </a:lnTo>
                  <a:close/>
                </a:path>
              </a:pathLst>
            </a:custGeom>
            <a:solidFill>
              <a:srgbClr val="4D290A"/>
            </a:solidFill>
            <a:ln>
              <a:noFill/>
            </a:ln>
          </p:spPr>
          <p:txBody>
            <a:bodyPr anchorCtr="0" anchor="t" bIns="45700" lIns="91425" rIns="91425" tIns="45700">
              <a:noAutofit/>
            </a:bodyPr>
            <a:lstStyle/>
            <a:p>
              <a:pPr indent="0" lvl="0" marL="0" marR="0" rtl="0" algn="l">
                <a:spcBef>
                  <a:spcPts val="0"/>
                </a:spcBef>
                <a:buNone/>
              </a:pPr>
              <a:r>
                <a:t/>
              </a:r>
              <a:endParaRPr sz="1800">
                <a:solidFill>
                  <a:schemeClr val="dk1"/>
                </a:solidFill>
                <a:latin typeface="Quattrocento Sans"/>
                <a:ea typeface="Quattrocento Sans"/>
                <a:cs typeface="Quattrocento Sans"/>
                <a:sym typeface="Quattrocento Sans"/>
              </a:endParaRPr>
            </a:p>
          </p:txBody>
        </p:sp>
        <p:grpSp>
          <p:nvGrpSpPr>
            <p:cNvPr id="189" name="Shape 189"/>
            <p:cNvGrpSpPr/>
            <p:nvPr/>
          </p:nvGrpSpPr>
          <p:grpSpPr>
            <a:xfrm>
              <a:off x="5813681" y="859234"/>
              <a:ext cx="5129195" cy="4880348"/>
              <a:chOff x="7856449" y="859234"/>
              <a:chExt cx="3086901" cy="4880348"/>
            </a:xfrm>
          </p:grpSpPr>
          <p:sp>
            <p:nvSpPr>
              <p:cNvPr id="190" name="Shape 190"/>
              <p:cNvSpPr/>
              <p:nvPr/>
            </p:nvSpPr>
            <p:spPr>
              <a:xfrm flipH="1" rot="5400000">
                <a:off x="9392200" y="4188433"/>
                <a:ext cx="15600" cy="3086700"/>
              </a:xfrm>
              <a:custGeom>
                <a:pathLst>
                  <a:path extrusionOk="0" h="120000" w="120000">
                    <a:moveTo>
                      <a:pt x="72000" y="0"/>
                    </a:moveTo>
                    <a:cubicBezTo>
                      <a:pt x="96000" y="10092"/>
                      <a:pt x="96000" y="20046"/>
                      <a:pt x="96000" y="30000"/>
                    </a:cubicBezTo>
                    <a:cubicBezTo>
                      <a:pt x="96000" y="34976"/>
                      <a:pt x="72000" y="40092"/>
                      <a:pt x="72000" y="45069"/>
                    </a:cubicBezTo>
                    <a:cubicBezTo>
                      <a:pt x="72000" y="50046"/>
                      <a:pt x="72000" y="55023"/>
                      <a:pt x="96000" y="60000"/>
                    </a:cubicBezTo>
                    <a:cubicBezTo>
                      <a:pt x="96000" y="70092"/>
                      <a:pt x="120000" y="80046"/>
                      <a:pt x="96000" y="90000"/>
                    </a:cubicBezTo>
                    <a:cubicBezTo>
                      <a:pt x="120000" y="94976"/>
                      <a:pt x="96000" y="100092"/>
                      <a:pt x="96000" y="105069"/>
                    </a:cubicBezTo>
                    <a:cubicBezTo>
                      <a:pt x="96000" y="110046"/>
                      <a:pt x="72000" y="115023"/>
                      <a:pt x="72000" y="120000"/>
                    </a:cubicBezTo>
                    <a:cubicBezTo>
                      <a:pt x="48000" y="120000"/>
                      <a:pt x="48000" y="120000"/>
                      <a:pt x="48000" y="120000"/>
                    </a:cubicBezTo>
                    <a:cubicBezTo>
                      <a:pt x="48000" y="115023"/>
                      <a:pt x="24000" y="110046"/>
                      <a:pt x="24000" y="105069"/>
                    </a:cubicBezTo>
                    <a:cubicBezTo>
                      <a:pt x="24000" y="100092"/>
                      <a:pt x="0" y="94976"/>
                      <a:pt x="0" y="90000"/>
                    </a:cubicBezTo>
                    <a:cubicBezTo>
                      <a:pt x="0" y="80046"/>
                      <a:pt x="24000" y="70092"/>
                      <a:pt x="24000" y="60000"/>
                    </a:cubicBezTo>
                    <a:cubicBezTo>
                      <a:pt x="48000" y="55023"/>
                      <a:pt x="48000" y="50046"/>
                      <a:pt x="48000" y="45069"/>
                    </a:cubicBezTo>
                    <a:cubicBezTo>
                      <a:pt x="48000" y="40092"/>
                      <a:pt x="24000" y="34976"/>
                      <a:pt x="24000" y="30000"/>
                    </a:cubicBezTo>
                    <a:cubicBezTo>
                      <a:pt x="0" y="20046"/>
                      <a:pt x="24000" y="10092"/>
                      <a:pt x="48000" y="0"/>
                    </a:cubicBezTo>
                    <a:lnTo>
                      <a:pt x="72000" y="0"/>
                    </a:lnTo>
                    <a:close/>
                  </a:path>
                </a:pathLst>
              </a:custGeom>
              <a:solidFill>
                <a:srgbClr val="4D290A"/>
              </a:solidFill>
              <a:ln>
                <a:noFill/>
              </a:ln>
            </p:spPr>
            <p:txBody>
              <a:bodyPr anchorCtr="0" anchor="t" bIns="45700" lIns="91425" rIns="91425" tIns="45700">
                <a:noAutofit/>
              </a:bodyPr>
              <a:lstStyle/>
              <a:p>
                <a:pPr indent="0" lvl="0" marL="0" marR="0" rtl="0" algn="l">
                  <a:spcBef>
                    <a:spcPts val="0"/>
                  </a:spcBef>
                  <a:buNone/>
                </a:pPr>
                <a:r>
                  <a:t/>
                </a:r>
                <a:endParaRPr sz="1800">
                  <a:solidFill>
                    <a:schemeClr val="dk1"/>
                  </a:solidFill>
                  <a:latin typeface="Quattrocento Sans"/>
                  <a:ea typeface="Quattrocento Sans"/>
                  <a:cs typeface="Quattrocento Sans"/>
                  <a:sym typeface="Quattrocento Sans"/>
                </a:endParaRPr>
              </a:p>
            </p:txBody>
          </p:sp>
          <p:sp>
            <p:nvSpPr>
              <p:cNvPr id="191" name="Shape 191"/>
              <p:cNvSpPr/>
              <p:nvPr/>
            </p:nvSpPr>
            <p:spPr>
              <a:xfrm flipH="1" rot="5400000">
                <a:off x="9366949" y="-651265"/>
                <a:ext cx="13200" cy="3034200"/>
              </a:xfrm>
              <a:custGeom>
                <a:pathLst>
                  <a:path extrusionOk="0" h="120000" w="120000">
                    <a:moveTo>
                      <a:pt x="60000" y="120000"/>
                    </a:moveTo>
                    <a:cubicBezTo>
                      <a:pt x="0" y="110011"/>
                      <a:pt x="0" y="100023"/>
                      <a:pt x="0" y="90035"/>
                    </a:cubicBezTo>
                    <a:cubicBezTo>
                      <a:pt x="0" y="84970"/>
                      <a:pt x="30000" y="80046"/>
                      <a:pt x="30000" y="74982"/>
                    </a:cubicBezTo>
                    <a:cubicBezTo>
                      <a:pt x="30000" y="70058"/>
                      <a:pt x="30000" y="64994"/>
                      <a:pt x="30000" y="60070"/>
                    </a:cubicBezTo>
                    <a:cubicBezTo>
                      <a:pt x="0" y="50082"/>
                      <a:pt x="0" y="39953"/>
                      <a:pt x="0" y="29964"/>
                    </a:cubicBezTo>
                    <a:cubicBezTo>
                      <a:pt x="0" y="25041"/>
                      <a:pt x="0" y="19976"/>
                      <a:pt x="0" y="15052"/>
                    </a:cubicBezTo>
                    <a:cubicBezTo>
                      <a:pt x="30000" y="9988"/>
                      <a:pt x="30000" y="5064"/>
                      <a:pt x="60000" y="0"/>
                    </a:cubicBezTo>
                    <a:cubicBezTo>
                      <a:pt x="60000" y="0"/>
                      <a:pt x="60000" y="0"/>
                      <a:pt x="60000" y="0"/>
                    </a:cubicBezTo>
                    <a:cubicBezTo>
                      <a:pt x="90000" y="5064"/>
                      <a:pt x="90000" y="9988"/>
                      <a:pt x="90000" y="15052"/>
                    </a:cubicBezTo>
                    <a:cubicBezTo>
                      <a:pt x="120000" y="19976"/>
                      <a:pt x="120000" y="25041"/>
                      <a:pt x="120000" y="29964"/>
                    </a:cubicBezTo>
                    <a:cubicBezTo>
                      <a:pt x="120000" y="39953"/>
                      <a:pt x="90000" y="50082"/>
                      <a:pt x="90000" y="60070"/>
                    </a:cubicBezTo>
                    <a:cubicBezTo>
                      <a:pt x="90000" y="64994"/>
                      <a:pt x="60000" y="70058"/>
                      <a:pt x="60000" y="74982"/>
                    </a:cubicBezTo>
                    <a:cubicBezTo>
                      <a:pt x="90000" y="80046"/>
                      <a:pt x="90000" y="84970"/>
                      <a:pt x="90000" y="90035"/>
                    </a:cubicBezTo>
                    <a:cubicBezTo>
                      <a:pt x="120000" y="100023"/>
                      <a:pt x="90000" y="110011"/>
                      <a:pt x="60000" y="120000"/>
                    </a:cubicBezTo>
                    <a:close/>
                  </a:path>
                </a:pathLst>
              </a:custGeom>
              <a:solidFill>
                <a:srgbClr val="4D290A"/>
              </a:solidFill>
              <a:ln>
                <a:noFill/>
              </a:ln>
            </p:spPr>
            <p:txBody>
              <a:bodyPr anchorCtr="0" anchor="t" bIns="45700" lIns="91425" rIns="91425" tIns="45700">
                <a:noAutofit/>
              </a:bodyPr>
              <a:lstStyle/>
              <a:p>
                <a:pPr indent="0" lvl="0" marL="0" marR="0" rtl="0" algn="l">
                  <a:spcBef>
                    <a:spcPts val="0"/>
                  </a:spcBef>
                  <a:buNone/>
                </a:pPr>
                <a:r>
                  <a:t/>
                </a:r>
                <a:endParaRPr sz="1800">
                  <a:solidFill>
                    <a:schemeClr val="dk1"/>
                  </a:solidFill>
                  <a:latin typeface="Quattrocento Sans"/>
                  <a:ea typeface="Quattrocento Sans"/>
                  <a:cs typeface="Quattrocento Sans"/>
                  <a:sym typeface="Quattrocento Sans"/>
                </a:endParaRPr>
              </a:p>
            </p:txBody>
          </p:sp>
        </p:grpSp>
        <p:sp>
          <p:nvSpPr>
            <p:cNvPr id="192" name="Shape 192"/>
            <p:cNvSpPr/>
            <p:nvPr/>
          </p:nvSpPr>
          <p:spPr>
            <a:xfrm flipH="1" rot="5400000">
              <a:off x="5186098" y="5323108"/>
              <a:ext cx="477300" cy="524400"/>
            </a:xfrm>
            <a:custGeom>
              <a:pathLst>
                <a:path extrusionOk="0" h="120000" w="120000">
                  <a:moveTo>
                    <a:pt x="100263" y="98918"/>
                  </a:moveTo>
                  <a:cubicBezTo>
                    <a:pt x="90789" y="95675"/>
                    <a:pt x="78157" y="111081"/>
                    <a:pt x="66315" y="108648"/>
                  </a:cubicBezTo>
                  <a:cubicBezTo>
                    <a:pt x="72631" y="115135"/>
                    <a:pt x="83684" y="105405"/>
                    <a:pt x="88421" y="106216"/>
                  </a:cubicBezTo>
                  <a:cubicBezTo>
                    <a:pt x="75000" y="119189"/>
                    <a:pt x="52105" y="102972"/>
                    <a:pt x="37894" y="115135"/>
                  </a:cubicBezTo>
                  <a:cubicBezTo>
                    <a:pt x="15000" y="115135"/>
                    <a:pt x="789" y="99729"/>
                    <a:pt x="3157" y="77027"/>
                  </a:cubicBezTo>
                  <a:cubicBezTo>
                    <a:pt x="4736" y="66486"/>
                    <a:pt x="15000" y="60000"/>
                    <a:pt x="15789" y="49459"/>
                  </a:cubicBezTo>
                  <a:cubicBezTo>
                    <a:pt x="18157" y="47027"/>
                    <a:pt x="17368" y="48648"/>
                    <a:pt x="20526" y="47027"/>
                  </a:cubicBezTo>
                  <a:cubicBezTo>
                    <a:pt x="19736" y="36486"/>
                    <a:pt x="26052" y="27567"/>
                    <a:pt x="24473" y="18648"/>
                  </a:cubicBezTo>
                  <a:cubicBezTo>
                    <a:pt x="23684" y="9729"/>
                    <a:pt x="15000" y="6486"/>
                    <a:pt x="15000" y="0"/>
                  </a:cubicBezTo>
                  <a:cubicBezTo>
                    <a:pt x="28421" y="5675"/>
                    <a:pt x="32368" y="29189"/>
                    <a:pt x="26052" y="46216"/>
                  </a:cubicBezTo>
                  <a:cubicBezTo>
                    <a:pt x="26842" y="48648"/>
                    <a:pt x="31578" y="47837"/>
                    <a:pt x="32368" y="51081"/>
                  </a:cubicBezTo>
                  <a:cubicBezTo>
                    <a:pt x="33947" y="55945"/>
                    <a:pt x="31578" y="60810"/>
                    <a:pt x="28421" y="64864"/>
                  </a:cubicBezTo>
                  <a:cubicBezTo>
                    <a:pt x="21315" y="64054"/>
                    <a:pt x="15789" y="60000"/>
                    <a:pt x="20526" y="54324"/>
                  </a:cubicBezTo>
                  <a:cubicBezTo>
                    <a:pt x="789" y="71351"/>
                    <a:pt x="11052" y="120000"/>
                    <a:pt x="50526" y="107027"/>
                  </a:cubicBezTo>
                  <a:cubicBezTo>
                    <a:pt x="42631" y="95675"/>
                    <a:pt x="57631" y="78648"/>
                    <a:pt x="66315" y="90810"/>
                  </a:cubicBezTo>
                  <a:cubicBezTo>
                    <a:pt x="67894" y="99729"/>
                    <a:pt x="63947" y="102162"/>
                    <a:pt x="60789" y="106216"/>
                  </a:cubicBezTo>
                  <a:cubicBezTo>
                    <a:pt x="79736" y="111081"/>
                    <a:pt x="105000" y="82702"/>
                    <a:pt x="120000" y="104594"/>
                  </a:cubicBezTo>
                  <a:cubicBezTo>
                    <a:pt x="112894" y="94864"/>
                    <a:pt x="97894" y="100540"/>
                    <a:pt x="90000" y="106216"/>
                  </a:cubicBezTo>
                  <a:cubicBezTo>
                    <a:pt x="91578" y="102162"/>
                    <a:pt x="97105" y="102162"/>
                    <a:pt x="100263" y="98918"/>
                  </a:cubicBezTo>
                  <a:close/>
                  <a:moveTo>
                    <a:pt x="58421" y="103783"/>
                  </a:moveTo>
                  <a:cubicBezTo>
                    <a:pt x="71842" y="102972"/>
                    <a:pt x="61578" y="79459"/>
                    <a:pt x="53684" y="90810"/>
                  </a:cubicBezTo>
                  <a:cubicBezTo>
                    <a:pt x="59210" y="90810"/>
                    <a:pt x="54473" y="94864"/>
                    <a:pt x="52105" y="94864"/>
                  </a:cubicBezTo>
                  <a:cubicBezTo>
                    <a:pt x="52105" y="96486"/>
                    <a:pt x="52105" y="98918"/>
                    <a:pt x="52105" y="101351"/>
                  </a:cubicBezTo>
                  <a:cubicBezTo>
                    <a:pt x="53684" y="102162"/>
                    <a:pt x="54473" y="103783"/>
                    <a:pt x="57631" y="103783"/>
                  </a:cubicBezTo>
                  <a:cubicBezTo>
                    <a:pt x="59210" y="100540"/>
                    <a:pt x="63157" y="94864"/>
                    <a:pt x="58421" y="92432"/>
                  </a:cubicBezTo>
                  <a:cubicBezTo>
                    <a:pt x="66315" y="93243"/>
                    <a:pt x="61578" y="101351"/>
                    <a:pt x="58421" y="103783"/>
                  </a:cubicBezTo>
                  <a:close/>
                  <a:moveTo>
                    <a:pt x="7105" y="71351"/>
                  </a:moveTo>
                  <a:cubicBezTo>
                    <a:pt x="0" y="98108"/>
                    <a:pt x="22105" y="120000"/>
                    <a:pt x="44210" y="109459"/>
                  </a:cubicBezTo>
                  <a:cubicBezTo>
                    <a:pt x="15789" y="117567"/>
                    <a:pt x="10263" y="93243"/>
                    <a:pt x="7105" y="71351"/>
                  </a:cubicBezTo>
                  <a:close/>
                  <a:moveTo>
                    <a:pt x="29210" y="49459"/>
                  </a:moveTo>
                  <a:cubicBezTo>
                    <a:pt x="30000" y="55945"/>
                    <a:pt x="26842" y="58378"/>
                    <a:pt x="24473" y="62432"/>
                  </a:cubicBezTo>
                  <a:cubicBezTo>
                    <a:pt x="31578" y="63243"/>
                    <a:pt x="33157" y="53513"/>
                    <a:pt x="29210" y="49459"/>
                  </a:cubicBezTo>
                  <a:close/>
                  <a:moveTo>
                    <a:pt x="23684" y="46216"/>
                  </a:moveTo>
                  <a:cubicBezTo>
                    <a:pt x="23684" y="39729"/>
                    <a:pt x="30000" y="32432"/>
                    <a:pt x="26052" y="25135"/>
                  </a:cubicBezTo>
                  <a:cubicBezTo>
                    <a:pt x="26842" y="33243"/>
                    <a:pt x="20526" y="39729"/>
                    <a:pt x="23684" y="46216"/>
                  </a:cubicBezTo>
                  <a:close/>
                  <a:moveTo>
                    <a:pt x="23684" y="49459"/>
                  </a:moveTo>
                  <a:cubicBezTo>
                    <a:pt x="22105" y="51081"/>
                    <a:pt x="21315" y="58378"/>
                    <a:pt x="23684" y="60000"/>
                  </a:cubicBezTo>
                  <a:cubicBezTo>
                    <a:pt x="26052" y="56756"/>
                    <a:pt x="28421" y="51081"/>
                    <a:pt x="23684" y="49459"/>
                  </a:cubicBezTo>
                  <a:close/>
                </a:path>
              </a:pathLst>
            </a:custGeom>
            <a:solidFill>
              <a:srgbClr val="4D290A"/>
            </a:solidFill>
            <a:ln>
              <a:noFill/>
            </a:ln>
          </p:spPr>
          <p:txBody>
            <a:bodyPr anchorCtr="0" anchor="t" bIns="45700" lIns="91425" rIns="91425" tIns="45700">
              <a:noAutofit/>
            </a:bodyPr>
            <a:lstStyle/>
            <a:p>
              <a:pPr indent="0" lvl="0" marL="0" marR="0" rtl="0" algn="l">
                <a:spcBef>
                  <a:spcPts val="0"/>
                </a:spcBef>
                <a:buNone/>
              </a:pPr>
              <a:r>
                <a:t/>
              </a:r>
              <a:endParaRPr sz="1800">
                <a:solidFill>
                  <a:schemeClr val="dk1"/>
                </a:solidFill>
                <a:latin typeface="Quattrocento Sans"/>
                <a:ea typeface="Quattrocento Sans"/>
                <a:cs typeface="Quattrocento Sans"/>
                <a:sym typeface="Quattrocento Sans"/>
              </a:endParaRPr>
            </a:p>
          </p:txBody>
        </p:sp>
        <p:sp>
          <p:nvSpPr>
            <p:cNvPr id="193" name="Shape 193"/>
            <p:cNvSpPr/>
            <p:nvPr/>
          </p:nvSpPr>
          <p:spPr>
            <a:xfrm flipH="1" rot="5400000">
              <a:off x="5197267" y="5324819"/>
              <a:ext cx="477300" cy="512100"/>
            </a:xfrm>
            <a:custGeom>
              <a:pathLst>
                <a:path extrusionOk="0" h="120000" w="120000">
                  <a:moveTo>
                    <a:pt x="37350" y="120000"/>
                  </a:moveTo>
                  <a:cubicBezTo>
                    <a:pt x="36556" y="120000"/>
                    <a:pt x="36556" y="120000"/>
                    <a:pt x="36556" y="120000"/>
                  </a:cubicBezTo>
                  <a:cubicBezTo>
                    <a:pt x="25430" y="120000"/>
                    <a:pt x="15099" y="115833"/>
                    <a:pt x="8741" y="107500"/>
                  </a:cubicBezTo>
                  <a:cubicBezTo>
                    <a:pt x="2384" y="100833"/>
                    <a:pt x="0" y="90833"/>
                    <a:pt x="1589" y="80000"/>
                  </a:cubicBezTo>
                  <a:cubicBezTo>
                    <a:pt x="2384" y="75000"/>
                    <a:pt x="4768" y="70000"/>
                    <a:pt x="7947" y="65833"/>
                  </a:cubicBezTo>
                  <a:cubicBezTo>
                    <a:pt x="10331" y="60833"/>
                    <a:pt x="13509" y="56666"/>
                    <a:pt x="13509" y="51666"/>
                  </a:cubicBezTo>
                  <a:cubicBezTo>
                    <a:pt x="13509" y="51666"/>
                    <a:pt x="13509" y="51666"/>
                    <a:pt x="13509" y="51666"/>
                  </a:cubicBezTo>
                  <a:cubicBezTo>
                    <a:pt x="15099" y="50000"/>
                    <a:pt x="15894" y="49166"/>
                    <a:pt x="16688" y="49166"/>
                  </a:cubicBezTo>
                  <a:cubicBezTo>
                    <a:pt x="16688" y="49166"/>
                    <a:pt x="17483" y="49166"/>
                    <a:pt x="18278" y="49166"/>
                  </a:cubicBezTo>
                  <a:cubicBezTo>
                    <a:pt x="18278" y="44166"/>
                    <a:pt x="19072" y="39166"/>
                    <a:pt x="20662" y="34166"/>
                  </a:cubicBezTo>
                  <a:cubicBezTo>
                    <a:pt x="22251" y="29166"/>
                    <a:pt x="23841" y="25000"/>
                    <a:pt x="23046" y="20000"/>
                  </a:cubicBezTo>
                  <a:cubicBezTo>
                    <a:pt x="22251" y="15833"/>
                    <a:pt x="19867" y="12500"/>
                    <a:pt x="17483" y="10000"/>
                  </a:cubicBezTo>
                  <a:cubicBezTo>
                    <a:pt x="15099" y="6666"/>
                    <a:pt x="12715" y="4166"/>
                    <a:pt x="12715" y="833"/>
                  </a:cubicBezTo>
                  <a:cubicBezTo>
                    <a:pt x="12715" y="0"/>
                    <a:pt x="12715" y="0"/>
                    <a:pt x="12715" y="0"/>
                  </a:cubicBezTo>
                  <a:cubicBezTo>
                    <a:pt x="13509" y="0"/>
                    <a:pt x="13509" y="0"/>
                    <a:pt x="13509" y="0"/>
                  </a:cubicBezTo>
                  <a:cubicBezTo>
                    <a:pt x="27814" y="6666"/>
                    <a:pt x="31788" y="30833"/>
                    <a:pt x="25430" y="48333"/>
                  </a:cubicBezTo>
                  <a:cubicBezTo>
                    <a:pt x="25430" y="49166"/>
                    <a:pt x="27019" y="49166"/>
                    <a:pt x="27814" y="50000"/>
                  </a:cubicBezTo>
                  <a:cubicBezTo>
                    <a:pt x="29403" y="50833"/>
                    <a:pt x="30993" y="50833"/>
                    <a:pt x="31788" y="52500"/>
                  </a:cubicBezTo>
                  <a:cubicBezTo>
                    <a:pt x="34172" y="60000"/>
                    <a:pt x="29403" y="65000"/>
                    <a:pt x="27019" y="67500"/>
                  </a:cubicBezTo>
                  <a:cubicBezTo>
                    <a:pt x="27019" y="67500"/>
                    <a:pt x="27019" y="67500"/>
                    <a:pt x="27019" y="67500"/>
                  </a:cubicBezTo>
                  <a:cubicBezTo>
                    <a:pt x="27019" y="67500"/>
                    <a:pt x="27019" y="67500"/>
                    <a:pt x="27019" y="67500"/>
                  </a:cubicBezTo>
                  <a:cubicBezTo>
                    <a:pt x="22251" y="67500"/>
                    <a:pt x="18278" y="65833"/>
                    <a:pt x="17483" y="63333"/>
                  </a:cubicBezTo>
                  <a:cubicBezTo>
                    <a:pt x="16688" y="62500"/>
                    <a:pt x="16688" y="60833"/>
                    <a:pt x="16688" y="59166"/>
                  </a:cubicBezTo>
                  <a:cubicBezTo>
                    <a:pt x="9536" y="68333"/>
                    <a:pt x="7947" y="81666"/>
                    <a:pt x="11920" y="93333"/>
                  </a:cubicBezTo>
                  <a:cubicBezTo>
                    <a:pt x="15894" y="105833"/>
                    <a:pt x="25430" y="112500"/>
                    <a:pt x="36556" y="112500"/>
                  </a:cubicBezTo>
                  <a:cubicBezTo>
                    <a:pt x="40529" y="112500"/>
                    <a:pt x="44503" y="111666"/>
                    <a:pt x="48476" y="110833"/>
                  </a:cubicBezTo>
                  <a:cubicBezTo>
                    <a:pt x="46092" y="106666"/>
                    <a:pt x="45298" y="101666"/>
                    <a:pt x="47682" y="96666"/>
                  </a:cubicBezTo>
                  <a:cubicBezTo>
                    <a:pt x="50066" y="92500"/>
                    <a:pt x="54039" y="89166"/>
                    <a:pt x="58013" y="89166"/>
                  </a:cubicBezTo>
                  <a:cubicBezTo>
                    <a:pt x="59602" y="89166"/>
                    <a:pt x="62781" y="90000"/>
                    <a:pt x="65960" y="94166"/>
                  </a:cubicBezTo>
                  <a:cubicBezTo>
                    <a:pt x="65960" y="94166"/>
                    <a:pt x="65960" y="94166"/>
                    <a:pt x="65960" y="94166"/>
                  </a:cubicBezTo>
                  <a:cubicBezTo>
                    <a:pt x="66754" y="101666"/>
                    <a:pt x="64370" y="105000"/>
                    <a:pt x="61192" y="108333"/>
                  </a:cubicBezTo>
                  <a:cubicBezTo>
                    <a:pt x="61192" y="108333"/>
                    <a:pt x="61192" y="109166"/>
                    <a:pt x="60397" y="109166"/>
                  </a:cubicBezTo>
                  <a:cubicBezTo>
                    <a:pt x="61986" y="110000"/>
                    <a:pt x="63576" y="110000"/>
                    <a:pt x="65165" y="110000"/>
                  </a:cubicBezTo>
                  <a:cubicBezTo>
                    <a:pt x="71523" y="110000"/>
                    <a:pt x="77880" y="107500"/>
                    <a:pt x="85033" y="104166"/>
                  </a:cubicBezTo>
                  <a:cubicBezTo>
                    <a:pt x="91390" y="101666"/>
                    <a:pt x="97748" y="99166"/>
                    <a:pt x="104105" y="99166"/>
                  </a:cubicBezTo>
                  <a:cubicBezTo>
                    <a:pt x="110463" y="99166"/>
                    <a:pt x="116026" y="102500"/>
                    <a:pt x="120000" y="108333"/>
                  </a:cubicBezTo>
                  <a:cubicBezTo>
                    <a:pt x="119205" y="109166"/>
                    <a:pt x="119205" y="109166"/>
                    <a:pt x="119205" y="109166"/>
                  </a:cubicBezTo>
                  <a:cubicBezTo>
                    <a:pt x="116026" y="105833"/>
                    <a:pt x="112847" y="103333"/>
                    <a:pt x="108079" y="103333"/>
                  </a:cubicBezTo>
                  <a:cubicBezTo>
                    <a:pt x="100132" y="103333"/>
                    <a:pt x="91390" y="109166"/>
                    <a:pt x="89006" y="110000"/>
                  </a:cubicBezTo>
                  <a:cubicBezTo>
                    <a:pt x="87417" y="111666"/>
                    <a:pt x="87417" y="111666"/>
                    <a:pt x="87417" y="111666"/>
                  </a:cubicBezTo>
                  <a:cubicBezTo>
                    <a:pt x="87417" y="110833"/>
                    <a:pt x="87417" y="110833"/>
                    <a:pt x="87417" y="110833"/>
                  </a:cubicBezTo>
                  <a:cubicBezTo>
                    <a:pt x="83443" y="114166"/>
                    <a:pt x="78675" y="115833"/>
                    <a:pt x="71523" y="115833"/>
                  </a:cubicBezTo>
                  <a:cubicBezTo>
                    <a:pt x="68344" y="115833"/>
                    <a:pt x="65165" y="115833"/>
                    <a:pt x="61986" y="115833"/>
                  </a:cubicBezTo>
                  <a:cubicBezTo>
                    <a:pt x="58807" y="115000"/>
                    <a:pt x="55629" y="115000"/>
                    <a:pt x="52450" y="115000"/>
                  </a:cubicBezTo>
                  <a:cubicBezTo>
                    <a:pt x="46092" y="115000"/>
                    <a:pt x="41324" y="116666"/>
                    <a:pt x="37350" y="120000"/>
                  </a:cubicBezTo>
                  <a:close/>
                  <a:moveTo>
                    <a:pt x="5562" y="71666"/>
                  </a:moveTo>
                  <a:cubicBezTo>
                    <a:pt x="3973" y="74166"/>
                    <a:pt x="3178" y="77500"/>
                    <a:pt x="2384" y="80000"/>
                  </a:cubicBezTo>
                  <a:cubicBezTo>
                    <a:pt x="1589" y="90833"/>
                    <a:pt x="3973" y="100000"/>
                    <a:pt x="9536" y="106666"/>
                  </a:cubicBezTo>
                  <a:cubicBezTo>
                    <a:pt x="15894" y="114166"/>
                    <a:pt x="25430" y="118333"/>
                    <a:pt x="36556" y="118333"/>
                  </a:cubicBezTo>
                  <a:cubicBezTo>
                    <a:pt x="40529" y="115000"/>
                    <a:pt x="45298" y="113333"/>
                    <a:pt x="52450" y="113333"/>
                  </a:cubicBezTo>
                  <a:cubicBezTo>
                    <a:pt x="55629" y="113333"/>
                    <a:pt x="58807" y="114166"/>
                    <a:pt x="61986" y="114166"/>
                  </a:cubicBezTo>
                  <a:cubicBezTo>
                    <a:pt x="64370" y="114166"/>
                    <a:pt x="65960" y="115000"/>
                    <a:pt x="68344" y="115000"/>
                  </a:cubicBezTo>
                  <a:cubicBezTo>
                    <a:pt x="66754" y="114166"/>
                    <a:pt x="65960" y="113333"/>
                    <a:pt x="64370" y="112500"/>
                  </a:cubicBezTo>
                  <a:cubicBezTo>
                    <a:pt x="63576" y="110833"/>
                    <a:pt x="63576" y="110833"/>
                    <a:pt x="63576" y="110833"/>
                  </a:cubicBezTo>
                  <a:cubicBezTo>
                    <a:pt x="65165" y="111666"/>
                    <a:pt x="65165" y="111666"/>
                    <a:pt x="65165" y="111666"/>
                  </a:cubicBezTo>
                  <a:cubicBezTo>
                    <a:pt x="65960" y="111666"/>
                    <a:pt x="66754" y="111666"/>
                    <a:pt x="68344" y="111666"/>
                  </a:cubicBezTo>
                  <a:cubicBezTo>
                    <a:pt x="73112" y="111666"/>
                    <a:pt x="78675" y="109166"/>
                    <a:pt x="83443" y="106666"/>
                  </a:cubicBezTo>
                  <a:cubicBezTo>
                    <a:pt x="83443" y="106666"/>
                    <a:pt x="83443" y="106666"/>
                    <a:pt x="83443" y="106666"/>
                  </a:cubicBezTo>
                  <a:cubicBezTo>
                    <a:pt x="77086" y="109166"/>
                    <a:pt x="70728" y="110833"/>
                    <a:pt x="65165" y="110833"/>
                  </a:cubicBezTo>
                  <a:cubicBezTo>
                    <a:pt x="62781" y="110833"/>
                    <a:pt x="61192" y="110833"/>
                    <a:pt x="59602" y="110833"/>
                  </a:cubicBezTo>
                  <a:cubicBezTo>
                    <a:pt x="58807" y="110000"/>
                    <a:pt x="58807" y="110000"/>
                    <a:pt x="58807" y="110000"/>
                  </a:cubicBezTo>
                  <a:cubicBezTo>
                    <a:pt x="58807" y="109166"/>
                    <a:pt x="58807" y="109166"/>
                    <a:pt x="58807" y="109166"/>
                  </a:cubicBezTo>
                  <a:cubicBezTo>
                    <a:pt x="59602" y="109166"/>
                    <a:pt x="60397" y="108333"/>
                    <a:pt x="60397" y="107500"/>
                  </a:cubicBezTo>
                  <a:cubicBezTo>
                    <a:pt x="61192" y="107500"/>
                    <a:pt x="61192" y="106666"/>
                    <a:pt x="61192" y="106666"/>
                  </a:cubicBezTo>
                  <a:cubicBezTo>
                    <a:pt x="60397" y="107500"/>
                    <a:pt x="58807" y="108333"/>
                    <a:pt x="57218" y="108333"/>
                  </a:cubicBezTo>
                  <a:cubicBezTo>
                    <a:pt x="55629" y="108333"/>
                    <a:pt x="55629" y="108333"/>
                    <a:pt x="55629" y="108333"/>
                  </a:cubicBezTo>
                  <a:cubicBezTo>
                    <a:pt x="55629" y="108333"/>
                    <a:pt x="55629" y="108333"/>
                    <a:pt x="55629" y="108333"/>
                  </a:cubicBezTo>
                  <a:cubicBezTo>
                    <a:pt x="54039" y="108333"/>
                    <a:pt x="53245" y="107500"/>
                    <a:pt x="52450" y="106666"/>
                  </a:cubicBezTo>
                  <a:cubicBezTo>
                    <a:pt x="51655" y="106666"/>
                    <a:pt x="50860" y="105833"/>
                    <a:pt x="50066" y="105833"/>
                  </a:cubicBezTo>
                  <a:cubicBezTo>
                    <a:pt x="50066" y="105833"/>
                    <a:pt x="50066" y="105833"/>
                    <a:pt x="50066" y="105833"/>
                  </a:cubicBezTo>
                  <a:cubicBezTo>
                    <a:pt x="50066" y="97500"/>
                    <a:pt x="50066" y="97500"/>
                    <a:pt x="50066" y="97500"/>
                  </a:cubicBezTo>
                  <a:cubicBezTo>
                    <a:pt x="50860" y="97500"/>
                    <a:pt x="50860" y="97500"/>
                    <a:pt x="50860" y="97500"/>
                  </a:cubicBezTo>
                  <a:cubicBezTo>
                    <a:pt x="50860" y="97500"/>
                    <a:pt x="50860" y="97500"/>
                    <a:pt x="50860" y="97500"/>
                  </a:cubicBezTo>
                  <a:cubicBezTo>
                    <a:pt x="52450" y="97500"/>
                    <a:pt x="54039" y="95833"/>
                    <a:pt x="54039" y="95000"/>
                  </a:cubicBezTo>
                  <a:cubicBezTo>
                    <a:pt x="54039" y="95000"/>
                    <a:pt x="54039" y="95000"/>
                    <a:pt x="52450" y="95000"/>
                  </a:cubicBezTo>
                  <a:cubicBezTo>
                    <a:pt x="51655" y="95000"/>
                    <a:pt x="51655" y="95000"/>
                    <a:pt x="51655" y="95000"/>
                  </a:cubicBezTo>
                  <a:cubicBezTo>
                    <a:pt x="52450" y="94166"/>
                    <a:pt x="52450" y="94166"/>
                    <a:pt x="52450" y="94166"/>
                  </a:cubicBezTo>
                  <a:cubicBezTo>
                    <a:pt x="53245" y="91666"/>
                    <a:pt x="54834" y="90833"/>
                    <a:pt x="56423" y="90833"/>
                  </a:cubicBezTo>
                  <a:cubicBezTo>
                    <a:pt x="53245" y="91666"/>
                    <a:pt x="50860" y="94166"/>
                    <a:pt x="49271" y="97500"/>
                  </a:cubicBezTo>
                  <a:cubicBezTo>
                    <a:pt x="46887" y="101666"/>
                    <a:pt x="46887" y="106666"/>
                    <a:pt x="50066" y="110833"/>
                  </a:cubicBezTo>
                  <a:cubicBezTo>
                    <a:pt x="50066" y="111666"/>
                    <a:pt x="50066" y="111666"/>
                    <a:pt x="50066" y="111666"/>
                  </a:cubicBezTo>
                  <a:cubicBezTo>
                    <a:pt x="49271" y="111666"/>
                    <a:pt x="49271" y="111666"/>
                    <a:pt x="49271" y="111666"/>
                  </a:cubicBezTo>
                  <a:cubicBezTo>
                    <a:pt x="46887" y="112500"/>
                    <a:pt x="44503" y="113333"/>
                    <a:pt x="42913" y="113333"/>
                  </a:cubicBezTo>
                  <a:cubicBezTo>
                    <a:pt x="42913" y="114166"/>
                    <a:pt x="42913" y="114166"/>
                    <a:pt x="42913" y="114166"/>
                  </a:cubicBezTo>
                  <a:cubicBezTo>
                    <a:pt x="38940" y="115833"/>
                    <a:pt x="34966" y="116666"/>
                    <a:pt x="30993" y="116666"/>
                  </a:cubicBezTo>
                  <a:cubicBezTo>
                    <a:pt x="23046" y="116666"/>
                    <a:pt x="15099" y="112500"/>
                    <a:pt x="10331" y="105833"/>
                  </a:cubicBezTo>
                  <a:cubicBezTo>
                    <a:pt x="3973" y="96666"/>
                    <a:pt x="1589" y="85833"/>
                    <a:pt x="4768" y="74166"/>
                  </a:cubicBezTo>
                  <a:lnTo>
                    <a:pt x="5562" y="71666"/>
                  </a:lnTo>
                  <a:close/>
                  <a:moveTo>
                    <a:pt x="5562" y="77500"/>
                  </a:moveTo>
                  <a:cubicBezTo>
                    <a:pt x="3178" y="87500"/>
                    <a:pt x="5562" y="97500"/>
                    <a:pt x="11125" y="105000"/>
                  </a:cubicBezTo>
                  <a:cubicBezTo>
                    <a:pt x="16688" y="112500"/>
                    <a:pt x="24635" y="115833"/>
                    <a:pt x="32582" y="115833"/>
                  </a:cubicBezTo>
                  <a:cubicBezTo>
                    <a:pt x="32582" y="115833"/>
                    <a:pt x="32582" y="115833"/>
                    <a:pt x="32582" y="115833"/>
                  </a:cubicBezTo>
                  <a:cubicBezTo>
                    <a:pt x="12715" y="115833"/>
                    <a:pt x="7947" y="94166"/>
                    <a:pt x="5562" y="77500"/>
                  </a:cubicBezTo>
                  <a:close/>
                  <a:moveTo>
                    <a:pt x="85827" y="110833"/>
                  </a:moveTo>
                  <a:cubicBezTo>
                    <a:pt x="84238" y="110833"/>
                    <a:pt x="82649" y="111666"/>
                    <a:pt x="81059" y="112500"/>
                  </a:cubicBezTo>
                  <a:cubicBezTo>
                    <a:pt x="78675" y="113333"/>
                    <a:pt x="75496" y="114166"/>
                    <a:pt x="73112" y="115000"/>
                  </a:cubicBezTo>
                  <a:cubicBezTo>
                    <a:pt x="78675" y="115000"/>
                    <a:pt x="82649" y="113333"/>
                    <a:pt x="85827" y="110833"/>
                  </a:cubicBezTo>
                  <a:close/>
                  <a:moveTo>
                    <a:pt x="5562" y="71666"/>
                  </a:moveTo>
                  <a:cubicBezTo>
                    <a:pt x="5562" y="74166"/>
                    <a:pt x="5562" y="74166"/>
                    <a:pt x="5562" y="74166"/>
                  </a:cubicBezTo>
                  <a:cubicBezTo>
                    <a:pt x="9536" y="95000"/>
                    <a:pt x="13509" y="114166"/>
                    <a:pt x="32582" y="114166"/>
                  </a:cubicBezTo>
                  <a:cubicBezTo>
                    <a:pt x="34172" y="114166"/>
                    <a:pt x="35761" y="114166"/>
                    <a:pt x="38145" y="114166"/>
                  </a:cubicBezTo>
                  <a:cubicBezTo>
                    <a:pt x="25430" y="114166"/>
                    <a:pt x="15099" y="106666"/>
                    <a:pt x="10331" y="94166"/>
                  </a:cubicBezTo>
                  <a:cubicBezTo>
                    <a:pt x="5562" y="80000"/>
                    <a:pt x="9536" y="64166"/>
                    <a:pt x="18278" y="55833"/>
                  </a:cubicBezTo>
                  <a:cubicBezTo>
                    <a:pt x="20662" y="54166"/>
                    <a:pt x="20662" y="54166"/>
                    <a:pt x="20662" y="54166"/>
                  </a:cubicBezTo>
                  <a:cubicBezTo>
                    <a:pt x="20662" y="52500"/>
                    <a:pt x="21456" y="51666"/>
                    <a:pt x="21456" y="51666"/>
                  </a:cubicBezTo>
                  <a:cubicBezTo>
                    <a:pt x="22251" y="50833"/>
                    <a:pt x="22251" y="50833"/>
                    <a:pt x="22251" y="50833"/>
                  </a:cubicBezTo>
                  <a:cubicBezTo>
                    <a:pt x="22251" y="50833"/>
                    <a:pt x="22251" y="50833"/>
                    <a:pt x="22251" y="50833"/>
                  </a:cubicBezTo>
                  <a:cubicBezTo>
                    <a:pt x="23841" y="51666"/>
                    <a:pt x="24635" y="52500"/>
                    <a:pt x="25430" y="53333"/>
                  </a:cubicBezTo>
                  <a:cubicBezTo>
                    <a:pt x="26225" y="56666"/>
                    <a:pt x="23841" y="60833"/>
                    <a:pt x="23046" y="62500"/>
                  </a:cubicBezTo>
                  <a:cubicBezTo>
                    <a:pt x="22251" y="63333"/>
                    <a:pt x="22251" y="63333"/>
                    <a:pt x="22251" y="63333"/>
                  </a:cubicBezTo>
                  <a:cubicBezTo>
                    <a:pt x="22251" y="63333"/>
                    <a:pt x="22251" y="63333"/>
                    <a:pt x="22251" y="63333"/>
                  </a:cubicBezTo>
                  <a:cubicBezTo>
                    <a:pt x="21456" y="62500"/>
                    <a:pt x="20662" y="61666"/>
                    <a:pt x="20662" y="60000"/>
                  </a:cubicBezTo>
                  <a:cubicBezTo>
                    <a:pt x="19867" y="58333"/>
                    <a:pt x="20662" y="56666"/>
                    <a:pt x="20662" y="55000"/>
                  </a:cubicBezTo>
                  <a:cubicBezTo>
                    <a:pt x="19072" y="56666"/>
                    <a:pt x="19072" y="56666"/>
                    <a:pt x="19072" y="56666"/>
                  </a:cubicBezTo>
                  <a:cubicBezTo>
                    <a:pt x="17483" y="59166"/>
                    <a:pt x="17483" y="60833"/>
                    <a:pt x="18278" y="62500"/>
                  </a:cubicBezTo>
                  <a:cubicBezTo>
                    <a:pt x="19072" y="65000"/>
                    <a:pt x="22251" y="66666"/>
                    <a:pt x="26225" y="66666"/>
                  </a:cubicBezTo>
                  <a:cubicBezTo>
                    <a:pt x="28609" y="64166"/>
                    <a:pt x="32582" y="59166"/>
                    <a:pt x="30993" y="53333"/>
                  </a:cubicBezTo>
                  <a:cubicBezTo>
                    <a:pt x="30198" y="52500"/>
                    <a:pt x="29403" y="51666"/>
                    <a:pt x="27814" y="51666"/>
                  </a:cubicBezTo>
                  <a:cubicBezTo>
                    <a:pt x="28609" y="51666"/>
                    <a:pt x="28609" y="51666"/>
                    <a:pt x="28609" y="51666"/>
                  </a:cubicBezTo>
                  <a:cubicBezTo>
                    <a:pt x="30198" y="53333"/>
                    <a:pt x="30993" y="57500"/>
                    <a:pt x="30198" y="60833"/>
                  </a:cubicBezTo>
                  <a:cubicBezTo>
                    <a:pt x="28609" y="64166"/>
                    <a:pt x="27019" y="65833"/>
                    <a:pt x="23841" y="65833"/>
                  </a:cubicBezTo>
                  <a:cubicBezTo>
                    <a:pt x="23841" y="65833"/>
                    <a:pt x="23841" y="65833"/>
                    <a:pt x="23841" y="65833"/>
                  </a:cubicBezTo>
                  <a:cubicBezTo>
                    <a:pt x="23841" y="65833"/>
                    <a:pt x="23841" y="65833"/>
                    <a:pt x="23046" y="65833"/>
                  </a:cubicBezTo>
                  <a:cubicBezTo>
                    <a:pt x="22251" y="65000"/>
                    <a:pt x="22251" y="65000"/>
                    <a:pt x="22251" y="65000"/>
                  </a:cubicBezTo>
                  <a:cubicBezTo>
                    <a:pt x="23046" y="65000"/>
                    <a:pt x="23046" y="65000"/>
                    <a:pt x="23046" y="65000"/>
                  </a:cubicBezTo>
                  <a:cubicBezTo>
                    <a:pt x="23046" y="63333"/>
                    <a:pt x="23841" y="62500"/>
                    <a:pt x="24635" y="61666"/>
                  </a:cubicBezTo>
                  <a:cubicBezTo>
                    <a:pt x="26225" y="59166"/>
                    <a:pt x="27814" y="56666"/>
                    <a:pt x="27019" y="51666"/>
                  </a:cubicBezTo>
                  <a:cubicBezTo>
                    <a:pt x="27019" y="50833"/>
                    <a:pt x="27019" y="50833"/>
                    <a:pt x="27019" y="50833"/>
                  </a:cubicBezTo>
                  <a:cubicBezTo>
                    <a:pt x="26225" y="50833"/>
                    <a:pt x="24635" y="50000"/>
                    <a:pt x="23841" y="48333"/>
                  </a:cubicBezTo>
                  <a:cubicBezTo>
                    <a:pt x="23841" y="48333"/>
                    <a:pt x="23841" y="48333"/>
                    <a:pt x="23841" y="48333"/>
                  </a:cubicBezTo>
                  <a:cubicBezTo>
                    <a:pt x="23841" y="48333"/>
                    <a:pt x="23841" y="48333"/>
                    <a:pt x="23841" y="48333"/>
                  </a:cubicBezTo>
                  <a:cubicBezTo>
                    <a:pt x="30198" y="32500"/>
                    <a:pt x="27019" y="8333"/>
                    <a:pt x="14304" y="1666"/>
                  </a:cubicBezTo>
                  <a:cubicBezTo>
                    <a:pt x="14304" y="4166"/>
                    <a:pt x="15894" y="6666"/>
                    <a:pt x="18278" y="9166"/>
                  </a:cubicBezTo>
                  <a:cubicBezTo>
                    <a:pt x="20662" y="11666"/>
                    <a:pt x="23046" y="15000"/>
                    <a:pt x="23841" y="20000"/>
                  </a:cubicBezTo>
                  <a:cubicBezTo>
                    <a:pt x="23841" y="21666"/>
                    <a:pt x="23841" y="23333"/>
                    <a:pt x="23841" y="25000"/>
                  </a:cubicBezTo>
                  <a:cubicBezTo>
                    <a:pt x="24635" y="26666"/>
                    <a:pt x="24635" y="26666"/>
                    <a:pt x="24635" y="26666"/>
                  </a:cubicBezTo>
                  <a:cubicBezTo>
                    <a:pt x="27814" y="31666"/>
                    <a:pt x="26225" y="36666"/>
                    <a:pt x="24635" y="40833"/>
                  </a:cubicBezTo>
                  <a:cubicBezTo>
                    <a:pt x="23841" y="43333"/>
                    <a:pt x="23046" y="45833"/>
                    <a:pt x="23046" y="48333"/>
                  </a:cubicBezTo>
                  <a:cubicBezTo>
                    <a:pt x="23046" y="50833"/>
                    <a:pt x="23046" y="50833"/>
                    <a:pt x="23046" y="50833"/>
                  </a:cubicBezTo>
                  <a:cubicBezTo>
                    <a:pt x="21456" y="48333"/>
                    <a:pt x="21456" y="48333"/>
                    <a:pt x="21456" y="48333"/>
                  </a:cubicBezTo>
                  <a:cubicBezTo>
                    <a:pt x="19867" y="44166"/>
                    <a:pt x="20662" y="40833"/>
                    <a:pt x="22251" y="36666"/>
                  </a:cubicBezTo>
                  <a:cubicBezTo>
                    <a:pt x="23046" y="33333"/>
                    <a:pt x="24635" y="30000"/>
                    <a:pt x="23841" y="26666"/>
                  </a:cubicBezTo>
                  <a:cubicBezTo>
                    <a:pt x="23841" y="26666"/>
                    <a:pt x="23841" y="26666"/>
                    <a:pt x="23841" y="26666"/>
                  </a:cubicBezTo>
                  <a:cubicBezTo>
                    <a:pt x="23841" y="29166"/>
                    <a:pt x="23046" y="31666"/>
                    <a:pt x="22251" y="35000"/>
                  </a:cubicBezTo>
                  <a:cubicBezTo>
                    <a:pt x="20662" y="39166"/>
                    <a:pt x="19072" y="44166"/>
                    <a:pt x="19072" y="49166"/>
                  </a:cubicBezTo>
                  <a:cubicBezTo>
                    <a:pt x="19867" y="50000"/>
                    <a:pt x="19867" y="50000"/>
                    <a:pt x="19867" y="50000"/>
                  </a:cubicBezTo>
                  <a:cubicBezTo>
                    <a:pt x="19072" y="50000"/>
                    <a:pt x="19072" y="50000"/>
                    <a:pt x="19072" y="50000"/>
                  </a:cubicBezTo>
                  <a:cubicBezTo>
                    <a:pt x="18278" y="50833"/>
                    <a:pt x="17483" y="50833"/>
                    <a:pt x="16688" y="50833"/>
                  </a:cubicBezTo>
                  <a:cubicBezTo>
                    <a:pt x="16688" y="50833"/>
                    <a:pt x="16688" y="50833"/>
                    <a:pt x="16688" y="50833"/>
                  </a:cubicBezTo>
                  <a:cubicBezTo>
                    <a:pt x="15894" y="50833"/>
                    <a:pt x="15894" y="50833"/>
                    <a:pt x="15099" y="51666"/>
                  </a:cubicBezTo>
                  <a:cubicBezTo>
                    <a:pt x="14304" y="57500"/>
                    <a:pt x="11125" y="61666"/>
                    <a:pt x="8741" y="65833"/>
                  </a:cubicBezTo>
                  <a:cubicBezTo>
                    <a:pt x="7947" y="68333"/>
                    <a:pt x="6357" y="70000"/>
                    <a:pt x="5562" y="71666"/>
                  </a:cubicBezTo>
                  <a:close/>
                  <a:moveTo>
                    <a:pt x="67549" y="113333"/>
                  </a:moveTo>
                  <a:cubicBezTo>
                    <a:pt x="68344" y="113333"/>
                    <a:pt x="69139" y="114166"/>
                    <a:pt x="70728" y="114166"/>
                  </a:cubicBezTo>
                  <a:cubicBezTo>
                    <a:pt x="73907" y="114166"/>
                    <a:pt x="77086" y="112500"/>
                    <a:pt x="80264" y="110833"/>
                  </a:cubicBezTo>
                  <a:cubicBezTo>
                    <a:pt x="83443" y="110000"/>
                    <a:pt x="85827" y="109166"/>
                    <a:pt x="87417" y="109166"/>
                  </a:cubicBezTo>
                  <a:cubicBezTo>
                    <a:pt x="88211" y="109166"/>
                    <a:pt x="88211" y="109166"/>
                    <a:pt x="88211" y="109166"/>
                  </a:cubicBezTo>
                  <a:cubicBezTo>
                    <a:pt x="89801" y="107500"/>
                    <a:pt x="92185" y="105833"/>
                    <a:pt x="93774" y="105000"/>
                  </a:cubicBezTo>
                  <a:cubicBezTo>
                    <a:pt x="95364" y="104166"/>
                    <a:pt x="96953" y="104166"/>
                    <a:pt x="97748" y="103333"/>
                  </a:cubicBezTo>
                  <a:cubicBezTo>
                    <a:pt x="96953" y="103333"/>
                    <a:pt x="96953" y="102500"/>
                    <a:pt x="96158" y="102500"/>
                  </a:cubicBezTo>
                  <a:cubicBezTo>
                    <a:pt x="92980" y="102500"/>
                    <a:pt x="88211" y="105000"/>
                    <a:pt x="84238" y="107500"/>
                  </a:cubicBezTo>
                  <a:cubicBezTo>
                    <a:pt x="78675" y="110000"/>
                    <a:pt x="73112" y="113333"/>
                    <a:pt x="67549" y="113333"/>
                  </a:cubicBezTo>
                  <a:close/>
                  <a:moveTo>
                    <a:pt x="50860" y="105000"/>
                  </a:moveTo>
                  <a:cubicBezTo>
                    <a:pt x="51655" y="105000"/>
                    <a:pt x="52450" y="105000"/>
                    <a:pt x="53245" y="105833"/>
                  </a:cubicBezTo>
                  <a:cubicBezTo>
                    <a:pt x="54039" y="106666"/>
                    <a:pt x="54834" y="106666"/>
                    <a:pt x="55629" y="106666"/>
                  </a:cubicBezTo>
                  <a:cubicBezTo>
                    <a:pt x="55629" y="106666"/>
                    <a:pt x="55629" y="106666"/>
                    <a:pt x="55629" y="106666"/>
                  </a:cubicBezTo>
                  <a:cubicBezTo>
                    <a:pt x="55629" y="106666"/>
                    <a:pt x="56423" y="106666"/>
                    <a:pt x="56423" y="105833"/>
                  </a:cubicBezTo>
                  <a:cubicBezTo>
                    <a:pt x="57218" y="104166"/>
                    <a:pt x="59602" y="100833"/>
                    <a:pt x="58807" y="98333"/>
                  </a:cubicBezTo>
                  <a:cubicBezTo>
                    <a:pt x="58807" y="97500"/>
                    <a:pt x="58013" y="96666"/>
                    <a:pt x="57218" y="95833"/>
                  </a:cubicBezTo>
                  <a:cubicBezTo>
                    <a:pt x="55629" y="95000"/>
                    <a:pt x="55629" y="95000"/>
                    <a:pt x="55629" y="95000"/>
                  </a:cubicBezTo>
                  <a:cubicBezTo>
                    <a:pt x="55629" y="95000"/>
                    <a:pt x="55629" y="95000"/>
                    <a:pt x="55629" y="95000"/>
                  </a:cubicBezTo>
                  <a:cubicBezTo>
                    <a:pt x="55629" y="96666"/>
                    <a:pt x="53245" y="98333"/>
                    <a:pt x="50860" y="98333"/>
                  </a:cubicBezTo>
                  <a:cubicBezTo>
                    <a:pt x="50860" y="98333"/>
                    <a:pt x="50860" y="98333"/>
                    <a:pt x="50860" y="98333"/>
                  </a:cubicBezTo>
                  <a:lnTo>
                    <a:pt x="50860" y="105000"/>
                  </a:lnTo>
                  <a:close/>
                  <a:moveTo>
                    <a:pt x="59602" y="96666"/>
                  </a:moveTo>
                  <a:cubicBezTo>
                    <a:pt x="59602" y="97500"/>
                    <a:pt x="59602" y="97500"/>
                    <a:pt x="59602" y="98333"/>
                  </a:cubicBezTo>
                  <a:cubicBezTo>
                    <a:pt x="60397" y="100833"/>
                    <a:pt x="58807" y="104166"/>
                    <a:pt x="57218" y="106666"/>
                  </a:cubicBezTo>
                  <a:cubicBezTo>
                    <a:pt x="59602" y="105000"/>
                    <a:pt x="61192" y="100833"/>
                    <a:pt x="61192" y="98333"/>
                  </a:cubicBezTo>
                  <a:cubicBezTo>
                    <a:pt x="60397" y="98333"/>
                    <a:pt x="60397" y="97500"/>
                    <a:pt x="59602" y="96666"/>
                  </a:cubicBezTo>
                  <a:close/>
                  <a:moveTo>
                    <a:pt x="55629" y="95000"/>
                  </a:moveTo>
                  <a:cubicBezTo>
                    <a:pt x="57218" y="95000"/>
                    <a:pt x="57218" y="95000"/>
                    <a:pt x="57218" y="95000"/>
                  </a:cubicBezTo>
                  <a:cubicBezTo>
                    <a:pt x="60397" y="95833"/>
                    <a:pt x="61986" y="97500"/>
                    <a:pt x="61986" y="98333"/>
                  </a:cubicBezTo>
                  <a:cubicBezTo>
                    <a:pt x="62781" y="100833"/>
                    <a:pt x="61192" y="104166"/>
                    <a:pt x="58807" y="106666"/>
                  </a:cubicBezTo>
                  <a:cubicBezTo>
                    <a:pt x="62781" y="105000"/>
                    <a:pt x="62781" y="101666"/>
                    <a:pt x="62781" y="100000"/>
                  </a:cubicBezTo>
                  <a:cubicBezTo>
                    <a:pt x="62781" y="96666"/>
                    <a:pt x="60397" y="91666"/>
                    <a:pt x="57218" y="91666"/>
                  </a:cubicBezTo>
                  <a:cubicBezTo>
                    <a:pt x="56423" y="91666"/>
                    <a:pt x="54834" y="92500"/>
                    <a:pt x="54039" y="94166"/>
                  </a:cubicBezTo>
                  <a:cubicBezTo>
                    <a:pt x="54834" y="94166"/>
                    <a:pt x="54834" y="94166"/>
                    <a:pt x="55629" y="95000"/>
                  </a:cubicBezTo>
                  <a:close/>
                  <a:moveTo>
                    <a:pt x="96953" y="101666"/>
                  </a:moveTo>
                  <a:cubicBezTo>
                    <a:pt x="97748" y="101666"/>
                    <a:pt x="98543" y="101666"/>
                    <a:pt x="99337" y="102500"/>
                  </a:cubicBezTo>
                  <a:cubicBezTo>
                    <a:pt x="100132" y="102500"/>
                    <a:pt x="100132" y="102500"/>
                    <a:pt x="100132" y="102500"/>
                  </a:cubicBezTo>
                  <a:cubicBezTo>
                    <a:pt x="99337" y="103333"/>
                    <a:pt x="99337" y="103333"/>
                    <a:pt x="99337" y="103333"/>
                  </a:cubicBezTo>
                  <a:cubicBezTo>
                    <a:pt x="99337" y="103333"/>
                    <a:pt x="98543" y="104166"/>
                    <a:pt x="97748" y="104166"/>
                  </a:cubicBezTo>
                  <a:cubicBezTo>
                    <a:pt x="100927" y="103333"/>
                    <a:pt x="104105" y="102500"/>
                    <a:pt x="108079" y="102500"/>
                  </a:cubicBezTo>
                  <a:cubicBezTo>
                    <a:pt x="110463" y="102500"/>
                    <a:pt x="112052" y="102500"/>
                    <a:pt x="113642" y="103333"/>
                  </a:cubicBezTo>
                  <a:cubicBezTo>
                    <a:pt x="111258" y="101666"/>
                    <a:pt x="108079" y="100833"/>
                    <a:pt x="104105" y="100833"/>
                  </a:cubicBezTo>
                  <a:cubicBezTo>
                    <a:pt x="101721" y="100833"/>
                    <a:pt x="99337" y="100833"/>
                    <a:pt x="96953" y="101666"/>
                  </a:cubicBezTo>
                  <a:close/>
                  <a:moveTo>
                    <a:pt x="57218" y="90833"/>
                  </a:moveTo>
                  <a:cubicBezTo>
                    <a:pt x="61192" y="90833"/>
                    <a:pt x="64370" y="95833"/>
                    <a:pt x="64370" y="100000"/>
                  </a:cubicBezTo>
                  <a:cubicBezTo>
                    <a:pt x="64370" y="100833"/>
                    <a:pt x="64370" y="101666"/>
                    <a:pt x="64370" y="102500"/>
                  </a:cubicBezTo>
                  <a:cubicBezTo>
                    <a:pt x="65165" y="100833"/>
                    <a:pt x="65165" y="98333"/>
                    <a:pt x="64370" y="95000"/>
                  </a:cubicBezTo>
                  <a:cubicBezTo>
                    <a:pt x="62781" y="91666"/>
                    <a:pt x="59602" y="90000"/>
                    <a:pt x="56423" y="90833"/>
                  </a:cubicBezTo>
                  <a:cubicBezTo>
                    <a:pt x="57218" y="90833"/>
                    <a:pt x="57218" y="90833"/>
                    <a:pt x="57218" y="90833"/>
                  </a:cubicBezTo>
                  <a:close/>
                  <a:moveTo>
                    <a:pt x="28609" y="54166"/>
                  </a:moveTo>
                  <a:cubicBezTo>
                    <a:pt x="28609" y="57500"/>
                    <a:pt x="27019" y="60000"/>
                    <a:pt x="25430" y="61666"/>
                  </a:cubicBezTo>
                  <a:cubicBezTo>
                    <a:pt x="25430" y="62500"/>
                    <a:pt x="24635" y="63333"/>
                    <a:pt x="24635" y="64166"/>
                  </a:cubicBezTo>
                  <a:cubicBezTo>
                    <a:pt x="27019" y="64166"/>
                    <a:pt x="28609" y="61666"/>
                    <a:pt x="28609" y="60833"/>
                  </a:cubicBezTo>
                  <a:cubicBezTo>
                    <a:pt x="29403" y="58333"/>
                    <a:pt x="29403" y="55833"/>
                    <a:pt x="28609" y="54166"/>
                  </a:cubicBezTo>
                  <a:close/>
                  <a:moveTo>
                    <a:pt x="22251" y="52500"/>
                  </a:moveTo>
                  <a:cubicBezTo>
                    <a:pt x="21456" y="54166"/>
                    <a:pt x="21456" y="57500"/>
                    <a:pt x="21456" y="60000"/>
                  </a:cubicBezTo>
                  <a:cubicBezTo>
                    <a:pt x="21456" y="60833"/>
                    <a:pt x="22251" y="60833"/>
                    <a:pt x="22251" y="61666"/>
                  </a:cubicBezTo>
                  <a:cubicBezTo>
                    <a:pt x="23841" y="59166"/>
                    <a:pt x="25430" y="55833"/>
                    <a:pt x="24635" y="54166"/>
                  </a:cubicBezTo>
                  <a:cubicBezTo>
                    <a:pt x="23841" y="53333"/>
                    <a:pt x="23841" y="52500"/>
                    <a:pt x="22251" y="52500"/>
                  </a:cubicBezTo>
                  <a:close/>
                  <a:moveTo>
                    <a:pt x="25430" y="30000"/>
                  </a:moveTo>
                  <a:cubicBezTo>
                    <a:pt x="24635" y="32500"/>
                    <a:pt x="23841" y="35000"/>
                    <a:pt x="23046" y="36666"/>
                  </a:cubicBezTo>
                  <a:cubicBezTo>
                    <a:pt x="22251" y="40000"/>
                    <a:pt x="21456" y="42500"/>
                    <a:pt x="22251" y="45833"/>
                  </a:cubicBezTo>
                  <a:cubicBezTo>
                    <a:pt x="22251" y="44166"/>
                    <a:pt x="23046" y="42500"/>
                    <a:pt x="23046" y="40833"/>
                  </a:cubicBezTo>
                  <a:cubicBezTo>
                    <a:pt x="24635" y="37500"/>
                    <a:pt x="25430" y="34166"/>
                    <a:pt x="25430" y="30000"/>
                  </a:cubicBezTo>
                  <a:close/>
                </a:path>
              </a:pathLst>
            </a:custGeom>
            <a:solidFill>
              <a:srgbClr val="4D290A"/>
            </a:solidFill>
            <a:ln>
              <a:noFill/>
            </a:ln>
          </p:spPr>
          <p:txBody>
            <a:bodyPr anchorCtr="0" anchor="t" bIns="45700" lIns="91425" rIns="91425" tIns="45700">
              <a:noAutofit/>
            </a:bodyPr>
            <a:lstStyle/>
            <a:p>
              <a:pPr indent="0" lvl="0" marL="0" marR="0" rtl="0" algn="l">
                <a:spcBef>
                  <a:spcPts val="0"/>
                </a:spcBef>
                <a:buNone/>
              </a:pPr>
              <a:r>
                <a:t/>
              </a:r>
              <a:endParaRPr sz="1800">
                <a:solidFill>
                  <a:schemeClr val="dk1"/>
                </a:solidFill>
                <a:latin typeface="Quattrocento Sans"/>
                <a:ea typeface="Quattrocento Sans"/>
                <a:cs typeface="Quattrocento Sans"/>
                <a:sym typeface="Quattrocento Sans"/>
              </a:endParaRPr>
            </a:p>
          </p:txBody>
        </p:sp>
        <p:sp>
          <p:nvSpPr>
            <p:cNvPr id="194" name="Shape 194"/>
            <p:cNvSpPr/>
            <p:nvPr/>
          </p:nvSpPr>
          <p:spPr>
            <a:xfrm flipH="1" rot="5400000">
              <a:off x="11076773" y="5321012"/>
              <a:ext cx="508500" cy="519600"/>
            </a:xfrm>
            <a:custGeom>
              <a:pathLst>
                <a:path extrusionOk="0" h="120000" w="120000">
                  <a:moveTo>
                    <a:pt x="37267" y="6575"/>
                  </a:moveTo>
                  <a:cubicBezTo>
                    <a:pt x="40993" y="11506"/>
                    <a:pt x="39503" y="16438"/>
                    <a:pt x="44720" y="20547"/>
                  </a:cubicBezTo>
                  <a:cubicBezTo>
                    <a:pt x="46211" y="18904"/>
                    <a:pt x="43229" y="14794"/>
                    <a:pt x="40248" y="13972"/>
                  </a:cubicBezTo>
                  <a:cubicBezTo>
                    <a:pt x="47701" y="10684"/>
                    <a:pt x="48447" y="20547"/>
                    <a:pt x="46956" y="27945"/>
                  </a:cubicBezTo>
                  <a:cubicBezTo>
                    <a:pt x="43975" y="29589"/>
                    <a:pt x="40993" y="30410"/>
                    <a:pt x="36521" y="30410"/>
                  </a:cubicBezTo>
                  <a:cubicBezTo>
                    <a:pt x="32049" y="25479"/>
                    <a:pt x="32049" y="15616"/>
                    <a:pt x="30559" y="10684"/>
                  </a:cubicBezTo>
                  <a:cubicBezTo>
                    <a:pt x="10434" y="11506"/>
                    <a:pt x="6708" y="33698"/>
                    <a:pt x="11925" y="50958"/>
                  </a:cubicBezTo>
                  <a:cubicBezTo>
                    <a:pt x="14161" y="59178"/>
                    <a:pt x="22360" y="66575"/>
                    <a:pt x="25341" y="75616"/>
                  </a:cubicBezTo>
                  <a:cubicBezTo>
                    <a:pt x="30559" y="91232"/>
                    <a:pt x="28322" y="106027"/>
                    <a:pt x="20124" y="119999"/>
                  </a:cubicBezTo>
                  <a:cubicBezTo>
                    <a:pt x="20869" y="112602"/>
                    <a:pt x="29068" y="99452"/>
                    <a:pt x="24596" y="85479"/>
                  </a:cubicBezTo>
                  <a:cubicBezTo>
                    <a:pt x="23105" y="83835"/>
                    <a:pt x="21614" y="83835"/>
                    <a:pt x="19378" y="83835"/>
                  </a:cubicBezTo>
                  <a:cubicBezTo>
                    <a:pt x="19378" y="82191"/>
                    <a:pt x="20869" y="83013"/>
                    <a:pt x="22360" y="83013"/>
                  </a:cubicBezTo>
                  <a:cubicBezTo>
                    <a:pt x="20869" y="73150"/>
                    <a:pt x="5217" y="64931"/>
                    <a:pt x="2981" y="49315"/>
                  </a:cubicBezTo>
                  <a:cubicBezTo>
                    <a:pt x="745" y="27945"/>
                    <a:pt x="8944" y="4931"/>
                    <a:pt x="30559" y="8219"/>
                  </a:cubicBezTo>
                  <a:cubicBezTo>
                    <a:pt x="33540" y="7397"/>
                    <a:pt x="35031" y="4109"/>
                    <a:pt x="38012" y="3287"/>
                  </a:cubicBezTo>
                  <a:cubicBezTo>
                    <a:pt x="64099" y="821"/>
                    <a:pt x="95403" y="37808"/>
                    <a:pt x="108074" y="10684"/>
                  </a:cubicBezTo>
                  <a:cubicBezTo>
                    <a:pt x="108819" y="4931"/>
                    <a:pt x="107329" y="2465"/>
                    <a:pt x="105838" y="0"/>
                  </a:cubicBezTo>
                  <a:cubicBezTo>
                    <a:pt x="120000" y="1643"/>
                    <a:pt x="111055" y="23835"/>
                    <a:pt x="105093" y="27123"/>
                  </a:cubicBezTo>
                  <a:cubicBezTo>
                    <a:pt x="82732" y="38630"/>
                    <a:pt x="52919" y="3287"/>
                    <a:pt x="37267" y="6575"/>
                  </a:cubicBezTo>
                  <a:close/>
                  <a:moveTo>
                    <a:pt x="102111" y="25479"/>
                  </a:moveTo>
                  <a:cubicBezTo>
                    <a:pt x="105838" y="23835"/>
                    <a:pt x="112546" y="13972"/>
                    <a:pt x="110310" y="13150"/>
                  </a:cubicBezTo>
                  <a:cubicBezTo>
                    <a:pt x="96894" y="35342"/>
                    <a:pt x="69316" y="11506"/>
                    <a:pt x="52173" y="6575"/>
                  </a:cubicBezTo>
                  <a:cubicBezTo>
                    <a:pt x="64844" y="17260"/>
                    <a:pt x="78260" y="27123"/>
                    <a:pt x="102111" y="25479"/>
                  </a:cubicBezTo>
                  <a:close/>
                  <a:moveTo>
                    <a:pt x="19378" y="69041"/>
                  </a:moveTo>
                  <a:cubicBezTo>
                    <a:pt x="7453" y="58356"/>
                    <a:pt x="5217" y="22191"/>
                    <a:pt x="16397" y="13150"/>
                  </a:cubicBezTo>
                  <a:cubicBezTo>
                    <a:pt x="0" y="23835"/>
                    <a:pt x="3726" y="64109"/>
                    <a:pt x="19378" y="69041"/>
                  </a:cubicBezTo>
                  <a:close/>
                  <a:moveTo>
                    <a:pt x="42484" y="23013"/>
                  </a:moveTo>
                  <a:cubicBezTo>
                    <a:pt x="40993" y="18082"/>
                    <a:pt x="39503" y="13150"/>
                    <a:pt x="34285" y="13150"/>
                  </a:cubicBezTo>
                  <a:cubicBezTo>
                    <a:pt x="34285" y="18904"/>
                    <a:pt x="37267" y="22191"/>
                    <a:pt x="42484" y="23013"/>
                  </a:cubicBezTo>
                  <a:close/>
                  <a:moveTo>
                    <a:pt x="42484" y="25479"/>
                  </a:moveTo>
                  <a:cubicBezTo>
                    <a:pt x="38012" y="27123"/>
                    <a:pt x="36521" y="19726"/>
                    <a:pt x="34285" y="23013"/>
                  </a:cubicBezTo>
                  <a:cubicBezTo>
                    <a:pt x="35031" y="25479"/>
                    <a:pt x="41739" y="32876"/>
                    <a:pt x="42484" y="25479"/>
                  </a:cubicBezTo>
                  <a:close/>
                </a:path>
              </a:pathLst>
            </a:custGeom>
            <a:solidFill>
              <a:srgbClr val="4D290A"/>
            </a:solidFill>
            <a:ln>
              <a:noFill/>
            </a:ln>
          </p:spPr>
          <p:txBody>
            <a:bodyPr anchorCtr="0" anchor="t" bIns="45700" lIns="91425" rIns="91425" tIns="45700">
              <a:noAutofit/>
            </a:bodyPr>
            <a:lstStyle/>
            <a:p>
              <a:pPr indent="0" lvl="0" marL="0" marR="0" rtl="0" algn="l">
                <a:spcBef>
                  <a:spcPts val="0"/>
                </a:spcBef>
                <a:buNone/>
              </a:pPr>
              <a:r>
                <a:t/>
              </a:r>
              <a:endParaRPr sz="1800">
                <a:solidFill>
                  <a:schemeClr val="dk1"/>
                </a:solidFill>
                <a:latin typeface="Quattrocento Sans"/>
                <a:ea typeface="Quattrocento Sans"/>
                <a:cs typeface="Quattrocento Sans"/>
                <a:sym typeface="Quattrocento Sans"/>
              </a:endParaRPr>
            </a:p>
          </p:txBody>
        </p:sp>
        <p:sp>
          <p:nvSpPr>
            <p:cNvPr id="195" name="Shape 195"/>
            <p:cNvSpPr/>
            <p:nvPr/>
          </p:nvSpPr>
          <p:spPr>
            <a:xfrm flipH="1" rot="5400000">
              <a:off x="11093192" y="5321309"/>
              <a:ext cx="470700" cy="534600"/>
            </a:xfrm>
            <a:custGeom>
              <a:pathLst>
                <a:path extrusionOk="0" h="120000" w="120000">
                  <a:moveTo>
                    <a:pt x="120000" y="9600"/>
                  </a:moveTo>
                  <a:cubicBezTo>
                    <a:pt x="120000" y="16000"/>
                    <a:pt x="114400" y="25600"/>
                    <a:pt x="110400" y="27200"/>
                  </a:cubicBezTo>
                  <a:cubicBezTo>
                    <a:pt x="96000" y="34400"/>
                    <a:pt x="79200" y="25600"/>
                    <a:pt x="64800" y="17600"/>
                  </a:cubicBezTo>
                  <a:cubicBezTo>
                    <a:pt x="55200" y="12000"/>
                    <a:pt x="45600" y="7200"/>
                    <a:pt x="38400" y="8000"/>
                  </a:cubicBezTo>
                  <a:cubicBezTo>
                    <a:pt x="40000" y="9600"/>
                    <a:pt x="40800" y="12000"/>
                    <a:pt x="41600" y="13600"/>
                  </a:cubicBezTo>
                  <a:cubicBezTo>
                    <a:pt x="41600" y="13600"/>
                    <a:pt x="41600" y="13600"/>
                    <a:pt x="41600" y="13600"/>
                  </a:cubicBezTo>
                  <a:cubicBezTo>
                    <a:pt x="43200" y="12800"/>
                    <a:pt x="44800" y="12800"/>
                    <a:pt x="46400" y="13600"/>
                  </a:cubicBezTo>
                  <a:cubicBezTo>
                    <a:pt x="48800" y="15200"/>
                    <a:pt x="48800" y="19200"/>
                    <a:pt x="48800" y="21600"/>
                  </a:cubicBezTo>
                  <a:cubicBezTo>
                    <a:pt x="48800" y="24000"/>
                    <a:pt x="48800" y="26400"/>
                    <a:pt x="48000" y="28000"/>
                  </a:cubicBezTo>
                  <a:cubicBezTo>
                    <a:pt x="48000" y="28000"/>
                    <a:pt x="48000" y="28000"/>
                    <a:pt x="48000" y="28000"/>
                  </a:cubicBezTo>
                  <a:cubicBezTo>
                    <a:pt x="48000" y="28800"/>
                    <a:pt x="48000" y="28800"/>
                    <a:pt x="48000" y="28800"/>
                  </a:cubicBezTo>
                  <a:cubicBezTo>
                    <a:pt x="45600" y="30400"/>
                    <a:pt x="41600" y="31200"/>
                    <a:pt x="36000" y="31200"/>
                  </a:cubicBezTo>
                  <a:cubicBezTo>
                    <a:pt x="36000" y="31200"/>
                    <a:pt x="36000" y="31200"/>
                    <a:pt x="36000" y="31200"/>
                  </a:cubicBezTo>
                  <a:cubicBezTo>
                    <a:pt x="36000" y="30400"/>
                    <a:pt x="36000" y="30400"/>
                    <a:pt x="36000" y="30400"/>
                  </a:cubicBezTo>
                  <a:cubicBezTo>
                    <a:pt x="32800" y="27200"/>
                    <a:pt x="32000" y="20800"/>
                    <a:pt x="31200" y="16000"/>
                  </a:cubicBezTo>
                  <a:cubicBezTo>
                    <a:pt x="31200" y="14400"/>
                    <a:pt x="30400" y="12800"/>
                    <a:pt x="30400" y="11200"/>
                  </a:cubicBezTo>
                  <a:cubicBezTo>
                    <a:pt x="16800" y="12000"/>
                    <a:pt x="8800" y="21600"/>
                    <a:pt x="8800" y="37600"/>
                  </a:cubicBezTo>
                  <a:cubicBezTo>
                    <a:pt x="8800" y="41600"/>
                    <a:pt x="9600" y="46400"/>
                    <a:pt x="11200" y="50400"/>
                  </a:cubicBezTo>
                  <a:cubicBezTo>
                    <a:pt x="12000" y="54400"/>
                    <a:pt x="14400" y="57600"/>
                    <a:pt x="17600" y="61600"/>
                  </a:cubicBezTo>
                  <a:cubicBezTo>
                    <a:pt x="20800" y="65600"/>
                    <a:pt x="24000" y="69600"/>
                    <a:pt x="25600" y="74400"/>
                  </a:cubicBezTo>
                  <a:cubicBezTo>
                    <a:pt x="31200" y="88800"/>
                    <a:pt x="28800" y="104000"/>
                    <a:pt x="20000" y="118400"/>
                  </a:cubicBezTo>
                  <a:cubicBezTo>
                    <a:pt x="18400" y="120000"/>
                    <a:pt x="18400" y="120000"/>
                    <a:pt x="18400" y="120000"/>
                  </a:cubicBezTo>
                  <a:cubicBezTo>
                    <a:pt x="18400" y="117600"/>
                    <a:pt x="18400" y="117600"/>
                    <a:pt x="18400" y="117600"/>
                  </a:cubicBezTo>
                  <a:cubicBezTo>
                    <a:pt x="19200" y="115200"/>
                    <a:pt x="20000" y="112800"/>
                    <a:pt x="20800" y="109600"/>
                  </a:cubicBezTo>
                  <a:cubicBezTo>
                    <a:pt x="22400" y="104800"/>
                    <a:pt x="24800" y="98400"/>
                    <a:pt x="24800" y="92800"/>
                  </a:cubicBezTo>
                  <a:cubicBezTo>
                    <a:pt x="24800" y="89600"/>
                    <a:pt x="24000" y="86400"/>
                    <a:pt x="23200" y="84000"/>
                  </a:cubicBezTo>
                  <a:cubicBezTo>
                    <a:pt x="22400" y="83200"/>
                    <a:pt x="20800" y="83200"/>
                    <a:pt x="18400" y="83200"/>
                  </a:cubicBezTo>
                  <a:cubicBezTo>
                    <a:pt x="17600" y="83200"/>
                    <a:pt x="17600" y="83200"/>
                    <a:pt x="17600" y="83200"/>
                  </a:cubicBezTo>
                  <a:cubicBezTo>
                    <a:pt x="17600" y="82400"/>
                    <a:pt x="17600" y="82400"/>
                    <a:pt x="17600" y="82400"/>
                  </a:cubicBezTo>
                  <a:cubicBezTo>
                    <a:pt x="17600" y="80800"/>
                    <a:pt x="19200" y="80800"/>
                    <a:pt x="20800" y="80800"/>
                  </a:cubicBezTo>
                  <a:cubicBezTo>
                    <a:pt x="20800" y="80800"/>
                    <a:pt x="20800" y="80800"/>
                    <a:pt x="20800" y="80800"/>
                  </a:cubicBezTo>
                  <a:cubicBezTo>
                    <a:pt x="20000" y="77600"/>
                    <a:pt x="16800" y="74400"/>
                    <a:pt x="13600" y="70400"/>
                  </a:cubicBezTo>
                  <a:cubicBezTo>
                    <a:pt x="8000" y="64800"/>
                    <a:pt x="1600" y="57600"/>
                    <a:pt x="800" y="48800"/>
                  </a:cubicBezTo>
                  <a:cubicBezTo>
                    <a:pt x="0" y="46400"/>
                    <a:pt x="0" y="44000"/>
                    <a:pt x="0" y="41600"/>
                  </a:cubicBezTo>
                  <a:cubicBezTo>
                    <a:pt x="0" y="29600"/>
                    <a:pt x="4000" y="19200"/>
                    <a:pt x="10400" y="13600"/>
                  </a:cubicBezTo>
                  <a:cubicBezTo>
                    <a:pt x="16000" y="8800"/>
                    <a:pt x="22400" y="7200"/>
                    <a:pt x="30400" y="8000"/>
                  </a:cubicBezTo>
                  <a:cubicBezTo>
                    <a:pt x="32000" y="8000"/>
                    <a:pt x="32800" y="7200"/>
                    <a:pt x="34400" y="5600"/>
                  </a:cubicBezTo>
                  <a:cubicBezTo>
                    <a:pt x="35200" y="4800"/>
                    <a:pt x="36800" y="4000"/>
                    <a:pt x="38400" y="3200"/>
                  </a:cubicBezTo>
                  <a:cubicBezTo>
                    <a:pt x="49600" y="2400"/>
                    <a:pt x="61600" y="7200"/>
                    <a:pt x="72800" y="12800"/>
                  </a:cubicBezTo>
                  <a:cubicBezTo>
                    <a:pt x="90400" y="20000"/>
                    <a:pt x="104800" y="26400"/>
                    <a:pt x="112800" y="10400"/>
                  </a:cubicBezTo>
                  <a:cubicBezTo>
                    <a:pt x="113600" y="9600"/>
                    <a:pt x="113600" y="8800"/>
                    <a:pt x="113600" y="8000"/>
                  </a:cubicBezTo>
                  <a:cubicBezTo>
                    <a:pt x="113600" y="5600"/>
                    <a:pt x="112000" y="3200"/>
                    <a:pt x="111200" y="1600"/>
                  </a:cubicBezTo>
                  <a:cubicBezTo>
                    <a:pt x="110400" y="0"/>
                    <a:pt x="110400" y="0"/>
                    <a:pt x="110400" y="0"/>
                  </a:cubicBezTo>
                  <a:cubicBezTo>
                    <a:pt x="111200" y="0"/>
                    <a:pt x="111200" y="0"/>
                    <a:pt x="111200" y="0"/>
                  </a:cubicBezTo>
                  <a:cubicBezTo>
                    <a:pt x="116800" y="800"/>
                    <a:pt x="120000" y="4000"/>
                    <a:pt x="120000" y="9600"/>
                  </a:cubicBezTo>
                  <a:close/>
                  <a:moveTo>
                    <a:pt x="36000" y="7200"/>
                  </a:moveTo>
                  <a:cubicBezTo>
                    <a:pt x="37600" y="7200"/>
                    <a:pt x="37600" y="7200"/>
                    <a:pt x="37600" y="7200"/>
                  </a:cubicBezTo>
                  <a:cubicBezTo>
                    <a:pt x="44800" y="5600"/>
                    <a:pt x="54400" y="10400"/>
                    <a:pt x="65600" y="16000"/>
                  </a:cubicBezTo>
                  <a:cubicBezTo>
                    <a:pt x="80000" y="24000"/>
                    <a:pt x="96000" y="32800"/>
                    <a:pt x="110400" y="26400"/>
                  </a:cubicBezTo>
                  <a:cubicBezTo>
                    <a:pt x="113600" y="24800"/>
                    <a:pt x="118400" y="16000"/>
                    <a:pt x="118400" y="9600"/>
                  </a:cubicBezTo>
                  <a:cubicBezTo>
                    <a:pt x="118400" y="6400"/>
                    <a:pt x="117600" y="2400"/>
                    <a:pt x="112800" y="1600"/>
                  </a:cubicBezTo>
                  <a:cubicBezTo>
                    <a:pt x="113600" y="3200"/>
                    <a:pt x="114400" y="5600"/>
                    <a:pt x="114400" y="8000"/>
                  </a:cubicBezTo>
                  <a:cubicBezTo>
                    <a:pt x="114400" y="8800"/>
                    <a:pt x="114400" y="10400"/>
                    <a:pt x="114400" y="11200"/>
                  </a:cubicBezTo>
                  <a:cubicBezTo>
                    <a:pt x="114400" y="11200"/>
                    <a:pt x="114400" y="11200"/>
                    <a:pt x="114400" y="11200"/>
                  </a:cubicBezTo>
                  <a:cubicBezTo>
                    <a:pt x="105600" y="28000"/>
                    <a:pt x="89600" y="20800"/>
                    <a:pt x="72800" y="13600"/>
                  </a:cubicBezTo>
                  <a:cubicBezTo>
                    <a:pt x="60800" y="8800"/>
                    <a:pt x="49600" y="4000"/>
                    <a:pt x="38400" y="4800"/>
                  </a:cubicBezTo>
                  <a:cubicBezTo>
                    <a:pt x="36800" y="4800"/>
                    <a:pt x="36000" y="5600"/>
                    <a:pt x="35200" y="7200"/>
                  </a:cubicBezTo>
                  <a:cubicBezTo>
                    <a:pt x="33600" y="8000"/>
                    <a:pt x="32800" y="8800"/>
                    <a:pt x="31200" y="9600"/>
                  </a:cubicBezTo>
                  <a:cubicBezTo>
                    <a:pt x="30400" y="9600"/>
                    <a:pt x="30400" y="9600"/>
                    <a:pt x="30400" y="9600"/>
                  </a:cubicBezTo>
                  <a:cubicBezTo>
                    <a:pt x="30400" y="9600"/>
                    <a:pt x="30400" y="9600"/>
                    <a:pt x="30400" y="9600"/>
                  </a:cubicBezTo>
                  <a:cubicBezTo>
                    <a:pt x="23200" y="8000"/>
                    <a:pt x="16000" y="10400"/>
                    <a:pt x="11200" y="14400"/>
                  </a:cubicBezTo>
                  <a:cubicBezTo>
                    <a:pt x="4800" y="20000"/>
                    <a:pt x="1600" y="29600"/>
                    <a:pt x="1600" y="41600"/>
                  </a:cubicBezTo>
                  <a:cubicBezTo>
                    <a:pt x="1600" y="44000"/>
                    <a:pt x="1600" y="46400"/>
                    <a:pt x="1600" y="48000"/>
                  </a:cubicBezTo>
                  <a:cubicBezTo>
                    <a:pt x="3200" y="57600"/>
                    <a:pt x="8800" y="64000"/>
                    <a:pt x="14400" y="69600"/>
                  </a:cubicBezTo>
                  <a:cubicBezTo>
                    <a:pt x="18400" y="73600"/>
                    <a:pt x="21600" y="77600"/>
                    <a:pt x="22400" y="81600"/>
                  </a:cubicBezTo>
                  <a:cubicBezTo>
                    <a:pt x="22400" y="81600"/>
                    <a:pt x="22400" y="81600"/>
                    <a:pt x="22400" y="81600"/>
                  </a:cubicBezTo>
                  <a:cubicBezTo>
                    <a:pt x="21600" y="81600"/>
                    <a:pt x="21600" y="81600"/>
                    <a:pt x="21600" y="81600"/>
                  </a:cubicBezTo>
                  <a:cubicBezTo>
                    <a:pt x="21600" y="81600"/>
                    <a:pt x="21600" y="81600"/>
                    <a:pt x="21600" y="81600"/>
                  </a:cubicBezTo>
                  <a:cubicBezTo>
                    <a:pt x="22400" y="82400"/>
                    <a:pt x="23200" y="82400"/>
                    <a:pt x="24000" y="83200"/>
                  </a:cubicBezTo>
                  <a:cubicBezTo>
                    <a:pt x="24800" y="83200"/>
                    <a:pt x="24800" y="83200"/>
                    <a:pt x="24800" y="83200"/>
                  </a:cubicBezTo>
                  <a:cubicBezTo>
                    <a:pt x="24800" y="83200"/>
                    <a:pt x="24800" y="83200"/>
                    <a:pt x="24800" y="83200"/>
                  </a:cubicBezTo>
                  <a:cubicBezTo>
                    <a:pt x="25600" y="86400"/>
                    <a:pt x="25600" y="89600"/>
                    <a:pt x="25600" y="92800"/>
                  </a:cubicBezTo>
                  <a:cubicBezTo>
                    <a:pt x="25600" y="99200"/>
                    <a:pt x="24000" y="104800"/>
                    <a:pt x="22400" y="110400"/>
                  </a:cubicBezTo>
                  <a:cubicBezTo>
                    <a:pt x="21600" y="112000"/>
                    <a:pt x="20800" y="112800"/>
                    <a:pt x="20800" y="114400"/>
                  </a:cubicBezTo>
                  <a:cubicBezTo>
                    <a:pt x="28000" y="101600"/>
                    <a:pt x="29600" y="88000"/>
                    <a:pt x="24800" y="74400"/>
                  </a:cubicBezTo>
                  <a:cubicBezTo>
                    <a:pt x="22400" y="70400"/>
                    <a:pt x="20000" y="66400"/>
                    <a:pt x="16800" y="62400"/>
                  </a:cubicBezTo>
                  <a:cubicBezTo>
                    <a:pt x="13600" y="58400"/>
                    <a:pt x="11200" y="55200"/>
                    <a:pt x="9600" y="51200"/>
                  </a:cubicBezTo>
                  <a:cubicBezTo>
                    <a:pt x="9600" y="50400"/>
                    <a:pt x="9600" y="49600"/>
                    <a:pt x="8800" y="48800"/>
                  </a:cubicBezTo>
                  <a:cubicBezTo>
                    <a:pt x="10400" y="56800"/>
                    <a:pt x="13600" y="63200"/>
                    <a:pt x="18400" y="67200"/>
                  </a:cubicBezTo>
                  <a:cubicBezTo>
                    <a:pt x="20800" y="68800"/>
                    <a:pt x="20800" y="68800"/>
                    <a:pt x="20800" y="68800"/>
                  </a:cubicBezTo>
                  <a:cubicBezTo>
                    <a:pt x="18400" y="68000"/>
                    <a:pt x="18400" y="68000"/>
                    <a:pt x="18400" y="68000"/>
                  </a:cubicBezTo>
                  <a:cubicBezTo>
                    <a:pt x="8000" y="65600"/>
                    <a:pt x="3200" y="51200"/>
                    <a:pt x="3200" y="39200"/>
                  </a:cubicBezTo>
                  <a:cubicBezTo>
                    <a:pt x="3200" y="27200"/>
                    <a:pt x="7200" y="16800"/>
                    <a:pt x="14400" y="12800"/>
                  </a:cubicBezTo>
                  <a:cubicBezTo>
                    <a:pt x="15200" y="13600"/>
                    <a:pt x="15200" y="13600"/>
                    <a:pt x="15200" y="13600"/>
                  </a:cubicBezTo>
                  <a:cubicBezTo>
                    <a:pt x="12000" y="16800"/>
                    <a:pt x="9600" y="22400"/>
                    <a:pt x="8000" y="29600"/>
                  </a:cubicBezTo>
                  <a:cubicBezTo>
                    <a:pt x="10400" y="17600"/>
                    <a:pt x="18400" y="11200"/>
                    <a:pt x="30400" y="10400"/>
                  </a:cubicBezTo>
                  <a:cubicBezTo>
                    <a:pt x="31200" y="10400"/>
                    <a:pt x="31200" y="10400"/>
                    <a:pt x="31200" y="10400"/>
                  </a:cubicBezTo>
                  <a:cubicBezTo>
                    <a:pt x="31200" y="10400"/>
                    <a:pt x="31200" y="10400"/>
                    <a:pt x="31200" y="10400"/>
                  </a:cubicBezTo>
                  <a:cubicBezTo>
                    <a:pt x="32000" y="12000"/>
                    <a:pt x="32000" y="14400"/>
                    <a:pt x="32000" y="16000"/>
                  </a:cubicBezTo>
                  <a:cubicBezTo>
                    <a:pt x="32800" y="18400"/>
                    <a:pt x="32800" y="20800"/>
                    <a:pt x="33600" y="23200"/>
                  </a:cubicBezTo>
                  <a:cubicBezTo>
                    <a:pt x="33600" y="23200"/>
                    <a:pt x="33600" y="23200"/>
                    <a:pt x="33600" y="23200"/>
                  </a:cubicBezTo>
                  <a:cubicBezTo>
                    <a:pt x="34400" y="22400"/>
                    <a:pt x="35200" y="21600"/>
                    <a:pt x="35200" y="21600"/>
                  </a:cubicBezTo>
                  <a:cubicBezTo>
                    <a:pt x="36800" y="21600"/>
                    <a:pt x="37600" y="22400"/>
                    <a:pt x="38400" y="23200"/>
                  </a:cubicBezTo>
                  <a:cubicBezTo>
                    <a:pt x="40000" y="24800"/>
                    <a:pt x="41600" y="25600"/>
                    <a:pt x="43200" y="24800"/>
                  </a:cubicBezTo>
                  <a:cubicBezTo>
                    <a:pt x="44000" y="24800"/>
                    <a:pt x="44000" y="24800"/>
                    <a:pt x="44000" y="24800"/>
                  </a:cubicBezTo>
                  <a:cubicBezTo>
                    <a:pt x="44000" y="25600"/>
                    <a:pt x="44000" y="25600"/>
                    <a:pt x="44000" y="25600"/>
                  </a:cubicBezTo>
                  <a:cubicBezTo>
                    <a:pt x="43200" y="28000"/>
                    <a:pt x="42400" y="28800"/>
                    <a:pt x="41600" y="29600"/>
                  </a:cubicBezTo>
                  <a:cubicBezTo>
                    <a:pt x="38400" y="30400"/>
                    <a:pt x="34400" y="25600"/>
                    <a:pt x="33600" y="24000"/>
                  </a:cubicBezTo>
                  <a:cubicBezTo>
                    <a:pt x="33600" y="24000"/>
                    <a:pt x="33600" y="24000"/>
                    <a:pt x="33600" y="24000"/>
                  </a:cubicBezTo>
                  <a:cubicBezTo>
                    <a:pt x="34400" y="26400"/>
                    <a:pt x="35200" y="28000"/>
                    <a:pt x="36800" y="29600"/>
                  </a:cubicBezTo>
                  <a:cubicBezTo>
                    <a:pt x="41600" y="30400"/>
                    <a:pt x="44800" y="29600"/>
                    <a:pt x="47200" y="28000"/>
                  </a:cubicBezTo>
                  <a:cubicBezTo>
                    <a:pt x="48000" y="25600"/>
                    <a:pt x="48000" y="24000"/>
                    <a:pt x="48000" y="21600"/>
                  </a:cubicBezTo>
                  <a:cubicBezTo>
                    <a:pt x="48000" y="18400"/>
                    <a:pt x="47200" y="16000"/>
                    <a:pt x="45600" y="14400"/>
                  </a:cubicBezTo>
                  <a:cubicBezTo>
                    <a:pt x="44800" y="14400"/>
                    <a:pt x="44000" y="14400"/>
                    <a:pt x="42400" y="14400"/>
                  </a:cubicBezTo>
                  <a:cubicBezTo>
                    <a:pt x="44800" y="15200"/>
                    <a:pt x="46400" y="17600"/>
                    <a:pt x="46400" y="20000"/>
                  </a:cubicBezTo>
                  <a:cubicBezTo>
                    <a:pt x="46400" y="20800"/>
                    <a:pt x="46400" y="20800"/>
                    <a:pt x="45600" y="21600"/>
                  </a:cubicBezTo>
                  <a:cubicBezTo>
                    <a:pt x="45600" y="21600"/>
                    <a:pt x="45600" y="21600"/>
                    <a:pt x="45600" y="21600"/>
                  </a:cubicBezTo>
                  <a:cubicBezTo>
                    <a:pt x="44800" y="21600"/>
                    <a:pt x="44800" y="21600"/>
                    <a:pt x="44800" y="21600"/>
                  </a:cubicBezTo>
                  <a:cubicBezTo>
                    <a:pt x="42400" y="19200"/>
                    <a:pt x="41600" y="16800"/>
                    <a:pt x="40800" y="15200"/>
                  </a:cubicBezTo>
                  <a:cubicBezTo>
                    <a:pt x="39200" y="14400"/>
                    <a:pt x="39200" y="14400"/>
                    <a:pt x="39200" y="14400"/>
                  </a:cubicBezTo>
                  <a:cubicBezTo>
                    <a:pt x="40000" y="14400"/>
                    <a:pt x="40000" y="14400"/>
                    <a:pt x="40000" y="14400"/>
                  </a:cubicBezTo>
                  <a:cubicBezTo>
                    <a:pt x="40000" y="13600"/>
                    <a:pt x="40000" y="13600"/>
                    <a:pt x="40000" y="13600"/>
                  </a:cubicBezTo>
                  <a:cubicBezTo>
                    <a:pt x="39200" y="12000"/>
                    <a:pt x="39200" y="9600"/>
                    <a:pt x="36800" y="8000"/>
                  </a:cubicBezTo>
                  <a:lnTo>
                    <a:pt x="36000" y="7200"/>
                  </a:lnTo>
                  <a:close/>
                  <a:moveTo>
                    <a:pt x="45600" y="20000"/>
                  </a:moveTo>
                  <a:cubicBezTo>
                    <a:pt x="45600" y="19200"/>
                    <a:pt x="44000" y="16800"/>
                    <a:pt x="42400" y="15200"/>
                  </a:cubicBezTo>
                  <a:cubicBezTo>
                    <a:pt x="42400" y="16800"/>
                    <a:pt x="43200" y="18400"/>
                    <a:pt x="45600" y="20000"/>
                  </a:cubicBezTo>
                  <a:close/>
                  <a:moveTo>
                    <a:pt x="35200" y="23200"/>
                  </a:moveTo>
                  <a:cubicBezTo>
                    <a:pt x="36000" y="25600"/>
                    <a:pt x="39200" y="28800"/>
                    <a:pt x="40800" y="28000"/>
                  </a:cubicBezTo>
                  <a:cubicBezTo>
                    <a:pt x="41600" y="28000"/>
                    <a:pt x="42400" y="27200"/>
                    <a:pt x="42400" y="26400"/>
                  </a:cubicBezTo>
                  <a:cubicBezTo>
                    <a:pt x="40800" y="26400"/>
                    <a:pt x="39200" y="25600"/>
                    <a:pt x="37600" y="24000"/>
                  </a:cubicBezTo>
                  <a:cubicBezTo>
                    <a:pt x="36800" y="24000"/>
                    <a:pt x="36000" y="23200"/>
                    <a:pt x="36000" y="23200"/>
                  </a:cubicBezTo>
                  <a:cubicBezTo>
                    <a:pt x="35200" y="23200"/>
                    <a:pt x="35200" y="23200"/>
                    <a:pt x="35200" y="23200"/>
                  </a:cubicBezTo>
                  <a:close/>
                  <a:moveTo>
                    <a:pt x="4000" y="39200"/>
                  </a:moveTo>
                  <a:cubicBezTo>
                    <a:pt x="4000" y="49600"/>
                    <a:pt x="8000" y="61600"/>
                    <a:pt x="15200" y="65600"/>
                  </a:cubicBezTo>
                  <a:cubicBezTo>
                    <a:pt x="9600" y="59200"/>
                    <a:pt x="6400" y="46400"/>
                    <a:pt x="6400" y="36800"/>
                  </a:cubicBezTo>
                  <a:cubicBezTo>
                    <a:pt x="6400" y="28800"/>
                    <a:pt x="8000" y="22400"/>
                    <a:pt x="10400" y="17600"/>
                  </a:cubicBezTo>
                  <a:cubicBezTo>
                    <a:pt x="6400" y="23200"/>
                    <a:pt x="4000" y="30400"/>
                    <a:pt x="4000" y="39200"/>
                  </a:cubicBezTo>
                  <a:close/>
                  <a:moveTo>
                    <a:pt x="116800" y="14400"/>
                  </a:moveTo>
                  <a:cubicBezTo>
                    <a:pt x="116800" y="14400"/>
                    <a:pt x="116800" y="14400"/>
                    <a:pt x="116800" y="14400"/>
                  </a:cubicBezTo>
                  <a:cubicBezTo>
                    <a:pt x="116800" y="16800"/>
                    <a:pt x="111200" y="24800"/>
                    <a:pt x="107200" y="26400"/>
                  </a:cubicBezTo>
                  <a:cubicBezTo>
                    <a:pt x="107200" y="26400"/>
                    <a:pt x="107200" y="26400"/>
                    <a:pt x="107200" y="26400"/>
                  </a:cubicBezTo>
                  <a:cubicBezTo>
                    <a:pt x="82400" y="28000"/>
                    <a:pt x="68000" y="19200"/>
                    <a:pt x="52800" y="8000"/>
                  </a:cubicBezTo>
                  <a:cubicBezTo>
                    <a:pt x="50400" y="6400"/>
                    <a:pt x="50400" y="6400"/>
                    <a:pt x="50400" y="6400"/>
                  </a:cubicBezTo>
                  <a:cubicBezTo>
                    <a:pt x="53600" y="7200"/>
                    <a:pt x="53600" y="7200"/>
                    <a:pt x="53600" y="7200"/>
                  </a:cubicBezTo>
                  <a:cubicBezTo>
                    <a:pt x="58400" y="8000"/>
                    <a:pt x="64000" y="10400"/>
                    <a:pt x="70400" y="13600"/>
                  </a:cubicBezTo>
                  <a:cubicBezTo>
                    <a:pt x="86400" y="20800"/>
                    <a:pt x="104800" y="28800"/>
                    <a:pt x="115200" y="12800"/>
                  </a:cubicBezTo>
                  <a:cubicBezTo>
                    <a:pt x="116000" y="12800"/>
                    <a:pt x="116000" y="12800"/>
                    <a:pt x="116000" y="12800"/>
                  </a:cubicBezTo>
                  <a:cubicBezTo>
                    <a:pt x="116000" y="12800"/>
                    <a:pt x="116000" y="12800"/>
                    <a:pt x="116000" y="12800"/>
                  </a:cubicBezTo>
                  <a:cubicBezTo>
                    <a:pt x="116800" y="12800"/>
                    <a:pt x="116800" y="12800"/>
                    <a:pt x="116800" y="14400"/>
                  </a:cubicBezTo>
                  <a:close/>
                  <a:moveTo>
                    <a:pt x="106400" y="24800"/>
                  </a:moveTo>
                  <a:cubicBezTo>
                    <a:pt x="110400" y="23200"/>
                    <a:pt x="115200" y="16800"/>
                    <a:pt x="116000" y="14400"/>
                  </a:cubicBezTo>
                  <a:cubicBezTo>
                    <a:pt x="104800" y="29600"/>
                    <a:pt x="86400" y="21600"/>
                    <a:pt x="69600" y="14400"/>
                  </a:cubicBezTo>
                  <a:cubicBezTo>
                    <a:pt x="64800" y="12000"/>
                    <a:pt x="60800" y="10400"/>
                    <a:pt x="56800" y="8800"/>
                  </a:cubicBezTo>
                  <a:cubicBezTo>
                    <a:pt x="70400" y="18400"/>
                    <a:pt x="84000" y="26400"/>
                    <a:pt x="106400" y="24800"/>
                  </a:cubicBezTo>
                  <a:close/>
                  <a:moveTo>
                    <a:pt x="44000" y="24000"/>
                  </a:moveTo>
                  <a:cubicBezTo>
                    <a:pt x="43200" y="24000"/>
                    <a:pt x="43200" y="24000"/>
                    <a:pt x="43200" y="24000"/>
                  </a:cubicBezTo>
                  <a:cubicBezTo>
                    <a:pt x="37600" y="23200"/>
                    <a:pt x="33600" y="20000"/>
                    <a:pt x="33600" y="13600"/>
                  </a:cubicBezTo>
                  <a:cubicBezTo>
                    <a:pt x="33600" y="12800"/>
                    <a:pt x="33600" y="12800"/>
                    <a:pt x="33600" y="12800"/>
                  </a:cubicBezTo>
                  <a:cubicBezTo>
                    <a:pt x="34400" y="12800"/>
                    <a:pt x="34400" y="12800"/>
                    <a:pt x="34400" y="12800"/>
                  </a:cubicBezTo>
                  <a:cubicBezTo>
                    <a:pt x="40000" y="13600"/>
                    <a:pt x="42400" y="18400"/>
                    <a:pt x="44000" y="23200"/>
                  </a:cubicBezTo>
                  <a:lnTo>
                    <a:pt x="44000" y="24000"/>
                  </a:lnTo>
                  <a:close/>
                  <a:moveTo>
                    <a:pt x="34400" y="13600"/>
                  </a:moveTo>
                  <a:cubicBezTo>
                    <a:pt x="35200" y="19200"/>
                    <a:pt x="37600" y="21600"/>
                    <a:pt x="42400" y="22400"/>
                  </a:cubicBezTo>
                  <a:cubicBezTo>
                    <a:pt x="40800" y="18400"/>
                    <a:pt x="39200" y="15200"/>
                    <a:pt x="34400" y="13600"/>
                  </a:cubicBezTo>
                  <a:close/>
                </a:path>
              </a:pathLst>
            </a:custGeom>
            <a:solidFill>
              <a:srgbClr val="4D290A"/>
            </a:solidFill>
            <a:ln>
              <a:noFill/>
            </a:ln>
          </p:spPr>
          <p:txBody>
            <a:bodyPr anchorCtr="0" anchor="t" bIns="45700" lIns="91425" rIns="91425" tIns="45700">
              <a:noAutofit/>
            </a:bodyPr>
            <a:lstStyle/>
            <a:p>
              <a:pPr indent="0" lvl="0" marL="0" marR="0" rtl="0" algn="l">
                <a:spcBef>
                  <a:spcPts val="0"/>
                </a:spcBef>
                <a:buNone/>
              </a:pPr>
              <a:r>
                <a:t/>
              </a:r>
              <a:endParaRPr sz="1800">
                <a:solidFill>
                  <a:schemeClr val="dk1"/>
                </a:solidFill>
                <a:latin typeface="Quattrocento Sans"/>
                <a:ea typeface="Quattrocento Sans"/>
                <a:cs typeface="Quattrocento Sans"/>
                <a:sym typeface="Quattrocento Sans"/>
              </a:endParaRPr>
            </a:p>
          </p:txBody>
        </p:sp>
        <p:sp>
          <p:nvSpPr>
            <p:cNvPr id="196" name="Shape 196"/>
            <p:cNvSpPr/>
            <p:nvPr/>
          </p:nvSpPr>
          <p:spPr>
            <a:xfrm flipH="1" rot="5400000">
              <a:off x="11051550" y="771349"/>
              <a:ext cx="468600" cy="519600"/>
            </a:xfrm>
            <a:custGeom>
              <a:pathLst>
                <a:path extrusionOk="0" h="120000" w="120000">
                  <a:moveTo>
                    <a:pt x="49127" y="13972"/>
                  </a:moveTo>
                  <a:cubicBezTo>
                    <a:pt x="51543" y="13972"/>
                    <a:pt x="53959" y="7397"/>
                    <a:pt x="56375" y="10684"/>
                  </a:cubicBezTo>
                  <a:cubicBezTo>
                    <a:pt x="54765" y="12328"/>
                    <a:pt x="52348" y="13972"/>
                    <a:pt x="53959" y="18082"/>
                  </a:cubicBezTo>
                  <a:cubicBezTo>
                    <a:pt x="62818" y="18082"/>
                    <a:pt x="57986" y="9041"/>
                    <a:pt x="57181" y="6575"/>
                  </a:cubicBezTo>
                  <a:cubicBezTo>
                    <a:pt x="60402" y="3287"/>
                    <a:pt x="65234" y="12328"/>
                    <a:pt x="62013" y="16438"/>
                  </a:cubicBezTo>
                  <a:cubicBezTo>
                    <a:pt x="82953" y="0"/>
                    <a:pt x="115973" y="5753"/>
                    <a:pt x="117583" y="32054"/>
                  </a:cubicBezTo>
                  <a:cubicBezTo>
                    <a:pt x="119194" y="51780"/>
                    <a:pt x="99060" y="64931"/>
                    <a:pt x="100671" y="84657"/>
                  </a:cubicBezTo>
                  <a:cubicBezTo>
                    <a:pt x="104697" y="86301"/>
                    <a:pt x="111140" y="77260"/>
                    <a:pt x="117583" y="81369"/>
                  </a:cubicBezTo>
                  <a:cubicBezTo>
                    <a:pt x="120000" y="85479"/>
                    <a:pt x="118389" y="93698"/>
                    <a:pt x="119194" y="98630"/>
                  </a:cubicBezTo>
                  <a:cubicBezTo>
                    <a:pt x="114362" y="102739"/>
                    <a:pt x="108724" y="100273"/>
                    <a:pt x="103892" y="97808"/>
                  </a:cubicBezTo>
                  <a:cubicBezTo>
                    <a:pt x="103892" y="107671"/>
                    <a:pt x="103892" y="117534"/>
                    <a:pt x="113557" y="117534"/>
                  </a:cubicBezTo>
                  <a:cubicBezTo>
                    <a:pt x="96644" y="119999"/>
                    <a:pt x="100671" y="102739"/>
                    <a:pt x="99865" y="88767"/>
                  </a:cubicBezTo>
                  <a:cubicBezTo>
                    <a:pt x="99060" y="78082"/>
                    <a:pt x="95033" y="72328"/>
                    <a:pt x="97449" y="62465"/>
                  </a:cubicBezTo>
                  <a:cubicBezTo>
                    <a:pt x="100671" y="46849"/>
                    <a:pt x="120000" y="32876"/>
                    <a:pt x="106308" y="14794"/>
                  </a:cubicBezTo>
                  <a:cubicBezTo>
                    <a:pt x="81342" y="4109"/>
                    <a:pt x="61208" y="27123"/>
                    <a:pt x="37046" y="25479"/>
                  </a:cubicBezTo>
                  <a:cubicBezTo>
                    <a:pt x="24966" y="24657"/>
                    <a:pt x="12885" y="13150"/>
                    <a:pt x="0" y="22191"/>
                  </a:cubicBezTo>
                  <a:cubicBezTo>
                    <a:pt x="11275" y="9863"/>
                    <a:pt x="29798" y="18904"/>
                    <a:pt x="48322" y="19726"/>
                  </a:cubicBezTo>
                  <a:cubicBezTo>
                    <a:pt x="49932" y="18082"/>
                    <a:pt x="46711" y="12328"/>
                    <a:pt x="46711" y="9041"/>
                  </a:cubicBezTo>
                  <a:cubicBezTo>
                    <a:pt x="49127" y="8219"/>
                    <a:pt x="51543" y="3287"/>
                    <a:pt x="54765" y="6575"/>
                  </a:cubicBezTo>
                  <a:cubicBezTo>
                    <a:pt x="53959" y="7397"/>
                    <a:pt x="47516" y="7397"/>
                    <a:pt x="49127" y="13972"/>
                  </a:cubicBezTo>
                  <a:close/>
                  <a:moveTo>
                    <a:pt x="46711" y="22191"/>
                  </a:moveTo>
                  <a:cubicBezTo>
                    <a:pt x="39463" y="20547"/>
                    <a:pt x="33020" y="18082"/>
                    <a:pt x="24966" y="20547"/>
                  </a:cubicBezTo>
                  <a:cubicBezTo>
                    <a:pt x="33020" y="21369"/>
                    <a:pt x="39463" y="26301"/>
                    <a:pt x="46711" y="22191"/>
                  </a:cubicBezTo>
                  <a:close/>
                  <a:moveTo>
                    <a:pt x="81342" y="9041"/>
                  </a:moveTo>
                  <a:cubicBezTo>
                    <a:pt x="78926" y="11506"/>
                    <a:pt x="68456" y="12328"/>
                    <a:pt x="70872" y="16438"/>
                  </a:cubicBezTo>
                  <a:cubicBezTo>
                    <a:pt x="72483" y="12328"/>
                    <a:pt x="83758" y="13150"/>
                    <a:pt x="81342" y="9041"/>
                  </a:cubicBezTo>
                  <a:close/>
                  <a:moveTo>
                    <a:pt x="114362" y="26301"/>
                  </a:moveTo>
                  <a:cubicBezTo>
                    <a:pt x="112751" y="23835"/>
                    <a:pt x="111140" y="24657"/>
                    <a:pt x="113557" y="27945"/>
                  </a:cubicBezTo>
                  <a:cubicBezTo>
                    <a:pt x="111946" y="48493"/>
                    <a:pt x="97449" y="55068"/>
                    <a:pt x="98255" y="78082"/>
                  </a:cubicBezTo>
                  <a:cubicBezTo>
                    <a:pt x="102281" y="59999"/>
                    <a:pt x="117583" y="48493"/>
                    <a:pt x="114362" y="26301"/>
                  </a:cubicBezTo>
                  <a:close/>
                  <a:moveTo>
                    <a:pt x="116778" y="97808"/>
                  </a:moveTo>
                  <a:cubicBezTo>
                    <a:pt x="116778" y="92876"/>
                    <a:pt x="116778" y="89589"/>
                    <a:pt x="114362" y="87123"/>
                  </a:cubicBezTo>
                  <a:cubicBezTo>
                    <a:pt x="111946" y="87123"/>
                    <a:pt x="108724" y="87123"/>
                    <a:pt x="106308" y="87123"/>
                  </a:cubicBezTo>
                  <a:cubicBezTo>
                    <a:pt x="101476" y="92876"/>
                    <a:pt x="107919" y="99452"/>
                    <a:pt x="116778" y="97808"/>
                  </a:cubicBezTo>
                  <a:close/>
                  <a:moveTo>
                    <a:pt x="117583" y="84657"/>
                  </a:moveTo>
                  <a:cubicBezTo>
                    <a:pt x="114362" y="82191"/>
                    <a:pt x="110335" y="82191"/>
                    <a:pt x="107919" y="84657"/>
                  </a:cubicBezTo>
                  <a:cubicBezTo>
                    <a:pt x="111946" y="83013"/>
                    <a:pt x="115973" y="87945"/>
                    <a:pt x="117583" y="84657"/>
                  </a:cubicBezTo>
                  <a:close/>
                </a:path>
              </a:pathLst>
            </a:custGeom>
            <a:solidFill>
              <a:srgbClr val="4D290A"/>
            </a:solidFill>
            <a:ln>
              <a:noFill/>
            </a:ln>
          </p:spPr>
          <p:txBody>
            <a:bodyPr anchorCtr="0" anchor="t" bIns="45700" lIns="91425" rIns="91425" tIns="45700">
              <a:noAutofit/>
            </a:bodyPr>
            <a:lstStyle/>
            <a:p>
              <a:pPr indent="0" lvl="0" marL="0" marR="0" rtl="0" algn="l">
                <a:spcBef>
                  <a:spcPts val="0"/>
                </a:spcBef>
                <a:buNone/>
              </a:pPr>
              <a:r>
                <a:t/>
              </a:r>
              <a:endParaRPr sz="1800">
                <a:solidFill>
                  <a:schemeClr val="dk1"/>
                </a:solidFill>
                <a:latin typeface="Quattrocento Sans"/>
                <a:ea typeface="Quattrocento Sans"/>
                <a:cs typeface="Quattrocento Sans"/>
                <a:sym typeface="Quattrocento Sans"/>
              </a:endParaRPr>
            </a:p>
          </p:txBody>
        </p:sp>
        <p:sp>
          <p:nvSpPr>
            <p:cNvPr id="197" name="Shape 197"/>
            <p:cNvSpPr/>
            <p:nvPr/>
          </p:nvSpPr>
          <p:spPr>
            <a:xfrm flipH="1" rot="5400000">
              <a:off x="11044114" y="786500"/>
              <a:ext cx="468600" cy="489300"/>
            </a:xfrm>
            <a:custGeom>
              <a:pathLst>
                <a:path extrusionOk="0" h="120000" w="120000">
                  <a:moveTo>
                    <a:pt x="52348" y="0"/>
                  </a:moveTo>
                  <a:cubicBezTo>
                    <a:pt x="53154" y="0"/>
                    <a:pt x="54765" y="869"/>
                    <a:pt x="55570" y="1739"/>
                  </a:cubicBezTo>
                  <a:cubicBezTo>
                    <a:pt x="55570" y="1739"/>
                    <a:pt x="55570" y="1739"/>
                    <a:pt x="55570" y="1739"/>
                  </a:cubicBezTo>
                  <a:cubicBezTo>
                    <a:pt x="55570" y="2608"/>
                    <a:pt x="55570" y="2608"/>
                    <a:pt x="55570" y="2608"/>
                  </a:cubicBezTo>
                  <a:cubicBezTo>
                    <a:pt x="54765" y="2608"/>
                    <a:pt x="54765" y="2608"/>
                    <a:pt x="53959" y="3478"/>
                  </a:cubicBezTo>
                  <a:cubicBezTo>
                    <a:pt x="52348" y="3478"/>
                    <a:pt x="50738" y="3478"/>
                    <a:pt x="49932" y="5217"/>
                  </a:cubicBezTo>
                  <a:cubicBezTo>
                    <a:pt x="49932" y="6086"/>
                    <a:pt x="49127" y="6956"/>
                    <a:pt x="49932" y="8695"/>
                  </a:cubicBezTo>
                  <a:cubicBezTo>
                    <a:pt x="50738" y="7826"/>
                    <a:pt x="50738" y="6956"/>
                    <a:pt x="51543" y="6086"/>
                  </a:cubicBezTo>
                  <a:cubicBezTo>
                    <a:pt x="53154" y="5217"/>
                    <a:pt x="53959" y="4347"/>
                    <a:pt x="54765" y="4347"/>
                  </a:cubicBezTo>
                  <a:cubicBezTo>
                    <a:pt x="55570" y="4347"/>
                    <a:pt x="56375" y="4347"/>
                    <a:pt x="56375" y="5217"/>
                  </a:cubicBezTo>
                  <a:cubicBezTo>
                    <a:pt x="57181" y="5217"/>
                    <a:pt x="57181" y="5217"/>
                    <a:pt x="57181" y="5217"/>
                  </a:cubicBezTo>
                  <a:cubicBezTo>
                    <a:pt x="56375" y="6086"/>
                    <a:pt x="56375" y="6086"/>
                    <a:pt x="56375" y="6086"/>
                  </a:cubicBezTo>
                  <a:cubicBezTo>
                    <a:pt x="56375" y="6956"/>
                    <a:pt x="55570" y="6956"/>
                    <a:pt x="55570" y="7826"/>
                  </a:cubicBezTo>
                  <a:cubicBezTo>
                    <a:pt x="54765" y="9565"/>
                    <a:pt x="53959" y="10434"/>
                    <a:pt x="53959" y="13913"/>
                  </a:cubicBezTo>
                  <a:cubicBezTo>
                    <a:pt x="56375" y="13913"/>
                    <a:pt x="57181" y="13043"/>
                    <a:pt x="57986" y="12173"/>
                  </a:cubicBezTo>
                  <a:cubicBezTo>
                    <a:pt x="59597" y="9565"/>
                    <a:pt x="57181" y="4347"/>
                    <a:pt x="56375" y="2608"/>
                  </a:cubicBezTo>
                  <a:cubicBezTo>
                    <a:pt x="56375" y="1739"/>
                    <a:pt x="56375" y="1739"/>
                    <a:pt x="56375" y="1739"/>
                  </a:cubicBezTo>
                  <a:cubicBezTo>
                    <a:pt x="57181" y="1739"/>
                    <a:pt x="57181" y="1739"/>
                    <a:pt x="57181" y="1739"/>
                  </a:cubicBezTo>
                  <a:cubicBezTo>
                    <a:pt x="57181" y="869"/>
                    <a:pt x="57986" y="869"/>
                    <a:pt x="58791" y="869"/>
                  </a:cubicBezTo>
                  <a:cubicBezTo>
                    <a:pt x="58791" y="869"/>
                    <a:pt x="58791" y="869"/>
                    <a:pt x="58791" y="869"/>
                  </a:cubicBezTo>
                  <a:cubicBezTo>
                    <a:pt x="60402" y="869"/>
                    <a:pt x="62013" y="2608"/>
                    <a:pt x="62818" y="4347"/>
                  </a:cubicBezTo>
                  <a:cubicBezTo>
                    <a:pt x="63624" y="6086"/>
                    <a:pt x="63624" y="7826"/>
                    <a:pt x="63624" y="9565"/>
                  </a:cubicBezTo>
                  <a:cubicBezTo>
                    <a:pt x="70872" y="4347"/>
                    <a:pt x="79731" y="1739"/>
                    <a:pt x="88590" y="1739"/>
                  </a:cubicBezTo>
                  <a:cubicBezTo>
                    <a:pt x="105503" y="1739"/>
                    <a:pt x="116778" y="12173"/>
                    <a:pt x="118389" y="28695"/>
                  </a:cubicBezTo>
                  <a:cubicBezTo>
                    <a:pt x="119194" y="39130"/>
                    <a:pt x="114362" y="47826"/>
                    <a:pt x="110335" y="56521"/>
                  </a:cubicBezTo>
                  <a:cubicBezTo>
                    <a:pt x="105503" y="65217"/>
                    <a:pt x="100671" y="73913"/>
                    <a:pt x="101476" y="84347"/>
                  </a:cubicBezTo>
                  <a:cubicBezTo>
                    <a:pt x="102281" y="84347"/>
                    <a:pt x="104697" y="83478"/>
                    <a:pt x="106308" y="82608"/>
                  </a:cubicBezTo>
                  <a:cubicBezTo>
                    <a:pt x="108724" y="80869"/>
                    <a:pt x="111140" y="79130"/>
                    <a:pt x="114362" y="79130"/>
                  </a:cubicBezTo>
                  <a:cubicBezTo>
                    <a:pt x="115973" y="79130"/>
                    <a:pt x="116778" y="80000"/>
                    <a:pt x="118389" y="80869"/>
                  </a:cubicBezTo>
                  <a:cubicBezTo>
                    <a:pt x="118389" y="80869"/>
                    <a:pt x="118389" y="80869"/>
                    <a:pt x="118389" y="80869"/>
                  </a:cubicBezTo>
                  <a:cubicBezTo>
                    <a:pt x="120000" y="83478"/>
                    <a:pt x="120000" y="87826"/>
                    <a:pt x="120000" y="92173"/>
                  </a:cubicBezTo>
                  <a:cubicBezTo>
                    <a:pt x="119194" y="94782"/>
                    <a:pt x="119194" y="97391"/>
                    <a:pt x="120000" y="99130"/>
                  </a:cubicBezTo>
                  <a:cubicBezTo>
                    <a:pt x="120000" y="100000"/>
                    <a:pt x="120000" y="100000"/>
                    <a:pt x="120000" y="100000"/>
                  </a:cubicBezTo>
                  <a:cubicBezTo>
                    <a:pt x="119194" y="100000"/>
                    <a:pt x="119194" y="100000"/>
                    <a:pt x="119194" y="100000"/>
                  </a:cubicBezTo>
                  <a:cubicBezTo>
                    <a:pt x="117583" y="101739"/>
                    <a:pt x="115167" y="102608"/>
                    <a:pt x="113557" y="102608"/>
                  </a:cubicBezTo>
                  <a:cubicBezTo>
                    <a:pt x="110335" y="102608"/>
                    <a:pt x="107919" y="100869"/>
                    <a:pt x="104697" y="99130"/>
                  </a:cubicBezTo>
                  <a:cubicBezTo>
                    <a:pt x="104697" y="100000"/>
                    <a:pt x="104697" y="100000"/>
                    <a:pt x="104697" y="100000"/>
                  </a:cubicBezTo>
                  <a:cubicBezTo>
                    <a:pt x="104697" y="109565"/>
                    <a:pt x="104697" y="118260"/>
                    <a:pt x="113557" y="118260"/>
                  </a:cubicBezTo>
                  <a:cubicBezTo>
                    <a:pt x="113557" y="120000"/>
                    <a:pt x="113557" y="120000"/>
                    <a:pt x="113557" y="120000"/>
                  </a:cubicBezTo>
                  <a:cubicBezTo>
                    <a:pt x="111946" y="120000"/>
                    <a:pt x="111140" y="120000"/>
                    <a:pt x="110335" y="120000"/>
                  </a:cubicBezTo>
                  <a:cubicBezTo>
                    <a:pt x="99060" y="120000"/>
                    <a:pt x="99060" y="108695"/>
                    <a:pt x="99060" y="97391"/>
                  </a:cubicBezTo>
                  <a:cubicBezTo>
                    <a:pt x="99060" y="93913"/>
                    <a:pt x="99060" y="91304"/>
                    <a:pt x="99060" y="88695"/>
                  </a:cubicBezTo>
                  <a:cubicBezTo>
                    <a:pt x="99060" y="86086"/>
                    <a:pt x="98255" y="83478"/>
                    <a:pt x="98255" y="81739"/>
                  </a:cubicBezTo>
                  <a:cubicBezTo>
                    <a:pt x="98255" y="81739"/>
                    <a:pt x="98255" y="81739"/>
                    <a:pt x="98255" y="81739"/>
                  </a:cubicBezTo>
                  <a:cubicBezTo>
                    <a:pt x="98255" y="80869"/>
                    <a:pt x="98255" y="80869"/>
                    <a:pt x="98255" y="80869"/>
                  </a:cubicBezTo>
                  <a:cubicBezTo>
                    <a:pt x="97449" y="80000"/>
                    <a:pt x="97449" y="79130"/>
                    <a:pt x="97449" y="78260"/>
                  </a:cubicBezTo>
                  <a:cubicBezTo>
                    <a:pt x="96644" y="73043"/>
                    <a:pt x="95033" y="67826"/>
                    <a:pt x="96644" y="60869"/>
                  </a:cubicBezTo>
                  <a:cubicBezTo>
                    <a:pt x="98255" y="55652"/>
                    <a:pt x="100671" y="49565"/>
                    <a:pt x="103892" y="44347"/>
                  </a:cubicBezTo>
                  <a:cubicBezTo>
                    <a:pt x="109530" y="33913"/>
                    <a:pt x="115167" y="23478"/>
                    <a:pt x="106308" y="11304"/>
                  </a:cubicBezTo>
                  <a:cubicBezTo>
                    <a:pt x="101476" y="9565"/>
                    <a:pt x="97449" y="8695"/>
                    <a:pt x="92617" y="8695"/>
                  </a:cubicBezTo>
                  <a:cubicBezTo>
                    <a:pt x="83758" y="8695"/>
                    <a:pt x="74899" y="12173"/>
                    <a:pt x="66845" y="15652"/>
                  </a:cubicBezTo>
                  <a:cubicBezTo>
                    <a:pt x="57986" y="19130"/>
                    <a:pt x="49127" y="22608"/>
                    <a:pt x="39463" y="22608"/>
                  </a:cubicBezTo>
                  <a:cubicBezTo>
                    <a:pt x="38657" y="22608"/>
                    <a:pt x="37852" y="22608"/>
                    <a:pt x="36241" y="22608"/>
                  </a:cubicBezTo>
                  <a:cubicBezTo>
                    <a:pt x="32214" y="21739"/>
                    <a:pt x="28187" y="20000"/>
                    <a:pt x="24161" y="19130"/>
                  </a:cubicBezTo>
                  <a:cubicBezTo>
                    <a:pt x="20134" y="16521"/>
                    <a:pt x="15302" y="14782"/>
                    <a:pt x="10469" y="14782"/>
                  </a:cubicBezTo>
                  <a:cubicBezTo>
                    <a:pt x="7248" y="14782"/>
                    <a:pt x="3221" y="16521"/>
                    <a:pt x="805" y="18260"/>
                  </a:cubicBezTo>
                  <a:cubicBezTo>
                    <a:pt x="0" y="17391"/>
                    <a:pt x="0" y="17391"/>
                    <a:pt x="0" y="17391"/>
                  </a:cubicBezTo>
                  <a:cubicBezTo>
                    <a:pt x="4026" y="13043"/>
                    <a:pt x="8859" y="11304"/>
                    <a:pt x="16107" y="11304"/>
                  </a:cubicBezTo>
                  <a:cubicBezTo>
                    <a:pt x="16107" y="11304"/>
                    <a:pt x="16107" y="11304"/>
                    <a:pt x="16107" y="11304"/>
                  </a:cubicBezTo>
                  <a:cubicBezTo>
                    <a:pt x="20939" y="11304"/>
                    <a:pt x="26577" y="12173"/>
                    <a:pt x="31409" y="13043"/>
                  </a:cubicBezTo>
                  <a:cubicBezTo>
                    <a:pt x="37046" y="13913"/>
                    <a:pt x="42684" y="14782"/>
                    <a:pt x="47516" y="14782"/>
                  </a:cubicBezTo>
                  <a:cubicBezTo>
                    <a:pt x="49127" y="13913"/>
                    <a:pt x="48322" y="11304"/>
                    <a:pt x="47516" y="8695"/>
                  </a:cubicBezTo>
                  <a:cubicBezTo>
                    <a:pt x="46711" y="6956"/>
                    <a:pt x="46711" y="6086"/>
                    <a:pt x="46711" y="4347"/>
                  </a:cubicBezTo>
                  <a:cubicBezTo>
                    <a:pt x="46711" y="4347"/>
                    <a:pt x="46711" y="4347"/>
                    <a:pt x="46711" y="4347"/>
                  </a:cubicBezTo>
                  <a:cubicBezTo>
                    <a:pt x="46711" y="3478"/>
                    <a:pt x="46711" y="3478"/>
                    <a:pt x="46711" y="3478"/>
                  </a:cubicBezTo>
                  <a:cubicBezTo>
                    <a:pt x="47516" y="3478"/>
                    <a:pt x="47516" y="2608"/>
                    <a:pt x="48322" y="2608"/>
                  </a:cubicBezTo>
                  <a:cubicBezTo>
                    <a:pt x="49932" y="869"/>
                    <a:pt x="50738" y="0"/>
                    <a:pt x="52348" y="0"/>
                  </a:cubicBezTo>
                  <a:close/>
                  <a:moveTo>
                    <a:pt x="53959" y="1739"/>
                  </a:moveTo>
                  <a:cubicBezTo>
                    <a:pt x="52348" y="869"/>
                    <a:pt x="50738" y="1739"/>
                    <a:pt x="49127" y="3478"/>
                  </a:cubicBezTo>
                  <a:cubicBezTo>
                    <a:pt x="48322" y="3478"/>
                    <a:pt x="48322" y="4347"/>
                    <a:pt x="47516" y="4347"/>
                  </a:cubicBezTo>
                  <a:cubicBezTo>
                    <a:pt x="47516" y="6086"/>
                    <a:pt x="48322" y="6956"/>
                    <a:pt x="48322" y="8695"/>
                  </a:cubicBezTo>
                  <a:cubicBezTo>
                    <a:pt x="48322" y="8695"/>
                    <a:pt x="48322" y="8695"/>
                    <a:pt x="48322" y="8695"/>
                  </a:cubicBezTo>
                  <a:cubicBezTo>
                    <a:pt x="48322" y="6956"/>
                    <a:pt x="48322" y="6086"/>
                    <a:pt x="49127" y="4347"/>
                  </a:cubicBezTo>
                  <a:cubicBezTo>
                    <a:pt x="49932" y="2608"/>
                    <a:pt x="52348" y="2608"/>
                    <a:pt x="53154" y="1739"/>
                  </a:cubicBezTo>
                  <a:cubicBezTo>
                    <a:pt x="53154" y="1739"/>
                    <a:pt x="53959" y="1739"/>
                    <a:pt x="53959" y="1739"/>
                  </a:cubicBezTo>
                  <a:close/>
                  <a:moveTo>
                    <a:pt x="62013" y="12173"/>
                  </a:moveTo>
                  <a:cubicBezTo>
                    <a:pt x="61208" y="11304"/>
                    <a:pt x="61208" y="11304"/>
                    <a:pt x="61208" y="11304"/>
                  </a:cubicBezTo>
                  <a:cubicBezTo>
                    <a:pt x="62818" y="9565"/>
                    <a:pt x="62818" y="6956"/>
                    <a:pt x="62013" y="5217"/>
                  </a:cubicBezTo>
                  <a:cubicBezTo>
                    <a:pt x="60402" y="2608"/>
                    <a:pt x="58791" y="869"/>
                    <a:pt x="57986" y="1739"/>
                  </a:cubicBezTo>
                  <a:cubicBezTo>
                    <a:pt x="58791" y="4347"/>
                    <a:pt x="61208" y="9565"/>
                    <a:pt x="58791" y="13043"/>
                  </a:cubicBezTo>
                  <a:cubicBezTo>
                    <a:pt x="57986" y="13913"/>
                    <a:pt x="56375" y="14782"/>
                    <a:pt x="53959" y="14782"/>
                  </a:cubicBezTo>
                  <a:cubicBezTo>
                    <a:pt x="53154" y="14782"/>
                    <a:pt x="53154" y="14782"/>
                    <a:pt x="53154" y="14782"/>
                  </a:cubicBezTo>
                  <a:cubicBezTo>
                    <a:pt x="53154" y="14782"/>
                    <a:pt x="53154" y="14782"/>
                    <a:pt x="53154" y="14782"/>
                  </a:cubicBezTo>
                  <a:cubicBezTo>
                    <a:pt x="52348" y="10434"/>
                    <a:pt x="53154" y="8695"/>
                    <a:pt x="54765" y="6956"/>
                  </a:cubicBezTo>
                  <a:cubicBezTo>
                    <a:pt x="54765" y="6956"/>
                    <a:pt x="54765" y="6086"/>
                    <a:pt x="55570" y="6086"/>
                  </a:cubicBezTo>
                  <a:cubicBezTo>
                    <a:pt x="55570" y="5217"/>
                    <a:pt x="54765" y="5217"/>
                    <a:pt x="54765" y="5217"/>
                  </a:cubicBezTo>
                  <a:cubicBezTo>
                    <a:pt x="53959" y="5217"/>
                    <a:pt x="53154" y="6086"/>
                    <a:pt x="52348" y="6956"/>
                  </a:cubicBezTo>
                  <a:cubicBezTo>
                    <a:pt x="51543" y="8695"/>
                    <a:pt x="50738" y="9565"/>
                    <a:pt x="49127" y="10434"/>
                  </a:cubicBezTo>
                  <a:cubicBezTo>
                    <a:pt x="49127" y="10434"/>
                    <a:pt x="49127" y="10434"/>
                    <a:pt x="49127" y="10434"/>
                  </a:cubicBezTo>
                  <a:cubicBezTo>
                    <a:pt x="49127" y="12173"/>
                    <a:pt x="49932" y="14782"/>
                    <a:pt x="48322" y="15652"/>
                  </a:cubicBezTo>
                  <a:cubicBezTo>
                    <a:pt x="48322" y="16521"/>
                    <a:pt x="48322" y="16521"/>
                    <a:pt x="48322" y="16521"/>
                  </a:cubicBezTo>
                  <a:cubicBezTo>
                    <a:pt x="48322" y="16521"/>
                    <a:pt x="48322" y="16521"/>
                    <a:pt x="48322" y="16521"/>
                  </a:cubicBezTo>
                  <a:cubicBezTo>
                    <a:pt x="42684" y="15652"/>
                    <a:pt x="37046" y="14782"/>
                    <a:pt x="31409" y="13913"/>
                  </a:cubicBezTo>
                  <a:cubicBezTo>
                    <a:pt x="25771" y="13043"/>
                    <a:pt x="20939" y="12173"/>
                    <a:pt x="16107" y="12173"/>
                  </a:cubicBezTo>
                  <a:cubicBezTo>
                    <a:pt x="16107" y="12173"/>
                    <a:pt x="16107" y="12173"/>
                    <a:pt x="16107" y="12173"/>
                  </a:cubicBezTo>
                  <a:cubicBezTo>
                    <a:pt x="12080" y="12173"/>
                    <a:pt x="8859" y="13043"/>
                    <a:pt x="5637" y="14782"/>
                  </a:cubicBezTo>
                  <a:cubicBezTo>
                    <a:pt x="7248" y="13913"/>
                    <a:pt x="8859" y="13913"/>
                    <a:pt x="10469" y="13913"/>
                  </a:cubicBezTo>
                  <a:cubicBezTo>
                    <a:pt x="14496" y="13913"/>
                    <a:pt x="19328" y="15652"/>
                    <a:pt x="23355" y="16521"/>
                  </a:cubicBezTo>
                  <a:cubicBezTo>
                    <a:pt x="24966" y="16521"/>
                    <a:pt x="24966" y="16521"/>
                    <a:pt x="24966" y="16521"/>
                  </a:cubicBezTo>
                  <a:cubicBezTo>
                    <a:pt x="27382" y="15652"/>
                    <a:pt x="29798" y="14782"/>
                    <a:pt x="32214" y="14782"/>
                  </a:cubicBezTo>
                  <a:cubicBezTo>
                    <a:pt x="32214" y="14782"/>
                    <a:pt x="32214" y="14782"/>
                    <a:pt x="32214" y="14782"/>
                  </a:cubicBezTo>
                  <a:cubicBezTo>
                    <a:pt x="36241" y="14782"/>
                    <a:pt x="39463" y="15652"/>
                    <a:pt x="43489" y="16521"/>
                  </a:cubicBezTo>
                  <a:cubicBezTo>
                    <a:pt x="44295" y="16521"/>
                    <a:pt x="45906" y="17391"/>
                    <a:pt x="46711" y="17391"/>
                  </a:cubicBezTo>
                  <a:cubicBezTo>
                    <a:pt x="48322" y="17391"/>
                    <a:pt x="48322" y="17391"/>
                    <a:pt x="48322" y="17391"/>
                  </a:cubicBezTo>
                  <a:cubicBezTo>
                    <a:pt x="47516" y="18260"/>
                    <a:pt x="47516" y="18260"/>
                    <a:pt x="47516" y="18260"/>
                  </a:cubicBezTo>
                  <a:cubicBezTo>
                    <a:pt x="45100" y="20000"/>
                    <a:pt x="42684" y="20869"/>
                    <a:pt x="40268" y="20869"/>
                  </a:cubicBezTo>
                  <a:cubicBezTo>
                    <a:pt x="37852" y="20869"/>
                    <a:pt x="34630" y="20000"/>
                    <a:pt x="32214" y="19130"/>
                  </a:cubicBezTo>
                  <a:cubicBezTo>
                    <a:pt x="29798" y="18260"/>
                    <a:pt x="27382" y="17391"/>
                    <a:pt x="24966" y="17391"/>
                  </a:cubicBezTo>
                  <a:cubicBezTo>
                    <a:pt x="24161" y="17391"/>
                    <a:pt x="24161" y="17391"/>
                    <a:pt x="24161" y="17391"/>
                  </a:cubicBezTo>
                  <a:cubicBezTo>
                    <a:pt x="24161" y="17391"/>
                    <a:pt x="24966" y="17391"/>
                    <a:pt x="24966" y="17391"/>
                  </a:cubicBezTo>
                  <a:cubicBezTo>
                    <a:pt x="28993" y="19130"/>
                    <a:pt x="33020" y="20869"/>
                    <a:pt x="37046" y="20869"/>
                  </a:cubicBezTo>
                  <a:cubicBezTo>
                    <a:pt x="37852" y="20869"/>
                    <a:pt x="38657" y="20869"/>
                    <a:pt x="39463" y="20869"/>
                  </a:cubicBezTo>
                  <a:cubicBezTo>
                    <a:pt x="49127" y="20869"/>
                    <a:pt x="57986" y="17391"/>
                    <a:pt x="66040" y="13913"/>
                  </a:cubicBezTo>
                  <a:cubicBezTo>
                    <a:pt x="67651" y="13913"/>
                    <a:pt x="69261" y="13043"/>
                    <a:pt x="70872" y="12173"/>
                  </a:cubicBezTo>
                  <a:cubicBezTo>
                    <a:pt x="70872" y="12173"/>
                    <a:pt x="70872" y="12173"/>
                    <a:pt x="70872" y="12173"/>
                  </a:cubicBezTo>
                  <a:cubicBezTo>
                    <a:pt x="70067" y="11304"/>
                    <a:pt x="70067" y="10434"/>
                    <a:pt x="70067" y="10434"/>
                  </a:cubicBezTo>
                  <a:cubicBezTo>
                    <a:pt x="70872" y="8695"/>
                    <a:pt x="73288" y="7826"/>
                    <a:pt x="75704" y="6086"/>
                  </a:cubicBezTo>
                  <a:cubicBezTo>
                    <a:pt x="78120" y="6086"/>
                    <a:pt x="79731" y="5217"/>
                    <a:pt x="80536" y="4347"/>
                  </a:cubicBezTo>
                  <a:cubicBezTo>
                    <a:pt x="81342" y="3478"/>
                    <a:pt x="81342" y="3478"/>
                    <a:pt x="81342" y="3478"/>
                  </a:cubicBezTo>
                  <a:cubicBezTo>
                    <a:pt x="74093" y="5217"/>
                    <a:pt x="67651" y="7826"/>
                    <a:pt x="62013" y="12173"/>
                  </a:cubicBezTo>
                  <a:close/>
                  <a:moveTo>
                    <a:pt x="101476" y="85217"/>
                  </a:moveTo>
                  <a:cubicBezTo>
                    <a:pt x="101476" y="85217"/>
                    <a:pt x="100671" y="85217"/>
                    <a:pt x="100671" y="85217"/>
                  </a:cubicBezTo>
                  <a:cubicBezTo>
                    <a:pt x="99865" y="85217"/>
                    <a:pt x="99865" y="85217"/>
                    <a:pt x="99865" y="85217"/>
                  </a:cubicBezTo>
                  <a:cubicBezTo>
                    <a:pt x="99865" y="84347"/>
                    <a:pt x="99865" y="84347"/>
                    <a:pt x="99865" y="84347"/>
                  </a:cubicBezTo>
                  <a:cubicBezTo>
                    <a:pt x="99060" y="73913"/>
                    <a:pt x="103892" y="64347"/>
                    <a:pt x="108724" y="55652"/>
                  </a:cubicBezTo>
                  <a:cubicBezTo>
                    <a:pt x="113557" y="46956"/>
                    <a:pt x="118389" y="39130"/>
                    <a:pt x="117583" y="29565"/>
                  </a:cubicBezTo>
                  <a:cubicBezTo>
                    <a:pt x="115973" y="13043"/>
                    <a:pt x="104697" y="3478"/>
                    <a:pt x="88590" y="3478"/>
                  </a:cubicBezTo>
                  <a:cubicBezTo>
                    <a:pt x="86174" y="3478"/>
                    <a:pt x="83758" y="3478"/>
                    <a:pt x="81342" y="3478"/>
                  </a:cubicBezTo>
                  <a:cubicBezTo>
                    <a:pt x="82147" y="4347"/>
                    <a:pt x="82147" y="4347"/>
                    <a:pt x="82147" y="4347"/>
                  </a:cubicBezTo>
                  <a:cubicBezTo>
                    <a:pt x="82147" y="5217"/>
                    <a:pt x="82147" y="5217"/>
                    <a:pt x="82147" y="6086"/>
                  </a:cubicBezTo>
                  <a:cubicBezTo>
                    <a:pt x="81342" y="7826"/>
                    <a:pt x="79731" y="8695"/>
                    <a:pt x="77315" y="9565"/>
                  </a:cubicBezTo>
                  <a:cubicBezTo>
                    <a:pt x="74899" y="9565"/>
                    <a:pt x="72483" y="10434"/>
                    <a:pt x="71677" y="12173"/>
                  </a:cubicBezTo>
                  <a:cubicBezTo>
                    <a:pt x="78120" y="9565"/>
                    <a:pt x="85369" y="6956"/>
                    <a:pt x="92617" y="6956"/>
                  </a:cubicBezTo>
                  <a:cubicBezTo>
                    <a:pt x="97449" y="6956"/>
                    <a:pt x="102281" y="7826"/>
                    <a:pt x="106308" y="10434"/>
                  </a:cubicBezTo>
                  <a:cubicBezTo>
                    <a:pt x="107114" y="10434"/>
                    <a:pt x="107114" y="10434"/>
                    <a:pt x="107114" y="10434"/>
                  </a:cubicBezTo>
                  <a:cubicBezTo>
                    <a:pt x="107114" y="10434"/>
                    <a:pt x="107114" y="10434"/>
                    <a:pt x="107114" y="10434"/>
                  </a:cubicBezTo>
                  <a:cubicBezTo>
                    <a:pt x="116778" y="23478"/>
                    <a:pt x="110335" y="34782"/>
                    <a:pt x="104697" y="45217"/>
                  </a:cubicBezTo>
                  <a:cubicBezTo>
                    <a:pt x="101476" y="50434"/>
                    <a:pt x="99060" y="55652"/>
                    <a:pt x="98255" y="61739"/>
                  </a:cubicBezTo>
                  <a:cubicBezTo>
                    <a:pt x="96644" y="66086"/>
                    <a:pt x="97449" y="69565"/>
                    <a:pt x="97449" y="73043"/>
                  </a:cubicBezTo>
                  <a:cubicBezTo>
                    <a:pt x="98255" y="62608"/>
                    <a:pt x="101476" y="54782"/>
                    <a:pt x="105503" y="47826"/>
                  </a:cubicBezTo>
                  <a:cubicBezTo>
                    <a:pt x="108724" y="40869"/>
                    <a:pt x="111946" y="33913"/>
                    <a:pt x="112751" y="24347"/>
                  </a:cubicBezTo>
                  <a:cubicBezTo>
                    <a:pt x="111946" y="23478"/>
                    <a:pt x="111140" y="21739"/>
                    <a:pt x="111946" y="20869"/>
                  </a:cubicBezTo>
                  <a:cubicBezTo>
                    <a:pt x="111946" y="20869"/>
                    <a:pt x="111946" y="20869"/>
                    <a:pt x="112751" y="20869"/>
                  </a:cubicBezTo>
                  <a:cubicBezTo>
                    <a:pt x="112751" y="20869"/>
                    <a:pt x="112751" y="20869"/>
                    <a:pt x="112751" y="20869"/>
                  </a:cubicBezTo>
                  <a:cubicBezTo>
                    <a:pt x="113557" y="20869"/>
                    <a:pt x="114362" y="20869"/>
                    <a:pt x="115167" y="22608"/>
                  </a:cubicBezTo>
                  <a:cubicBezTo>
                    <a:pt x="115167" y="22608"/>
                    <a:pt x="115167" y="22608"/>
                    <a:pt x="115167" y="22608"/>
                  </a:cubicBezTo>
                  <a:cubicBezTo>
                    <a:pt x="116778" y="37391"/>
                    <a:pt x="111946" y="47826"/>
                    <a:pt x="107114" y="57391"/>
                  </a:cubicBezTo>
                  <a:cubicBezTo>
                    <a:pt x="103892" y="63478"/>
                    <a:pt x="100671" y="70434"/>
                    <a:pt x="99060" y="77391"/>
                  </a:cubicBezTo>
                  <a:cubicBezTo>
                    <a:pt x="99060" y="78260"/>
                    <a:pt x="99060" y="78260"/>
                    <a:pt x="99060" y="78260"/>
                  </a:cubicBezTo>
                  <a:cubicBezTo>
                    <a:pt x="99060" y="81739"/>
                    <a:pt x="99865" y="84347"/>
                    <a:pt x="99865" y="88695"/>
                  </a:cubicBezTo>
                  <a:cubicBezTo>
                    <a:pt x="100671" y="91304"/>
                    <a:pt x="100671" y="93913"/>
                    <a:pt x="100671" y="97391"/>
                  </a:cubicBezTo>
                  <a:cubicBezTo>
                    <a:pt x="100671" y="107826"/>
                    <a:pt x="100671" y="117391"/>
                    <a:pt x="108724" y="119130"/>
                  </a:cubicBezTo>
                  <a:cubicBezTo>
                    <a:pt x="103892" y="115652"/>
                    <a:pt x="103892" y="107826"/>
                    <a:pt x="103892" y="100000"/>
                  </a:cubicBezTo>
                  <a:cubicBezTo>
                    <a:pt x="103892" y="97391"/>
                    <a:pt x="103892" y="97391"/>
                    <a:pt x="103892" y="97391"/>
                  </a:cubicBezTo>
                  <a:cubicBezTo>
                    <a:pt x="104697" y="97391"/>
                    <a:pt x="104697" y="97391"/>
                    <a:pt x="104697" y="97391"/>
                  </a:cubicBezTo>
                  <a:cubicBezTo>
                    <a:pt x="107114" y="100000"/>
                    <a:pt x="110335" y="100869"/>
                    <a:pt x="113557" y="100869"/>
                  </a:cubicBezTo>
                  <a:cubicBezTo>
                    <a:pt x="115167" y="100869"/>
                    <a:pt x="116778" y="100000"/>
                    <a:pt x="118389" y="99130"/>
                  </a:cubicBezTo>
                  <a:cubicBezTo>
                    <a:pt x="118389" y="97391"/>
                    <a:pt x="118389" y="94782"/>
                    <a:pt x="118389" y="92173"/>
                  </a:cubicBezTo>
                  <a:cubicBezTo>
                    <a:pt x="118389" y="89565"/>
                    <a:pt x="118389" y="86956"/>
                    <a:pt x="118389" y="85217"/>
                  </a:cubicBezTo>
                  <a:cubicBezTo>
                    <a:pt x="118389" y="85217"/>
                    <a:pt x="118389" y="85217"/>
                    <a:pt x="118389" y="85217"/>
                  </a:cubicBezTo>
                  <a:cubicBezTo>
                    <a:pt x="117583" y="86086"/>
                    <a:pt x="116778" y="86086"/>
                    <a:pt x="115973" y="86086"/>
                  </a:cubicBezTo>
                  <a:cubicBezTo>
                    <a:pt x="115167" y="86086"/>
                    <a:pt x="114362" y="86086"/>
                    <a:pt x="113557" y="86086"/>
                  </a:cubicBezTo>
                  <a:cubicBezTo>
                    <a:pt x="111140" y="85217"/>
                    <a:pt x="109530" y="84347"/>
                    <a:pt x="107919" y="85217"/>
                  </a:cubicBezTo>
                  <a:cubicBezTo>
                    <a:pt x="105503" y="86086"/>
                    <a:pt x="105503" y="86086"/>
                    <a:pt x="105503" y="86086"/>
                  </a:cubicBezTo>
                  <a:cubicBezTo>
                    <a:pt x="107114" y="84347"/>
                    <a:pt x="107114" y="84347"/>
                    <a:pt x="107114" y="84347"/>
                  </a:cubicBezTo>
                  <a:cubicBezTo>
                    <a:pt x="110335" y="80869"/>
                    <a:pt x="114362" y="80869"/>
                    <a:pt x="118389" y="84347"/>
                  </a:cubicBezTo>
                  <a:cubicBezTo>
                    <a:pt x="118389" y="84347"/>
                    <a:pt x="118389" y="84347"/>
                    <a:pt x="118389" y="84347"/>
                  </a:cubicBezTo>
                  <a:cubicBezTo>
                    <a:pt x="118389" y="83478"/>
                    <a:pt x="117583" y="82608"/>
                    <a:pt x="117583" y="81739"/>
                  </a:cubicBezTo>
                  <a:cubicBezTo>
                    <a:pt x="116778" y="80869"/>
                    <a:pt x="115167" y="80869"/>
                    <a:pt x="114362" y="80869"/>
                  </a:cubicBezTo>
                  <a:cubicBezTo>
                    <a:pt x="111946" y="80869"/>
                    <a:pt x="109530" y="81739"/>
                    <a:pt x="107114" y="83478"/>
                  </a:cubicBezTo>
                  <a:cubicBezTo>
                    <a:pt x="104697" y="84347"/>
                    <a:pt x="103087" y="85217"/>
                    <a:pt x="101476" y="85217"/>
                  </a:cubicBezTo>
                  <a:close/>
                  <a:moveTo>
                    <a:pt x="70872" y="10434"/>
                  </a:moveTo>
                  <a:cubicBezTo>
                    <a:pt x="72483" y="9565"/>
                    <a:pt x="74899" y="8695"/>
                    <a:pt x="76510" y="7826"/>
                  </a:cubicBezTo>
                  <a:cubicBezTo>
                    <a:pt x="78926" y="6956"/>
                    <a:pt x="80536" y="6956"/>
                    <a:pt x="81342" y="6086"/>
                  </a:cubicBezTo>
                  <a:cubicBezTo>
                    <a:pt x="81342" y="6086"/>
                    <a:pt x="81342" y="5217"/>
                    <a:pt x="81342" y="5217"/>
                  </a:cubicBezTo>
                  <a:cubicBezTo>
                    <a:pt x="79731" y="6086"/>
                    <a:pt x="78120" y="6956"/>
                    <a:pt x="76510" y="7826"/>
                  </a:cubicBezTo>
                  <a:cubicBezTo>
                    <a:pt x="74093" y="8695"/>
                    <a:pt x="71677" y="9565"/>
                    <a:pt x="70872" y="10434"/>
                  </a:cubicBezTo>
                  <a:close/>
                  <a:moveTo>
                    <a:pt x="45100" y="18260"/>
                  </a:moveTo>
                  <a:cubicBezTo>
                    <a:pt x="44295" y="18260"/>
                    <a:pt x="43489" y="18260"/>
                    <a:pt x="42684" y="17391"/>
                  </a:cubicBezTo>
                  <a:cubicBezTo>
                    <a:pt x="39463" y="16521"/>
                    <a:pt x="36241" y="16521"/>
                    <a:pt x="32214" y="16521"/>
                  </a:cubicBezTo>
                  <a:cubicBezTo>
                    <a:pt x="31409" y="16521"/>
                    <a:pt x="29798" y="16521"/>
                    <a:pt x="28187" y="16521"/>
                  </a:cubicBezTo>
                  <a:cubicBezTo>
                    <a:pt x="29798" y="17391"/>
                    <a:pt x="30604" y="17391"/>
                    <a:pt x="32214" y="17391"/>
                  </a:cubicBezTo>
                  <a:cubicBezTo>
                    <a:pt x="35436" y="18260"/>
                    <a:pt x="37852" y="19130"/>
                    <a:pt x="40268" y="19130"/>
                  </a:cubicBezTo>
                  <a:cubicBezTo>
                    <a:pt x="41879" y="19130"/>
                    <a:pt x="43489" y="19130"/>
                    <a:pt x="45100" y="18260"/>
                  </a:cubicBezTo>
                  <a:close/>
                  <a:moveTo>
                    <a:pt x="113557" y="23478"/>
                  </a:moveTo>
                  <a:cubicBezTo>
                    <a:pt x="113557" y="22608"/>
                    <a:pt x="113557" y="22608"/>
                    <a:pt x="112751" y="21739"/>
                  </a:cubicBezTo>
                  <a:cubicBezTo>
                    <a:pt x="113557" y="22608"/>
                    <a:pt x="113557" y="23478"/>
                    <a:pt x="113557" y="23478"/>
                  </a:cubicBezTo>
                  <a:cubicBezTo>
                    <a:pt x="113557" y="24347"/>
                    <a:pt x="113557" y="24347"/>
                    <a:pt x="113557" y="24347"/>
                  </a:cubicBezTo>
                  <a:cubicBezTo>
                    <a:pt x="113557" y="24347"/>
                    <a:pt x="113557" y="24347"/>
                    <a:pt x="113557" y="24347"/>
                  </a:cubicBezTo>
                  <a:cubicBezTo>
                    <a:pt x="113557" y="34782"/>
                    <a:pt x="109530" y="41739"/>
                    <a:pt x="106308" y="48695"/>
                  </a:cubicBezTo>
                  <a:cubicBezTo>
                    <a:pt x="103087" y="55652"/>
                    <a:pt x="99060" y="62608"/>
                    <a:pt x="99060" y="73043"/>
                  </a:cubicBezTo>
                  <a:cubicBezTo>
                    <a:pt x="100671" y="66956"/>
                    <a:pt x="103087" y="61739"/>
                    <a:pt x="105503" y="57391"/>
                  </a:cubicBezTo>
                  <a:cubicBezTo>
                    <a:pt x="111140" y="46956"/>
                    <a:pt x="115973" y="37391"/>
                    <a:pt x="113557" y="23478"/>
                  </a:cubicBezTo>
                  <a:close/>
                  <a:moveTo>
                    <a:pt x="116778" y="85217"/>
                  </a:moveTo>
                  <a:cubicBezTo>
                    <a:pt x="114362" y="82608"/>
                    <a:pt x="111946" y="82608"/>
                    <a:pt x="109530" y="83478"/>
                  </a:cubicBezTo>
                  <a:cubicBezTo>
                    <a:pt x="111140" y="83478"/>
                    <a:pt x="112751" y="84347"/>
                    <a:pt x="113557" y="84347"/>
                  </a:cubicBezTo>
                  <a:cubicBezTo>
                    <a:pt x="115167" y="85217"/>
                    <a:pt x="115973" y="85217"/>
                    <a:pt x="116778" y="85217"/>
                  </a:cubicBezTo>
                  <a:close/>
                  <a:moveTo>
                    <a:pt x="106308" y="86956"/>
                  </a:moveTo>
                  <a:cubicBezTo>
                    <a:pt x="114362" y="86956"/>
                    <a:pt x="114362" y="86956"/>
                    <a:pt x="114362" y="86956"/>
                  </a:cubicBezTo>
                  <a:cubicBezTo>
                    <a:pt x="115167" y="86956"/>
                    <a:pt x="115167" y="86956"/>
                    <a:pt x="115167" y="86956"/>
                  </a:cubicBezTo>
                  <a:cubicBezTo>
                    <a:pt x="117583" y="88695"/>
                    <a:pt x="117583" y="93913"/>
                    <a:pt x="117583" y="98260"/>
                  </a:cubicBezTo>
                  <a:cubicBezTo>
                    <a:pt x="117583" y="99130"/>
                    <a:pt x="117583" y="99130"/>
                    <a:pt x="117583" y="99130"/>
                  </a:cubicBezTo>
                  <a:cubicBezTo>
                    <a:pt x="116778" y="99130"/>
                    <a:pt x="116778" y="99130"/>
                    <a:pt x="116778" y="99130"/>
                  </a:cubicBezTo>
                  <a:cubicBezTo>
                    <a:pt x="111140" y="100000"/>
                    <a:pt x="106308" y="97391"/>
                    <a:pt x="104697" y="93913"/>
                  </a:cubicBezTo>
                  <a:cubicBezTo>
                    <a:pt x="103892" y="91304"/>
                    <a:pt x="103892" y="88695"/>
                    <a:pt x="106308" y="86956"/>
                  </a:cubicBezTo>
                  <a:close/>
                  <a:moveTo>
                    <a:pt x="114362" y="87826"/>
                  </a:moveTo>
                  <a:cubicBezTo>
                    <a:pt x="107114" y="87826"/>
                    <a:pt x="107114" y="87826"/>
                    <a:pt x="107114" y="87826"/>
                  </a:cubicBezTo>
                  <a:cubicBezTo>
                    <a:pt x="105503" y="89565"/>
                    <a:pt x="104697" y="91304"/>
                    <a:pt x="105503" y="93043"/>
                  </a:cubicBezTo>
                  <a:cubicBezTo>
                    <a:pt x="107114" y="96521"/>
                    <a:pt x="111140" y="98260"/>
                    <a:pt x="115973" y="97391"/>
                  </a:cubicBezTo>
                  <a:cubicBezTo>
                    <a:pt x="116778" y="92173"/>
                    <a:pt x="115973" y="89565"/>
                    <a:pt x="114362" y="87826"/>
                  </a:cubicBezTo>
                  <a:close/>
                </a:path>
              </a:pathLst>
            </a:custGeom>
            <a:solidFill>
              <a:srgbClr val="4D290A"/>
            </a:solidFill>
            <a:ln>
              <a:noFill/>
            </a:ln>
          </p:spPr>
          <p:txBody>
            <a:bodyPr anchorCtr="0" anchor="t" bIns="45700" lIns="91425" rIns="91425" tIns="45700">
              <a:noAutofit/>
            </a:bodyPr>
            <a:lstStyle/>
            <a:p>
              <a:pPr indent="0" lvl="0" marL="0" marR="0" rtl="0" algn="l">
                <a:spcBef>
                  <a:spcPts val="0"/>
                </a:spcBef>
                <a:buNone/>
              </a:pPr>
              <a:r>
                <a:t/>
              </a:r>
              <a:endParaRPr sz="1800">
                <a:solidFill>
                  <a:schemeClr val="dk1"/>
                </a:solidFill>
                <a:latin typeface="Quattrocento Sans"/>
                <a:ea typeface="Quattrocento Sans"/>
                <a:cs typeface="Quattrocento Sans"/>
                <a:sym typeface="Quattrocento Sans"/>
              </a:endParaRPr>
            </a:p>
          </p:txBody>
        </p:sp>
        <p:sp>
          <p:nvSpPr>
            <p:cNvPr id="198" name="Shape 198"/>
            <p:cNvSpPr/>
            <p:nvPr/>
          </p:nvSpPr>
          <p:spPr>
            <a:xfrm flipH="1" rot="5400000">
              <a:off x="5232713" y="721147"/>
              <a:ext cx="424200" cy="544500"/>
            </a:xfrm>
            <a:custGeom>
              <a:pathLst>
                <a:path extrusionOk="0" h="120000" w="120000">
                  <a:moveTo>
                    <a:pt x="41777" y="104313"/>
                  </a:moveTo>
                  <a:cubicBezTo>
                    <a:pt x="55111" y="104313"/>
                    <a:pt x="67555" y="93333"/>
                    <a:pt x="80888" y="89411"/>
                  </a:cubicBezTo>
                  <a:cubicBezTo>
                    <a:pt x="72888" y="94117"/>
                    <a:pt x="56000" y="105098"/>
                    <a:pt x="41777" y="108235"/>
                  </a:cubicBezTo>
                  <a:cubicBezTo>
                    <a:pt x="24888" y="112156"/>
                    <a:pt x="0" y="112941"/>
                    <a:pt x="0" y="97254"/>
                  </a:cubicBezTo>
                  <a:cubicBezTo>
                    <a:pt x="5333" y="96470"/>
                    <a:pt x="888" y="103529"/>
                    <a:pt x="3555" y="104313"/>
                  </a:cubicBezTo>
                  <a:cubicBezTo>
                    <a:pt x="33777" y="116078"/>
                    <a:pt x="57777" y="88627"/>
                    <a:pt x="86222" y="85490"/>
                  </a:cubicBezTo>
                  <a:cubicBezTo>
                    <a:pt x="87111" y="81568"/>
                    <a:pt x="88888" y="78431"/>
                    <a:pt x="88888" y="73725"/>
                  </a:cubicBezTo>
                  <a:cubicBezTo>
                    <a:pt x="96888" y="66666"/>
                    <a:pt x="116444" y="36078"/>
                    <a:pt x="111111" y="17254"/>
                  </a:cubicBezTo>
                  <a:cubicBezTo>
                    <a:pt x="109333" y="9411"/>
                    <a:pt x="96888" y="0"/>
                    <a:pt x="89777" y="11764"/>
                  </a:cubicBezTo>
                  <a:cubicBezTo>
                    <a:pt x="86222" y="7058"/>
                    <a:pt x="95111" y="3137"/>
                    <a:pt x="101333" y="3921"/>
                  </a:cubicBezTo>
                  <a:cubicBezTo>
                    <a:pt x="111111" y="4705"/>
                    <a:pt x="116444" y="14117"/>
                    <a:pt x="117333" y="23529"/>
                  </a:cubicBezTo>
                  <a:cubicBezTo>
                    <a:pt x="120000" y="43921"/>
                    <a:pt x="98666" y="70588"/>
                    <a:pt x="95111" y="83137"/>
                  </a:cubicBezTo>
                  <a:cubicBezTo>
                    <a:pt x="118222" y="82352"/>
                    <a:pt x="112000" y="120000"/>
                    <a:pt x="88888" y="107450"/>
                  </a:cubicBezTo>
                  <a:cubicBezTo>
                    <a:pt x="86222" y="101960"/>
                    <a:pt x="87111" y="94117"/>
                    <a:pt x="84444" y="88627"/>
                  </a:cubicBezTo>
                  <a:cubicBezTo>
                    <a:pt x="69333" y="88627"/>
                    <a:pt x="56000" y="99607"/>
                    <a:pt x="41777" y="104313"/>
                  </a:cubicBezTo>
                  <a:close/>
                  <a:moveTo>
                    <a:pt x="90666" y="83921"/>
                  </a:moveTo>
                  <a:cubicBezTo>
                    <a:pt x="99555" y="65882"/>
                    <a:pt x="115555" y="49411"/>
                    <a:pt x="113777" y="28235"/>
                  </a:cubicBezTo>
                  <a:cubicBezTo>
                    <a:pt x="112000" y="50980"/>
                    <a:pt x="93333" y="65098"/>
                    <a:pt x="90666" y="83921"/>
                  </a:cubicBezTo>
                  <a:close/>
                  <a:moveTo>
                    <a:pt x="101333" y="86274"/>
                  </a:moveTo>
                  <a:cubicBezTo>
                    <a:pt x="104000" y="92549"/>
                    <a:pt x="107555" y="94901"/>
                    <a:pt x="104888" y="100392"/>
                  </a:cubicBezTo>
                  <a:cubicBezTo>
                    <a:pt x="113777" y="98039"/>
                    <a:pt x="105777" y="87843"/>
                    <a:pt x="101333" y="86274"/>
                  </a:cubicBezTo>
                  <a:close/>
                  <a:moveTo>
                    <a:pt x="92444" y="86274"/>
                  </a:moveTo>
                  <a:cubicBezTo>
                    <a:pt x="88888" y="89411"/>
                    <a:pt x="88888" y="98039"/>
                    <a:pt x="90666" y="102745"/>
                  </a:cubicBezTo>
                  <a:cubicBezTo>
                    <a:pt x="96000" y="103529"/>
                    <a:pt x="97777" y="105882"/>
                    <a:pt x="102222" y="104313"/>
                  </a:cubicBezTo>
                  <a:cubicBezTo>
                    <a:pt x="106666" y="94901"/>
                    <a:pt x="101333" y="87058"/>
                    <a:pt x="92444" y="86274"/>
                  </a:cubicBezTo>
                  <a:close/>
                </a:path>
              </a:pathLst>
            </a:custGeom>
            <a:solidFill>
              <a:srgbClr val="4D290A"/>
            </a:solidFill>
            <a:ln>
              <a:noFill/>
            </a:ln>
          </p:spPr>
          <p:txBody>
            <a:bodyPr anchorCtr="0" anchor="t" bIns="45700" lIns="91425" rIns="91425" tIns="45700">
              <a:noAutofit/>
            </a:bodyPr>
            <a:lstStyle/>
            <a:p>
              <a:pPr indent="0" lvl="0" marL="0" marR="0" rtl="0" algn="l">
                <a:spcBef>
                  <a:spcPts val="0"/>
                </a:spcBef>
                <a:buNone/>
              </a:pPr>
              <a:r>
                <a:t/>
              </a:r>
              <a:endParaRPr sz="1800">
                <a:solidFill>
                  <a:schemeClr val="dk1"/>
                </a:solidFill>
                <a:latin typeface="Quattrocento Sans"/>
                <a:ea typeface="Quattrocento Sans"/>
                <a:cs typeface="Quattrocento Sans"/>
                <a:sym typeface="Quattrocento Sans"/>
              </a:endParaRPr>
            </a:p>
          </p:txBody>
        </p:sp>
        <p:sp>
          <p:nvSpPr>
            <p:cNvPr id="199" name="Shape 199"/>
            <p:cNvSpPr/>
            <p:nvPr/>
          </p:nvSpPr>
          <p:spPr>
            <a:xfrm flipH="1" rot="5400000">
              <a:off x="5241805" y="749738"/>
              <a:ext cx="428400" cy="492000"/>
            </a:xfrm>
            <a:custGeom>
              <a:pathLst>
                <a:path extrusionOk="0" h="120000" w="120000">
                  <a:moveTo>
                    <a:pt x="22941" y="120000"/>
                  </a:moveTo>
                  <a:cubicBezTo>
                    <a:pt x="14117" y="120000"/>
                    <a:pt x="7941" y="118260"/>
                    <a:pt x="4411" y="113913"/>
                  </a:cubicBezTo>
                  <a:cubicBezTo>
                    <a:pt x="1764" y="112173"/>
                    <a:pt x="0" y="108695"/>
                    <a:pt x="0" y="104347"/>
                  </a:cubicBezTo>
                  <a:cubicBezTo>
                    <a:pt x="0" y="104347"/>
                    <a:pt x="0" y="104347"/>
                    <a:pt x="0" y="104347"/>
                  </a:cubicBezTo>
                  <a:cubicBezTo>
                    <a:pt x="882" y="103478"/>
                    <a:pt x="882" y="103478"/>
                    <a:pt x="882" y="103478"/>
                  </a:cubicBezTo>
                  <a:cubicBezTo>
                    <a:pt x="1764" y="103478"/>
                    <a:pt x="2647" y="103478"/>
                    <a:pt x="3529" y="104347"/>
                  </a:cubicBezTo>
                  <a:cubicBezTo>
                    <a:pt x="4411" y="105217"/>
                    <a:pt x="4411" y="106956"/>
                    <a:pt x="4411" y="107826"/>
                  </a:cubicBezTo>
                  <a:cubicBezTo>
                    <a:pt x="4411" y="109565"/>
                    <a:pt x="4411" y="111304"/>
                    <a:pt x="5294" y="111304"/>
                  </a:cubicBezTo>
                  <a:cubicBezTo>
                    <a:pt x="9705" y="113913"/>
                    <a:pt x="15000" y="114782"/>
                    <a:pt x="20294" y="114782"/>
                  </a:cubicBezTo>
                  <a:cubicBezTo>
                    <a:pt x="32647" y="114782"/>
                    <a:pt x="43235" y="108695"/>
                    <a:pt x="55588" y="102608"/>
                  </a:cubicBezTo>
                  <a:cubicBezTo>
                    <a:pt x="65294" y="97391"/>
                    <a:pt x="75000" y="92173"/>
                    <a:pt x="85588" y="90434"/>
                  </a:cubicBezTo>
                  <a:cubicBezTo>
                    <a:pt x="85588" y="90434"/>
                    <a:pt x="85588" y="90434"/>
                    <a:pt x="85588" y="90434"/>
                  </a:cubicBezTo>
                  <a:cubicBezTo>
                    <a:pt x="87352" y="86956"/>
                    <a:pt x="88235" y="83478"/>
                    <a:pt x="88235" y="78260"/>
                  </a:cubicBezTo>
                  <a:cubicBezTo>
                    <a:pt x="88235" y="78260"/>
                    <a:pt x="88235" y="78260"/>
                    <a:pt x="88235" y="78260"/>
                  </a:cubicBezTo>
                  <a:cubicBezTo>
                    <a:pt x="88235" y="78260"/>
                    <a:pt x="88235" y="78260"/>
                    <a:pt x="88235" y="78260"/>
                  </a:cubicBezTo>
                  <a:cubicBezTo>
                    <a:pt x="96176" y="70434"/>
                    <a:pt x="116470" y="36521"/>
                    <a:pt x="110294" y="15652"/>
                  </a:cubicBezTo>
                  <a:cubicBezTo>
                    <a:pt x="109411" y="10434"/>
                    <a:pt x="103235" y="3478"/>
                    <a:pt x="97941" y="3478"/>
                  </a:cubicBezTo>
                  <a:cubicBezTo>
                    <a:pt x="95294" y="3478"/>
                    <a:pt x="92647" y="6086"/>
                    <a:pt x="90882" y="9565"/>
                  </a:cubicBezTo>
                  <a:cubicBezTo>
                    <a:pt x="90000" y="10434"/>
                    <a:pt x="90000" y="10434"/>
                    <a:pt x="90000" y="10434"/>
                  </a:cubicBezTo>
                  <a:cubicBezTo>
                    <a:pt x="89117" y="9565"/>
                    <a:pt x="89117" y="9565"/>
                    <a:pt x="89117" y="9565"/>
                  </a:cubicBezTo>
                  <a:cubicBezTo>
                    <a:pt x="88235" y="7826"/>
                    <a:pt x="88235" y="6956"/>
                    <a:pt x="89117" y="5217"/>
                  </a:cubicBezTo>
                  <a:cubicBezTo>
                    <a:pt x="90882" y="1739"/>
                    <a:pt x="96176" y="0"/>
                    <a:pt x="100588" y="0"/>
                  </a:cubicBezTo>
                  <a:cubicBezTo>
                    <a:pt x="100588" y="0"/>
                    <a:pt x="100588" y="0"/>
                    <a:pt x="101470" y="0"/>
                  </a:cubicBezTo>
                  <a:cubicBezTo>
                    <a:pt x="112058" y="869"/>
                    <a:pt x="117352" y="12173"/>
                    <a:pt x="118235" y="22608"/>
                  </a:cubicBezTo>
                  <a:cubicBezTo>
                    <a:pt x="120000" y="38260"/>
                    <a:pt x="110294" y="57391"/>
                    <a:pt x="103235" y="72173"/>
                  </a:cubicBezTo>
                  <a:cubicBezTo>
                    <a:pt x="99705" y="78260"/>
                    <a:pt x="97058" y="83478"/>
                    <a:pt x="96176" y="87826"/>
                  </a:cubicBezTo>
                  <a:cubicBezTo>
                    <a:pt x="105882" y="87826"/>
                    <a:pt x="110294" y="95652"/>
                    <a:pt x="110294" y="103478"/>
                  </a:cubicBezTo>
                  <a:cubicBezTo>
                    <a:pt x="110294" y="111304"/>
                    <a:pt x="105882" y="119130"/>
                    <a:pt x="97941" y="119130"/>
                  </a:cubicBezTo>
                  <a:cubicBezTo>
                    <a:pt x="94411" y="119130"/>
                    <a:pt x="91764" y="118260"/>
                    <a:pt x="88235" y="116521"/>
                  </a:cubicBezTo>
                  <a:cubicBezTo>
                    <a:pt x="88235" y="115652"/>
                    <a:pt x="88235" y="115652"/>
                    <a:pt x="88235" y="115652"/>
                  </a:cubicBezTo>
                  <a:cubicBezTo>
                    <a:pt x="88235" y="115652"/>
                    <a:pt x="88235" y="115652"/>
                    <a:pt x="88235" y="115652"/>
                  </a:cubicBezTo>
                  <a:cubicBezTo>
                    <a:pt x="86470" y="113043"/>
                    <a:pt x="86470" y="108695"/>
                    <a:pt x="85588" y="104347"/>
                  </a:cubicBezTo>
                  <a:cubicBezTo>
                    <a:pt x="85588" y="100869"/>
                    <a:pt x="85588" y="98260"/>
                    <a:pt x="84705" y="95652"/>
                  </a:cubicBezTo>
                  <a:cubicBezTo>
                    <a:pt x="83823" y="95652"/>
                    <a:pt x="83823" y="95652"/>
                    <a:pt x="82941" y="95652"/>
                  </a:cubicBezTo>
                  <a:cubicBezTo>
                    <a:pt x="81176" y="96521"/>
                    <a:pt x="81176" y="96521"/>
                    <a:pt x="81176" y="96521"/>
                  </a:cubicBezTo>
                  <a:cubicBezTo>
                    <a:pt x="80294" y="97391"/>
                    <a:pt x="78529" y="98260"/>
                    <a:pt x="76764" y="100000"/>
                  </a:cubicBezTo>
                  <a:cubicBezTo>
                    <a:pt x="67941" y="105217"/>
                    <a:pt x="53823" y="114782"/>
                    <a:pt x="42352" y="117391"/>
                  </a:cubicBezTo>
                  <a:cubicBezTo>
                    <a:pt x="36176" y="119130"/>
                    <a:pt x="29117" y="120000"/>
                    <a:pt x="22941" y="120000"/>
                  </a:cubicBezTo>
                  <a:close/>
                  <a:moveTo>
                    <a:pt x="4411" y="112173"/>
                  </a:moveTo>
                  <a:cubicBezTo>
                    <a:pt x="4411" y="113043"/>
                    <a:pt x="4411" y="113043"/>
                    <a:pt x="5294" y="113043"/>
                  </a:cubicBezTo>
                  <a:cubicBezTo>
                    <a:pt x="8823" y="116521"/>
                    <a:pt x="15000" y="119130"/>
                    <a:pt x="22941" y="119130"/>
                  </a:cubicBezTo>
                  <a:cubicBezTo>
                    <a:pt x="29117" y="119130"/>
                    <a:pt x="36176" y="117391"/>
                    <a:pt x="42352" y="116521"/>
                  </a:cubicBezTo>
                  <a:cubicBezTo>
                    <a:pt x="53823" y="113043"/>
                    <a:pt x="67058" y="104347"/>
                    <a:pt x="75882" y="99130"/>
                  </a:cubicBezTo>
                  <a:cubicBezTo>
                    <a:pt x="72352" y="100000"/>
                    <a:pt x="68823" y="101739"/>
                    <a:pt x="66176" y="103478"/>
                  </a:cubicBezTo>
                  <a:cubicBezTo>
                    <a:pt x="58235" y="107826"/>
                    <a:pt x="50294" y="112173"/>
                    <a:pt x="42352" y="112173"/>
                  </a:cubicBezTo>
                  <a:cubicBezTo>
                    <a:pt x="38823" y="112173"/>
                    <a:pt x="38823" y="112173"/>
                    <a:pt x="38823" y="112173"/>
                  </a:cubicBezTo>
                  <a:cubicBezTo>
                    <a:pt x="42352" y="111304"/>
                    <a:pt x="42352" y="111304"/>
                    <a:pt x="42352" y="111304"/>
                  </a:cubicBezTo>
                  <a:cubicBezTo>
                    <a:pt x="47647" y="109565"/>
                    <a:pt x="52058" y="106956"/>
                    <a:pt x="57352" y="104347"/>
                  </a:cubicBezTo>
                  <a:cubicBezTo>
                    <a:pt x="66176" y="99130"/>
                    <a:pt x="75000" y="93913"/>
                    <a:pt x="84705" y="93913"/>
                  </a:cubicBezTo>
                  <a:cubicBezTo>
                    <a:pt x="84705" y="93913"/>
                    <a:pt x="84705" y="93913"/>
                    <a:pt x="84705" y="93913"/>
                  </a:cubicBezTo>
                  <a:cubicBezTo>
                    <a:pt x="85588" y="93913"/>
                    <a:pt x="85588" y="93913"/>
                    <a:pt x="85588" y="93913"/>
                  </a:cubicBezTo>
                  <a:cubicBezTo>
                    <a:pt x="85588" y="93913"/>
                    <a:pt x="85588" y="93913"/>
                    <a:pt x="85588" y="93913"/>
                  </a:cubicBezTo>
                  <a:cubicBezTo>
                    <a:pt x="85588" y="93913"/>
                    <a:pt x="85588" y="93913"/>
                    <a:pt x="85588" y="93913"/>
                  </a:cubicBezTo>
                  <a:cubicBezTo>
                    <a:pt x="85588" y="94782"/>
                    <a:pt x="85588" y="94782"/>
                    <a:pt x="85588" y="94782"/>
                  </a:cubicBezTo>
                  <a:cubicBezTo>
                    <a:pt x="86470" y="97391"/>
                    <a:pt x="87352" y="100869"/>
                    <a:pt x="87352" y="104347"/>
                  </a:cubicBezTo>
                  <a:cubicBezTo>
                    <a:pt x="87352" y="107826"/>
                    <a:pt x="88235" y="112173"/>
                    <a:pt x="89117" y="114782"/>
                  </a:cubicBezTo>
                  <a:cubicBezTo>
                    <a:pt x="91764" y="116521"/>
                    <a:pt x="95294" y="117391"/>
                    <a:pt x="97941" y="117391"/>
                  </a:cubicBezTo>
                  <a:cubicBezTo>
                    <a:pt x="104117" y="117391"/>
                    <a:pt x="107647" y="112173"/>
                    <a:pt x="108529" y="106956"/>
                  </a:cubicBezTo>
                  <a:cubicBezTo>
                    <a:pt x="107647" y="107826"/>
                    <a:pt x="106764" y="108695"/>
                    <a:pt x="105000" y="108695"/>
                  </a:cubicBezTo>
                  <a:cubicBezTo>
                    <a:pt x="104117" y="108695"/>
                    <a:pt x="104117" y="108695"/>
                    <a:pt x="104117" y="108695"/>
                  </a:cubicBezTo>
                  <a:cubicBezTo>
                    <a:pt x="104117" y="110434"/>
                    <a:pt x="103235" y="111304"/>
                    <a:pt x="103235" y="112173"/>
                  </a:cubicBezTo>
                  <a:cubicBezTo>
                    <a:pt x="103235" y="112173"/>
                    <a:pt x="103235" y="112173"/>
                    <a:pt x="103235" y="112173"/>
                  </a:cubicBezTo>
                  <a:cubicBezTo>
                    <a:pt x="103235" y="112173"/>
                    <a:pt x="103235" y="112173"/>
                    <a:pt x="103235" y="112173"/>
                  </a:cubicBezTo>
                  <a:cubicBezTo>
                    <a:pt x="101470" y="113043"/>
                    <a:pt x="100588" y="113043"/>
                    <a:pt x="99705" y="113043"/>
                  </a:cubicBezTo>
                  <a:cubicBezTo>
                    <a:pt x="99705" y="113043"/>
                    <a:pt x="99705" y="113043"/>
                    <a:pt x="99705" y="113043"/>
                  </a:cubicBezTo>
                  <a:cubicBezTo>
                    <a:pt x="97941" y="113043"/>
                    <a:pt x="96176" y="113043"/>
                    <a:pt x="95294" y="112173"/>
                  </a:cubicBezTo>
                  <a:cubicBezTo>
                    <a:pt x="93529" y="112173"/>
                    <a:pt x="92647" y="111304"/>
                    <a:pt x="90882" y="111304"/>
                  </a:cubicBezTo>
                  <a:cubicBezTo>
                    <a:pt x="90882" y="111304"/>
                    <a:pt x="90882" y="111304"/>
                    <a:pt x="90882" y="111304"/>
                  </a:cubicBezTo>
                  <a:cubicBezTo>
                    <a:pt x="90882" y="111304"/>
                    <a:pt x="90882" y="111304"/>
                    <a:pt x="90882" y="111304"/>
                  </a:cubicBezTo>
                  <a:cubicBezTo>
                    <a:pt x="88235" y="106086"/>
                    <a:pt x="88235" y="95652"/>
                    <a:pt x="91764" y="91304"/>
                  </a:cubicBezTo>
                  <a:cubicBezTo>
                    <a:pt x="92647" y="91304"/>
                    <a:pt x="92647" y="91304"/>
                    <a:pt x="92647" y="91304"/>
                  </a:cubicBezTo>
                  <a:cubicBezTo>
                    <a:pt x="92647" y="91304"/>
                    <a:pt x="92647" y="91304"/>
                    <a:pt x="92647" y="91304"/>
                  </a:cubicBezTo>
                  <a:cubicBezTo>
                    <a:pt x="97058" y="92173"/>
                    <a:pt x="100588" y="93913"/>
                    <a:pt x="102352" y="97391"/>
                  </a:cubicBezTo>
                  <a:cubicBezTo>
                    <a:pt x="104117" y="100869"/>
                    <a:pt x="105000" y="104347"/>
                    <a:pt x="104117" y="107826"/>
                  </a:cubicBezTo>
                  <a:cubicBezTo>
                    <a:pt x="104117" y="107826"/>
                    <a:pt x="104117" y="107826"/>
                    <a:pt x="104117" y="107826"/>
                  </a:cubicBezTo>
                  <a:cubicBezTo>
                    <a:pt x="106764" y="103478"/>
                    <a:pt x="105000" y="100869"/>
                    <a:pt x="103235" y="97391"/>
                  </a:cubicBezTo>
                  <a:cubicBezTo>
                    <a:pt x="102352" y="95652"/>
                    <a:pt x="101470" y="94782"/>
                    <a:pt x="100588" y="92173"/>
                  </a:cubicBezTo>
                  <a:cubicBezTo>
                    <a:pt x="100588" y="91304"/>
                    <a:pt x="100588" y="91304"/>
                    <a:pt x="100588" y="91304"/>
                  </a:cubicBezTo>
                  <a:cubicBezTo>
                    <a:pt x="101470" y="91304"/>
                    <a:pt x="101470" y="91304"/>
                    <a:pt x="101470" y="91304"/>
                  </a:cubicBezTo>
                  <a:cubicBezTo>
                    <a:pt x="103235" y="92173"/>
                    <a:pt x="106764" y="94782"/>
                    <a:pt x="108529" y="98260"/>
                  </a:cubicBezTo>
                  <a:cubicBezTo>
                    <a:pt x="106764" y="93043"/>
                    <a:pt x="102352" y="88695"/>
                    <a:pt x="95294" y="88695"/>
                  </a:cubicBezTo>
                  <a:cubicBezTo>
                    <a:pt x="94411" y="88695"/>
                    <a:pt x="94411" y="88695"/>
                    <a:pt x="94411" y="88695"/>
                  </a:cubicBezTo>
                  <a:cubicBezTo>
                    <a:pt x="94411" y="87826"/>
                    <a:pt x="94411" y="87826"/>
                    <a:pt x="94411" y="87826"/>
                  </a:cubicBezTo>
                  <a:cubicBezTo>
                    <a:pt x="95294" y="84347"/>
                    <a:pt x="98823" y="78260"/>
                    <a:pt x="101470" y="71304"/>
                  </a:cubicBezTo>
                  <a:cubicBezTo>
                    <a:pt x="109411" y="56521"/>
                    <a:pt x="118235" y="38260"/>
                    <a:pt x="117352" y="22608"/>
                  </a:cubicBezTo>
                  <a:cubicBezTo>
                    <a:pt x="115588" y="13043"/>
                    <a:pt x="111176" y="2608"/>
                    <a:pt x="101470" y="1739"/>
                  </a:cubicBezTo>
                  <a:cubicBezTo>
                    <a:pt x="97058" y="869"/>
                    <a:pt x="91764" y="3478"/>
                    <a:pt x="90000" y="6086"/>
                  </a:cubicBezTo>
                  <a:cubicBezTo>
                    <a:pt x="90000" y="6086"/>
                    <a:pt x="90000" y="6956"/>
                    <a:pt x="90000" y="7826"/>
                  </a:cubicBezTo>
                  <a:cubicBezTo>
                    <a:pt x="92647" y="3478"/>
                    <a:pt x="96176" y="2608"/>
                    <a:pt x="97941" y="2608"/>
                  </a:cubicBezTo>
                  <a:cubicBezTo>
                    <a:pt x="104117" y="2608"/>
                    <a:pt x="110294" y="9565"/>
                    <a:pt x="112058" y="15652"/>
                  </a:cubicBezTo>
                  <a:cubicBezTo>
                    <a:pt x="117352" y="36521"/>
                    <a:pt x="97058" y="70434"/>
                    <a:pt x="89117" y="79130"/>
                  </a:cubicBezTo>
                  <a:cubicBezTo>
                    <a:pt x="90000" y="83478"/>
                    <a:pt x="88235" y="86956"/>
                    <a:pt x="87352" y="90434"/>
                  </a:cubicBezTo>
                  <a:cubicBezTo>
                    <a:pt x="86470" y="91304"/>
                    <a:pt x="86470" y="91304"/>
                    <a:pt x="86470" y="91304"/>
                  </a:cubicBezTo>
                  <a:cubicBezTo>
                    <a:pt x="86470" y="91304"/>
                    <a:pt x="86470" y="91304"/>
                    <a:pt x="86470" y="91304"/>
                  </a:cubicBezTo>
                  <a:cubicBezTo>
                    <a:pt x="75882" y="93043"/>
                    <a:pt x="66176" y="98260"/>
                    <a:pt x="56470" y="103478"/>
                  </a:cubicBezTo>
                  <a:cubicBezTo>
                    <a:pt x="45000" y="109565"/>
                    <a:pt x="32647" y="115652"/>
                    <a:pt x="20294" y="115652"/>
                  </a:cubicBezTo>
                  <a:cubicBezTo>
                    <a:pt x="15000" y="115652"/>
                    <a:pt x="9705" y="114782"/>
                    <a:pt x="4411" y="112173"/>
                  </a:cubicBezTo>
                  <a:cubicBezTo>
                    <a:pt x="4411" y="112173"/>
                    <a:pt x="4411" y="112173"/>
                    <a:pt x="4411" y="112173"/>
                  </a:cubicBezTo>
                  <a:close/>
                  <a:moveTo>
                    <a:pt x="91764" y="110434"/>
                  </a:moveTo>
                  <a:cubicBezTo>
                    <a:pt x="93529" y="110434"/>
                    <a:pt x="94411" y="110434"/>
                    <a:pt x="95294" y="111304"/>
                  </a:cubicBezTo>
                  <a:cubicBezTo>
                    <a:pt x="97941" y="112173"/>
                    <a:pt x="99705" y="112173"/>
                    <a:pt x="102352" y="111304"/>
                  </a:cubicBezTo>
                  <a:cubicBezTo>
                    <a:pt x="104117" y="106956"/>
                    <a:pt x="104117" y="101739"/>
                    <a:pt x="101470" y="98260"/>
                  </a:cubicBezTo>
                  <a:cubicBezTo>
                    <a:pt x="99705" y="95652"/>
                    <a:pt x="96176" y="93043"/>
                    <a:pt x="92647" y="93043"/>
                  </a:cubicBezTo>
                  <a:cubicBezTo>
                    <a:pt x="90000" y="96521"/>
                    <a:pt x="90000" y="105217"/>
                    <a:pt x="91764" y="110434"/>
                  </a:cubicBezTo>
                  <a:close/>
                  <a:moveTo>
                    <a:pt x="78529" y="95652"/>
                  </a:moveTo>
                  <a:cubicBezTo>
                    <a:pt x="71470" y="97391"/>
                    <a:pt x="64411" y="101739"/>
                    <a:pt x="57352" y="105217"/>
                  </a:cubicBezTo>
                  <a:cubicBezTo>
                    <a:pt x="53823" y="106956"/>
                    <a:pt x="50294" y="108695"/>
                    <a:pt x="46764" y="110434"/>
                  </a:cubicBezTo>
                  <a:cubicBezTo>
                    <a:pt x="52941" y="109565"/>
                    <a:pt x="59117" y="106086"/>
                    <a:pt x="65294" y="102608"/>
                  </a:cubicBezTo>
                  <a:cubicBezTo>
                    <a:pt x="69705" y="100000"/>
                    <a:pt x="74117" y="97391"/>
                    <a:pt x="78529" y="95652"/>
                  </a:cubicBezTo>
                  <a:close/>
                  <a:moveTo>
                    <a:pt x="1764" y="105217"/>
                  </a:moveTo>
                  <a:cubicBezTo>
                    <a:pt x="1764" y="106956"/>
                    <a:pt x="2647" y="108695"/>
                    <a:pt x="3529" y="110434"/>
                  </a:cubicBezTo>
                  <a:cubicBezTo>
                    <a:pt x="2647" y="110434"/>
                    <a:pt x="2647" y="108695"/>
                    <a:pt x="2647" y="107826"/>
                  </a:cubicBezTo>
                  <a:cubicBezTo>
                    <a:pt x="2647" y="106956"/>
                    <a:pt x="3529" y="106086"/>
                    <a:pt x="2647" y="105217"/>
                  </a:cubicBezTo>
                  <a:cubicBezTo>
                    <a:pt x="2647" y="105217"/>
                    <a:pt x="2647" y="105217"/>
                    <a:pt x="1764" y="105217"/>
                  </a:cubicBezTo>
                  <a:close/>
                  <a:moveTo>
                    <a:pt x="102352" y="93913"/>
                  </a:moveTo>
                  <a:cubicBezTo>
                    <a:pt x="103235" y="94782"/>
                    <a:pt x="104117" y="95652"/>
                    <a:pt x="104117" y="96521"/>
                  </a:cubicBezTo>
                  <a:cubicBezTo>
                    <a:pt x="105882" y="100000"/>
                    <a:pt x="107647" y="102608"/>
                    <a:pt x="105882" y="106956"/>
                  </a:cubicBezTo>
                  <a:cubicBezTo>
                    <a:pt x="107647" y="106086"/>
                    <a:pt x="108529" y="105217"/>
                    <a:pt x="108529" y="103478"/>
                  </a:cubicBezTo>
                  <a:cubicBezTo>
                    <a:pt x="108529" y="100000"/>
                    <a:pt x="105000" y="95652"/>
                    <a:pt x="102352" y="93913"/>
                  </a:cubicBezTo>
                  <a:close/>
                  <a:moveTo>
                    <a:pt x="90000" y="93913"/>
                  </a:moveTo>
                  <a:cubicBezTo>
                    <a:pt x="90882" y="89565"/>
                    <a:pt x="90882" y="89565"/>
                    <a:pt x="90882" y="89565"/>
                  </a:cubicBezTo>
                  <a:cubicBezTo>
                    <a:pt x="91764" y="80000"/>
                    <a:pt x="96176" y="71304"/>
                    <a:pt x="100588" y="62608"/>
                  </a:cubicBezTo>
                  <a:cubicBezTo>
                    <a:pt x="106764" y="52173"/>
                    <a:pt x="112058" y="40869"/>
                    <a:pt x="112941" y="27826"/>
                  </a:cubicBezTo>
                  <a:cubicBezTo>
                    <a:pt x="114705" y="27826"/>
                    <a:pt x="114705" y="27826"/>
                    <a:pt x="114705" y="27826"/>
                  </a:cubicBezTo>
                  <a:cubicBezTo>
                    <a:pt x="115588" y="44347"/>
                    <a:pt x="107647" y="59130"/>
                    <a:pt x="100588" y="73043"/>
                  </a:cubicBezTo>
                  <a:cubicBezTo>
                    <a:pt x="97058" y="78260"/>
                    <a:pt x="94411" y="84347"/>
                    <a:pt x="91764" y="89565"/>
                  </a:cubicBezTo>
                  <a:lnTo>
                    <a:pt x="90000" y="93913"/>
                  </a:lnTo>
                  <a:close/>
                  <a:moveTo>
                    <a:pt x="112941" y="38260"/>
                  </a:moveTo>
                  <a:cubicBezTo>
                    <a:pt x="110294" y="46956"/>
                    <a:pt x="105882" y="54782"/>
                    <a:pt x="102352" y="62608"/>
                  </a:cubicBezTo>
                  <a:cubicBezTo>
                    <a:pt x="97941" y="70434"/>
                    <a:pt x="94411" y="77391"/>
                    <a:pt x="92647" y="84347"/>
                  </a:cubicBezTo>
                  <a:cubicBezTo>
                    <a:pt x="95294" y="80000"/>
                    <a:pt x="97058" y="76521"/>
                    <a:pt x="98823" y="72173"/>
                  </a:cubicBezTo>
                  <a:cubicBezTo>
                    <a:pt x="105000" y="61739"/>
                    <a:pt x="111176" y="50434"/>
                    <a:pt x="112941" y="38260"/>
                  </a:cubicBezTo>
                  <a:close/>
                </a:path>
              </a:pathLst>
            </a:custGeom>
            <a:solidFill>
              <a:srgbClr val="4D290A"/>
            </a:solidFill>
            <a:ln>
              <a:noFill/>
            </a:ln>
          </p:spPr>
          <p:txBody>
            <a:bodyPr anchorCtr="0" anchor="t" bIns="45700" lIns="91425" rIns="91425" tIns="45700">
              <a:noAutofit/>
            </a:bodyPr>
            <a:lstStyle/>
            <a:p>
              <a:pPr indent="0" lvl="0" marL="0" marR="0" rtl="0" algn="l">
                <a:spcBef>
                  <a:spcPts val="0"/>
                </a:spcBef>
                <a:buNone/>
              </a:pPr>
              <a:r>
                <a:t/>
              </a:r>
              <a:endParaRPr sz="1800">
                <a:solidFill>
                  <a:schemeClr val="dk1"/>
                </a:solidFill>
                <a:latin typeface="Quattrocento Sans"/>
                <a:ea typeface="Quattrocento Sans"/>
                <a:cs typeface="Quattrocento Sans"/>
                <a:sym typeface="Quattrocento Sans"/>
              </a:endParaRPr>
            </a:p>
          </p:txBody>
        </p:sp>
      </p:grpSp>
      <p:sp>
        <p:nvSpPr>
          <p:cNvPr id="200" name="Shape 200"/>
          <p:cNvSpPr txBox="1"/>
          <p:nvPr>
            <p:ph type="title"/>
          </p:nvPr>
        </p:nvSpPr>
        <p:spPr>
          <a:xfrm>
            <a:off x="5619667" y="997760"/>
            <a:ext cx="2880300" cy="1577400"/>
          </a:xfrm>
          <a:prstGeom prst="rect">
            <a:avLst/>
          </a:prstGeom>
          <a:noFill/>
          <a:ln>
            <a:noFill/>
          </a:ln>
        </p:spPr>
        <p:txBody>
          <a:bodyPr anchorCtr="0" anchor="b" bIns="91425" lIns="91425" rIns="91425" tIns="91425"/>
          <a:lstStyle>
            <a:lvl1pPr indent="0" lvl="0" marL="0" marR="0" rtl="0" algn="l">
              <a:lnSpc>
                <a:spcPct val="90000"/>
              </a:lnSpc>
              <a:spcBef>
                <a:spcPts val="0"/>
              </a:spcBef>
              <a:buClr>
                <a:srgbClr val="4D290A"/>
              </a:buClr>
              <a:buFont typeface="Quattrocento Sans"/>
              <a:buNone/>
              <a:defRPr b="0" i="0" sz="3600" u="none" cap="none" strike="noStrike">
                <a:solidFill>
                  <a:srgbClr val="4D290A"/>
                </a:solidFill>
                <a:latin typeface="Quattrocento Sans"/>
                <a:ea typeface="Quattrocento Sans"/>
                <a:cs typeface="Quattrocento Sans"/>
                <a:sym typeface="Quattrocento Sans"/>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201" name="Shape 201"/>
          <p:cNvSpPr/>
          <p:nvPr>
            <p:ph idx="2" type="pic"/>
          </p:nvPr>
        </p:nvSpPr>
        <p:spPr>
          <a:xfrm>
            <a:off x="627460" y="773396"/>
            <a:ext cx="4457700" cy="3429000"/>
          </a:xfrm>
          <a:prstGeom prst="rect">
            <a:avLst/>
          </a:prstGeom>
          <a:solidFill>
            <a:srgbClr val="CFE4F9"/>
          </a:solidFill>
          <a:ln cap="flat" cmpd="sng" w="38100">
            <a:solidFill>
              <a:schemeClr val="lt1"/>
            </a:solidFill>
            <a:prstDash val="solid"/>
            <a:round/>
            <a:headEnd len="med" w="med" type="none"/>
            <a:tailEnd len="med" w="med" type="none"/>
          </a:ln>
        </p:spPr>
        <p:txBody>
          <a:bodyPr anchorCtr="0" anchor="t" bIns="91425" lIns="91425" rIns="91425" tIns="91425"/>
          <a:lstStyle>
            <a:lvl1pPr indent="0" lvl="0" marL="0" marR="0" rtl="0" algn="l">
              <a:lnSpc>
                <a:spcPct val="100000"/>
              </a:lnSpc>
              <a:spcBef>
                <a:spcPts val="1800"/>
              </a:spcBef>
              <a:buClr>
                <a:schemeClr val="dk1"/>
              </a:buClr>
              <a:buFont typeface="Arial"/>
              <a:buNone/>
              <a:defRPr b="0" i="0" sz="3200" u="none" cap="none" strike="noStrike">
                <a:solidFill>
                  <a:schemeClr val="dk1"/>
                </a:solidFill>
                <a:latin typeface="Quattrocento Sans"/>
                <a:ea typeface="Quattrocento Sans"/>
                <a:cs typeface="Quattrocento Sans"/>
                <a:sym typeface="Quattrocento Sans"/>
              </a:defRPr>
            </a:lvl1pPr>
            <a:lvl2pPr indent="0" lvl="1" marL="457200" marR="0" rtl="0" algn="l">
              <a:lnSpc>
                <a:spcPct val="100000"/>
              </a:lnSpc>
              <a:spcBef>
                <a:spcPts val="1200"/>
              </a:spcBef>
              <a:buClr>
                <a:schemeClr val="dk1"/>
              </a:buClr>
              <a:buFont typeface="Arial"/>
              <a:buNone/>
              <a:defRPr b="0" i="0" sz="2800" u="none" cap="none" strike="noStrike">
                <a:solidFill>
                  <a:schemeClr val="dk1"/>
                </a:solidFill>
                <a:latin typeface="Quattrocento Sans"/>
                <a:ea typeface="Quattrocento Sans"/>
                <a:cs typeface="Quattrocento Sans"/>
                <a:sym typeface="Quattrocento Sans"/>
              </a:defRPr>
            </a:lvl2pPr>
            <a:lvl3pPr indent="0" lvl="2" marL="914400" marR="0" rtl="0" algn="l">
              <a:lnSpc>
                <a:spcPct val="100000"/>
              </a:lnSpc>
              <a:spcBef>
                <a:spcPts val="800"/>
              </a:spcBef>
              <a:buClr>
                <a:schemeClr val="dk1"/>
              </a:buClr>
              <a:buFont typeface="Arial"/>
              <a:buNone/>
              <a:defRPr b="0" i="0" sz="2400" u="none" cap="none" strike="noStrike">
                <a:solidFill>
                  <a:schemeClr val="dk1"/>
                </a:solidFill>
                <a:latin typeface="Quattrocento Sans"/>
                <a:ea typeface="Quattrocento Sans"/>
                <a:cs typeface="Quattrocento Sans"/>
                <a:sym typeface="Quattrocento Sans"/>
              </a:defRPr>
            </a:lvl3pPr>
            <a:lvl4pPr indent="0" lvl="3" marL="1371600" marR="0" rtl="0" algn="l">
              <a:lnSpc>
                <a:spcPct val="100000"/>
              </a:lnSpc>
              <a:spcBef>
                <a:spcPts val="600"/>
              </a:spcBef>
              <a:buClr>
                <a:schemeClr val="dk1"/>
              </a:buClr>
              <a:buFont typeface="Arial"/>
              <a:buNone/>
              <a:defRPr b="0" i="0" sz="2000" u="none" cap="none" strike="noStrike">
                <a:solidFill>
                  <a:schemeClr val="dk1"/>
                </a:solidFill>
                <a:latin typeface="Quattrocento Sans"/>
                <a:ea typeface="Quattrocento Sans"/>
                <a:cs typeface="Quattrocento Sans"/>
                <a:sym typeface="Quattrocento Sans"/>
              </a:defRPr>
            </a:lvl4pPr>
            <a:lvl5pPr indent="0" lvl="4" marL="1828800" marR="0" rtl="0" algn="l">
              <a:lnSpc>
                <a:spcPct val="100000"/>
              </a:lnSpc>
              <a:spcBef>
                <a:spcPts val="600"/>
              </a:spcBef>
              <a:buClr>
                <a:schemeClr val="dk1"/>
              </a:buClr>
              <a:buFont typeface="Arial"/>
              <a:buNone/>
              <a:defRPr b="0" i="0" sz="2000" u="none" cap="none" strike="noStrike">
                <a:solidFill>
                  <a:schemeClr val="dk1"/>
                </a:solidFill>
                <a:latin typeface="Quattrocento Sans"/>
                <a:ea typeface="Quattrocento Sans"/>
                <a:cs typeface="Quattrocento Sans"/>
                <a:sym typeface="Quattrocento Sans"/>
              </a:defRPr>
            </a:lvl5pPr>
            <a:lvl6pPr indent="0" lvl="5" marL="2286000" marR="0" rtl="0" algn="l">
              <a:lnSpc>
                <a:spcPct val="90000"/>
              </a:lnSpc>
              <a:spcBef>
                <a:spcPts val="600"/>
              </a:spcBef>
              <a:buClr>
                <a:schemeClr val="dk1"/>
              </a:buClr>
              <a:buFont typeface="Arial"/>
              <a:buNone/>
              <a:defRPr b="0" i="0" sz="2000" u="none" cap="none" strike="noStrike">
                <a:solidFill>
                  <a:schemeClr val="dk1"/>
                </a:solidFill>
                <a:latin typeface="Quattrocento Sans"/>
                <a:ea typeface="Quattrocento Sans"/>
                <a:cs typeface="Quattrocento Sans"/>
                <a:sym typeface="Quattrocento Sans"/>
              </a:defRPr>
            </a:lvl6pPr>
            <a:lvl7pPr indent="0" lvl="6" marL="2743200" marR="0" rtl="0" algn="l">
              <a:lnSpc>
                <a:spcPct val="90000"/>
              </a:lnSpc>
              <a:spcBef>
                <a:spcPts val="600"/>
              </a:spcBef>
              <a:buClr>
                <a:schemeClr val="dk1"/>
              </a:buClr>
              <a:buFont typeface="Arial"/>
              <a:buNone/>
              <a:defRPr b="0" i="0" sz="2000" u="none" cap="none" strike="noStrike">
                <a:solidFill>
                  <a:schemeClr val="dk1"/>
                </a:solidFill>
                <a:latin typeface="Quattrocento Sans"/>
                <a:ea typeface="Quattrocento Sans"/>
                <a:cs typeface="Quattrocento Sans"/>
                <a:sym typeface="Quattrocento Sans"/>
              </a:defRPr>
            </a:lvl7pPr>
            <a:lvl8pPr indent="0" lvl="7" marL="3200400" marR="0" rtl="0" algn="l">
              <a:lnSpc>
                <a:spcPct val="90000"/>
              </a:lnSpc>
              <a:spcBef>
                <a:spcPts val="600"/>
              </a:spcBef>
              <a:buClr>
                <a:schemeClr val="dk1"/>
              </a:buClr>
              <a:buFont typeface="Arial"/>
              <a:buNone/>
              <a:defRPr b="0" i="0" sz="2000" u="none" cap="none" strike="noStrike">
                <a:solidFill>
                  <a:schemeClr val="dk1"/>
                </a:solidFill>
                <a:latin typeface="Quattrocento Sans"/>
                <a:ea typeface="Quattrocento Sans"/>
                <a:cs typeface="Quattrocento Sans"/>
                <a:sym typeface="Quattrocento Sans"/>
              </a:defRPr>
            </a:lvl8pPr>
            <a:lvl9pPr indent="0" lvl="8" marL="3657600" marR="0" rtl="0" algn="l">
              <a:lnSpc>
                <a:spcPct val="90000"/>
              </a:lnSpc>
              <a:spcBef>
                <a:spcPts val="600"/>
              </a:spcBef>
              <a:buClr>
                <a:schemeClr val="dk1"/>
              </a:buClr>
              <a:buFont typeface="Arial"/>
              <a:buNone/>
              <a:defRPr b="0" i="0" sz="2000" u="none" cap="none" strike="noStrike">
                <a:solidFill>
                  <a:schemeClr val="dk1"/>
                </a:solidFill>
                <a:latin typeface="Quattrocento Sans"/>
                <a:ea typeface="Quattrocento Sans"/>
                <a:cs typeface="Quattrocento Sans"/>
                <a:sym typeface="Quattrocento Sans"/>
              </a:defRPr>
            </a:lvl9pPr>
          </a:lstStyle>
          <a:p/>
        </p:txBody>
      </p:sp>
      <p:sp>
        <p:nvSpPr>
          <p:cNvPr id="202" name="Shape 202"/>
          <p:cNvSpPr txBox="1"/>
          <p:nvPr>
            <p:ph idx="1" type="body"/>
          </p:nvPr>
        </p:nvSpPr>
        <p:spPr>
          <a:xfrm>
            <a:off x="5619667" y="2666641"/>
            <a:ext cx="2880300" cy="1626300"/>
          </a:xfrm>
          <a:prstGeom prst="rect">
            <a:avLst/>
          </a:prstGeom>
          <a:noFill/>
          <a:ln>
            <a:noFill/>
          </a:ln>
        </p:spPr>
        <p:txBody>
          <a:bodyPr anchorCtr="0" anchor="t" bIns="91425" lIns="91425" rIns="91425" tIns="91425"/>
          <a:lstStyle>
            <a:lvl1pPr indent="0" lvl="0" marL="0" marR="0" rtl="0" algn="l">
              <a:lnSpc>
                <a:spcPct val="100000"/>
              </a:lnSpc>
              <a:spcBef>
                <a:spcPts val="1800"/>
              </a:spcBef>
              <a:buClr>
                <a:schemeClr val="dk1"/>
              </a:buClr>
              <a:buFont typeface="Arial"/>
              <a:buNone/>
              <a:defRPr b="0" i="0" sz="1800" u="none" cap="none" strike="noStrike">
                <a:solidFill>
                  <a:schemeClr val="dk1"/>
                </a:solidFill>
                <a:latin typeface="Quattrocento Sans"/>
                <a:ea typeface="Quattrocento Sans"/>
                <a:cs typeface="Quattrocento Sans"/>
                <a:sym typeface="Quattrocento Sans"/>
              </a:defRPr>
            </a:lvl1pPr>
            <a:lvl2pPr indent="0" lvl="1" marL="457200" marR="0" rtl="0" algn="l">
              <a:lnSpc>
                <a:spcPct val="100000"/>
              </a:lnSpc>
              <a:spcBef>
                <a:spcPts val="1200"/>
              </a:spcBef>
              <a:buClr>
                <a:schemeClr val="dk1"/>
              </a:buClr>
              <a:buFont typeface="Arial"/>
              <a:buNone/>
              <a:defRPr b="0" i="0" sz="1400" u="none" cap="none" strike="noStrike">
                <a:solidFill>
                  <a:schemeClr val="dk1"/>
                </a:solidFill>
                <a:latin typeface="Quattrocento Sans"/>
                <a:ea typeface="Quattrocento Sans"/>
                <a:cs typeface="Quattrocento Sans"/>
                <a:sym typeface="Quattrocento Sans"/>
              </a:defRPr>
            </a:lvl2pPr>
            <a:lvl3pPr indent="0" lvl="2" marL="914400" marR="0" rtl="0" algn="l">
              <a:lnSpc>
                <a:spcPct val="100000"/>
              </a:lnSpc>
              <a:spcBef>
                <a:spcPts val="800"/>
              </a:spcBef>
              <a:buClr>
                <a:schemeClr val="dk1"/>
              </a:buClr>
              <a:buFont typeface="Arial"/>
              <a:buNone/>
              <a:defRPr b="0" i="0" sz="1200" u="none" cap="none" strike="noStrike">
                <a:solidFill>
                  <a:schemeClr val="dk1"/>
                </a:solidFill>
                <a:latin typeface="Quattrocento Sans"/>
                <a:ea typeface="Quattrocento Sans"/>
                <a:cs typeface="Quattrocento Sans"/>
                <a:sym typeface="Quattrocento Sans"/>
              </a:defRPr>
            </a:lvl3pPr>
            <a:lvl4pPr indent="0" lvl="3" marL="1371600" marR="0" rtl="0" algn="l">
              <a:lnSpc>
                <a:spcPct val="100000"/>
              </a:lnSpc>
              <a:spcBef>
                <a:spcPts val="600"/>
              </a:spcBef>
              <a:buClr>
                <a:schemeClr val="dk1"/>
              </a:buClr>
              <a:buFont typeface="Arial"/>
              <a:buNone/>
              <a:defRPr b="0" i="0" sz="1000" u="none" cap="none" strike="noStrike">
                <a:solidFill>
                  <a:schemeClr val="dk1"/>
                </a:solidFill>
                <a:latin typeface="Quattrocento Sans"/>
                <a:ea typeface="Quattrocento Sans"/>
                <a:cs typeface="Quattrocento Sans"/>
                <a:sym typeface="Quattrocento Sans"/>
              </a:defRPr>
            </a:lvl4pPr>
            <a:lvl5pPr indent="0" lvl="4" marL="1828800" marR="0" rtl="0" algn="l">
              <a:lnSpc>
                <a:spcPct val="100000"/>
              </a:lnSpc>
              <a:spcBef>
                <a:spcPts val="600"/>
              </a:spcBef>
              <a:buClr>
                <a:schemeClr val="dk1"/>
              </a:buClr>
              <a:buFont typeface="Arial"/>
              <a:buNone/>
              <a:defRPr b="0" i="0" sz="1000" u="none" cap="none" strike="noStrike">
                <a:solidFill>
                  <a:schemeClr val="dk1"/>
                </a:solidFill>
                <a:latin typeface="Quattrocento Sans"/>
                <a:ea typeface="Quattrocento Sans"/>
                <a:cs typeface="Quattrocento Sans"/>
                <a:sym typeface="Quattrocento Sans"/>
              </a:defRPr>
            </a:lvl5pPr>
            <a:lvl6pPr indent="0" lvl="5" marL="2286000" marR="0" rtl="0" algn="l">
              <a:lnSpc>
                <a:spcPct val="90000"/>
              </a:lnSpc>
              <a:spcBef>
                <a:spcPts val="600"/>
              </a:spcBef>
              <a:buClr>
                <a:schemeClr val="dk1"/>
              </a:buClr>
              <a:buFont typeface="Arial"/>
              <a:buNone/>
              <a:defRPr b="0" i="0" sz="1000" u="none" cap="none" strike="noStrike">
                <a:solidFill>
                  <a:schemeClr val="dk1"/>
                </a:solidFill>
                <a:latin typeface="Quattrocento Sans"/>
                <a:ea typeface="Quattrocento Sans"/>
                <a:cs typeface="Quattrocento Sans"/>
                <a:sym typeface="Quattrocento Sans"/>
              </a:defRPr>
            </a:lvl6pPr>
            <a:lvl7pPr indent="0" lvl="6" marL="2743200" marR="0" rtl="0" algn="l">
              <a:lnSpc>
                <a:spcPct val="90000"/>
              </a:lnSpc>
              <a:spcBef>
                <a:spcPts val="600"/>
              </a:spcBef>
              <a:buClr>
                <a:schemeClr val="dk1"/>
              </a:buClr>
              <a:buFont typeface="Arial"/>
              <a:buNone/>
              <a:defRPr b="0" i="0" sz="1000" u="none" cap="none" strike="noStrike">
                <a:solidFill>
                  <a:schemeClr val="dk1"/>
                </a:solidFill>
                <a:latin typeface="Quattrocento Sans"/>
                <a:ea typeface="Quattrocento Sans"/>
                <a:cs typeface="Quattrocento Sans"/>
                <a:sym typeface="Quattrocento Sans"/>
              </a:defRPr>
            </a:lvl7pPr>
            <a:lvl8pPr indent="0" lvl="7" marL="3200400" marR="0" rtl="0" algn="l">
              <a:lnSpc>
                <a:spcPct val="90000"/>
              </a:lnSpc>
              <a:spcBef>
                <a:spcPts val="600"/>
              </a:spcBef>
              <a:buClr>
                <a:schemeClr val="dk1"/>
              </a:buClr>
              <a:buFont typeface="Arial"/>
              <a:buNone/>
              <a:defRPr b="0" i="0" sz="1000" u="none" cap="none" strike="noStrike">
                <a:solidFill>
                  <a:schemeClr val="dk1"/>
                </a:solidFill>
                <a:latin typeface="Quattrocento Sans"/>
                <a:ea typeface="Quattrocento Sans"/>
                <a:cs typeface="Quattrocento Sans"/>
                <a:sym typeface="Quattrocento Sans"/>
              </a:defRPr>
            </a:lvl8pPr>
            <a:lvl9pPr indent="0" lvl="8" marL="3657600" marR="0" rtl="0" algn="l">
              <a:lnSpc>
                <a:spcPct val="90000"/>
              </a:lnSpc>
              <a:spcBef>
                <a:spcPts val="600"/>
              </a:spcBef>
              <a:buClr>
                <a:schemeClr val="dk1"/>
              </a:buClr>
              <a:buFont typeface="Arial"/>
              <a:buNone/>
              <a:defRPr b="0" i="0" sz="1000" u="none" cap="none" strike="noStrike">
                <a:solidFill>
                  <a:schemeClr val="dk1"/>
                </a:solidFill>
                <a:latin typeface="Quattrocento Sans"/>
                <a:ea typeface="Quattrocento Sans"/>
                <a:cs typeface="Quattrocento Sans"/>
                <a:sym typeface="Quattrocento Sans"/>
              </a:defRPr>
            </a:lvl9pPr>
          </a:lstStyle>
          <a:p/>
        </p:txBody>
      </p:sp>
      <p:sp>
        <p:nvSpPr>
          <p:cNvPr id="203" name="Shape 203"/>
          <p:cNvSpPr txBox="1"/>
          <p:nvPr>
            <p:ph idx="10" type="dt"/>
          </p:nvPr>
        </p:nvSpPr>
        <p:spPr>
          <a:xfrm>
            <a:off x="6056707" y="4514850"/>
            <a:ext cx="1047300" cy="171600"/>
          </a:xfrm>
          <a:prstGeom prst="rect">
            <a:avLst/>
          </a:prstGeom>
          <a:noFill/>
          <a:ln>
            <a:noFill/>
          </a:ln>
        </p:spPr>
        <p:txBody>
          <a:bodyPr anchorCtr="0" anchor="ctr" bIns="91425" lIns="91425" rIns="91425" tIns="91425"/>
          <a:lstStyle>
            <a:lvl1pPr indent="0" lvl="0" marL="0" marR="0" rtl="0" algn="l">
              <a:spcBef>
                <a:spcPts val="0"/>
              </a:spcBef>
              <a:buNone/>
              <a:defRPr sz="1000">
                <a:solidFill>
                  <a:schemeClr val="dk1"/>
                </a:solidFill>
                <a:latin typeface="Quattrocento Sans"/>
                <a:ea typeface="Quattrocento Sans"/>
                <a:cs typeface="Quattrocento Sans"/>
                <a:sym typeface="Quattrocento Sans"/>
              </a:defRPr>
            </a:lvl1pPr>
            <a:lvl2pPr indent="0" lvl="1" marL="4572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2pPr>
            <a:lvl3pPr indent="0" lvl="2" marL="9144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3pPr>
            <a:lvl4pPr indent="0" lvl="3" marL="13716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4pPr>
            <a:lvl5pPr indent="0" lvl="4" marL="18288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5pPr>
            <a:lvl6pPr indent="0" lvl="5" marL="22860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6pPr>
            <a:lvl7pPr indent="0" lvl="6" marL="27432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7pPr>
            <a:lvl8pPr indent="0" lvl="7" marL="32004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8pPr>
            <a:lvl9pPr indent="0" lvl="8" marL="36576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9pPr>
          </a:lstStyle>
          <a:p/>
        </p:txBody>
      </p:sp>
      <p:sp>
        <p:nvSpPr>
          <p:cNvPr id="204" name="Shape 204"/>
          <p:cNvSpPr txBox="1"/>
          <p:nvPr>
            <p:ph idx="11" type="ftr"/>
          </p:nvPr>
        </p:nvSpPr>
        <p:spPr>
          <a:xfrm>
            <a:off x="1484709" y="4514850"/>
            <a:ext cx="4457700" cy="171600"/>
          </a:xfrm>
          <a:prstGeom prst="rect">
            <a:avLst/>
          </a:prstGeom>
          <a:noFill/>
          <a:ln>
            <a:noFill/>
          </a:ln>
        </p:spPr>
        <p:txBody>
          <a:bodyPr anchorCtr="0" anchor="ctr" bIns="91425" lIns="91425" rIns="91425" tIns="91425"/>
          <a:lstStyle>
            <a:lvl1pPr indent="0" lvl="0" marL="0" marR="0" rtl="0" algn="l">
              <a:spcBef>
                <a:spcPts val="0"/>
              </a:spcBef>
              <a:buNone/>
              <a:defRPr sz="1000">
                <a:solidFill>
                  <a:schemeClr val="dk1"/>
                </a:solidFill>
                <a:latin typeface="Quattrocento Sans"/>
                <a:ea typeface="Quattrocento Sans"/>
                <a:cs typeface="Quattrocento Sans"/>
                <a:sym typeface="Quattrocento Sans"/>
              </a:defRPr>
            </a:lvl1pPr>
            <a:lvl2pPr indent="0" lvl="1" marL="4572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2pPr>
            <a:lvl3pPr indent="0" lvl="2" marL="9144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3pPr>
            <a:lvl4pPr indent="0" lvl="3" marL="13716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4pPr>
            <a:lvl5pPr indent="0" lvl="4" marL="18288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5pPr>
            <a:lvl6pPr indent="0" lvl="5" marL="22860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6pPr>
            <a:lvl7pPr indent="0" lvl="6" marL="27432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7pPr>
            <a:lvl8pPr indent="0" lvl="7" marL="32004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8pPr>
            <a:lvl9pPr indent="0" lvl="8" marL="36576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9pPr>
          </a:lstStyle>
          <a:p/>
        </p:txBody>
      </p:sp>
      <p:sp>
        <p:nvSpPr>
          <p:cNvPr id="205" name="Shape 205"/>
          <p:cNvSpPr txBox="1"/>
          <p:nvPr>
            <p:ph idx="12" type="sldNum"/>
          </p:nvPr>
        </p:nvSpPr>
        <p:spPr>
          <a:xfrm>
            <a:off x="798910" y="4514850"/>
            <a:ext cx="571500" cy="171600"/>
          </a:xfrm>
          <a:prstGeom prst="rect">
            <a:avLst/>
          </a:prstGeom>
          <a:noFill/>
          <a:ln>
            <a:noFill/>
          </a:ln>
        </p:spPr>
        <p:txBody>
          <a:bodyPr anchorCtr="0" anchor="ctr" bIns="45700" lIns="91425" rIns="91425" tIns="45700">
            <a:noAutofit/>
          </a:bodyPr>
          <a:lstStyle/>
          <a:p>
            <a:pPr indent="0" lvl="0" marL="0" marR="0" rtl="0" algn="l">
              <a:spcBef>
                <a:spcPts val="0"/>
              </a:spcBef>
              <a:buSzPct val="25000"/>
              <a:buNone/>
            </a:pPr>
            <a:fld id="{00000000-1234-1234-1234-123412341234}" type="slidenum">
              <a:rPr lang="en" sz="1000">
                <a:solidFill>
                  <a:schemeClr val="dk1"/>
                </a:solidFill>
                <a:latin typeface="Quattrocento Sans"/>
                <a:ea typeface="Quattrocento Sans"/>
                <a:cs typeface="Quattrocento Sans"/>
                <a:sym typeface="Quattrocento Sans"/>
              </a:rPr>
              <a:t>‹#›</a:t>
            </a:fld>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vertTx">
  <p:cSld name="Title and Vertical Text">
    <p:spTree>
      <p:nvGrpSpPr>
        <p:cNvPr id="206" name="Shape 206"/>
        <p:cNvGrpSpPr/>
        <p:nvPr/>
      </p:nvGrpSpPr>
      <p:grpSpPr>
        <a:xfrm>
          <a:off x="0" y="0"/>
          <a:ext cx="0" cy="0"/>
          <a:chOff x="0" y="0"/>
          <a:chExt cx="0" cy="0"/>
        </a:xfrm>
      </p:grpSpPr>
      <p:sp>
        <p:nvSpPr>
          <p:cNvPr id="207" name="Shape 207"/>
          <p:cNvSpPr txBox="1"/>
          <p:nvPr>
            <p:ph type="title"/>
          </p:nvPr>
        </p:nvSpPr>
        <p:spPr>
          <a:xfrm>
            <a:off x="798908" y="228600"/>
            <a:ext cx="7543800" cy="914400"/>
          </a:xfrm>
          <a:prstGeom prst="rect">
            <a:avLst/>
          </a:prstGeom>
          <a:noFill/>
          <a:ln>
            <a:noFill/>
          </a:ln>
        </p:spPr>
        <p:txBody>
          <a:bodyPr anchorCtr="0" anchor="b" bIns="91425" lIns="91425" rIns="91425" tIns="91425"/>
          <a:lstStyle>
            <a:lvl1pPr indent="0" lvl="0" marL="0" marR="0" rtl="0" algn="l">
              <a:lnSpc>
                <a:spcPct val="90000"/>
              </a:lnSpc>
              <a:spcBef>
                <a:spcPts val="0"/>
              </a:spcBef>
              <a:buClr>
                <a:srgbClr val="4D290A"/>
              </a:buClr>
              <a:buFont typeface="Quattrocento Sans"/>
              <a:buNone/>
              <a:defRPr b="0" i="0" sz="3600" u="none" cap="none" strike="noStrike">
                <a:solidFill>
                  <a:srgbClr val="4D290A"/>
                </a:solidFill>
                <a:latin typeface="Quattrocento Sans"/>
                <a:ea typeface="Quattrocento Sans"/>
                <a:cs typeface="Quattrocento Sans"/>
                <a:sym typeface="Quattrocento Sans"/>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208" name="Shape 208"/>
          <p:cNvSpPr txBox="1"/>
          <p:nvPr>
            <p:ph idx="1" type="body"/>
          </p:nvPr>
        </p:nvSpPr>
        <p:spPr>
          <a:xfrm rot="5400000">
            <a:off x="2984860" y="-871500"/>
            <a:ext cx="3171900" cy="7543800"/>
          </a:xfrm>
          <a:prstGeom prst="rect">
            <a:avLst/>
          </a:prstGeom>
          <a:noFill/>
          <a:ln>
            <a:noFill/>
          </a:ln>
        </p:spPr>
        <p:txBody>
          <a:bodyPr anchorCtr="0" anchor="t" bIns="91425" lIns="91425" rIns="91425" tIns="91425"/>
          <a:lstStyle>
            <a:lvl1pPr indent="-195072" lvl="0" marL="347472" marR="0" rtl="0" algn="l">
              <a:lnSpc>
                <a:spcPct val="100000"/>
              </a:lnSpc>
              <a:spcBef>
                <a:spcPts val="1800"/>
              </a:spcBef>
              <a:buClr>
                <a:schemeClr val="dk1"/>
              </a:buClr>
              <a:buSzPct val="100000"/>
              <a:buFont typeface="Arial"/>
              <a:buChar char="•"/>
              <a:defRPr b="0" i="0" sz="2400" u="none" cap="none" strike="noStrike">
                <a:solidFill>
                  <a:schemeClr val="dk1"/>
                </a:solidFill>
                <a:latin typeface="Quattrocento Sans"/>
                <a:ea typeface="Quattrocento Sans"/>
                <a:cs typeface="Quattrocento Sans"/>
                <a:sym typeface="Quattrocento Sans"/>
              </a:defRPr>
            </a:lvl1pPr>
            <a:lvl2pPr indent="-156464" lvl="1" marL="740664" marR="0" rtl="0" algn="l">
              <a:lnSpc>
                <a:spcPct val="100000"/>
              </a:lnSpc>
              <a:spcBef>
                <a:spcPts val="1200"/>
              </a:spcBef>
              <a:buClr>
                <a:schemeClr val="dk1"/>
              </a:buClr>
              <a:buSzPct val="100000"/>
              <a:buFont typeface="Arial"/>
              <a:buChar char="•"/>
              <a:defRPr b="0" i="0" sz="2000" u="none" cap="none" strike="noStrike">
                <a:solidFill>
                  <a:schemeClr val="dk1"/>
                </a:solidFill>
                <a:latin typeface="Quattrocento Sans"/>
                <a:ea typeface="Quattrocento Sans"/>
                <a:cs typeface="Quattrocento Sans"/>
                <a:sym typeface="Quattrocento Sans"/>
              </a:defRPr>
            </a:lvl2pPr>
            <a:lvl3pPr indent="-114300" lvl="2" marL="1143000" marR="0" rtl="0" algn="l">
              <a:lnSpc>
                <a:spcPct val="100000"/>
              </a:lnSpc>
              <a:spcBef>
                <a:spcPts val="800"/>
              </a:spcBef>
              <a:buClr>
                <a:schemeClr val="dk1"/>
              </a:buClr>
              <a:buSzPct val="100000"/>
              <a:buFont typeface="Arial"/>
              <a:buChar char="•"/>
              <a:defRPr b="0" i="0" sz="1800" u="none" cap="none" strike="noStrike">
                <a:solidFill>
                  <a:schemeClr val="dk1"/>
                </a:solidFill>
                <a:latin typeface="Quattrocento Sans"/>
                <a:ea typeface="Quattrocento Sans"/>
                <a:cs typeface="Quattrocento Sans"/>
                <a:sym typeface="Quattrocento Sans"/>
              </a:defRPr>
            </a:lvl3pPr>
            <a:lvl4pPr indent="-127000" lvl="3" marL="1600200" marR="0" rtl="0" algn="l">
              <a:lnSpc>
                <a:spcPct val="100000"/>
              </a:lnSpc>
              <a:spcBef>
                <a:spcPts val="600"/>
              </a:spcBef>
              <a:buClr>
                <a:schemeClr val="dk1"/>
              </a:buClr>
              <a:buSzPct val="100000"/>
              <a:buFont typeface="Arial"/>
              <a:buChar char="•"/>
              <a:defRPr b="0" i="0" sz="1600" u="none" cap="none" strike="noStrike">
                <a:solidFill>
                  <a:schemeClr val="dk1"/>
                </a:solidFill>
                <a:latin typeface="Quattrocento Sans"/>
                <a:ea typeface="Quattrocento Sans"/>
                <a:cs typeface="Quattrocento Sans"/>
                <a:sym typeface="Quattrocento Sans"/>
              </a:defRPr>
            </a:lvl4pPr>
            <a:lvl5pPr indent="-127000" lvl="4" marL="2057400" marR="0" rtl="0" algn="l">
              <a:lnSpc>
                <a:spcPct val="100000"/>
              </a:lnSpc>
              <a:spcBef>
                <a:spcPts val="600"/>
              </a:spcBef>
              <a:buClr>
                <a:schemeClr val="dk1"/>
              </a:buClr>
              <a:buSzPct val="100000"/>
              <a:buFont typeface="Arial"/>
              <a:buChar char="•"/>
              <a:defRPr b="0" i="0" sz="1600" u="none" cap="none" strike="noStrike">
                <a:solidFill>
                  <a:schemeClr val="dk1"/>
                </a:solidFill>
                <a:latin typeface="Quattrocento Sans"/>
                <a:ea typeface="Quattrocento Sans"/>
                <a:cs typeface="Quattrocento Sans"/>
                <a:sym typeface="Quattrocento Sans"/>
              </a:defRPr>
            </a:lvl5pPr>
            <a:lvl6pPr indent="-127000" lvl="5" marL="2514600" marR="0" rtl="0" algn="l">
              <a:lnSpc>
                <a:spcPct val="90000"/>
              </a:lnSpc>
              <a:spcBef>
                <a:spcPts val="600"/>
              </a:spcBef>
              <a:buClr>
                <a:schemeClr val="dk1"/>
              </a:buClr>
              <a:buSzPct val="100000"/>
              <a:buFont typeface="Arial"/>
              <a:buChar char="•"/>
              <a:defRPr b="0" i="0" sz="1600" u="none" cap="none" strike="noStrike">
                <a:solidFill>
                  <a:schemeClr val="dk1"/>
                </a:solidFill>
                <a:latin typeface="Quattrocento Sans"/>
                <a:ea typeface="Quattrocento Sans"/>
                <a:cs typeface="Quattrocento Sans"/>
                <a:sym typeface="Quattrocento Sans"/>
              </a:defRPr>
            </a:lvl6pPr>
            <a:lvl7pPr indent="-127000" lvl="6" marL="2971800" marR="0" rtl="0" algn="l">
              <a:lnSpc>
                <a:spcPct val="90000"/>
              </a:lnSpc>
              <a:spcBef>
                <a:spcPts val="600"/>
              </a:spcBef>
              <a:buClr>
                <a:schemeClr val="dk1"/>
              </a:buClr>
              <a:buSzPct val="100000"/>
              <a:buFont typeface="Arial"/>
              <a:buChar char="•"/>
              <a:defRPr b="0" i="0" sz="1600" u="none" cap="none" strike="noStrike">
                <a:solidFill>
                  <a:schemeClr val="dk1"/>
                </a:solidFill>
                <a:latin typeface="Quattrocento Sans"/>
                <a:ea typeface="Quattrocento Sans"/>
                <a:cs typeface="Quattrocento Sans"/>
                <a:sym typeface="Quattrocento Sans"/>
              </a:defRPr>
            </a:lvl7pPr>
            <a:lvl8pPr indent="-127000" lvl="7" marL="3429000" marR="0" rtl="0" algn="l">
              <a:lnSpc>
                <a:spcPct val="90000"/>
              </a:lnSpc>
              <a:spcBef>
                <a:spcPts val="600"/>
              </a:spcBef>
              <a:buClr>
                <a:schemeClr val="dk1"/>
              </a:buClr>
              <a:buSzPct val="100000"/>
              <a:buFont typeface="Arial"/>
              <a:buChar char="•"/>
              <a:defRPr b="0" i="0" sz="1600" u="none" cap="none" strike="noStrike">
                <a:solidFill>
                  <a:schemeClr val="dk1"/>
                </a:solidFill>
                <a:latin typeface="Quattrocento Sans"/>
                <a:ea typeface="Quattrocento Sans"/>
                <a:cs typeface="Quattrocento Sans"/>
                <a:sym typeface="Quattrocento Sans"/>
              </a:defRPr>
            </a:lvl8pPr>
            <a:lvl9pPr indent="-127000" lvl="8" marL="3886200" marR="0" rtl="0" algn="l">
              <a:lnSpc>
                <a:spcPct val="90000"/>
              </a:lnSpc>
              <a:spcBef>
                <a:spcPts val="600"/>
              </a:spcBef>
              <a:buClr>
                <a:schemeClr val="dk1"/>
              </a:buClr>
              <a:buSzPct val="100000"/>
              <a:buFont typeface="Arial"/>
              <a:buChar char="•"/>
              <a:defRPr b="0" i="0" sz="1600" u="none" cap="none" strike="noStrike">
                <a:solidFill>
                  <a:schemeClr val="dk1"/>
                </a:solidFill>
                <a:latin typeface="Quattrocento Sans"/>
                <a:ea typeface="Quattrocento Sans"/>
                <a:cs typeface="Quattrocento Sans"/>
                <a:sym typeface="Quattrocento Sans"/>
              </a:defRPr>
            </a:lvl9pPr>
          </a:lstStyle>
          <a:p/>
        </p:txBody>
      </p:sp>
      <p:sp>
        <p:nvSpPr>
          <p:cNvPr id="209" name="Shape 209"/>
          <p:cNvSpPr txBox="1"/>
          <p:nvPr>
            <p:ph idx="10" type="dt"/>
          </p:nvPr>
        </p:nvSpPr>
        <p:spPr>
          <a:xfrm>
            <a:off x="6056707" y="4514850"/>
            <a:ext cx="1047300" cy="171600"/>
          </a:xfrm>
          <a:prstGeom prst="rect">
            <a:avLst/>
          </a:prstGeom>
          <a:noFill/>
          <a:ln>
            <a:noFill/>
          </a:ln>
        </p:spPr>
        <p:txBody>
          <a:bodyPr anchorCtr="0" anchor="ctr" bIns="91425" lIns="91425" rIns="91425" tIns="91425"/>
          <a:lstStyle>
            <a:lvl1pPr indent="0" lvl="0" marL="0" marR="0" rtl="0" algn="l">
              <a:spcBef>
                <a:spcPts val="0"/>
              </a:spcBef>
              <a:buNone/>
              <a:defRPr sz="1000">
                <a:solidFill>
                  <a:schemeClr val="dk1"/>
                </a:solidFill>
                <a:latin typeface="Quattrocento Sans"/>
                <a:ea typeface="Quattrocento Sans"/>
                <a:cs typeface="Quattrocento Sans"/>
                <a:sym typeface="Quattrocento Sans"/>
              </a:defRPr>
            </a:lvl1pPr>
            <a:lvl2pPr indent="0" lvl="1" marL="4572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2pPr>
            <a:lvl3pPr indent="0" lvl="2" marL="9144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3pPr>
            <a:lvl4pPr indent="0" lvl="3" marL="13716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4pPr>
            <a:lvl5pPr indent="0" lvl="4" marL="18288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5pPr>
            <a:lvl6pPr indent="0" lvl="5" marL="22860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6pPr>
            <a:lvl7pPr indent="0" lvl="6" marL="27432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7pPr>
            <a:lvl8pPr indent="0" lvl="7" marL="32004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8pPr>
            <a:lvl9pPr indent="0" lvl="8" marL="36576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9pPr>
          </a:lstStyle>
          <a:p/>
        </p:txBody>
      </p:sp>
      <p:sp>
        <p:nvSpPr>
          <p:cNvPr id="210" name="Shape 210"/>
          <p:cNvSpPr txBox="1"/>
          <p:nvPr>
            <p:ph idx="11" type="ftr"/>
          </p:nvPr>
        </p:nvSpPr>
        <p:spPr>
          <a:xfrm>
            <a:off x="1484709" y="4514850"/>
            <a:ext cx="4457700" cy="171600"/>
          </a:xfrm>
          <a:prstGeom prst="rect">
            <a:avLst/>
          </a:prstGeom>
          <a:noFill/>
          <a:ln>
            <a:noFill/>
          </a:ln>
        </p:spPr>
        <p:txBody>
          <a:bodyPr anchorCtr="0" anchor="ctr" bIns="91425" lIns="91425" rIns="91425" tIns="91425"/>
          <a:lstStyle>
            <a:lvl1pPr indent="0" lvl="0" marL="0" marR="0" rtl="0" algn="l">
              <a:spcBef>
                <a:spcPts val="0"/>
              </a:spcBef>
              <a:buNone/>
              <a:defRPr sz="1000">
                <a:solidFill>
                  <a:schemeClr val="dk1"/>
                </a:solidFill>
                <a:latin typeface="Quattrocento Sans"/>
                <a:ea typeface="Quattrocento Sans"/>
                <a:cs typeface="Quattrocento Sans"/>
                <a:sym typeface="Quattrocento Sans"/>
              </a:defRPr>
            </a:lvl1pPr>
            <a:lvl2pPr indent="0" lvl="1" marL="4572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2pPr>
            <a:lvl3pPr indent="0" lvl="2" marL="9144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3pPr>
            <a:lvl4pPr indent="0" lvl="3" marL="13716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4pPr>
            <a:lvl5pPr indent="0" lvl="4" marL="18288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5pPr>
            <a:lvl6pPr indent="0" lvl="5" marL="22860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6pPr>
            <a:lvl7pPr indent="0" lvl="6" marL="27432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7pPr>
            <a:lvl8pPr indent="0" lvl="7" marL="32004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8pPr>
            <a:lvl9pPr indent="0" lvl="8" marL="36576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9pPr>
          </a:lstStyle>
          <a:p/>
        </p:txBody>
      </p:sp>
      <p:sp>
        <p:nvSpPr>
          <p:cNvPr id="211" name="Shape 211"/>
          <p:cNvSpPr txBox="1"/>
          <p:nvPr>
            <p:ph idx="12" type="sldNum"/>
          </p:nvPr>
        </p:nvSpPr>
        <p:spPr>
          <a:xfrm>
            <a:off x="798910" y="4514850"/>
            <a:ext cx="571500" cy="171600"/>
          </a:xfrm>
          <a:prstGeom prst="rect">
            <a:avLst/>
          </a:prstGeom>
          <a:noFill/>
          <a:ln>
            <a:noFill/>
          </a:ln>
        </p:spPr>
        <p:txBody>
          <a:bodyPr anchorCtr="0" anchor="ctr" bIns="45700" lIns="91425" rIns="91425" tIns="45700">
            <a:noAutofit/>
          </a:bodyPr>
          <a:lstStyle/>
          <a:p>
            <a:pPr indent="0" lvl="0" marL="0" marR="0" rtl="0" algn="l">
              <a:spcBef>
                <a:spcPts val="0"/>
              </a:spcBef>
              <a:buSzPct val="25000"/>
              <a:buNone/>
            </a:pPr>
            <a:fld id="{00000000-1234-1234-1234-123412341234}" type="slidenum">
              <a:rPr lang="en" sz="1000">
                <a:solidFill>
                  <a:schemeClr val="dk1"/>
                </a:solidFill>
                <a:latin typeface="Quattrocento Sans"/>
                <a:ea typeface="Quattrocento Sans"/>
                <a:cs typeface="Quattrocento Sans"/>
                <a:sym typeface="Quattrocento Sans"/>
              </a:rPr>
              <a:t>‹#›</a:t>
            </a:fld>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vertTitleAndTx">
  <p:cSld name="Vertical Title and Text">
    <p:bg>
      <p:bgPr>
        <a:blipFill rotWithShape="1">
          <a:blip r:embed="rId2">
            <a:alphaModFix/>
          </a:blip>
          <a:stretch>
            <a:fillRect b="0" l="0" r="0" t="0"/>
          </a:stretch>
        </a:blipFill>
      </p:bgPr>
    </p:bg>
    <p:spTree>
      <p:nvGrpSpPr>
        <p:cNvPr id="212" name="Shape 212"/>
        <p:cNvGrpSpPr/>
        <p:nvPr/>
      </p:nvGrpSpPr>
      <p:grpSpPr>
        <a:xfrm>
          <a:off x="0" y="0"/>
          <a:ext cx="0" cy="0"/>
          <a:chOff x="0" y="0"/>
          <a:chExt cx="0" cy="0"/>
        </a:xfrm>
      </p:grpSpPr>
      <p:sp>
        <p:nvSpPr>
          <p:cNvPr id="213" name="Shape 213"/>
          <p:cNvSpPr txBox="1"/>
          <p:nvPr>
            <p:ph type="title"/>
          </p:nvPr>
        </p:nvSpPr>
        <p:spPr>
          <a:xfrm rot="5400000">
            <a:off x="5737950" y="1708800"/>
            <a:ext cx="4257600" cy="1297200"/>
          </a:xfrm>
          <a:prstGeom prst="rect">
            <a:avLst/>
          </a:prstGeom>
          <a:noFill/>
          <a:ln>
            <a:noFill/>
          </a:ln>
        </p:spPr>
        <p:txBody>
          <a:bodyPr anchorCtr="0" anchor="b" bIns="91425" lIns="91425" rIns="91425" tIns="91425"/>
          <a:lstStyle>
            <a:lvl1pPr indent="0" lvl="0" marL="0" marR="0" rtl="0" algn="l">
              <a:lnSpc>
                <a:spcPct val="90000"/>
              </a:lnSpc>
              <a:spcBef>
                <a:spcPts val="0"/>
              </a:spcBef>
              <a:buClr>
                <a:srgbClr val="4D290A"/>
              </a:buClr>
              <a:buFont typeface="Quattrocento Sans"/>
              <a:buNone/>
              <a:defRPr b="0" i="0" sz="3600" u="none" cap="none" strike="noStrike">
                <a:solidFill>
                  <a:srgbClr val="4D290A"/>
                </a:solidFill>
                <a:latin typeface="Quattrocento Sans"/>
                <a:ea typeface="Quattrocento Sans"/>
                <a:cs typeface="Quattrocento Sans"/>
                <a:sym typeface="Quattrocento Sans"/>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214" name="Shape 214"/>
          <p:cNvSpPr txBox="1"/>
          <p:nvPr>
            <p:ph idx="1" type="body"/>
          </p:nvPr>
        </p:nvSpPr>
        <p:spPr>
          <a:xfrm rot="5400000">
            <a:off x="1737503" y="-880199"/>
            <a:ext cx="4257600" cy="6475199"/>
          </a:xfrm>
          <a:prstGeom prst="rect">
            <a:avLst/>
          </a:prstGeom>
          <a:noFill/>
          <a:ln>
            <a:noFill/>
          </a:ln>
        </p:spPr>
        <p:txBody>
          <a:bodyPr anchorCtr="0" anchor="t" bIns="91425" lIns="91425" rIns="91425" tIns="91425"/>
          <a:lstStyle>
            <a:lvl1pPr indent="-195072" lvl="0" marL="347472" marR="0" rtl="0" algn="l">
              <a:lnSpc>
                <a:spcPct val="100000"/>
              </a:lnSpc>
              <a:spcBef>
                <a:spcPts val="1800"/>
              </a:spcBef>
              <a:buClr>
                <a:schemeClr val="dk1"/>
              </a:buClr>
              <a:buSzPct val="100000"/>
              <a:buFont typeface="Arial"/>
              <a:buChar char="•"/>
              <a:defRPr b="0" i="0" sz="2400" u="none" cap="none" strike="noStrike">
                <a:solidFill>
                  <a:schemeClr val="dk1"/>
                </a:solidFill>
                <a:latin typeface="Quattrocento Sans"/>
                <a:ea typeface="Quattrocento Sans"/>
                <a:cs typeface="Quattrocento Sans"/>
                <a:sym typeface="Quattrocento Sans"/>
              </a:defRPr>
            </a:lvl1pPr>
            <a:lvl2pPr indent="-156464" lvl="1" marL="740664" marR="0" rtl="0" algn="l">
              <a:lnSpc>
                <a:spcPct val="100000"/>
              </a:lnSpc>
              <a:spcBef>
                <a:spcPts val="1200"/>
              </a:spcBef>
              <a:buClr>
                <a:schemeClr val="dk1"/>
              </a:buClr>
              <a:buSzPct val="100000"/>
              <a:buFont typeface="Arial"/>
              <a:buChar char="•"/>
              <a:defRPr b="0" i="0" sz="2000" u="none" cap="none" strike="noStrike">
                <a:solidFill>
                  <a:schemeClr val="dk1"/>
                </a:solidFill>
                <a:latin typeface="Quattrocento Sans"/>
                <a:ea typeface="Quattrocento Sans"/>
                <a:cs typeface="Quattrocento Sans"/>
                <a:sym typeface="Quattrocento Sans"/>
              </a:defRPr>
            </a:lvl2pPr>
            <a:lvl3pPr indent="-114300" lvl="2" marL="1143000" marR="0" rtl="0" algn="l">
              <a:lnSpc>
                <a:spcPct val="100000"/>
              </a:lnSpc>
              <a:spcBef>
                <a:spcPts val="800"/>
              </a:spcBef>
              <a:buClr>
                <a:schemeClr val="dk1"/>
              </a:buClr>
              <a:buSzPct val="100000"/>
              <a:buFont typeface="Arial"/>
              <a:buChar char="•"/>
              <a:defRPr b="0" i="0" sz="1800" u="none" cap="none" strike="noStrike">
                <a:solidFill>
                  <a:schemeClr val="dk1"/>
                </a:solidFill>
                <a:latin typeface="Quattrocento Sans"/>
                <a:ea typeface="Quattrocento Sans"/>
                <a:cs typeface="Quattrocento Sans"/>
                <a:sym typeface="Quattrocento Sans"/>
              </a:defRPr>
            </a:lvl3pPr>
            <a:lvl4pPr indent="-127000" lvl="3" marL="1600200" marR="0" rtl="0" algn="l">
              <a:lnSpc>
                <a:spcPct val="100000"/>
              </a:lnSpc>
              <a:spcBef>
                <a:spcPts val="600"/>
              </a:spcBef>
              <a:buClr>
                <a:schemeClr val="dk1"/>
              </a:buClr>
              <a:buSzPct val="100000"/>
              <a:buFont typeface="Arial"/>
              <a:buChar char="•"/>
              <a:defRPr b="0" i="0" sz="1600" u="none" cap="none" strike="noStrike">
                <a:solidFill>
                  <a:schemeClr val="dk1"/>
                </a:solidFill>
                <a:latin typeface="Quattrocento Sans"/>
                <a:ea typeface="Quattrocento Sans"/>
                <a:cs typeface="Quattrocento Sans"/>
                <a:sym typeface="Quattrocento Sans"/>
              </a:defRPr>
            </a:lvl4pPr>
            <a:lvl5pPr indent="-127000" lvl="4" marL="2057400" marR="0" rtl="0" algn="l">
              <a:lnSpc>
                <a:spcPct val="100000"/>
              </a:lnSpc>
              <a:spcBef>
                <a:spcPts val="600"/>
              </a:spcBef>
              <a:buClr>
                <a:schemeClr val="dk1"/>
              </a:buClr>
              <a:buSzPct val="100000"/>
              <a:buFont typeface="Arial"/>
              <a:buChar char="•"/>
              <a:defRPr b="0" i="0" sz="1600" u="none" cap="none" strike="noStrike">
                <a:solidFill>
                  <a:schemeClr val="dk1"/>
                </a:solidFill>
                <a:latin typeface="Quattrocento Sans"/>
                <a:ea typeface="Quattrocento Sans"/>
                <a:cs typeface="Quattrocento Sans"/>
                <a:sym typeface="Quattrocento Sans"/>
              </a:defRPr>
            </a:lvl5pPr>
            <a:lvl6pPr indent="-127000" lvl="5" marL="2514600" marR="0" rtl="0" algn="l">
              <a:lnSpc>
                <a:spcPct val="90000"/>
              </a:lnSpc>
              <a:spcBef>
                <a:spcPts val="600"/>
              </a:spcBef>
              <a:buClr>
                <a:schemeClr val="dk1"/>
              </a:buClr>
              <a:buSzPct val="100000"/>
              <a:buFont typeface="Arial"/>
              <a:buChar char="•"/>
              <a:defRPr b="0" i="0" sz="1600" u="none" cap="none" strike="noStrike">
                <a:solidFill>
                  <a:schemeClr val="dk1"/>
                </a:solidFill>
                <a:latin typeface="Quattrocento Sans"/>
                <a:ea typeface="Quattrocento Sans"/>
                <a:cs typeface="Quattrocento Sans"/>
                <a:sym typeface="Quattrocento Sans"/>
              </a:defRPr>
            </a:lvl6pPr>
            <a:lvl7pPr indent="-127000" lvl="6" marL="2971800" marR="0" rtl="0" algn="l">
              <a:lnSpc>
                <a:spcPct val="90000"/>
              </a:lnSpc>
              <a:spcBef>
                <a:spcPts val="600"/>
              </a:spcBef>
              <a:buClr>
                <a:schemeClr val="dk1"/>
              </a:buClr>
              <a:buSzPct val="100000"/>
              <a:buFont typeface="Arial"/>
              <a:buChar char="•"/>
              <a:defRPr b="0" i="0" sz="1600" u="none" cap="none" strike="noStrike">
                <a:solidFill>
                  <a:schemeClr val="dk1"/>
                </a:solidFill>
                <a:latin typeface="Quattrocento Sans"/>
                <a:ea typeface="Quattrocento Sans"/>
                <a:cs typeface="Quattrocento Sans"/>
                <a:sym typeface="Quattrocento Sans"/>
              </a:defRPr>
            </a:lvl7pPr>
            <a:lvl8pPr indent="-127000" lvl="7" marL="3429000" marR="0" rtl="0" algn="l">
              <a:lnSpc>
                <a:spcPct val="90000"/>
              </a:lnSpc>
              <a:spcBef>
                <a:spcPts val="600"/>
              </a:spcBef>
              <a:buClr>
                <a:schemeClr val="dk1"/>
              </a:buClr>
              <a:buSzPct val="100000"/>
              <a:buFont typeface="Arial"/>
              <a:buChar char="•"/>
              <a:defRPr b="0" i="0" sz="1600" u="none" cap="none" strike="noStrike">
                <a:solidFill>
                  <a:schemeClr val="dk1"/>
                </a:solidFill>
                <a:latin typeface="Quattrocento Sans"/>
                <a:ea typeface="Quattrocento Sans"/>
                <a:cs typeface="Quattrocento Sans"/>
                <a:sym typeface="Quattrocento Sans"/>
              </a:defRPr>
            </a:lvl8pPr>
            <a:lvl9pPr indent="-127000" lvl="8" marL="3886200" marR="0" rtl="0" algn="l">
              <a:lnSpc>
                <a:spcPct val="90000"/>
              </a:lnSpc>
              <a:spcBef>
                <a:spcPts val="600"/>
              </a:spcBef>
              <a:buClr>
                <a:schemeClr val="dk1"/>
              </a:buClr>
              <a:buSzPct val="100000"/>
              <a:buFont typeface="Arial"/>
              <a:buChar char="•"/>
              <a:defRPr b="0" i="0" sz="1600" u="none" cap="none" strike="noStrike">
                <a:solidFill>
                  <a:schemeClr val="dk1"/>
                </a:solidFill>
                <a:latin typeface="Quattrocento Sans"/>
                <a:ea typeface="Quattrocento Sans"/>
                <a:cs typeface="Quattrocento Sans"/>
                <a:sym typeface="Quattrocento Sans"/>
              </a:defRPr>
            </a:lvl9pPr>
          </a:lstStyle>
          <a:p/>
        </p:txBody>
      </p:sp>
      <p:sp>
        <p:nvSpPr>
          <p:cNvPr id="215" name="Shape 215"/>
          <p:cNvSpPr txBox="1"/>
          <p:nvPr>
            <p:ph idx="10" type="dt"/>
          </p:nvPr>
        </p:nvSpPr>
        <p:spPr>
          <a:xfrm>
            <a:off x="6056707" y="4514850"/>
            <a:ext cx="1047300" cy="171600"/>
          </a:xfrm>
          <a:prstGeom prst="rect">
            <a:avLst/>
          </a:prstGeom>
          <a:noFill/>
          <a:ln>
            <a:noFill/>
          </a:ln>
        </p:spPr>
        <p:txBody>
          <a:bodyPr anchorCtr="0" anchor="ctr" bIns="91425" lIns="91425" rIns="91425" tIns="91425"/>
          <a:lstStyle>
            <a:lvl1pPr indent="0" lvl="0" marL="0" marR="0" rtl="0" algn="l">
              <a:spcBef>
                <a:spcPts val="0"/>
              </a:spcBef>
              <a:buNone/>
              <a:defRPr sz="1000">
                <a:solidFill>
                  <a:schemeClr val="dk1"/>
                </a:solidFill>
                <a:latin typeface="Quattrocento Sans"/>
                <a:ea typeface="Quattrocento Sans"/>
                <a:cs typeface="Quattrocento Sans"/>
                <a:sym typeface="Quattrocento Sans"/>
              </a:defRPr>
            </a:lvl1pPr>
            <a:lvl2pPr indent="0" lvl="1" marL="4572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2pPr>
            <a:lvl3pPr indent="0" lvl="2" marL="9144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3pPr>
            <a:lvl4pPr indent="0" lvl="3" marL="13716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4pPr>
            <a:lvl5pPr indent="0" lvl="4" marL="18288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5pPr>
            <a:lvl6pPr indent="0" lvl="5" marL="22860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6pPr>
            <a:lvl7pPr indent="0" lvl="6" marL="27432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7pPr>
            <a:lvl8pPr indent="0" lvl="7" marL="32004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8pPr>
            <a:lvl9pPr indent="0" lvl="8" marL="36576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9pPr>
          </a:lstStyle>
          <a:p/>
        </p:txBody>
      </p:sp>
      <p:sp>
        <p:nvSpPr>
          <p:cNvPr id="216" name="Shape 216"/>
          <p:cNvSpPr txBox="1"/>
          <p:nvPr>
            <p:ph idx="11" type="ftr"/>
          </p:nvPr>
        </p:nvSpPr>
        <p:spPr>
          <a:xfrm>
            <a:off x="1484709" y="4514850"/>
            <a:ext cx="4457700" cy="171600"/>
          </a:xfrm>
          <a:prstGeom prst="rect">
            <a:avLst/>
          </a:prstGeom>
          <a:noFill/>
          <a:ln>
            <a:noFill/>
          </a:ln>
        </p:spPr>
        <p:txBody>
          <a:bodyPr anchorCtr="0" anchor="ctr" bIns="91425" lIns="91425" rIns="91425" tIns="91425"/>
          <a:lstStyle>
            <a:lvl1pPr indent="0" lvl="0" marL="0" marR="0" rtl="0" algn="l">
              <a:spcBef>
                <a:spcPts val="0"/>
              </a:spcBef>
              <a:buNone/>
              <a:defRPr sz="1000">
                <a:solidFill>
                  <a:schemeClr val="dk1"/>
                </a:solidFill>
                <a:latin typeface="Quattrocento Sans"/>
                <a:ea typeface="Quattrocento Sans"/>
                <a:cs typeface="Quattrocento Sans"/>
                <a:sym typeface="Quattrocento Sans"/>
              </a:defRPr>
            </a:lvl1pPr>
            <a:lvl2pPr indent="0" lvl="1" marL="4572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2pPr>
            <a:lvl3pPr indent="0" lvl="2" marL="9144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3pPr>
            <a:lvl4pPr indent="0" lvl="3" marL="13716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4pPr>
            <a:lvl5pPr indent="0" lvl="4" marL="18288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5pPr>
            <a:lvl6pPr indent="0" lvl="5" marL="22860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6pPr>
            <a:lvl7pPr indent="0" lvl="6" marL="27432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7pPr>
            <a:lvl8pPr indent="0" lvl="7" marL="32004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8pPr>
            <a:lvl9pPr indent="0" lvl="8" marL="36576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9pPr>
          </a:lstStyle>
          <a:p/>
        </p:txBody>
      </p:sp>
      <p:sp>
        <p:nvSpPr>
          <p:cNvPr id="217" name="Shape 217"/>
          <p:cNvSpPr txBox="1"/>
          <p:nvPr>
            <p:ph idx="12" type="sldNum"/>
          </p:nvPr>
        </p:nvSpPr>
        <p:spPr>
          <a:xfrm>
            <a:off x="798910" y="4514850"/>
            <a:ext cx="571500" cy="171600"/>
          </a:xfrm>
          <a:prstGeom prst="rect">
            <a:avLst/>
          </a:prstGeom>
          <a:noFill/>
          <a:ln>
            <a:noFill/>
          </a:ln>
        </p:spPr>
        <p:txBody>
          <a:bodyPr anchorCtr="0" anchor="ctr" bIns="45700" lIns="91425" rIns="91425" tIns="45700">
            <a:noAutofit/>
          </a:bodyPr>
          <a:lstStyle/>
          <a:p>
            <a:pPr indent="0" lvl="0" marL="0" marR="0" rtl="0" algn="l">
              <a:spcBef>
                <a:spcPts val="0"/>
              </a:spcBef>
              <a:buSzPct val="25000"/>
              <a:buNone/>
            </a:pPr>
            <a:fld id="{00000000-1234-1234-1234-123412341234}" type="slidenum">
              <a:rPr lang="en" sz="1000">
                <a:solidFill>
                  <a:schemeClr val="dk1"/>
                </a:solidFill>
                <a:latin typeface="Quattrocento Sans"/>
                <a:ea typeface="Quattrocento Sans"/>
                <a:cs typeface="Quattrocento Sans"/>
                <a:sym typeface="Quattrocento Sans"/>
              </a:rPr>
              <a:t>‹#›</a:t>
            </a:fld>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218" name="Shape 218"/>
        <p:cNvGrpSpPr/>
        <p:nvPr/>
      </p:nvGrpSpPr>
      <p:grpSpPr>
        <a:xfrm>
          <a:off x="0" y="0"/>
          <a:ext cx="0" cy="0"/>
          <a:chOff x="0" y="0"/>
          <a:chExt cx="0" cy="0"/>
        </a:xfrm>
      </p:grpSpPr>
      <p:sp>
        <p:nvSpPr>
          <p:cNvPr id="219" name="Shape 219"/>
          <p:cNvSpPr txBox="1"/>
          <p:nvPr>
            <p:ph type="title"/>
          </p:nvPr>
        </p:nvSpPr>
        <p:spPr>
          <a:xfrm>
            <a:off x="311700" y="445025"/>
            <a:ext cx="8520600" cy="572700"/>
          </a:xfrm>
          <a:prstGeom prst="rect">
            <a:avLst/>
          </a:prstGeom>
        </p:spPr>
        <p:txBody>
          <a:bodyPr anchorCtr="0" anchor="b" bIns="91425" lIns="91425" rIns="91425" tIns="9142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220" name="Shape 220"/>
          <p:cNvSpPr txBox="1"/>
          <p:nvPr>
            <p:ph idx="1" type="body"/>
          </p:nvPr>
        </p:nvSpPr>
        <p:spPr>
          <a:xfrm>
            <a:off x="311700" y="1152475"/>
            <a:ext cx="8520600" cy="3416400"/>
          </a:xfrm>
          <a:prstGeom prst="rect">
            <a:avLst/>
          </a:prstGeom>
        </p:spPr>
        <p:txBody>
          <a:bodyPr anchorCtr="0" anchor="t" bIns="91425" lIns="91425" rIns="91425" tIns="9142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221" name="Shape 221"/>
          <p:cNvSpPr txBox="1"/>
          <p:nvPr>
            <p:ph idx="12" type="sldNum"/>
          </p:nvPr>
        </p:nvSpPr>
        <p:spPr>
          <a:xfrm>
            <a:off x="8472457" y="4663216"/>
            <a:ext cx="548700" cy="393600"/>
          </a:xfrm>
          <a:prstGeom prst="rect">
            <a:avLst/>
          </a:prstGeom>
        </p:spPr>
        <p:txBody>
          <a:bodyPr anchorCtr="0" anchor="ctr" bIns="45700" lIns="91425" rIns="91425" tIns="45700">
            <a:noAutofit/>
          </a:bodyPr>
          <a:lstStyle/>
          <a:p>
            <a:pPr lvl="0" rtl="0">
              <a:spcBef>
                <a:spcPts val="0"/>
              </a:spcBef>
              <a:buNone/>
            </a:pPr>
            <a:fld id="{00000000-1234-1234-1234-123412341234}" type="slidenum">
              <a:rPr lang="en"/>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17" name="Shape 17"/>
        <p:cNvGrpSpPr/>
        <p:nvPr/>
      </p:nvGrpSpPr>
      <p:grpSpPr>
        <a:xfrm>
          <a:off x="0" y="0"/>
          <a:ext cx="0" cy="0"/>
          <a:chOff x="0" y="0"/>
          <a:chExt cx="0" cy="0"/>
        </a:xfrm>
      </p:grpSpPr>
      <p:sp>
        <p:nvSpPr>
          <p:cNvPr id="18" name="Shape 18"/>
          <p:cNvSpPr txBox="1"/>
          <p:nvPr>
            <p:ph idx="10" type="dt"/>
          </p:nvPr>
        </p:nvSpPr>
        <p:spPr>
          <a:xfrm>
            <a:off x="6056707" y="4514850"/>
            <a:ext cx="1047300" cy="171600"/>
          </a:xfrm>
          <a:prstGeom prst="rect">
            <a:avLst/>
          </a:prstGeom>
          <a:noFill/>
          <a:ln>
            <a:noFill/>
          </a:ln>
        </p:spPr>
        <p:txBody>
          <a:bodyPr anchorCtr="0" anchor="ctr" bIns="91425" lIns="91425" rIns="91425" tIns="91425"/>
          <a:lstStyle>
            <a:lvl1pPr indent="0" lvl="0" marL="0" marR="0" rtl="0" algn="l">
              <a:spcBef>
                <a:spcPts val="0"/>
              </a:spcBef>
              <a:buNone/>
              <a:defRPr b="0" i="0" sz="1000" u="none" cap="none" strike="noStrike">
                <a:solidFill>
                  <a:schemeClr val="dk1"/>
                </a:solidFill>
                <a:latin typeface="Quattrocento Sans"/>
                <a:ea typeface="Quattrocento Sans"/>
                <a:cs typeface="Quattrocento Sans"/>
                <a:sym typeface="Quattrocento Sans"/>
              </a:defRPr>
            </a:lvl1pPr>
            <a:lvl2pPr indent="0" lvl="1" marL="4572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2pPr>
            <a:lvl3pPr indent="0" lvl="2" marL="9144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3pPr>
            <a:lvl4pPr indent="0" lvl="3" marL="13716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4pPr>
            <a:lvl5pPr indent="0" lvl="4" marL="18288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5pPr>
            <a:lvl6pPr indent="0" lvl="5" marL="22860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6pPr>
            <a:lvl7pPr indent="0" lvl="6" marL="27432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7pPr>
            <a:lvl8pPr indent="0" lvl="7" marL="32004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8pPr>
            <a:lvl9pPr indent="0" lvl="8" marL="36576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9pPr>
          </a:lstStyle>
          <a:p/>
        </p:txBody>
      </p:sp>
      <p:sp>
        <p:nvSpPr>
          <p:cNvPr id="19" name="Shape 19"/>
          <p:cNvSpPr txBox="1"/>
          <p:nvPr>
            <p:ph idx="11" type="ftr"/>
          </p:nvPr>
        </p:nvSpPr>
        <p:spPr>
          <a:xfrm>
            <a:off x="1484709" y="4514850"/>
            <a:ext cx="4457700" cy="171600"/>
          </a:xfrm>
          <a:prstGeom prst="rect">
            <a:avLst/>
          </a:prstGeom>
          <a:noFill/>
          <a:ln>
            <a:noFill/>
          </a:ln>
        </p:spPr>
        <p:txBody>
          <a:bodyPr anchorCtr="0" anchor="ctr" bIns="91425" lIns="91425" rIns="91425" tIns="91425"/>
          <a:lstStyle>
            <a:lvl1pPr indent="0" lvl="0" marL="0" marR="0" rtl="0" algn="l">
              <a:spcBef>
                <a:spcPts val="0"/>
              </a:spcBef>
              <a:buNone/>
              <a:defRPr b="0" i="0" sz="1000" u="none" cap="none" strike="noStrike">
                <a:solidFill>
                  <a:schemeClr val="dk1"/>
                </a:solidFill>
                <a:latin typeface="Quattrocento Sans"/>
                <a:ea typeface="Quattrocento Sans"/>
                <a:cs typeface="Quattrocento Sans"/>
                <a:sym typeface="Quattrocento Sans"/>
              </a:defRPr>
            </a:lvl1pPr>
            <a:lvl2pPr indent="0" lvl="1" marL="4572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2pPr>
            <a:lvl3pPr indent="0" lvl="2" marL="9144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3pPr>
            <a:lvl4pPr indent="0" lvl="3" marL="13716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4pPr>
            <a:lvl5pPr indent="0" lvl="4" marL="18288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5pPr>
            <a:lvl6pPr indent="0" lvl="5" marL="22860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6pPr>
            <a:lvl7pPr indent="0" lvl="6" marL="27432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7pPr>
            <a:lvl8pPr indent="0" lvl="7" marL="32004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8pPr>
            <a:lvl9pPr indent="0" lvl="8" marL="36576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9pPr>
          </a:lstStyle>
          <a:p/>
        </p:txBody>
      </p:sp>
      <p:sp>
        <p:nvSpPr>
          <p:cNvPr id="20" name="Shape 20"/>
          <p:cNvSpPr txBox="1"/>
          <p:nvPr>
            <p:ph idx="12" type="sldNum"/>
          </p:nvPr>
        </p:nvSpPr>
        <p:spPr>
          <a:xfrm>
            <a:off x="798910" y="4514850"/>
            <a:ext cx="571500" cy="171600"/>
          </a:xfrm>
          <a:prstGeom prst="rect">
            <a:avLst/>
          </a:prstGeom>
          <a:noFill/>
          <a:ln>
            <a:noFill/>
          </a:ln>
        </p:spPr>
        <p:txBody>
          <a:bodyPr anchorCtr="0" anchor="ctr" bIns="45700" lIns="91425" rIns="91425" tIns="45700">
            <a:noAutofit/>
          </a:bodyPr>
          <a:lstStyle/>
          <a:p>
            <a:pPr indent="0" lvl="0" marL="0" marR="0" rtl="0" algn="l">
              <a:spcBef>
                <a:spcPts val="0"/>
              </a:spcBef>
              <a:buSzPct val="25000"/>
              <a:buNone/>
            </a:pPr>
            <a:fld id="{00000000-1234-1234-1234-123412341234}" type="slidenum">
              <a:rPr b="0" i="0" lang="en" sz="1000" u="none" cap="none" strike="noStrike">
                <a:solidFill>
                  <a:schemeClr val="dk1"/>
                </a:solidFill>
                <a:latin typeface="Quattrocento Sans"/>
                <a:ea typeface="Quattrocento Sans"/>
                <a:cs typeface="Quattrocento Sans"/>
                <a:sym typeface="Quattrocento Sans"/>
              </a:rPr>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bg>
      <p:bgPr>
        <a:blipFill rotWithShape="1">
          <a:blip r:embed="rId2">
            <a:alphaModFix/>
          </a:blip>
          <a:stretch>
            <a:fillRect b="0" l="0" r="0" t="0"/>
          </a:stretch>
        </a:blipFill>
      </p:bgPr>
    </p:bg>
    <p:spTree>
      <p:nvGrpSpPr>
        <p:cNvPr id="21" name="Shape 21"/>
        <p:cNvGrpSpPr/>
        <p:nvPr/>
      </p:nvGrpSpPr>
      <p:grpSpPr>
        <a:xfrm>
          <a:off x="0" y="0"/>
          <a:ext cx="0" cy="0"/>
          <a:chOff x="0" y="0"/>
          <a:chExt cx="0" cy="0"/>
        </a:xfrm>
      </p:grpSpPr>
      <p:sp>
        <p:nvSpPr>
          <p:cNvPr id="22" name="Shape 22"/>
          <p:cNvSpPr txBox="1"/>
          <p:nvPr>
            <p:ph type="ctrTitle"/>
          </p:nvPr>
        </p:nvSpPr>
        <p:spPr>
          <a:xfrm>
            <a:off x="3199208" y="1314450"/>
            <a:ext cx="5143500" cy="1371600"/>
          </a:xfrm>
          <a:prstGeom prst="rect">
            <a:avLst/>
          </a:prstGeom>
          <a:noFill/>
          <a:ln>
            <a:noFill/>
          </a:ln>
        </p:spPr>
        <p:txBody>
          <a:bodyPr anchorCtr="0" anchor="b" bIns="91425" lIns="91425" rIns="91425" tIns="91425"/>
          <a:lstStyle>
            <a:lvl1pPr indent="0" lvl="0" marL="0" marR="0" rtl="0" algn="l">
              <a:lnSpc>
                <a:spcPct val="90000"/>
              </a:lnSpc>
              <a:spcBef>
                <a:spcPts val="0"/>
              </a:spcBef>
              <a:buClr>
                <a:srgbClr val="4D290A"/>
              </a:buClr>
              <a:buFont typeface="Quattrocento Sans"/>
              <a:buNone/>
              <a:defRPr b="0" i="0" sz="5400" u="none" cap="none" strike="noStrike">
                <a:solidFill>
                  <a:srgbClr val="4D290A"/>
                </a:solidFill>
                <a:latin typeface="Quattrocento Sans"/>
                <a:ea typeface="Quattrocento Sans"/>
                <a:cs typeface="Quattrocento Sans"/>
                <a:sym typeface="Quattrocento Sans"/>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23" name="Shape 23"/>
          <p:cNvSpPr txBox="1"/>
          <p:nvPr>
            <p:ph idx="1" type="subTitle"/>
          </p:nvPr>
        </p:nvSpPr>
        <p:spPr>
          <a:xfrm>
            <a:off x="3199207" y="2800350"/>
            <a:ext cx="5143500" cy="685800"/>
          </a:xfrm>
          <a:prstGeom prst="rect">
            <a:avLst/>
          </a:prstGeom>
          <a:noFill/>
          <a:ln>
            <a:noFill/>
          </a:ln>
        </p:spPr>
        <p:txBody>
          <a:bodyPr anchorCtr="0" anchor="t" bIns="91425" lIns="91425" rIns="91425" tIns="91425"/>
          <a:lstStyle>
            <a:lvl1pPr indent="0" lvl="0" marL="0" marR="0" rtl="0" algn="l">
              <a:lnSpc>
                <a:spcPct val="100000"/>
              </a:lnSpc>
              <a:spcBef>
                <a:spcPts val="0"/>
              </a:spcBef>
              <a:buClr>
                <a:schemeClr val="dk1"/>
              </a:buClr>
              <a:buFont typeface="Arial"/>
              <a:buNone/>
              <a:defRPr b="0" i="0" sz="2400" u="none" cap="none" strike="noStrike">
                <a:solidFill>
                  <a:schemeClr val="dk1"/>
                </a:solidFill>
                <a:latin typeface="Quattrocento Sans"/>
                <a:ea typeface="Quattrocento Sans"/>
                <a:cs typeface="Quattrocento Sans"/>
                <a:sym typeface="Quattrocento Sans"/>
              </a:defRPr>
            </a:lvl1pPr>
            <a:lvl2pPr indent="0" lvl="1" marL="457200" marR="0" rtl="0" algn="ctr">
              <a:lnSpc>
                <a:spcPct val="100000"/>
              </a:lnSpc>
              <a:spcBef>
                <a:spcPts val="1200"/>
              </a:spcBef>
              <a:buClr>
                <a:schemeClr val="dk1"/>
              </a:buClr>
              <a:buFont typeface="Arial"/>
              <a:buNone/>
              <a:defRPr b="0" i="0" sz="2000" u="none" cap="none" strike="noStrike">
                <a:solidFill>
                  <a:schemeClr val="dk1"/>
                </a:solidFill>
                <a:latin typeface="Quattrocento Sans"/>
                <a:ea typeface="Quattrocento Sans"/>
                <a:cs typeface="Quattrocento Sans"/>
                <a:sym typeface="Quattrocento Sans"/>
              </a:defRPr>
            </a:lvl2pPr>
            <a:lvl3pPr indent="0" lvl="2" marL="914400" marR="0" rtl="0" algn="ctr">
              <a:lnSpc>
                <a:spcPct val="100000"/>
              </a:lnSpc>
              <a:spcBef>
                <a:spcPts val="800"/>
              </a:spcBef>
              <a:buClr>
                <a:schemeClr val="dk1"/>
              </a:buClr>
              <a:buFont typeface="Arial"/>
              <a:buNone/>
              <a:defRPr b="0" i="0" sz="1800" u="none" cap="none" strike="noStrike">
                <a:solidFill>
                  <a:schemeClr val="dk1"/>
                </a:solidFill>
                <a:latin typeface="Quattrocento Sans"/>
                <a:ea typeface="Quattrocento Sans"/>
                <a:cs typeface="Quattrocento Sans"/>
                <a:sym typeface="Quattrocento Sans"/>
              </a:defRPr>
            </a:lvl3pPr>
            <a:lvl4pPr indent="0" lvl="3" marL="1371600" marR="0" rtl="0" algn="ctr">
              <a:lnSpc>
                <a:spcPct val="100000"/>
              </a:lnSpc>
              <a:spcBef>
                <a:spcPts val="600"/>
              </a:spcBef>
              <a:buClr>
                <a:schemeClr val="dk1"/>
              </a:buClr>
              <a:buFont typeface="Arial"/>
              <a:buNone/>
              <a:defRPr b="0" i="0" sz="1600" u="none" cap="none" strike="noStrike">
                <a:solidFill>
                  <a:schemeClr val="dk1"/>
                </a:solidFill>
                <a:latin typeface="Quattrocento Sans"/>
                <a:ea typeface="Quattrocento Sans"/>
                <a:cs typeface="Quattrocento Sans"/>
                <a:sym typeface="Quattrocento Sans"/>
              </a:defRPr>
            </a:lvl4pPr>
            <a:lvl5pPr indent="0" lvl="4" marL="1828800" marR="0" rtl="0" algn="ctr">
              <a:lnSpc>
                <a:spcPct val="100000"/>
              </a:lnSpc>
              <a:spcBef>
                <a:spcPts val="600"/>
              </a:spcBef>
              <a:buClr>
                <a:schemeClr val="dk1"/>
              </a:buClr>
              <a:buFont typeface="Arial"/>
              <a:buNone/>
              <a:defRPr b="0" i="0" sz="1600" u="none" cap="none" strike="noStrike">
                <a:solidFill>
                  <a:schemeClr val="dk1"/>
                </a:solidFill>
                <a:latin typeface="Quattrocento Sans"/>
                <a:ea typeface="Quattrocento Sans"/>
                <a:cs typeface="Quattrocento Sans"/>
                <a:sym typeface="Quattrocento Sans"/>
              </a:defRPr>
            </a:lvl5pPr>
            <a:lvl6pPr indent="0" lvl="5" marL="2286000" marR="0" rtl="0" algn="ctr">
              <a:lnSpc>
                <a:spcPct val="90000"/>
              </a:lnSpc>
              <a:spcBef>
                <a:spcPts val="600"/>
              </a:spcBef>
              <a:buClr>
                <a:schemeClr val="dk1"/>
              </a:buClr>
              <a:buFont typeface="Arial"/>
              <a:buNone/>
              <a:defRPr b="0" i="0" sz="1600" u="none" cap="none" strike="noStrike">
                <a:solidFill>
                  <a:schemeClr val="dk1"/>
                </a:solidFill>
                <a:latin typeface="Quattrocento Sans"/>
                <a:ea typeface="Quattrocento Sans"/>
                <a:cs typeface="Quattrocento Sans"/>
                <a:sym typeface="Quattrocento Sans"/>
              </a:defRPr>
            </a:lvl6pPr>
            <a:lvl7pPr indent="0" lvl="6" marL="2743200" marR="0" rtl="0" algn="ctr">
              <a:lnSpc>
                <a:spcPct val="90000"/>
              </a:lnSpc>
              <a:spcBef>
                <a:spcPts val="600"/>
              </a:spcBef>
              <a:buClr>
                <a:schemeClr val="dk1"/>
              </a:buClr>
              <a:buFont typeface="Arial"/>
              <a:buNone/>
              <a:defRPr b="0" i="0" sz="1600" u="none" cap="none" strike="noStrike">
                <a:solidFill>
                  <a:schemeClr val="dk1"/>
                </a:solidFill>
                <a:latin typeface="Quattrocento Sans"/>
                <a:ea typeface="Quattrocento Sans"/>
                <a:cs typeface="Quattrocento Sans"/>
                <a:sym typeface="Quattrocento Sans"/>
              </a:defRPr>
            </a:lvl7pPr>
            <a:lvl8pPr indent="0" lvl="7" marL="3200400" marR="0" rtl="0" algn="ctr">
              <a:lnSpc>
                <a:spcPct val="90000"/>
              </a:lnSpc>
              <a:spcBef>
                <a:spcPts val="600"/>
              </a:spcBef>
              <a:buClr>
                <a:schemeClr val="dk1"/>
              </a:buClr>
              <a:buFont typeface="Arial"/>
              <a:buNone/>
              <a:defRPr b="0" i="0" sz="1600" u="none" cap="none" strike="noStrike">
                <a:solidFill>
                  <a:schemeClr val="dk1"/>
                </a:solidFill>
                <a:latin typeface="Quattrocento Sans"/>
                <a:ea typeface="Quattrocento Sans"/>
                <a:cs typeface="Quattrocento Sans"/>
                <a:sym typeface="Quattrocento Sans"/>
              </a:defRPr>
            </a:lvl8pPr>
            <a:lvl9pPr indent="0" lvl="8" marL="3657600" marR="0" rtl="0" algn="ctr">
              <a:lnSpc>
                <a:spcPct val="90000"/>
              </a:lnSpc>
              <a:spcBef>
                <a:spcPts val="600"/>
              </a:spcBef>
              <a:buClr>
                <a:schemeClr val="dk1"/>
              </a:buClr>
              <a:buFont typeface="Arial"/>
              <a:buNone/>
              <a:defRPr b="0" i="0" sz="1600" u="none" cap="none" strike="noStrike">
                <a:solidFill>
                  <a:schemeClr val="dk1"/>
                </a:solidFill>
                <a:latin typeface="Quattrocento Sans"/>
                <a:ea typeface="Quattrocento Sans"/>
                <a:cs typeface="Quattrocento Sans"/>
                <a:sym typeface="Quattrocento Sans"/>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Section Header">
    <p:bg>
      <p:bgPr>
        <a:blipFill rotWithShape="1">
          <a:blip r:embed="rId2">
            <a:alphaModFix/>
          </a:blip>
          <a:stretch>
            <a:fillRect b="0" l="0" r="0" t="0"/>
          </a:stretch>
        </a:blipFill>
      </p:bgPr>
    </p:bg>
    <p:spTree>
      <p:nvGrpSpPr>
        <p:cNvPr id="24" name="Shape 24"/>
        <p:cNvGrpSpPr/>
        <p:nvPr/>
      </p:nvGrpSpPr>
      <p:grpSpPr>
        <a:xfrm>
          <a:off x="0" y="0"/>
          <a:ext cx="0" cy="0"/>
          <a:chOff x="0" y="0"/>
          <a:chExt cx="0" cy="0"/>
        </a:xfrm>
      </p:grpSpPr>
      <p:sp>
        <p:nvSpPr>
          <p:cNvPr id="25" name="Shape 25"/>
          <p:cNvSpPr txBox="1"/>
          <p:nvPr>
            <p:ph type="title"/>
          </p:nvPr>
        </p:nvSpPr>
        <p:spPr>
          <a:xfrm>
            <a:off x="3199209" y="1371600"/>
            <a:ext cx="5143500" cy="1371600"/>
          </a:xfrm>
          <a:prstGeom prst="rect">
            <a:avLst/>
          </a:prstGeom>
          <a:noFill/>
          <a:ln>
            <a:noFill/>
          </a:ln>
        </p:spPr>
        <p:txBody>
          <a:bodyPr anchorCtr="0" anchor="b" bIns="91425" lIns="91425" rIns="91425" tIns="91425"/>
          <a:lstStyle>
            <a:lvl1pPr indent="0" lvl="0" marL="0" marR="0" rtl="0" algn="l">
              <a:lnSpc>
                <a:spcPct val="90000"/>
              </a:lnSpc>
              <a:spcBef>
                <a:spcPts val="0"/>
              </a:spcBef>
              <a:buClr>
                <a:srgbClr val="4D290A"/>
              </a:buClr>
              <a:buFont typeface="Quattrocento Sans"/>
              <a:buNone/>
              <a:defRPr b="0" i="0" sz="4400" u="none" cap="none" strike="noStrike">
                <a:solidFill>
                  <a:srgbClr val="4D290A"/>
                </a:solidFill>
                <a:latin typeface="Quattrocento Sans"/>
                <a:ea typeface="Quattrocento Sans"/>
                <a:cs typeface="Quattrocento Sans"/>
                <a:sym typeface="Quattrocento Sans"/>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26" name="Shape 26"/>
          <p:cNvSpPr txBox="1"/>
          <p:nvPr>
            <p:ph idx="1" type="body"/>
          </p:nvPr>
        </p:nvSpPr>
        <p:spPr>
          <a:xfrm>
            <a:off x="3199207" y="2800350"/>
            <a:ext cx="5143500" cy="685800"/>
          </a:xfrm>
          <a:prstGeom prst="rect">
            <a:avLst/>
          </a:prstGeom>
          <a:noFill/>
          <a:ln>
            <a:noFill/>
          </a:ln>
        </p:spPr>
        <p:txBody>
          <a:bodyPr anchorCtr="0" anchor="t" bIns="91425" lIns="91425" rIns="91425" tIns="91425"/>
          <a:lstStyle>
            <a:lvl1pPr indent="0" lvl="0" marL="0" marR="0" rtl="0" algn="l">
              <a:lnSpc>
                <a:spcPct val="100000"/>
              </a:lnSpc>
              <a:spcBef>
                <a:spcPts val="0"/>
              </a:spcBef>
              <a:buClr>
                <a:schemeClr val="dk1"/>
              </a:buClr>
              <a:buFont typeface="Arial"/>
              <a:buNone/>
              <a:defRPr b="0" i="0" sz="2400" u="none" cap="none" strike="noStrike">
                <a:solidFill>
                  <a:schemeClr val="dk1"/>
                </a:solidFill>
                <a:latin typeface="Quattrocento Sans"/>
                <a:ea typeface="Quattrocento Sans"/>
                <a:cs typeface="Quattrocento Sans"/>
                <a:sym typeface="Quattrocento Sans"/>
              </a:defRPr>
            </a:lvl1pPr>
            <a:lvl2pPr indent="0" lvl="1" marL="457200" marR="0" rtl="0" algn="l">
              <a:lnSpc>
                <a:spcPct val="100000"/>
              </a:lnSpc>
              <a:spcBef>
                <a:spcPts val="1200"/>
              </a:spcBef>
              <a:buClr>
                <a:srgbClr val="BA9789"/>
              </a:buClr>
              <a:buFont typeface="Arial"/>
              <a:buNone/>
              <a:defRPr b="0" i="0" sz="2000" u="none" cap="none" strike="noStrike">
                <a:solidFill>
                  <a:srgbClr val="BA9789"/>
                </a:solidFill>
                <a:latin typeface="Quattrocento Sans"/>
                <a:ea typeface="Quattrocento Sans"/>
                <a:cs typeface="Quattrocento Sans"/>
                <a:sym typeface="Quattrocento Sans"/>
              </a:defRPr>
            </a:lvl2pPr>
            <a:lvl3pPr indent="0" lvl="2" marL="914400" marR="0" rtl="0" algn="l">
              <a:lnSpc>
                <a:spcPct val="100000"/>
              </a:lnSpc>
              <a:spcBef>
                <a:spcPts val="800"/>
              </a:spcBef>
              <a:buClr>
                <a:srgbClr val="BA9789"/>
              </a:buClr>
              <a:buFont typeface="Arial"/>
              <a:buNone/>
              <a:defRPr b="0" i="0" sz="1800" u="none" cap="none" strike="noStrike">
                <a:solidFill>
                  <a:srgbClr val="BA9789"/>
                </a:solidFill>
                <a:latin typeface="Quattrocento Sans"/>
                <a:ea typeface="Quattrocento Sans"/>
                <a:cs typeface="Quattrocento Sans"/>
                <a:sym typeface="Quattrocento Sans"/>
              </a:defRPr>
            </a:lvl3pPr>
            <a:lvl4pPr indent="0" lvl="3" marL="1371600" marR="0" rtl="0" algn="l">
              <a:lnSpc>
                <a:spcPct val="100000"/>
              </a:lnSpc>
              <a:spcBef>
                <a:spcPts val="600"/>
              </a:spcBef>
              <a:buClr>
                <a:srgbClr val="BA9789"/>
              </a:buClr>
              <a:buFont typeface="Arial"/>
              <a:buNone/>
              <a:defRPr b="0" i="0" sz="1600" u="none" cap="none" strike="noStrike">
                <a:solidFill>
                  <a:srgbClr val="BA9789"/>
                </a:solidFill>
                <a:latin typeface="Quattrocento Sans"/>
                <a:ea typeface="Quattrocento Sans"/>
                <a:cs typeface="Quattrocento Sans"/>
                <a:sym typeface="Quattrocento Sans"/>
              </a:defRPr>
            </a:lvl4pPr>
            <a:lvl5pPr indent="0" lvl="4" marL="1828800" marR="0" rtl="0" algn="l">
              <a:lnSpc>
                <a:spcPct val="100000"/>
              </a:lnSpc>
              <a:spcBef>
                <a:spcPts val="600"/>
              </a:spcBef>
              <a:buClr>
                <a:srgbClr val="BA9789"/>
              </a:buClr>
              <a:buFont typeface="Arial"/>
              <a:buNone/>
              <a:defRPr b="0" i="0" sz="1600" u="none" cap="none" strike="noStrike">
                <a:solidFill>
                  <a:srgbClr val="BA9789"/>
                </a:solidFill>
                <a:latin typeface="Quattrocento Sans"/>
                <a:ea typeface="Quattrocento Sans"/>
                <a:cs typeface="Quattrocento Sans"/>
                <a:sym typeface="Quattrocento Sans"/>
              </a:defRPr>
            </a:lvl5pPr>
            <a:lvl6pPr indent="0" lvl="5" marL="2286000" marR="0" rtl="0" algn="l">
              <a:lnSpc>
                <a:spcPct val="90000"/>
              </a:lnSpc>
              <a:spcBef>
                <a:spcPts val="600"/>
              </a:spcBef>
              <a:buClr>
                <a:srgbClr val="BA9789"/>
              </a:buClr>
              <a:buFont typeface="Arial"/>
              <a:buNone/>
              <a:defRPr b="0" i="0" sz="1600" u="none" cap="none" strike="noStrike">
                <a:solidFill>
                  <a:srgbClr val="BA9789"/>
                </a:solidFill>
                <a:latin typeface="Quattrocento Sans"/>
                <a:ea typeface="Quattrocento Sans"/>
                <a:cs typeface="Quattrocento Sans"/>
                <a:sym typeface="Quattrocento Sans"/>
              </a:defRPr>
            </a:lvl6pPr>
            <a:lvl7pPr indent="0" lvl="6" marL="2743200" marR="0" rtl="0" algn="l">
              <a:lnSpc>
                <a:spcPct val="90000"/>
              </a:lnSpc>
              <a:spcBef>
                <a:spcPts val="600"/>
              </a:spcBef>
              <a:buClr>
                <a:srgbClr val="BA9789"/>
              </a:buClr>
              <a:buFont typeface="Arial"/>
              <a:buNone/>
              <a:defRPr b="0" i="0" sz="1600" u="none" cap="none" strike="noStrike">
                <a:solidFill>
                  <a:srgbClr val="BA9789"/>
                </a:solidFill>
                <a:latin typeface="Quattrocento Sans"/>
                <a:ea typeface="Quattrocento Sans"/>
                <a:cs typeface="Quattrocento Sans"/>
                <a:sym typeface="Quattrocento Sans"/>
              </a:defRPr>
            </a:lvl7pPr>
            <a:lvl8pPr indent="0" lvl="7" marL="3200400" marR="0" rtl="0" algn="l">
              <a:lnSpc>
                <a:spcPct val="90000"/>
              </a:lnSpc>
              <a:spcBef>
                <a:spcPts val="600"/>
              </a:spcBef>
              <a:buClr>
                <a:srgbClr val="BA9789"/>
              </a:buClr>
              <a:buFont typeface="Arial"/>
              <a:buNone/>
              <a:defRPr b="0" i="0" sz="1600" u="none" cap="none" strike="noStrike">
                <a:solidFill>
                  <a:srgbClr val="BA9789"/>
                </a:solidFill>
                <a:latin typeface="Quattrocento Sans"/>
                <a:ea typeface="Quattrocento Sans"/>
                <a:cs typeface="Quattrocento Sans"/>
                <a:sym typeface="Quattrocento Sans"/>
              </a:defRPr>
            </a:lvl8pPr>
            <a:lvl9pPr indent="0" lvl="8" marL="3657600" marR="0" rtl="0" algn="l">
              <a:lnSpc>
                <a:spcPct val="90000"/>
              </a:lnSpc>
              <a:spcBef>
                <a:spcPts val="600"/>
              </a:spcBef>
              <a:buClr>
                <a:srgbClr val="BA9789"/>
              </a:buClr>
              <a:buFont typeface="Arial"/>
              <a:buNone/>
              <a:defRPr b="0" i="0" sz="1600" u="none" cap="none" strike="noStrike">
                <a:solidFill>
                  <a:srgbClr val="BA9789"/>
                </a:solidFill>
                <a:latin typeface="Quattrocento Sans"/>
                <a:ea typeface="Quattrocento Sans"/>
                <a:cs typeface="Quattrocento Sans"/>
                <a:sym typeface="Quattrocento Sans"/>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Obj">
  <p:cSld name="Two Content">
    <p:spTree>
      <p:nvGrpSpPr>
        <p:cNvPr id="27" name="Shape 27"/>
        <p:cNvGrpSpPr/>
        <p:nvPr/>
      </p:nvGrpSpPr>
      <p:grpSpPr>
        <a:xfrm>
          <a:off x="0" y="0"/>
          <a:ext cx="0" cy="0"/>
          <a:chOff x="0" y="0"/>
          <a:chExt cx="0" cy="0"/>
        </a:xfrm>
      </p:grpSpPr>
      <p:sp>
        <p:nvSpPr>
          <p:cNvPr id="28" name="Shape 28"/>
          <p:cNvSpPr txBox="1"/>
          <p:nvPr>
            <p:ph type="title"/>
          </p:nvPr>
        </p:nvSpPr>
        <p:spPr>
          <a:xfrm>
            <a:off x="798908" y="228600"/>
            <a:ext cx="7543800" cy="914400"/>
          </a:xfrm>
          <a:prstGeom prst="rect">
            <a:avLst/>
          </a:prstGeom>
          <a:noFill/>
          <a:ln>
            <a:noFill/>
          </a:ln>
        </p:spPr>
        <p:txBody>
          <a:bodyPr anchorCtr="0" anchor="b" bIns="91425" lIns="91425" rIns="91425" tIns="91425"/>
          <a:lstStyle>
            <a:lvl1pPr indent="0" lvl="0" marL="0" marR="0" rtl="0" algn="l">
              <a:lnSpc>
                <a:spcPct val="90000"/>
              </a:lnSpc>
              <a:spcBef>
                <a:spcPts val="0"/>
              </a:spcBef>
              <a:buClr>
                <a:srgbClr val="4D290A"/>
              </a:buClr>
              <a:buFont typeface="Quattrocento Sans"/>
              <a:buNone/>
              <a:defRPr b="0" i="0" sz="3600" u="none" cap="none" strike="noStrike">
                <a:solidFill>
                  <a:srgbClr val="4D290A"/>
                </a:solidFill>
                <a:latin typeface="Quattrocento Sans"/>
                <a:ea typeface="Quattrocento Sans"/>
                <a:cs typeface="Quattrocento Sans"/>
                <a:sym typeface="Quattrocento Sans"/>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29" name="Shape 29"/>
          <p:cNvSpPr txBox="1"/>
          <p:nvPr>
            <p:ph idx="1" type="body"/>
          </p:nvPr>
        </p:nvSpPr>
        <p:spPr>
          <a:xfrm>
            <a:off x="798908" y="1369218"/>
            <a:ext cx="3715800" cy="3141000"/>
          </a:xfrm>
          <a:prstGeom prst="rect">
            <a:avLst/>
          </a:prstGeom>
          <a:noFill/>
          <a:ln>
            <a:noFill/>
          </a:ln>
        </p:spPr>
        <p:txBody>
          <a:bodyPr anchorCtr="0" anchor="t" bIns="91425" lIns="91425" rIns="91425" tIns="91425"/>
          <a:lstStyle>
            <a:lvl1pPr indent="-195072" lvl="0" marL="347472" marR="0" rtl="0" algn="l">
              <a:lnSpc>
                <a:spcPct val="100000"/>
              </a:lnSpc>
              <a:spcBef>
                <a:spcPts val="1800"/>
              </a:spcBef>
              <a:buClr>
                <a:schemeClr val="dk1"/>
              </a:buClr>
              <a:buSzPct val="100000"/>
              <a:buFont typeface="Arial"/>
              <a:buChar char="•"/>
              <a:defRPr b="0" i="0" sz="2400" u="none" cap="none" strike="noStrike">
                <a:solidFill>
                  <a:schemeClr val="dk1"/>
                </a:solidFill>
                <a:latin typeface="Quattrocento Sans"/>
                <a:ea typeface="Quattrocento Sans"/>
                <a:cs typeface="Quattrocento Sans"/>
                <a:sym typeface="Quattrocento Sans"/>
              </a:defRPr>
            </a:lvl1pPr>
            <a:lvl2pPr indent="-156464" lvl="1" marL="740664" marR="0" rtl="0" algn="l">
              <a:lnSpc>
                <a:spcPct val="100000"/>
              </a:lnSpc>
              <a:spcBef>
                <a:spcPts val="1200"/>
              </a:spcBef>
              <a:buClr>
                <a:schemeClr val="dk1"/>
              </a:buClr>
              <a:buSzPct val="100000"/>
              <a:buFont typeface="Arial"/>
              <a:buChar char="•"/>
              <a:defRPr b="0" i="0" sz="2000" u="none" cap="none" strike="noStrike">
                <a:solidFill>
                  <a:schemeClr val="dk1"/>
                </a:solidFill>
                <a:latin typeface="Quattrocento Sans"/>
                <a:ea typeface="Quattrocento Sans"/>
                <a:cs typeface="Quattrocento Sans"/>
                <a:sym typeface="Quattrocento Sans"/>
              </a:defRPr>
            </a:lvl2pPr>
            <a:lvl3pPr indent="-114300" lvl="2" marL="1143000" marR="0" rtl="0" algn="l">
              <a:lnSpc>
                <a:spcPct val="100000"/>
              </a:lnSpc>
              <a:spcBef>
                <a:spcPts val="800"/>
              </a:spcBef>
              <a:buClr>
                <a:schemeClr val="dk1"/>
              </a:buClr>
              <a:buSzPct val="100000"/>
              <a:buFont typeface="Arial"/>
              <a:buChar char="•"/>
              <a:defRPr b="0" i="0" sz="1800" u="none" cap="none" strike="noStrike">
                <a:solidFill>
                  <a:schemeClr val="dk1"/>
                </a:solidFill>
                <a:latin typeface="Quattrocento Sans"/>
                <a:ea typeface="Quattrocento Sans"/>
                <a:cs typeface="Quattrocento Sans"/>
                <a:sym typeface="Quattrocento Sans"/>
              </a:defRPr>
            </a:lvl3pPr>
            <a:lvl4pPr indent="-127000" lvl="3" marL="1600200" marR="0" rtl="0" algn="l">
              <a:lnSpc>
                <a:spcPct val="100000"/>
              </a:lnSpc>
              <a:spcBef>
                <a:spcPts val="600"/>
              </a:spcBef>
              <a:buClr>
                <a:schemeClr val="dk1"/>
              </a:buClr>
              <a:buSzPct val="100000"/>
              <a:buFont typeface="Arial"/>
              <a:buChar char="•"/>
              <a:defRPr b="0" i="0" sz="1600" u="none" cap="none" strike="noStrike">
                <a:solidFill>
                  <a:schemeClr val="dk1"/>
                </a:solidFill>
                <a:latin typeface="Quattrocento Sans"/>
                <a:ea typeface="Quattrocento Sans"/>
                <a:cs typeface="Quattrocento Sans"/>
                <a:sym typeface="Quattrocento Sans"/>
              </a:defRPr>
            </a:lvl4pPr>
            <a:lvl5pPr indent="-127000" lvl="4" marL="2057400" marR="0" rtl="0" algn="l">
              <a:lnSpc>
                <a:spcPct val="100000"/>
              </a:lnSpc>
              <a:spcBef>
                <a:spcPts val="600"/>
              </a:spcBef>
              <a:buClr>
                <a:schemeClr val="dk1"/>
              </a:buClr>
              <a:buSzPct val="100000"/>
              <a:buFont typeface="Arial"/>
              <a:buChar char="•"/>
              <a:defRPr b="0" i="0" sz="1600" u="none" cap="none" strike="noStrike">
                <a:solidFill>
                  <a:schemeClr val="dk1"/>
                </a:solidFill>
                <a:latin typeface="Quattrocento Sans"/>
                <a:ea typeface="Quattrocento Sans"/>
                <a:cs typeface="Quattrocento Sans"/>
                <a:sym typeface="Quattrocento Sans"/>
              </a:defRPr>
            </a:lvl5pPr>
            <a:lvl6pPr indent="-127000" lvl="5" marL="2514600" marR="0" rtl="0" algn="l">
              <a:lnSpc>
                <a:spcPct val="90000"/>
              </a:lnSpc>
              <a:spcBef>
                <a:spcPts val="600"/>
              </a:spcBef>
              <a:buClr>
                <a:schemeClr val="dk1"/>
              </a:buClr>
              <a:buSzPct val="100000"/>
              <a:buFont typeface="Arial"/>
              <a:buChar char="•"/>
              <a:defRPr b="0" i="0" sz="1600" u="none" cap="none" strike="noStrike">
                <a:solidFill>
                  <a:schemeClr val="dk1"/>
                </a:solidFill>
                <a:latin typeface="Quattrocento Sans"/>
                <a:ea typeface="Quattrocento Sans"/>
                <a:cs typeface="Quattrocento Sans"/>
                <a:sym typeface="Quattrocento Sans"/>
              </a:defRPr>
            </a:lvl6pPr>
            <a:lvl7pPr indent="-127000" lvl="6" marL="2971800" marR="0" rtl="0" algn="l">
              <a:lnSpc>
                <a:spcPct val="90000"/>
              </a:lnSpc>
              <a:spcBef>
                <a:spcPts val="600"/>
              </a:spcBef>
              <a:buClr>
                <a:schemeClr val="dk1"/>
              </a:buClr>
              <a:buSzPct val="100000"/>
              <a:buFont typeface="Arial"/>
              <a:buChar char="•"/>
              <a:defRPr b="0" i="0" sz="1600" u="none" cap="none" strike="noStrike">
                <a:solidFill>
                  <a:schemeClr val="dk1"/>
                </a:solidFill>
                <a:latin typeface="Quattrocento Sans"/>
                <a:ea typeface="Quattrocento Sans"/>
                <a:cs typeface="Quattrocento Sans"/>
                <a:sym typeface="Quattrocento Sans"/>
              </a:defRPr>
            </a:lvl7pPr>
            <a:lvl8pPr indent="-127000" lvl="7" marL="3429000" marR="0" rtl="0" algn="l">
              <a:lnSpc>
                <a:spcPct val="90000"/>
              </a:lnSpc>
              <a:spcBef>
                <a:spcPts val="600"/>
              </a:spcBef>
              <a:buClr>
                <a:schemeClr val="dk1"/>
              </a:buClr>
              <a:buSzPct val="100000"/>
              <a:buFont typeface="Arial"/>
              <a:buChar char="•"/>
              <a:defRPr b="0" i="0" sz="1600" u="none" cap="none" strike="noStrike">
                <a:solidFill>
                  <a:schemeClr val="dk1"/>
                </a:solidFill>
                <a:latin typeface="Quattrocento Sans"/>
                <a:ea typeface="Quattrocento Sans"/>
                <a:cs typeface="Quattrocento Sans"/>
                <a:sym typeface="Quattrocento Sans"/>
              </a:defRPr>
            </a:lvl8pPr>
            <a:lvl9pPr indent="-127000" lvl="8" marL="3886200" marR="0" rtl="0" algn="l">
              <a:lnSpc>
                <a:spcPct val="90000"/>
              </a:lnSpc>
              <a:spcBef>
                <a:spcPts val="600"/>
              </a:spcBef>
              <a:buClr>
                <a:schemeClr val="dk1"/>
              </a:buClr>
              <a:buSzPct val="100000"/>
              <a:buFont typeface="Arial"/>
              <a:buChar char="•"/>
              <a:defRPr b="0" i="0" sz="1600" u="none" cap="none" strike="noStrike">
                <a:solidFill>
                  <a:schemeClr val="dk1"/>
                </a:solidFill>
                <a:latin typeface="Quattrocento Sans"/>
                <a:ea typeface="Quattrocento Sans"/>
                <a:cs typeface="Quattrocento Sans"/>
                <a:sym typeface="Quattrocento Sans"/>
              </a:defRPr>
            </a:lvl9pPr>
          </a:lstStyle>
          <a:p/>
        </p:txBody>
      </p:sp>
      <p:sp>
        <p:nvSpPr>
          <p:cNvPr id="30" name="Shape 30"/>
          <p:cNvSpPr txBox="1"/>
          <p:nvPr>
            <p:ph idx="2" type="body"/>
          </p:nvPr>
        </p:nvSpPr>
        <p:spPr>
          <a:xfrm>
            <a:off x="4629150" y="1369218"/>
            <a:ext cx="3713700" cy="3141000"/>
          </a:xfrm>
          <a:prstGeom prst="rect">
            <a:avLst/>
          </a:prstGeom>
          <a:noFill/>
          <a:ln>
            <a:noFill/>
          </a:ln>
        </p:spPr>
        <p:txBody>
          <a:bodyPr anchorCtr="0" anchor="t" bIns="91425" lIns="91425" rIns="91425" tIns="91425"/>
          <a:lstStyle>
            <a:lvl1pPr indent="-195072" lvl="0" marL="347472" marR="0" rtl="0" algn="l">
              <a:lnSpc>
                <a:spcPct val="100000"/>
              </a:lnSpc>
              <a:spcBef>
                <a:spcPts val="1800"/>
              </a:spcBef>
              <a:buClr>
                <a:schemeClr val="dk1"/>
              </a:buClr>
              <a:buSzPct val="100000"/>
              <a:buFont typeface="Arial"/>
              <a:buChar char="•"/>
              <a:defRPr b="0" i="0" sz="2400" u="none" cap="none" strike="noStrike">
                <a:solidFill>
                  <a:schemeClr val="dk1"/>
                </a:solidFill>
                <a:latin typeface="Quattrocento Sans"/>
                <a:ea typeface="Quattrocento Sans"/>
                <a:cs typeface="Quattrocento Sans"/>
                <a:sym typeface="Quattrocento Sans"/>
              </a:defRPr>
            </a:lvl1pPr>
            <a:lvl2pPr indent="-156464" lvl="1" marL="740664" marR="0" rtl="0" algn="l">
              <a:lnSpc>
                <a:spcPct val="100000"/>
              </a:lnSpc>
              <a:spcBef>
                <a:spcPts val="1200"/>
              </a:spcBef>
              <a:buClr>
                <a:schemeClr val="dk1"/>
              </a:buClr>
              <a:buSzPct val="100000"/>
              <a:buFont typeface="Arial"/>
              <a:buChar char="•"/>
              <a:defRPr b="0" i="0" sz="2000" u="none" cap="none" strike="noStrike">
                <a:solidFill>
                  <a:schemeClr val="dk1"/>
                </a:solidFill>
                <a:latin typeface="Quattrocento Sans"/>
                <a:ea typeface="Quattrocento Sans"/>
                <a:cs typeface="Quattrocento Sans"/>
                <a:sym typeface="Quattrocento Sans"/>
              </a:defRPr>
            </a:lvl2pPr>
            <a:lvl3pPr indent="-114300" lvl="2" marL="1143000" marR="0" rtl="0" algn="l">
              <a:lnSpc>
                <a:spcPct val="100000"/>
              </a:lnSpc>
              <a:spcBef>
                <a:spcPts val="800"/>
              </a:spcBef>
              <a:buClr>
                <a:schemeClr val="dk1"/>
              </a:buClr>
              <a:buSzPct val="100000"/>
              <a:buFont typeface="Arial"/>
              <a:buChar char="•"/>
              <a:defRPr b="0" i="0" sz="1800" u="none" cap="none" strike="noStrike">
                <a:solidFill>
                  <a:schemeClr val="dk1"/>
                </a:solidFill>
                <a:latin typeface="Quattrocento Sans"/>
                <a:ea typeface="Quattrocento Sans"/>
                <a:cs typeface="Quattrocento Sans"/>
                <a:sym typeface="Quattrocento Sans"/>
              </a:defRPr>
            </a:lvl3pPr>
            <a:lvl4pPr indent="-127000" lvl="3" marL="1600200" marR="0" rtl="0" algn="l">
              <a:lnSpc>
                <a:spcPct val="100000"/>
              </a:lnSpc>
              <a:spcBef>
                <a:spcPts val="600"/>
              </a:spcBef>
              <a:buClr>
                <a:schemeClr val="dk1"/>
              </a:buClr>
              <a:buSzPct val="100000"/>
              <a:buFont typeface="Arial"/>
              <a:buChar char="•"/>
              <a:defRPr b="0" i="0" sz="1600" u="none" cap="none" strike="noStrike">
                <a:solidFill>
                  <a:schemeClr val="dk1"/>
                </a:solidFill>
                <a:latin typeface="Quattrocento Sans"/>
                <a:ea typeface="Quattrocento Sans"/>
                <a:cs typeface="Quattrocento Sans"/>
                <a:sym typeface="Quattrocento Sans"/>
              </a:defRPr>
            </a:lvl4pPr>
            <a:lvl5pPr indent="-127000" lvl="4" marL="2057400" marR="0" rtl="0" algn="l">
              <a:lnSpc>
                <a:spcPct val="100000"/>
              </a:lnSpc>
              <a:spcBef>
                <a:spcPts val="600"/>
              </a:spcBef>
              <a:buClr>
                <a:schemeClr val="dk1"/>
              </a:buClr>
              <a:buSzPct val="100000"/>
              <a:buFont typeface="Arial"/>
              <a:buChar char="•"/>
              <a:defRPr b="0" i="0" sz="1600" u="none" cap="none" strike="noStrike">
                <a:solidFill>
                  <a:schemeClr val="dk1"/>
                </a:solidFill>
                <a:latin typeface="Quattrocento Sans"/>
                <a:ea typeface="Quattrocento Sans"/>
                <a:cs typeface="Quattrocento Sans"/>
                <a:sym typeface="Quattrocento Sans"/>
              </a:defRPr>
            </a:lvl5pPr>
            <a:lvl6pPr indent="-127000" lvl="5" marL="2514600" marR="0" rtl="0" algn="l">
              <a:lnSpc>
                <a:spcPct val="90000"/>
              </a:lnSpc>
              <a:spcBef>
                <a:spcPts val="600"/>
              </a:spcBef>
              <a:buClr>
                <a:schemeClr val="dk1"/>
              </a:buClr>
              <a:buSzPct val="100000"/>
              <a:buFont typeface="Arial"/>
              <a:buChar char="•"/>
              <a:defRPr b="0" i="0" sz="1600" u="none" cap="none" strike="noStrike">
                <a:solidFill>
                  <a:schemeClr val="dk1"/>
                </a:solidFill>
                <a:latin typeface="Quattrocento Sans"/>
                <a:ea typeface="Quattrocento Sans"/>
                <a:cs typeface="Quattrocento Sans"/>
                <a:sym typeface="Quattrocento Sans"/>
              </a:defRPr>
            </a:lvl6pPr>
            <a:lvl7pPr indent="-127000" lvl="6" marL="2971800" marR="0" rtl="0" algn="l">
              <a:lnSpc>
                <a:spcPct val="90000"/>
              </a:lnSpc>
              <a:spcBef>
                <a:spcPts val="600"/>
              </a:spcBef>
              <a:buClr>
                <a:schemeClr val="dk1"/>
              </a:buClr>
              <a:buSzPct val="100000"/>
              <a:buFont typeface="Arial"/>
              <a:buChar char="•"/>
              <a:defRPr b="0" i="0" sz="1600" u="none" cap="none" strike="noStrike">
                <a:solidFill>
                  <a:schemeClr val="dk1"/>
                </a:solidFill>
                <a:latin typeface="Quattrocento Sans"/>
                <a:ea typeface="Quattrocento Sans"/>
                <a:cs typeface="Quattrocento Sans"/>
                <a:sym typeface="Quattrocento Sans"/>
              </a:defRPr>
            </a:lvl7pPr>
            <a:lvl8pPr indent="-127000" lvl="7" marL="3429000" marR="0" rtl="0" algn="l">
              <a:lnSpc>
                <a:spcPct val="90000"/>
              </a:lnSpc>
              <a:spcBef>
                <a:spcPts val="600"/>
              </a:spcBef>
              <a:buClr>
                <a:schemeClr val="dk1"/>
              </a:buClr>
              <a:buSzPct val="100000"/>
              <a:buFont typeface="Arial"/>
              <a:buChar char="•"/>
              <a:defRPr b="0" i="0" sz="1600" u="none" cap="none" strike="noStrike">
                <a:solidFill>
                  <a:schemeClr val="dk1"/>
                </a:solidFill>
                <a:latin typeface="Quattrocento Sans"/>
                <a:ea typeface="Quattrocento Sans"/>
                <a:cs typeface="Quattrocento Sans"/>
                <a:sym typeface="Quattrocento Sans"/>
              </a:defRPr>
            </a:lvl8pPr>
            <a:lvl9pPr indent="-127000" lvl="8" marL="3886200" marR="0" rtl="0" algn="l">
              <a:lnSpc>
                <a:spcPct val="90000"/>
              </a:lnSpc>
              <a:spcBef>
                <a:spcPts val="600"/>
              </a:spcBef>
              <a:buClr>
                <a:schemeClr val="dk1"/>
              </a:buClr>
              <a:buSzPct val="100000"/>
              <a:buFont typeface="Arial"/>
              <a:buChar char="•"/>
              <a:defRPr b="0" i="0" sz="1600" u="none" cap="none" strike="noStrike">
                <a:solidFill>
                  <a:schemeClr val="dk1"/>
                </a:solidFill>
                <a:latin typeface="Quattrocento Sans"/>
                <a:ea typeface="Quattrocento Sans"/>
                <a:cs typeface="Quattrocento Sans"/>
                <a:sym typeface="Quattrocento Sans"/>
              </a:defRPr>
            </a:lvl9pPr>
          </a:lstStyle>
          <a:p/>
        </p:txBody>
      </p:sp>
      <p:sp>
        <p:nvSpPr>
          <p:cNvPr id="31" name="Shape 31"/>
          <p:cNvSpPr txBox="1"/>
          <p:nvPr>
            <p:ph idx="10" type="dt"/>
          </p:nvPr>
        </p:nvSpPr>
        <p:spPr>
          <a:xfrm>
            <a:off x="6056707" y="4514850"/>
            <a:ext cx="1047300" cy="171600"/>
          </a:xfrm>
          <a:prstGeom prst="rect">
            <a:avLst/>
          </a:prstGeom>
          <a:noFill/>
          <a:ln>
            <a:noFill/>
          </a:ln>
        </p:spPr>
        <p:txBody>
          <a:bodyPr anchorCtr="0" anchor="ctr" bIns="91425" lIns="91425" rIns="91425" tIns="91425"/>
          <a:lstStyle>
            <a:lvl1pPr indent="0" lvl="0" marL="0" marR="0" rtl="0" algn="l">
              <a:spcBef>
                <a:spcPts val="0"/>
              </a:spcBef>
              <a:buNone/>
              <a:defRPr b="0" i="0" sz="1000" u="none" cap="none" strike="noStrike">
                <a:solidFill>
                  <a:schemeClr val="dk1"/>
                </a:solidFill>
                <a:latin typeface="Quattrocento Sans"/>
                <a:ea typeface="Quattrocento Sans"/>
                <a:cs typeface="Quattrocento Sans"/>
                <a:sym typeface="Quattrocento Sans"/>
              </a:defRPr>
            </a:lvl1pPr>
            <a:lvl2pPr indent="0" lvl="1" marL="4572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2pPr>
            <a:lvl3pPr indent="0" lvl="2" marL="9144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3pPr>
            <a:lvl4pPr indent="0" lvl="3" marL="13716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4pPr>
            <a:lvl5pPr indent="0" lvl="4" marL="18288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5pPr>
            <a:lvl6pPr indent="0" lvl="5" marL="22860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6pPr>
            <a:lvl7pPr indent="0" lvl="6" marL="27432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7pPr>
            <a:lvl8pPr indent="0" lvl="7" marL="32004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8pPr>
            <a:lvl9pPr indent="0" lvl="8" marL="36576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9pPr>
          </a:lstStyle>
          <a:p/>
        </p:txBody>
      </p:sp>
      <p:sp>
        <p:nvSpPr>
          <p:cNvPr id="32" name="Shape 32"/>
          <p:cNvSpPr txBox="1"/>
          <p:nvPr>
            <p:ph idx="11" type="ftr"/>
          </p:nvPr>
        </p:nvSpPr>
        <p:spPr>
          <a:xfrm>
            <a:off x="1484709" y="4514850"/>
            <a:ext cx="4457700" cy="171600"/>
          </a:xfrm>
          <a:prstGeom prst="rect">
            <a:avLst/>
          </a:prstGeom>
          <a:noFill/>
          <a:ln>
            <a:noFill/>
          </a:ln>
        </p:spPr>
        <p:txBody>
          <a:bodyPr anchorCtr="0" anchor="ctr" bIns="91425" lIns="91425" rIns="91425" tIns="91425"/>
          <a:lstStyle>
            <a:lvl1pPr indent="0" lvl="0" marL="0" marR="0" rtl="0" algn="l">
              <a:spcBef>
                <a:spcPts val="0"/>
              </a:spcBef>
              <a:buNone/>
              <a:defRPr b="0" i="0" sz="1000" u="none" cap="none" strike="noStrike">
                <a:solidFill>
                  <a:schemeClr val="dk1"/>
                </a:solidFill>
                <a:latin typeface="Quattrocento Sans"/>
                <a:ea typeface="Quattrocento Sans"/>
                <a:cs typeface="Quattrocento Sans"/>
                <a:sym typeface="Quattrocento Sans"/>
              </a:defRPr>
            </a:lvl1pPr>
            <a:lvl2pPr indent="0" lvl="1" marL="4572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2pPr>
            <a:lvl3pPr indent="0" lvl="2" marL="9144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3pPr>
            <a:lvl4pPr indent="0" lvl="3" marL="13716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4pPr>
            <a:lvl5pPr indent="0" lvl="4" marL="18288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5pPr>
            <a:lvl6pPr indent="0" lvl="5" marL="22860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6pPr>
            <a:lvl7pPr indent="0" lvl="6" marL="27432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7pPr>
            <a:lvl8pPr indent="0" lvl="7" marL="32004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8pPr>
            <a:lvl9pPr indent="0" lvl="8" marL="36576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9pPr>
          </a:lstStyle>
          <a:p/>
        </p:txBody>
      </p:sp>
      <p:sp>
        <p:nvSpPr>
          <p:cNvPr id="33" name="Shape 33"/>
          <p:cNvSpPr txBox="1"/>
          <p:nvPr>
            <p:ph idx="12" type="sldNum"/>
          </p:nvPr>
        </p:nvSpPr>
        <p:spPr>
          <a:xfrm>
            <a:off x="798910" y="4514850"/>
            <a:ext cx="571500" cy="171600"/>
          </a:xfrm>
          <a:prstGeom prst="rect">
            <a:avLst/>
          </a:prstGeom>
          <a:noFill/>
          <a:ln>
            <a:noFill/>
          </a:ln>
        </p:spPr>
        <p:txBody>
          <a:bodyPr anchorCtr="0" anchor="ctr" bIns="45700" lIns="91425" rIns="91425" tIns="45700">
            <a:noAutofit/>
          </a:bodyPr>
          <a:lstStyle/>
          <a:p>
            <a:pPr indent="0" lvl="0" marL="0" marR="0" rtl="0" algn="l">
              <a:spcBef>
                <a:spcPts val="0"/>
              </a:spcBef>
              <a:buSzPct val="25000"/>
              <a:buNone/>
            </a:pPr>
            <a:fld id="{00000000-1234-1234-1234-123412341234}" type="slidenum">
              <a:rPr b="0" i="0" lang="en" sz="1000" u="none" cap="none" strike="noStrike">
                <a:solidFill>
                  <a:schemeClr val="dk1"/>
                </a:solidFill>
                <a:latin typeface="Quattrocento Sans"/>
                <a:ea typeface="Quattrocento Sans"/>
                <a:cs typeface="Quattrocento Sans"/>
                <a:sym typeface="Quattrocento Sans"/>
              </a:rPr>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TxTwoObj">
  <p:cSld name="Comparison">
    <p:spTree>
      <p:nvGrpSpPr>
        <p:cNvPr id="34" name="Shape 34"/>
        <p:cNvGrpSpPr/>
        <p:nvPr/>
      </p:nvGrpSpPr>
      <p:grpSpPr>
        <a:xfrm>
          <a:off x="0" y="0"/>
          <a:ext cx="0" cy="0"/>
          <a:chOff x="0" y="0"/>
          <a:chExt cx="0" cy="0"/>
        </a:xfrm>
      </p:grpSpPr>
      <p:sp>
        <p:nvSpPr>
          <p:cNvPr id="35" name="Shape 35"/>
          <p:cNvSpPr txBox="1"/>
          <p:nvPr>
            <p:ph type="title"/>
          </p:nvPr>
        </p:nvSpPr>
        <p:spPr>
          <a:xfrm>
            <a:off x="798908" y="228600"/>
            <a:ext cx="7543800" cy="914400"/>
          </a:xfrm>
          <a:prstGeom prst="rect">
            <a:avLst/>
          </a:prstGeom>
          <a:noFill/>
          <a:ln>
            <a:noFill/>
          </a:ln>
        </p:spPr>
        <p:txBody>
          <a:bodyPr anchorCtr="0" anchor="b" bIns="91425" lIns="91425" rIns="91425" tIns="91425"/>
          <a:lstStyle>
            <a:lvl1pPr indent="0" lvl="0" marL="0" marR="0" rtl="0" algn="l">
              <a:lnSpc>
                <a:spcPct val="90000"/>
              </a:lnSpc>
              <a:spcBef>
                <a:spcPts val="0"/>
              </a:spcBef>
              <a:buClr>
                <a:srgbClr val="4D290A"/>
              </a:buClr>
              <a:buFont typeface="Quattrocento Sans"/>
              <a:buNone/>
              <a:defRPr b="0" i="0" sz="3600" u="none" cap="none" strike="noStrike">
                <a:solidFill>
                  <a:srgbClr val="4D290A"/>
                </a:solidFill>
                <a:latin typeface="Quattrocento Sans"/>
                <a:ea typeface="Quattrocento Sans"/>
                <a:cs typeface="Quattrocento Sans"/>
                <a:sym typeface="Quattrocento Sans"/>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36" name="Shape 36"/>
          <p:cNvSpPr txBox="1"/>
          <p:nvPr>
            <p:ph idx="1" type="body"/>
          </p:nvPr>
        </p:nvSpPr>
        <p:spPr>
          <a:xfrm>
            <a:off x="802385" y="1260872"/>
            <a:ext cx="3717000" cy="617999"/>
          </a:xfrm>
          <a:prstGeom prst="rect">
            <a:avLst/>
          </a:prstGeom>
          <a:noFill/>
          <a:ln>
            <a:noFill/>
          </a:ln>
        </p:spPr>
        <p:txBody>
          <a:bodyPr anchorCtr="0" anchor="b" bIns="91425" lIns="91425" rIns="91425" tIns="91425"/>
          <a:lstStyle>
            <a:lvl1pPr indent="0" lvl="0" marL="0" marR="0" rtl="0" algn="l">
              <a:lnSpc>
                <a:spcPct val="100000"/>
              </a:lnSpc>
              <a:spcBef>
                <a:spcPts val="0"/>
              </a:spcBef>
              <a:buClr>
                <a:schemeClr val="dk1"/>
              </a:buClr>
              <a:buFont typeface="Arial"/>
              <a:buNone/>
              <a:defRPr b="1" i="0" sz="2400" u="none" cap="none" strike="noStrike">
                <a:solidFill>
                  <a:schemeClr val="dk1"/>
                </a:solidFill>
                <a:latin typeface="Quattrocento Sans"/>
                <a:ea typeface="Quattrocento Sans"/>
                <a:cs typeface="Quattrocento Sans"/>
                <a:sym typeface="Quattrocento Sans"/>
              </a:defRPr>
            </a:lvl1pPr>
            <a:lvl2pPr indent="0" lvl="1" marL="457200" marR="0" rtl="0" algn="l">
              <a:lnSpc>
                <a:spcPct val="100000"/>
              </a:lnSpc>
              <a:spcBef>
                <a:spcPts val="1200"/>
              </a:spcBef>
              <a:buClr>
                <a:schemeClr val="dk1"/>
              </a:buClr>
              <a:buFont typeface="Arial"/>
              <a:buNone/>
              <a:defRPr b="1" i="0" sz="2000" u="none" cap="none" strike="noStrike">
                <a:solidFill>
                  <a:schemeClr val="dk1"/>
                </a:solidFill>
                <a:latin typeface="Quattrocento Sans"/>
                <a:ea typeface="Quattrocento Sans"/>
                <a:cs typeface="Quattrocento Sans"/>
                <a:sym typeface="Quattrocento Sans"/>
              </a:defRPr>
            </a:lvl2pPr>
            <a:lvl3pPr indent="0" lvl="2" marL="914400" marR="0" rtl="0" algn="l">
              <a:lnSpc>
                <a:spcPct val="100000"/>
              </a:lnSpc>
              <a:spcBef>
                <a:spcPts val="800"/>
              </a:spcBef>
              <a:buClr>
                <a:schemeClr val="dk1"/>
              </a:buClr>
              <a:buFont typeface="Arial"/>
              <a:buNone/>
              <a:defRPr b="1" i="0" sz="1800" u="none" cap="none" strike="noStrike">
                <a:solidFill>
                  <a:schemeClr val="dk1"/>
                </a:solidFill>
                <a:latin typeface="Quattrocento Sans"/>
                <a:ea typeface="Quattrocento Sans"/>
                <a:cs typeface="Quattrocento Sans"/>
                <a:sym typeface="Quattrocento Sans"/>
              </a:defRPr>
            </a:lvl3pPr>
            <a:lvl4pPr indent="0" lvl="3" marL="1371600" marR="0" rtl="0" algn="l">
              <a:lnSpc>
                <a:spcPct val="100000"/>
              </a:lnSpc>
              <a:spcBef>
                <a:spcPts val="600"/>
              </a:spcBef>
              <a:buClr>
                <a:schemeClr val="dk1"/>
              </a:buClr>
              <a:buFont typeface="Arial"/>
              <a:buNone/>
              <a:defRPr b="1" i="0" sz="1600" u="none" cap="none" strike="noStrike">
                <a:solidFill>
                  <a:schemeClr val="dk1"/>
                </a:solidFill>
                <a:latin typeface="Quattrocento Sans"/>
                <a:ea typeface="Quattrocento Sans"/>
                <a:cs typeface="Quattrocento Sans"/>
                <a:sym typeface="Quattrocento Sans"/>
              </a:defRPr>
            </a:lvl4pPr>
            <a:lvl5pPr indent="0" lvl="4" marL="1828800" marR="0" rtl="0" algn="l">
              <a:lnSpc>
                <a:spcPct val="100000"/>
              </a:lnSpc>
              <a:spcBef>
                <a:spcPts val="600"/>
              </a:spcBef>
              <a:buClr>
                <a:schemeClr val="dk1"/>
              </a:buClr>
              <a:buFont typeface="Arial"/>
              <a:buNone/>
              <a:defRPr b="1" i="0" sz="1600" u="none" cap="none" strike="noStrike">
                <a:solidFill>
                  <a:schemeClr val="dk1"/>
                </a:solidFill>
                <a:latin typeface="Quattrocento Sans"/>
                <a:ea typeface="Quattrocento Sans"/>
                <a:cs typeface="Quattrocento Sans"/>
                <a:sym typeface="Quattrocento Sans"/>
              </a:defRPr>
            </a:lvl5pPr>
            <a:lvl6pPr indent="0" lvl="5" marL="2286000" marR="0" rtl="0" algn="l">
              <a:lnSpc>
                <a:spcPct val="90000"/>
              </a:lnSpc>
              <a:spcBef>
                <a:spcPts val="600"/>
              </a:spcBef>
              <a:buClr>
                <a:schemeClr val="dk1"/>
              </a:buClr>
              <a:buFont typeface="Arial"/>
              <a:buNone/>
              <a:defRPr b="1" i="0" sz="1600" u="none" cap="none" strike="noStrike">
                <a:solidFill>
                  <a:schemeClr val="dk1"/>
                </a:solidFill>
                <a:latin typeface="Quattrocento Sans"/>
                <a:ea typeface="Quattrocento Sans"/>
                <a:cs typeface="Quattrocento Sans"/>
                <a:sym typeface="Quattrocento Sans"/>
              </a:defRPr>
            </a:lvl6pPr>
            <a:lvl7pPr indent="0" lvl="6" marL="2743200" marR="0" rtl="0" algn="l">
              <a:lnSpc>
                <a:spcPct val="90000"/>
              </a:lnSpc>
              <a:spcBef>
                <a:spcPts val="600"/>
              </a:spcBef>
              <a:buClr>
                <a:schemeClr val="dk1"/>
              </a:buClr>
              <a:buFont typeface="Arial"/>
              <a:buNone/>
              <a:defRPr b="1" i="0" sz="1600" u="none" cap="none" strike="noStrike">
                <a:solidFill>
                  <a:schemeClr val="dk1"/>
                </a:solidFill>
                <a:latin typeface="Quattrocento Sans"/>
                <a:ea typeface="Quattrocento Sans"/>
                <a:cs typeface="Quattrocento Sans"/>
                <a:sym typeface="Quattrocento Sans"/>
              </a:defRPr>
            </a:lvl7pPr>
            <a:lvl8pPr indent="0" lvl="7" marL="3200400" marR="0" rtl="0" algn="l">
              <a:lnSpc>
                <a:spcPct val="90000"/>
              </a:lnSpc>
              <a:spcBef>
                <a:spcPts val="600"/>
              </a:spcBef>
              <a:buClr>
                <a:schemeClr val="dk1"/>
              </a:buClr>
              <a:buFont typeface="Arial"/>
              <a:buNone/>
              <a:defRPr b="1" i="0" sz="1600" u="none" cap="none" strike="noStrike">
                <a:solidFill>
                  <a:schemeClr val="dk1"/>
                </a:solidFill>
                <a:latin typeface="Quattrocento Sans"/>
                <a:ea typeface="Quattrocento Sans"/>
                <a:cs typeface="Quattrocento Sans"/>
                <a:sym typeface="Quattrocento Sans"/>
              </a:defRPr>
            </a:lvl8pPr>
            <a:lvl9pPr indent="0" lvl="8" marL="3657600" marR="0" rtl="0" algn="l">
              <a:lnSpc>
                <a:spcPct val="90000"/>
              </a:lnSpc>
              <a:spcBef>
                <a:spcPts val="600"/>
              </a:spcBef>
              <a:buClr>
                <a:schemeClr val="dk1"/>
              </a:buClr>
              <a:buFont typeface="Arial"/>
              <a:buNone/>
              <a:defRPr b="1" i="0" sz="1600" u="none" cap="none" strike="noStrike">
                <a:solidFill>
                  <a:schemeClr val="dk1"/>
                </a:solidFill>
                <a:latin typeface="Quattrocento Sans"/>
                <a:ea typeface="Quattrocento Sans"/>
                <a:cs typeface="Quattrocento Sans"/>
                <a:sym typeface="Quattrocento Sans"/>
              </a:defRPr>
            </a:lvl9pPr>
          </a:lstStyle>
          <a:p/>
        </p:txBody>
      </p:sp>
      <p:sp>
        <p:nvSpPr>
          <p:cNvPr id="37" name="Shape 37"/>
          <p:cNvSpPr txBox="1"/>
          <p:nvPr>
            <p:ph idx="2" type="body"/>
          </p:nvPr>
        </p:nvSpPr>
        <p:spPr>
          <a:xfrm>
            <a:off x="802385" y="1878806"/>
            <a:ext cx="3717000" cy="2607600"/>
          </a:xfrm>
          <a:prstGeom prst="rect">
            <a:avLst/>
          </a:prstGeom>
          <a:noFill/>
          <a:ln>
            <a:noFill/>
          </a:ln>
        </p:spPr>
        <p:txBody>
          <a:bodyPr anchorCtr="0" anchor="t" bIns="91425" lIns="91425" rIns="91425" tIns="91425"/>
          <a:lstStyle>
            <a:lvl1pPr indent="-195072" lvl="0" marL="347472" marR="0" rtl="0" algn="l">
              <a:lnSpc>
                <a:spcPct val="100000"/>
              </a:lnSpc>
              <a:spcBef>
                <a:spcPts val="1800"/>
              </a:spcBef>
              <a:buClr>
                <a:schemeClr val="dk1"/>
              </a:buClr>
              <a:buSzPct val="100000"/>
              <a:buFont typeface="Arial"/>
              <a:buChar char="•"/>
              <a:defRPr b="0" i="0" sz="2400" u="none" cap="none" strike="noStrike">
                <a:solidFill>
                  <a:schemeClr val="dk1"/>
                </a:solidFill>
                <a:latin typeface="Quattrocento Sans"/>
                <a:ea typeface="Quattrocento Sans"/>
                <a:cs typeface="Quattrocento Sans"/>
                <a:sym typeface="Quattrocento Sans"/>
              </a:defRPr>
            </a:lvl1pPr>
            <a:lvl2pPr indent="-156464" lvl="1" marL="740664" marR="0" rtl="0" algn="l">
              <a:lnSpc>
                <a:spcPct val="100000"/>
              </a:lnSpc>
              <a:spcBef>
                <a:spcPts val="1200"/>
              </a:spcBef>
              <a:buClr>
                <a:schemeClr val="dk1"/>
              </a:buClr>
              <a:buSzPct val="100000"/>
              <a:buFont typeface="Arial"/>
              <a:buChar char="•"/>
              <a:defRPr b="0" i="0" sz="2000" u="none" cap="none" strike="noStrike">
                <a:solidFill>
                  <a:schemeClr val="dk1"/>
                </a:solidFill>
                <a:latin typeface="Quattrocento Sans"/>
                <a:ea typeface="Quattrocento Sans"/>
                <a:cs typeface="Quattrocento Sans"/>
                <a:sym typeface="Quattrocento Sans"/>
              </a:defRPr>
            </a:lvl2pPr>
            <a:lvl3pPr indent="-114300" lvl="2" marL="1143000" marR="0" rtl="0" algn="l">
              <a:lnSpc>
                <a:spcPct val="100000"/>
              </a:lnSpc>
              <a:spcBef>
                <a:spcPts val="800"/>
              </a:spcBef>
              <a:buClr>
                <a:schemeClr val="dk1"/>
              </a:buClr>
              <a:buSzPct val="100000"/>
              <a:buFont typeface="Arial"/>
              <a:buChar char="•"/>
              <a:defRPr b="0" i="0" sz="1800" u="none" cap="none" strike="noStrike">
                <a:solidFill>
                  <a:schemeClr val="dk1"/>
                </a:solidFill>
                <a:latin typeface="Quattrocento Sans"/>
                <a:ea typeface="Quattrocento Sans"/>
                <a:cs typeface="Quattrocento Sans"/>
                <a:sym typeface="Quattrocento Sans"/>
              </a:defRPr>
            </a:lvl3pPr>
            <a:lvl4pPr indent="-127000" lvl="3" marL="1600200" marR="0" rtl="0" algn="l">
              <a:lnSpc>
                <a:spcPct val="100000"/>
              </a:lnSpc>
              <a:spcBef>
                <a:spcPts val="600"/>
              </a:spcBef>
              <a:buClr>
                <a:schemeClr val="dk1"/>
              </a:buClr>
              <a:buSzPct val="100000"/>
              <a:buFont typeface="Arial"/>
              <a:buChar char="•"/>
              <a:defRPr b="0" i="0" sz="1600" u="none" cap="none" strike="noStrike">
                <a:solidFill>
                  <a:schemeClr val="dk1"/>
                </a:solidFill>
                <a:latin typeface="Quattrocento Sans"/>
                <a:ea typeface="Quattrocento Sans"/>
                <a:cs typeface="Quattrocento Sans"/>
                <a:sym typeface="Quattrocento Sans"/>
              </a:defRPr>
            </a:lvl4pPr>
            <a:lvl5pPr indent="-127000" lvl="4" marL="2057400" marR="0" rtl="0" algn="l">
              <a:lnSpc>
                <a:spcPct val="100000"/>
              </a:lnSpc>
              <a:spcBef>
                <a:spcPts val="600"/>
              </a:spcBef>
              <a:buClr>
                <a:schemeClr val="dk1"/>
              </a:buClr>
              <a:buSzPct val="100000"/>
              <a:buFont typeface="Arial"/>
              <a:buChar char="•"/>
              <a:defRPr b="0" i="0" sz="1600" u="none" cap="none" strike="noStrike">
                <a:solidFill>
                  <a:schemeClr val="dk1"/>
                </a:solidFill>
                <a:latin typeface="Quattrocento Sans"/>
                <a:ea typeface="Quattrocento Sans"/>
                <a:cs typeface="Quattrocento Sans"/>
                <a:sym typeface="Quattrocento Sans"/>
              </a:defRPr>
            </a:lvl5pPr>
            <a:lvl6pPr indent="-127000" lvl="5" marL="2514600" marR="0" rtl="0" algn="l">
              <a:lnSpc>
                <a:spcPct val="90000"/>
              </a:lnSpc>
              <a:spcBef>
                <a:spcPts val="600"/>
              </a:spcBef>
              <a:buClr>
                <a:schemeClr val="dk1"/>
              </a:buClr>
              <a:buSzPct val="100000"/>
              <a:buFont typeface="Arial"/>
              <a:buChar char="•"/>
              <a:defRPr b="0" i="0" sz="1600" u="none" cap="none" strike="noStrike">
                <a:solidFill>
                  <a:schemeClr val="dk1"/>
                </a:solidFill>
                <a:latin typeface="Quattrocento Sans"/>
                <a:ea typeface="Quattrocento Sans"/>
                <a:cs typeface="Quattrocento Sans"/>
                <a:sym typeface="Quattrocento Sans"/>
              </a:defRPr>
            </a:lvl6pPr>
            <a:lvl7pPr indent="-127000" lvl="6" marL="2971800" marR="0" rtl="0" algn="l">
              <a:lnSpc>
                <a:spcPct val="90000"/>
              </a:lnSpc>
              <a:spcBef>
                <a:spcPts val="600"/>
              </a:spcBef>
              <a:buClr>
                <a:schemeClr val="dk1"/>
              </a:buClr>
              <a:buSzPct val="100000"/>
              <a:buFont typeface="Arial"/>
              <a:buChar char="•"/>
              <a:defRPr b="0" i="0" sz="1600" u="none" cap="none" strike="noStrike">
                <a:solidFill>
                  <a:schemeClr val="dk1"/>
                </a:solidFill>
                <a:latin typeface="Quattrocento Sans"/>
                <a:ea typeface="Quattrocento Sans"/>
                <a:cs typeface="Quattrocento Sans"/>
                <a:sym typeface="Quattrocento Sans"/>
              </a:defRPr>
            </a:lvl7pPr>
            <a:lvl8pPr indent="-127000" lvl="7" marL="3429000" marR="0" rtl="0" algn="l">
              <a:lnSpc>
                <a:spcPct val="90000"/>
              </a:lnSpc>
              <a:spcBef>
                <a:spcPts val="600"/>
              </a:spcBef>
              <a:buClr>
                <a:schemeClr val="dk1"/>
              </a:buClr>
              <a:buSzPct val="100000"/>
              <a:buFont typeface="Arial"/>
              <a:buChar char="•"/>
              <a:defRPr b="0" i="0" sz="1600" u="none" cap="none" strike="noStrike">
                <a:solidFill>
                  <a:schemeClr val="dk1"/>
                </a:solidFill>
                <a:latin typeface="Quattrocento Sans"/>
                <a:ea typeface="Quattrocento Sans"/>
                <a:cs typeface="Quattrocento Sans"/>
                <a:sym typeface="Quattrocento Sans"/>
              </a:defRPr>
            </a:lvl8pPr>
            <a:lvl9pPr indent="-127000" lvl="8" marL="3886200" marR="0" rtl="0" algn="l">
              <a:lnSpc>
                <a:spcPct val="90000"/>
              </a:lnSpc>
              <a:spcBef>
                <a:spcPts val="600"/>
              </a:spcBef>
              <a:buClr>
                <a:schemeClr val="dk1"/>
              </a:buClr>
              <a:buSzPct val="100000"/>
              <a:buFont typeface="Arial"/>
              <a:buChar char="•"/>
              <a:defRPr b="0" i="0" sz="1600" u="none" cap="none" strike="noStrike">
                <a:solidFill>
                  <a:schemeClr val="dk1"/>
                </a:solidFill>
                <a:latin typeface="Quattrocento Sans"/>
                <a:ea typeface="Quattrocento Sans"/>
                <a:cs typeface="Quattrocento Sans"/>
                <a:sym typeface="Quattrocento Sans"/>
              </a:defRPr>
            </a:lvl9pPr>
          </a:lstStyle>
          <a:p/>
        </p:txBody>
      </p:sp>
      <p:sp>
        <p:nvSpPr>
          <p:cNvPr id="38" name="Shape 38"/>
          <p:cNvSpPr txBox="1"/>
          <p:nvPr>
            <p:ph idx="3" type="body"/>
          </p:nvPr>
        </p:nvSpPr>
        <p:spPr>
          <a:xfrm>
            <a:off x="4629150" y="1260872"/>
            <a:ext cx="3717000" cy="617999"/>
          </a:xfrm>
          <a:prstGeom prst="rect">
            <a:avLst/>
          </a:prstGeom>
          <a:noFill/>
          <a:ln>
            <a:noFill/>
          </a:ln>
        </p:spPr>
        <p:txBody>
          <a:bodyPr anchorCtr="0" anchor="b" bIns="91425" lIns="91425" rIns="91425" tIns="91425"/>
          <a:lstStyle>
            <a:lvl1pPr indent="0" lvl="0" marL="0" marR="0" rtl="0" algn="l">
              <a:lnSpc>
                <a:spcPct val="100000"/>
              </a:lnSpc>
              <a:spcBef>
                <a:spcPts val="0"/>
              </a:spcBef>
              <a:buClr>
                <a:schemeClr val="dk1"/>
              </a:buClr>
              <a:buFont typeface="Arial"/>
              <a:buNone/>
              <a:defRPr b="1" i="0" sz="2400" u="none" cap="none" strike="noStrike">
                <a:solidFill>
                  <a:schemeClr val="dk1"/>
                </a:solidFill>
                <a:latin typeface="Quattrocento Sans"/>
                <a:ea typeface="Quattrocento Sans"/>
                <a:cs typeface="Quattrocento Sans"/>
                <a:sym typeface="Quattrocento Sans"/>
              </a:defRPr>
            </a:lvl1pPr>
            <a:lvl2pPr indent="0" lvl="1" marL="457200" marR="0" rtl="0" algn="l">
              <a:lnSpc>
                <a:spcPct val="100000"/>
              </a:lnSpc>
              <a:spcBef>
                <a:spcPts val="1200"/>
              </a:spcBef>
              <a:buClr>
                <a:schemeClr val="dk1"/>
              </a:buClr>
              <a:buFont typeface="Arial"/>
              <a:buNone/>
              <a:defRPr b="1" i="0" sz="2000" u="none" cap="none" strike="noStrike">
                <a:solidFill>
                  <a:schemeClr val="dk1"/>
                </a:solidFill>
                <a:latin typeface="Quattrocento Sans"/>
                <a:ea typeface="Quattrocento Sans"/>
                <a:cs typeface="Quattrocento Sans"/>
                <a:sym typeface="Quattrocento Sans"/>
              </a:defRPr>
            </a:lvl2pPr>
            <a:lvl3pPr indent="0" lvl="2" marL="914400" marR="0" rtl="0" algn="l">
              <a:lnSpc>
                <a:spcPct val="100000"/>
              </a:lnSpc>
              <a:spcBef>
                <a:spcPts val="800"/>
              </a:spcBef>
              <a:buClr>
                <a:schemeClr val="dk1"/>
              </a:buClr>
              <a:buFont typeface="Arial"/>
              <a:buNone/>
              <a:defRPr b="1" i="0" sz="1800" u="none" cap="none" strike="noStrike">
                <a:solidFill>
                  <a:schemeClr val="dk1"/>
                </a:solidFill>
                <a:latin typeface="Quattrocento Sans"/>
                <a:ea typeface="Quattrocento Sans"/>
                <a:cs typeface="Quattrocento Sans"/>
                <a:sym typeface="Quattrocento Sans"/>
              </a:defRPr>
            </a:lvl3pPr>
            <a:lvl4pPr indent="0" lvl="3" marL="1371600" marR="0" rtl="0" algn="l">
              <a:lnSpc>
                <a:spcPct val="100000"/>
              </a:lnSpc>
              <a:spcBef>
                <a:spcPts val="600"/>
              </a:spcBef>
              <a:buClr>
                <a:schemeClr val="dk1"/>
              </a:buClr>
              <a:buFont typeface="Arial"/>
              <a:buNone/>
              <a:defRPr b="1" i="0" sz="1600" u="none" cap="none" strike="noStrike">
                <a:solidFill>
                  <a:schemeClr val="dk1"/>
                </a:solidFill>
                <a:latin typeface="Quattrocento Sans"/>
                <a:ea typeface="Quattrocento Sans"/>
                <a:cs typeface="Quattrocento Sans"/>
                <a:sym typeface="Quattrocento Sans"/>
              </a:defRPr>
            </a:lvl4pPr>
            <a:lvl5pPr indent="0" lvl="4" marL="1828800" marR="0" rtl="0" algn="l">
              <a:lnSpc>
                <a:spcPct val="100000"/>
              </a:lnSpc>
              <a:spcBef>
                <a:spcPts val="600"/>
              </a:spcBef>
              <a:buClr>
                <a:schemeClr val="dk1"/>
              </a:buClr>
              <a:buFont typeface="Arial"/>
              <a:buNone/>
              <a:defRPr b="1" i="0" sz="1600" u="none" cap="none" strike="noStrike">
                <a:solidFill>
                  <a:schemeClr val="dk1"/>
                </a:solidFill>
                <a:latin typeface="Quattrocento Sans"/>
                <a:ea typeface="Quattrocento Sans"/>
                <a:cs typeface="Quattrocento Sans"/>
                <a:sym typeface="Quattrocento Sans"/>
              </a:defRPr>
            </a:lvl5pPr>
            <a:lvl6pPr indent="0" lvl="5" marL="2286000" marR="0" rtl="0" algn="l">
              <a:lnSpc>
                <a:spcPct val="90000"/>
              </a:lnSpc>
              <a:spcBef>
                <a:spcPts val="600"/>
              </a:spcBef>
              <a:buClr>
                <a:schemeClr val="dk1"/>
              </a:buClr>
              <a:buFont typeface="Arial"/>
              <a:buNone/>
              <a:defRPr b="1" i="0" sz="1600" u="none" cap="none" strike="noStrike">
                <a:solidFill>
                  <a:schemeClr val="dk1"/>
                </a:solidFill>
                <a:latin typeface="Quattrocento Sans"/>
                <a:ea typeface="Quattrocento Sans"/>
                <a:cs typeface="Quattrocento Sans"/>
                <a:sym typeface="Quattrocento Sans"/>
              </a:defRPr>
            </a:lvl6pPr>
            <a:lvl7pPr indent="0" lvl="6" marL="2743200" marR="0" rtl="0" algn="l">
              <a:lnSpc>
                <a:spcPct val="90000"/>
              </a:lnSpc>
              <a:spcBef>
                <a:spcPts val="600"/>
              </a:spcBef>
              <a:buClr>
                <a:schemeClr val="dk1"/>
              </a:buClr>
              <a:buFont typeface="Arial"/>
              <a:buNone/>
              <a:defRPr b="1" i="0" sz="1600" u="none" cap="none" strike="noStrike">
                <a:solidFill>
                  <a:schemeClr val="dk1"/>
                </a:solidFill>
                <a:latin typeface="Quattrocento Sans"/>
                <a:ea typeface="Quattrocento Sans"/>
                <a:cs typeface="Quattrocento Sans"/>
                <a:sym typeface="Quattrocento Sans"/>
              </a:defRPr>
            </a:lvl7pPr>
            <a:lvl8pPr indent="0" lvl="7" marL="3200400" marR="0" rtl="0" algn="l">
              <a:lnSpc>
                <a:spcPct val="90000"/>
              </a:lnSpc>
              <a:spcBef>
                <a:spcPts val="600"/>
              </a:spcBef>
              <a:buClr>
                <a:schemeClr val="dk1"/>
              </a:buClr>
              <a:buFont typeface="Arial"/>
              <a:buNone/>
              <a:defRPr b="1" i="0" sz="1600" u="none" cap="none" strike="noStrike">
                <a:solidFill>
                  <a:schemeClr val="dk1"/>
                </a:solidFill>
                <a:latin typeface="Quattrocento Sans"/>
                <a:ea typeface="Quattrocento Sans"/>
                <a:cs typeface="Quattrocento Sans"/>
                <a:sym typeface="Quattrocento Sans"/>
              </a:defRPr>
            </a:lvl8pPr>
            <a:lvl9pPr indent="0" lvl="8" marL="3657600" marR="0" rtl="0" algn="l">
              <a:lnSpc>
                <a:spcPct val="90000"/>
              </a:lnSpc>
              <a:spcBef>
                <a:spcPts val="600"/>
              </a:spcBef>
              <a:buClr>
                <a:schemeClr val="dk1"/>
              </a:buClr>
              <a:buFont typeface="Arial"/>
              <a:buNone/>
              <a:defRPr b="1" i="0" sz="1600" u="none" cap="none" strike="noStrike">
                <a:solidFill>
                  <a:schemeClr val="dk1"/>
                </a:solidFill>
                <a:latin typeface="Quattrocento Sans"/>
                <a:ea typeface="Quattrocento Sans"/>
                <a:cs typeface="Quattrocento Sans"/>
                <a:sym typeface="Quattrocento Sans"/>
              </a:defRPr>
            </a:lvl9pPr>
          </a:lstStyle>
          <a:p/>
        </p:txBody>
      </p:sp>
      <p:sp>
        <p:nvSpPr>
          <p:cNvPr id="39" name="Shape 39"/>
          <p:cNvSpPr txBox="1"/>
          <p:nvPr>
            <p:ph idx="4" type="body"/>
          </p:nvPr>
        </p:nvSpPr>
        <p:spPr>
          <a:xfrm>
            <a:off x="4629150" y="1878806"/>
            <a:ext cx="3717000" cy="2607600"/>
          </a:xfrm>
          <a:prstGeom prst="rect">
            <a:avLst/>
          </a:prstGeom>
          <a:noFill/>
          <a:ln>
            <a:noFill/>
          </a:ln>
        </p:spPr>
        <p:txBody>
          <a:bodyPr anchorCtr="0" anchor="t" bIns="91425" lIns="91425" rIns="91425" tIns="91425"/>
          <a:lstStyle>
            <a:lvl1pPr indent="-195072" lvl="0" marL="347472" marR="0" rtl="0" algn="l">
              <a:lnSpc>
                <a:spcPct val="100000"/>
              </a:lnSpc>
              <a:spcBef>
                <a:spcPts val="1800"/>
              </a:spcBef>
              <a:buClr>
                <a:schemeClr val="dk1"/>
              </a:buClr>
              <a:buSzPct val="100000"/>
              <a:buFont typeface="Arial"/>
              <a:buChar char="•"/>
              <a:defRPr b="0" i="0" sz="2400" u="none" cap="none" strike="noStrike">
                <a:solidFill>
                  <a:schemeClr val="dk1"/>
                </a:solidFill>
                <a:latin typeface="Quattrocento Sans"/>
                <a:ea typeface="Quattrocento Sans"/>
                <a:cs typeface="Quattrocento Sans"/>
                <a:sym typeface="Quattrocento Sans"/>
              </a:defRPr>
            </a:lvl1pPr>
            <a:lvl2pPr indent="-156464" lvl="1" marL="740664" marR="0" rtl="0" algn="l">
              <a:lnSpc>
                <a:spcPct val="100000"/>
              </a:lnSpc>
              <a:spcBef>
                <a:spcPts val="1200"/>
              </a:spcBef>
              <a:buClr>
                <a:schemeClr val="dk1"/>
              </a:buClr>
              <a:buSzPct val="100000"/>
              <a:buFont typeface="Arial"/>
              <a:buChar char="•"/>
              <a:defRPr b="0" i="0" sz="2000" u="none" cap="none" strike="noStrike">
                <a:solidFill>
                  <a:schemeClr val="dk1"/>
                </a:solidFill>
                <a:latin typeface="Quattrocento Sans"/>
                <a:ea typeface="Quattrocento Sans"/>
                <a:cs typeface="Quattrocento Sans"/>
                <a:sym typeface="Quattrocento Sans"/>
              </a:defRPr>
            </a:lvl2pPr>
            <a:lvl3pPr indent="-114300" lvl="2" marL="1143000" marR="0" rtl="0" algn="l">
              <a:lnSpc>
                <a:spcPct val="100000"/>
              </a:lnSpc>
              <a:spcBef>
                <a:spcPts val="800"/>
              </a:spcBef>
              <a:buClr>
                <a:schemeClr val="dk1"/>
              </a:buClr>
              <a:buSzPct val="100000"/>
              <a:buFont typeface="Arial"/>
              <a:buChar char="•"/>
              <a:defRPr b="0" i="0" sz="1800" u="none" cap="none" strike="noStrike">
                <a:solidFill>
                  <a:schemeClr val="dk1"/>
                </a:solidFill>
                <a:latin typeface="Quattrocento Sans"/>
                <a:ea typeface="Quattrocento Sans"/>
                <a:cs typeface="Quattrocento Sans"/>
                <a:sym typeface="Quattrocento Sans"/>
              </a:defRPr>
            </a:lvl3pPr>
            <a:lvl4pPr indent="-127000" lvl="3" marL="1600200" marR="0" rtl="0" algn="l">
              <a:lnSpc>
                <a:spcPct val="100000"/>
              </a:lnSpc>
              <a:spcBef>
                <a:spcPts val="600"/>
              </a:spcBef>
              <a:buClr>
                <a:schemeClr val="dk1"/>
              </a:buClr>
              <a:buSzPct val="100000"/>
              <a:buFont typeface="Arial"/>
              <a:buChar char="•"/>
              <a:defRPr b="0" i="0" sz="1600" u="none" cap="none" strike="noStrike">
                <a:solidFill>
                  <a:schemeClr val="dk1"/>
                </a:solidFill>
                <a:latin typeface="Quattrocento Sans"/>
                <a:ea typeface="Quattrocento Sans"/>
                <a:cs typeface="Quattrocento Sans"/>
                <a:sym typeface="Quattrocento Sans"/>
              </a:defRPr>
            </a:lvl4pPr>
            <a:lvl5pPr indent="-127000" lvl="4" marL="2057400" marR="0" rtl="0" algn="l">
              <a:lnSpc>
                <a:spcPct val="100000"/>
              </a:lnSpc>
              <a:spcBef>
                <a:spcPts val="600"/>
              </a:spcBef>
              <a:buClr>
                <a:schemeClr val="dk1"/>
              </a:buClr>
              <a:buSzPct val="100000"/>
              <a:buFont typeface="Arial"/>
              <a:buChar char="•"/>
              <a:defRPr b="0" i="0" sz="1600" u="none" cap="none" strike="noStrike">
                <a:solidFill>
                  <a:schemeClr val="dk1"/>
                </a:solidFill>
                <a:latin typeface="Quattrocento Sans"/>
                <a:ea typeface="Quattrocento Sans"/>
                <a:cs typeface="Quattrocento Sans"/>
                <a:sym typeface="Quattrocento Sans"/>
              </a:defRPr>
            </a:lvl5pPr>
            <a:lvl6pPr indent="-127000" lvl="5" marL="2514600" marR="0" rtl="0" algn="l">
              <a:lnSpc>
                <a:spcPct val="90000"/>
              </a:lnSpc>
              <a:spcBef>
                <a:spcPts val="600"/>
              </a:spcBef>
              <a:buClr>
                <a:schemeClr val="dk1"/>
              </a:buClr>
              <a:buSzPct val="100000"/>
              <a:buFont typeface="Arial"/>
              <a:buChar char="•"/>
              <a:defRPr b="0" i="0" sz="1600" u="none" cap="none" strike="noStrike">
                <a:solidFill>
                  <a:schemeClr val="dk1"/>
                </a:solidFill>
                <a:latin typeface="Quattrocento Sans"/>
                <a:ea typeface="Quattrocento Sans"/>
                <a:cs typeface="Quattrocento Sans"/>
                <a:sym typeface="Quattrocento Sans"/>
              </a:defRPr>
            </a:lvl6pPr>
            <a:lvl7pPr indent="-127000" lvl="6" marL="2971800" marR="0" rtl="0" algn="l">
              <a:lnSpc>
                <a:spcPct val="90000"/>
              </a:lnSpc>
              <a:spcBef>
                <a:spcPts val="600"/>
              </a:spcBef>
              <a:buClr>
                <a:schemeClr val="dk1"/>
              </a:buClr>
              <a:buSzPct val="100000"/>
              <a:buFont typeface="Arial"/>
              <a:buChar char="•"/>
              <a:defRPr b="0" i="0" sz="1600" u="none" cap="none" strike="noStrike">
                <a:solidFill>
                  <a:schemeClr val="dk1"/>
                </a:solidFill>
                <a:latin typeface="Quattrocento Sans"/>
                <a:ea typeface="Quattrocento Sans"/>
                <a:cs typeface="Quattrocento Sans"/>
                <a:sym typeface="Quattrocento Sans"/>
              </a:defRPr>
            </a:lvl7pPr>
            <a:lvl8pPr indent="-127000" lvl="7" marL="3429000" marR="0" rtl="0" algn="l">
              <a:lnSpc>
                <a:spcPct val="90000"/>
              </a:lnSpc>
              <a:spcBef>
                <a:spcPts val="600"/>
              </a:spcBef>
              <a:buClr>
                <a:schemeClr val="dk1"/>
              </a:buClr>
              <a:buSzPct val="100000"/>
              <a:buFont typeface="Arial"/>
              <a:buChar char="•"/>
              <a:defRPr b="0" i="0" sz="1600" u="none" cap="none" strike="noStrike">
                <a:solidFill>
                  <a:schemeClr val="dk1"/>
                </a:solidFill>
                <a:latin typeface="Quattrocento Sans"/>
                <a:ea typeface="Quattrocento Sans"/>
                <a:cs typeface="Quattrocento Sans"/>
                <a:sym typeface="Quattrocento Sans"/>
              </a:defRPr>
            </a:lvl8pPr>
            <a:lvl9pPr indent="-127000" lvl="8" marL="3886200" marR="0" rtl="0" algn="l">
              <a:lnSpc>
                <a:spcPct val="90000"/>
              </a:lnSpc>
              <a:spcBef>
                <a:spcPts val="600"/>
              </a:spcBef>
              <a:buClr>
                <a:schemeClr val="dk1"/>
              </a:buClr>
              <a:buSzPct val="100000"/>
              <a:buFont typeface="Arial"/>
              <a:buChar char="•"/>
              <a:defRPr b="0" i="0" sz="1600" u="none" cap="none" strike="noStrike">
                <a:solidFill>
                  <a:schemeClr val="dk1"/>
                </a:solidFill>
                <a:latin typeface="Quattrocento Sans"/>
                <a:ea typeface="Quattrocento Sans"/>
                <a:cs typeface="Quattrocento Sans"/>
                <a:sym typeface="Quattrocento Sans"/>
              </a:defRPr>
            </a:lvl9pPr>
          </a:lstStyle>
          <a:p/>
        </p:txBody>
      </p:sp>
      <p:sp>
        <p:nvSpPr>
          <p:cNvPr id="40" name="Shape 40"/>
          <p:cNvSpPr txBox="1"/>
          <p:nvPr>
            <p:ph idx="10" type="dt"/>
          </p:nvPr>
        </p:nvSpPr>
        <p:spPr>
          <a:xfrm>
            <a:off x="6056707" y="4514850"/>
            <a:ext cx="1047300" cy="171600"/>
          </a:xfrm>
          <a:prstGeom prst="rect">
            <a:avLst/>
          </a:prstGeom>
          <a:noFill/>
          <a:ln>
            <a:noFill/>
          </a:ln>
        </p:spPr>
        <p:txBody>
          <a:bodyPr anchorCtr="0" anchor="ctr" bIns="91425" lIns="91425" rIns="91425" tIns="91425"/>
          <a:lstStyle>
            <a:lvl1pPr indent="0" lvl="0" marL="0" marR="0" rtl="0" algn="l">
              <a:spcBef>
                <a:spcPts val="0"/>
              </a:spcBef>
              <a:buNone/>
              <a:defRPr b="0" i="0" sz="1000" u="none" cap="none" strike="noStrike">
                <a:solidFill>
                  <a:schemeClr val="dk1"/>
                </a:solidFill>
                <a:latin typeface="Quattrocento Sans"/>
                <a:ea typeface="Quattrocento Sans"/>
                <a:cs typeface="Quattrocento Sans"/>
                <a:sym typeface="Quattrocento Sans"/>
              </a:defRPr>
            </a:lvl1pPr>
            <a:lvl2pPr indent="0" lvl="1" marL="4572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2pPr>
            <a:lvl3pPr indent="0" lvl="2" marL="9144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3pPr>
            <a:lvl4pPr indent="0" lvl="3" marL="13716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4pPr>
            <a:lvl5pPr indent="0" lvl="4" marL="18288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5pPr>
            <a:lvl6pPr indent="0" lvl="5" marL="22860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6pPr>
            <a:lvl7pPr indent="0" lvl="6" marL="27432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7pPr>
            <a:lvl8pPr indent="0" lvl="7" marL="32004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8pPr>
            <a:lvl9pPr indent="0" lvl="8" marL="36576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9pPr>
          </a:lstStyle>
          <a:p/>
        </p:txBody>
      </p:sp>
      <p:sp>
        <p:nvSpPr>
          <p:cNvPr id="41" name="Shape 41"/>
          <p:cNvSpPr txBox="1"/>
          <p:nvPr>
            <p:ph idx="11" type="ftr"/>
          </p:nvPr>
        </p:nvSpPr>
        <p:spPr>
          <a:xfrm>
            <a:off x="1484709" y="4514850"/>
            <a:ext cx="4457700" cy="171600"/>
          </a:xfrm>
          <a:prstGeom prst="rect">
            <a:avLst/>
          </a:prstGeom>
          <a:noFill/>
          <a:ln>
            <a:noFill/>
          </a:ln>
        </p:spPr>
        <p:txBody>
          <a:bodyPr anchorCtr="0" anchor="ctr" bIns="91425" lIns="91425" rIns="91425" tIns="91425"/>
          <a:lstStyle>
            <a:lvl1pPr indent="0" lvl="0" marL="0" marR="0" rtl="0" algn="l">
              <a:spcBef>
                <a:spcPts val="0"/>
              </a:spcBef>
              <a:buNone/>
              <a:defRPr b="0" i="0" sz="1000" u="none" cap="none" strike="noStrike">
                <a:solidFill>
                  <a:schemeClr val="dk1"/>
                </a:solidFill>
                <a:latin typeface="Quattrocento Sans"/>
                <a:ea typeface="Quattrocento Sans"/>
                <a:cs typeface="Quattrocento Sans"/>
                <a:sym typeface="Quattrocento Sans"/>
              </a:defRPr>
            </a:lvl1pPr>
            <a:lvl2pPr indent="0" lvl="1" marL="4572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2pPr>
            <a:lvl3pPr indent="0" lvl="2" marL="9144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3pPr>
            <a:lvl4pPr indent="0" lvl="3" marL="13716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4pPr>
            <a:lvl5pPr indent="0" lvl="4" marL="18288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5pPr>
            <a:lvl6pPr indent="0" lvl="5" marL="22860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6pPr>
            <a:lvl7pPr indent="0" lvl="6" marL="27432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7pPr>
            <a:lvl8pPr indent="0" lvl="7" marL="32004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8pPr>
            <a:lvl9pPr indent="0" lvl="8" marL="36576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9pPr>
          </a:lstStyle>
          <a:p/>
        </p:txBody>
      </p:sp>
      <p:sp>
        <p:nvSpPr>
          <p:cNvPr id="42" name="Shape 42"/>
          <p:cNvSpPr txBox="1"/>
          <p:nvPr>
            <p:ph idx="12" type="sldNum"/>
          </p:nvPr>
        </p:nvSpPr>
        <p:spPr>
          <a:xfrm>
            <a:off x="798910" y="4514850"/>
            <a:ext cx="571500" cy="171600"/>
          </a:xfrm>
          <a:prstGeom prst="rect">
            <a:avLst/>
          </a:prstGeom>
          <a:noFill/>
          <a:ln>
            <a:noFill/>
          </a:ln>
        </p:spPr>
        <p:txBody>
          <a:bodyPr anchorCtr="0" anchor="ctr" bIns="45700" lIns="91425" rIns="91425" tIns="45700">
            <a:noAutofit/>
          </a:bodyPr>
          <a:lstStyle/>
          <a:p>
            <a:pPr indent="0" lvl="0" marL="0" marR="0" rtl="0" algn="l">
              <a:spcBef>
                <a:spcPts val="0"/>
              </a:spcBef>
              <a:buSzPct val="25000"/>
              <a:buNone/>
            </a:pPr>
            <a:fld id="{00000000-1234-1234-1234-123412341234}" type="slidenum">
              <a:rPr b="0" i="0" lang="en" sz="1000" u="none" cap="none" strike="noStrike">
                <a:solidFill>
                  <a:schemeClr val="dk1"/>
                </a:solidFill>
                <a:latin typeface="Quattrocento Sans"/>
                <a:ea typeface="Quattrocento Sans"/>
                <a:cs typeface="Quattrocento Sans"/>
                <a:sym typeface="Quattrocento Sans"/>
              </a:rPr>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43" name="Shape 43"/>
        <p:cNvGrpSpPr/>
        <p:nvPr/>
      </p:nvGrpSpPr>
      <p:grpSpPr>
        <a:xfrm>
          <a:off x="0" y="0"/>
          <a:ext cx="0" cy="0"/>
          <a:chOff x="0" y="0"/>
          <a:chExt cx="0" cy="0"/>
        </a:xfrm>
      </p:grpSpPr>
      <p:sp>
        <p:nvSpPr>
          <p:cNvPr id="44" name="Shape 44"/>
          <p:cNvSpPr txBox="1"/>
          <p:nvPr>
            <p:ph type="title"/>
          </p:nvPr>
        </p:nvSpPr>
        <p:spPr>
          <a:xfrm>
            <a:off x="798908" y="228600"/>
            <a:ext cx="7543800" cy="914400"/>
          </a:xfrm>
          <a:prstGeom prst="rect">
            <a:avLst/>
          </a:prstGeom>
          <a:noFill/>
          <a:ln>
            <a:noFill/>
          </a:ln>
        </p:spPr>
        <p:txBody>
          <a:bodyPr anchorCtr="0" anchor="b" bIns="91425" lIns="91425" rIns="91425" tIns="91425"/>
          <a:lstStyle>
            <a:lvl1pPr indent="0" lvl="0" marL="0" marR="0" rtl="0" algn="l">
              <a:lnSpc>
                <a:spcPct val="90000"/>
              </a:lnSpc>
              <a:spcBef>
                <a:spcPts val="0"/>
              </a:spcBef>
              <a:buClr>
                <a:srgbClr val="4D290A"/>
              </a:buClr>
              <a:buFont typeface="Quattrocento Sans"/>
              <a:buNone/>
              <a:defRPr b="0" i="0" sz="3600" u="none" cap="none" strike="noStrike">
                <a:solidFill>
                  <a:srgbClr val="4D290A"/>
                </a:solidFill>
                <a:latin typeface="Quattrocento Sans"/>
                <a:ea typeface="Quattrocento Sans"/>
                <a:cs typeface="Quattrocento Sans"/>
                <a:sym typeface="Quattrocento Sans"/>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45" name="Shape 45"/>
          <p:cNvSpPr txBox="1"/>
          <p:nvPr>
            <p:ph idx="10" type="dt"/>
          </p:nvPr>
        </p:nvSpPr>
        <p:spPr>
          <a:xfrm>
            <a:off x="6056707" y="4514850"/>
            <a:ext cx="1047300" cy="171600"/>
          </a:xfrm>
          <a:prstGeom prst="rect">
            <a:avLst/>
          </a:prstGeom>
          <a:noFill/>
          <a:ln>
            <a:noFill/>
          </a:ln>
        </p:spPr>
        <p:txBody>
          <a:bodyPr anchorCtr="0" anchor="ctr" bIns="91425" lIns="91425" rIns="91425" tIns="91425"/>
          <a:lstStyle>
            <a:lvl1pPr indent="0" lvl="0" marL="0" marR="0" rtl="0" algn="l">
              <a:spcBef>
                <a:spcPts val="0"/>
              </a:spcBef>
              <a:buNone/>
              <a:defRPr b="0" i="0" sz="1000" u="none" cap="none" strike="noStrike">
                <a:solidFill>
                  <a:schemeClr val="dk1"/>
                </a:solidFill>
                <a:latin typeface="Quattrocento Sans"/>
                <a:ea typeface="Quattrocento Sans"/>
                <a:cs typeface="Quattrocento Sans"/>
                <a:sym typeface="Quattrocento Sans"/>
              </a:defRPr>
            </a:lvl1pPr>
            <a:lvl2pPr indent="0" lvl="1" marL="4572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2pPr>
            <a:lvl3pPr indent="0" lvl="2" marL="9144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3pPr>
            <a:lvl4pPr indent="0" lvl="3" marL="13716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4pPr>
            <a:lvl5pPr indent="0" lvl="4" marL="18288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5pPr>
            <a:lvl6pPr indent="0" lvl="5" marL="22860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6pPr>
            <a:lvl7pPr indent="0" lvl="6" marL="27432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7pPr>
            <a:lvl8pPr indent="0" lvl="7" marL="32004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8pPr>
            <a:lvl9pPr indent="0" lvl="8" marL="36576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9pPr>
          </a:lstStyle>
          <a:p/>
        </p:txBody>
      </p:sp>
      <p:sp>
        <p:nvSpPr>
          <p:cNvPr id="46" name="Shape 46"/>
          <p:cNvSpPr txBox="1"/>
          <p:nvPr>
            <p:ph idx="11" type="ftr"/>
          </p:nvPr>
        </p:nvSpPr>
        <p:spPr>
          <a:xfrm>
            <a:off x="1484709" y="4514850"/>
            <a:ext cx="4457700" cy="171600"/>
          </a:xfrm>
          <a:prstGeom prst="rect">
            <a:avLst/>
          </a:prstGeom>
          <a:noFill/>
          <a:ln>
            <a:noFill/>
          </a:ln>
        </p:spPr>
        <p:txBody>
          <a:bodyPr anchorCtr="0" anchor="ctr" bIns="91425" lIns="91425" rIns="91425" tIns="91425"/>
          <a:lstStyle>
            <a:lvl1pPr indent="0" lvl="0" marL="0" marR="0" rtl="0" algn="l">
              <a:spcBef>
                <a:spcPts val="0"/>
              </a:spcBef>
              <a:buNone/>
              <a:defRPr b="0" i="0" sz="1000" u="none" cap="none" strike="noStrike">
                <a:solidFill>
                  <a:schemeClr val="dk1"/>
                </a:solidFill>
                <a:latin typeface="Quattrocento Sans"/>
                <a:ea typeface="Quattrocento Sans"/>
                <a:cs typeface="Quattrocento Sans"/>
                <a:sym typeface="Quattrocento Sans"/>
              </a:defRPr>
            </a:lvl1pPr>
            <a:lvl2pPr indent="0" lvl="1" marL="4572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2pPr>
            <a:lvl3pPr indent="0" lvl="2" marL="9144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3pPr>
            <a:lvl4pPr indent="0" lvl="3" marL="13716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4pPr>
            <a:lvl5pPr indent="0" lvl="4" marL="18288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5pPr>
            <a:lvl6pPr indent="0" lvl="5" marL="22860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6pPr>
            <a:lvl7pPr indent="0" lvl="6" marL="27432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7pPr>
            <a:lvl8pPr indent="0" lvl="7" marL="32004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8pPr>
            <a:lvl9pPr indent="0" lvl="8" marL="36576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9pPr>
          </a:lstStyle>
          <a:p/>
        </p:txBody>
      </p:sp>
      <p:sp>
        <p:nvSpPr>
          <p:cNvPr id="47" name="Shape 47"/>
          <p:cNvSpPr txBox="1"/>
          <p:nvPr>
            <p:ph idx="12" type="sldNum"/>
          </p:nvPr>
        </p:nvSpPr>
        <p:spPr>
          <a:xfrm>
            <a:off x="798910" y="4514850"/>
            <a:ext cx="571500" cy="171600"/>
          </a:xfrm>
          <a:prstGeom prst="rect">
            <a:avLst/>
          </a:prstGeom>
          <a:noFill/>
          <a:ln>
            <a:noFill/>
          </a:ln>
        </p:spPr>
        <p:txBody>
          <a:bodyPr anchorCtr="0" anchor="ctr" bIns="45700" lIns="91425" rIns="91425" tIns="45700">
            <a:noAutofit/>
          </a:bodyPr>
          <a:lstStyle/>
          <a:p>
            <a:pPr indent="0" lvl="0" marL="0" marR="0" rtl="0" algn="l">
              <a:spcBef>
                <a:spcPts val="0"/>
              </a:spcBef>
              <a:buSzPct val="25000"/>
              <a:buNone/>
            </a:pPr>
            <a:fld id="{00000000-1234-1234-1234-123412341234}" type="slidenum">
              <a:rPr b="0" i="0" lang="en" sz="1000" u="none" cap="none" strike="noStrike">
                <a:solidFill>
                  <a:schemeClr val="dk1"/>
                </a:solidFill>
                <a:latin typeface="Quattrocento Sans"/>
                <a:ea typeface="Quattrocento Sans"/>
                <a:cs typeface="Quattrocento Sans"/>
                <a:sym typeface="Quattrocento Sans"/>
              </a:rPr>
              <a:t>‹#›</a:t>
            </a:fl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Two Pictures with Captions">
    <p:spTree>
      <p:nvGrpSpPr>
        <p:cNvPr id="48" name="Shape 48"/>
        <p:cNvGrpSpPr/>
        <p:nvPr/>
      </p:nvGrpSpPr>
      <p:grpSpPr>
        <a:xfrm>
          <a:off x="0" y="0"/>
          <a:ext cx="0" cy="0"/>
          <a:chOff x="0" y="0"/>
          <a:chExt cx="0" cy="0"/>
        </a:xfrm>
      </p:grpSpPr>
      <p:sp>
        <p:nvSpPr>
          <p:cNvPr id="49" name="Shape 49"/>
          <p:cNvSpPr txBox="1"/>
          <p:nvPr>
            <p:ph idx="10" type="dt"/>
          </p:nvPr>
        </p:nvSpPr>
        <p:spPr>
          <a:xfrm>
            <a:off x="6056707" y="4514850"/>
            <a:ext cx="1047300" cy="171600"/>
          </a:xfrm>
          <a:prstGeom prst="rect">
            <a:avLst/>
          </a:prstGeom>
          <a:noFill/>
          <a:ln>
            <a:noFill/>
          </a:ln>
        </p:spPr>
        <p:txBody>
          <a:bodyPr anchorCtr="0" anchor="ctr" bIns="91425" lIns="91425" rIns="91425" tIns="91425"/>
          <a:lstStyle>
            <a:lvl1pPr indent="0" lvl="0" marL="0" marR="0" rtl="0" algn="l">
              <a:spcBef>
                <a:spcPts val="0"/>
              </a:spcBef>
              <a:buNone/>
              <a:defRPr b="0" i="0" sz="1000" u="none" cap="none" strike="noStrike">
                <a:solidFill>
                  <a:schemeClr val="dk1"/>
                </a:solidFill>
                <a:latin typeface="Quattrocento Sans"/>
                <a:ea typeface="Quattrocento Sans"/>
                <a:cs typeface="Quattrocento Sans"/>
                <a:sym typeface="Quattrocento Sans"/>
              </a:defRPr>
            </a:lvl1pPr>
            <a:lvl2pPr indent="0" lvl="1" marL="4572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2pPr>
            <a:lvl3pPr indent="0" lvl="2" marL="9144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3pPr>
            <a:lvl4pPr indent="0" lvl="3" marL="13716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4pPr>
            <a:lvl5pPr indent="0" lvl="4" marL="18288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5pPr>
            <a:lvl6pPr indent="0" lvl="5" marL="22860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6pPr>
            <a:lvl7pPr indent="0" lvl="6" marL="27432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7pPr>
            <a:lvl8pPr indent="0" lvl="7" marL="32004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8pPr>
            <a:lvl9pPr indent="0" lvl="8" marL="36576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9pPr>
          </a:lstStyle>
          <a:p/>
        </p:txBody>
      </p:sp>
      <p:sp>
        <p:nvSpPr>
          <p:cNvPr id="50" name="Shape 50"/>
          <p:cNvSpPr txBox="1"/>
          <p:nvPr>
            <p:ph idx="11" type="ftr"/>
          </p:nvPr>
        </p:nvSpPr>
        <p:spPr>
          <a:xfrm>
            <a:off x="1484709" y="4514850"/>
            <a:ext cx="4457700" cy="171600"/>
          </a:xfrm>
          <a:prstGeom prst="rect">
            <a:avLst/>
          </a:prstGeom>
          <a:noFill/>
          <a:ln>
            <a:noFill/>
          </a:ln>
        </p:spPr>
        <p:txBody>
          <a:bodyPr anchorCtr="0" anchor="ctr" bIns="91425" lIns="91425" rIns="91425" tIns="91425"/>
          <a:lstStyle>
            <a:lvl1pPr indent="0" lvl="0" marL="0" marR="0" rtl="0" algn="l">
              <a:spcBef>
                <a:spcPts val="0"/>
              </a:spcBef>
              <a:buNone/>
              <a:defRPr b="0" i="0" sz="1000" u="none" cap="none" strike="noStrike">
                <a:solidFill>
                  <a:schemeClr val="dk1"/>
                </a:solidFill>
                <a:latin typeface="Quattrocento Sans"/>
                <a:ea typeface="Quattrocento Sans"/>
                <a:cs typeface="Quattrocento Sans"/>
                <a:sym typeface="Quattrocento Sans"/>
              </a:defRPr>
            </a:lvl1pPr>
            <a:lvl2pPr indent="0" lvl="1" marL="4572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2pPr>
            <a:lvl3pPr indent="0" lvl="2" marL="9144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3pPr>
            <a:lvl4pPr indent="0" lvl="3" marL="13716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4pPr>
            <a:lvl5pPr indent="0" lvl="4" marL="18288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5pPr>
            <a:lvl6pPr indent="0" lvl="5" marL="22860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6pPr>
            <a:lvl7pPr indent="0" lvl="6" marL="27432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7pPr>
            <a:lvl8pPr indent="0" lvl="7" marL="32004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8pPr>
            <a:lvl9pPr indent="0" lvl="8" marL="36576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9pPr>
          </a:lstStyle>
          <a:p/>
        </p:txBody>
      </p:sp>
      <p:sp>
        <p:nvSpPr>
          <p:cNvPr id="51" name="Shape 51"/>
          <p:cNvSpPr txBox="1"/>
          <p:nvPr>
            <p:ph idx="12" type="sldNum"/>
          </p:nvPr>
        </p:nvSpPr>
        <p:spPr>
          <a:xfrm>
            <a:off x="798910" y="4514850"/>
            <a:ext cx="571500" cy="171600"/>
          </a:xfrm>
          <a:prstGeom prst="rect">
            <a:avLst/>
          </a:prstGeom>
          <a:noFill/>
          <a:ln>
            <a:noFill/>
          </a:ln>
        </p:spPr>
        <p:txBody>
          <a:bodyPr anchorCtr="0" anchor="ctr" bIns="45700" lIns="91425" rIns="91425" tIns="45700">
            <a:noAutofit/>
          </a:bodyPr>
          <a:lstStyle/>
          <a:p>
            <a:pPr indent="0" lvl="0" marL="0" marR="0" rtl="0" algn="l">
              <a:spcBef>
                <a:spcPts val="0"/>
              </a:spcBef>
              <a:buSzPct val="25000"/>
              <a:buNone/>
            </a:pPr>
            <a:fld id="{00000000-1234-1234-1234-123412341234}" type="slidenum">
              <a:rPr b="0" i="0" lang="en" sz="1000" u="none" cap="none" strike="noStrike">
                <a:solidFill>
                  <a:schemeClr val="dk1"/>
                </a:solidFill>
                <a:latin typeface="Quattrocento Sans"/>
                <a:ea typeface="Quattrocento Sans"/>
                <a:cs typeface="Quattrocento Sans"/>
                <a:sym typeface="Quattrocento Sans"/>
              </a:rPr>
              <a:t>‹#›</a:t>
            </a:fld>
          </a:p>
        </p:txBody>
      </p:sp>
      <p:grpSp>
        <p:nvGrpSpPr>
          <p:cNvPr id="52" name="Shape 52"/>
          <p:cNvGrpSpPr/>
          <p:nvPr/>
        </p:nvGrpSpPr>
        <p:grpSpPr>
          <a:xfrm>
            <a:off x="430835" y="543374"/>
            <a:ext cx="3989375" cy="2846653"/>
            <a:chOff x="895350" y="3313112"/>
            <a:chExt cx="3613237" cy="2790837"/>
          </a:xfrm>
        </p:grpSpPr>
        <p:sp>
          <p:nvSpPr>
            <p:cNvPr id="53" name="Shape 53"/>
            <p:cNvSpPr/>
            <p:nvPr/>
          </p:nvSpPr>
          <p:spPr>
            <a:xfrm>
              <a:off x="963612" y="3725862"/>
              <a:ext cx="11100" cy="1952700"/>
            </a:xfrm>
            <a:custGeom>
              <a:pathLst>
                <a:path extrusionOk="0" h="120000" w="120000">
                  <a:moveTo>
                    <a:pt x="72000" y="0"/>
                  </a:moveTo>
                  <a:cubicBezTo>
                    <a:pt x="96000" y="10092"/>
                    <a:pt x="96000" y="20046"/>
                    <a:pt x="96000" y="30000"/>
                  </a:cubicBezTo>
                  <a:cubicBezTo>
                    <a:pt x="96000" y="34976"/>
                    <a:pt x="72000" y="40092"/>
                    <a:pt x="72000" y="45069"/>
                  </a:cubicBezTo>
                  <a:cubicBezTo>
                    <a:pt x="72000" y="50046"/>
                    <a:pt x="72000" y="55023"/>
                    <a:pt x="96000" y="60000"/>
                  </a:cubicBezTo>
                  <a:cubicBezTo>
                    <a:pt x="96000" y="70092"/>
                    <a:pt x="120000" y="80046"/>
                    <a:pt x="96000" y="90000"/>
                  </a:cubicBezTo>
                  <a:cubicBezTo>
                    <a:pt x="120000" y="94976"/>
                    <a:pt x="96000" y="100092"/>
                    <a:pt x="96000" y="105069"/>
                  </a:cubicBezTo>
                  <a:cubicBezTo>
                    <a:pt x="96000" y="110046"/>
                    <a:pt x="72000" y="115023"/>
                    <a:pt x="72000" y="120000"/>
                  </a:cubicBezTo>
                  <a:cubicBezTo>
                    <a:pt x="48000" y="120000"/>
                    <a:pt x="48000" y="120000"/>
                    <a:pt x="48000" y="120000"/>
                  </a:cubicBezTo>
                  <a:cubicBezTo>
                    <a:pt x="48000" y="115023"/>
                    <a:pt x="24000" y="110046"/>
                    <a:pt x="24000" y="105069"/>
                  </a:cubicBezTo>
                  <a:cubicBezTo>
                    <a:pt x="24000" y="100092"/>
                    <a:pt x="0" y="94976"/>
                    <a:pt x="0" y="90000"/>
                  </a:cubicBezTo>
                  <a:cubicBezTo>
                    <a:pt x="0" y="80046"/>
                    <a:pt x="24000" y="70092"/>
                    <a:pt x="24000" y="60000"/>
                  </a:cubicBezTo>
                  <a:cubicBezTo>
                    <a:pt x="48000" y="55023"/>
                    <a:pt x="48000" y="50046"/>
                    <a:pt x="48000" y="45069"/>
                  </a:cubicBezTo>
                  <a:cubicBezTo>
                    <a:pt x="48000" y="40092"/>
                    <a:pt x="24000" y="34976"/>
                    <a:pt x="24000" y="30000"/>
                  </a:cubicBezTo>
                  <a:cubicBezTo>
                    <a:pt x="0" y="20046"/>
                    <a:pt x="24000" y="10092"/>
                    <a:pt x="48000" y="0"/>
                  </a:cubicBezTo>
                  <a:lnTo>
                    <a:pt x="72000" y="0"/>
                  </a:lnTo>
                  <a:close/>
                </a:path>
              </a:pathLst>
            </a:custGeom>
            <a:solidFill>
              <a:srgbClr val="4D290A"/>
            </a:solidFill>
            <a:ln>
              <a:noFill/>
            </a:ln>
          </p:spPr>
          <p:txBody>
            <a:bodyPr anchorCtr="0" anchor="t" bIns="45700" lIns="91425" rIns="91425" tIns="45700">
              <a:noAutofit/>
            </a:bodyPr>
            <a:lstStyle/>
            <a:p>
              <a:pPr indent="0" lvl="0" marL="0" marR="0" rtl="0" algn="l">
                <a:spcBef>
                  <a:spcPts val="0"/>
                </a:spcBef>
                <a:buNone/>
              </a:pPr>
              <a:r>
                <a:t/>
              </a:r>
              <a:endParaRPr sz="1800">
                <a:solidFill>
                  <a:schemeClr val="dk1"/>
                </a:solidFill>
                <a:latin typeface="Quattrocento Sans"/>
                <a:ea typeface="Quattrocento Sans"/>
                <a:cs typeface="Quattrocento Sans"/>
                <a:sym typeface="Quattrocento Sans"/>
              </a:endParaRPr>
            </a:p>
          </p:txBody>
        </p:sp>
        <p:sp>
          <p:nvSpPr>
            <p:cNvPr id="54" name="Shape 54"/>
            <p:cNvSpPr/>
            <p:nvPr/>
          </p:nvSpPr>
          <p:spPr>
            <a:xfrm>
              <a:off x="1350962" y="6038850"/>
              <a:ext cx="2736900" cy="11100"/>
            </a:xfrm>
            <a:custGeom>
              <a:pathLst>
                <a:path extrusionOk="0" h="120000" w="120000">
                  <a:moveTo>
                    <a:pt x="0" y="48000"/>
                  </a:moveTo>
                  <a:cubicBezTo>
                    <a:pt x="9967" y="24000"/>
                    <a:pt x="19934" y="0"/>
                    <a:pt x="30000" y="24000"/>
                  </a:cubicBezTo>
                  <a:cubicBezTo>
                    <a:pt x="34934" y="24000"/>
                    <a:pt x="39967" y="48000"/>
                    <a:pt x="45000" y="48000"/>
                  </a:cubicBezTo>
                  <a:cubicBezTo>
                    <a:pt x="49934" y="48000"/>
                    <a:pt x="54967" y="24000"/>
                    <a:pt x="60000" y="24000"/>
                  </a:cubicBezTo>
                  <a:cubicBezTo>
                    <a:pt x="69967" y="24000"/>
                    <a:pt x="79934" y="0"/>
                    <a:pt x="90000" y="0"/>
                  </a:cubicBezTo>
                  <a:cubicBezTo>
                    <a:pt x="94934" y="0"/>
                    <a:pt x="99967" y="24000"/>
                    <a:pt x="105000" y="24000"/>
                  </a:cubicBezTo>
                  <a:cubicBezTo>
                    <a:pt x="109934" y="24000"/>
                    <a:pt x="114967" y="24000"/>
                    <a:pt x="120000" y="48000"/>
                  </a:cubicBezTo>
                  <a:cubicBezTo>
                    <a:pt x="120000" y="48000"/>
                    <a:pt x="120000" y="48000"/>
                    <a:pt x="120000" y="48000"/>
                  </a:cubicBezTo>
                  <a:cubicBezTo>
                    <a:pt x="114967" y="72000"/>
                    <a:pt x="109934" y="72000"/>
                    <a:pt x="105000" y="96000"/>
                  </a:cubicBezTo>
                  <a:cubicBezTo>
                    <a:pt x="99967" y="96000"/>
                    <a:pt x="94934" y="96000"/>
                    <a:pt x="90000" y="96000"/>
                  </a:cubicBezTo>
                  <a:cubicBezTo>
                    <a:pt x="79934" y="120000"/>
                    <a:pt x="69967" y="96000"/>
                    <a:pt x="60000" y="72000"/>
                  </a:cubicBezTo>
                  <a:cubicBezTo>
                    <a:pt x="54967" y="72000"/>
                    <a:pt x="49934" y="72000"/>
                    <a:pt x="45000" y="72000"/>
                  </a:cubicBezTo>
                  <a:cubicBezTo>
                    <a:pt x="39967" y="72000"/>
                    <a:pt x="34934" y="96000"/>
                    <a:pt x="30000" y="96000"/>
                  </a:cubicBezTo>
                  <a:cubicBezTo>
                    <a:pt x="19934" y="96000"/>
                    <a:pt x="9967" y="96000"/>
                    <a:pt x="0" y="48000"/>
                  </a:cubicBezTo>
                  <a:close/>
                </a:path>
              </a:pathLst>
            </a:custGeom>
            <a:solidFill>
              <a:srgbClr val="4D290A"/>
            </a:solidFill>
            <a:ln>
              <a:noFill/>
            </a:ln>
          </p:spPr>
          <p:txBody>
            <a:bodyPr anchorCtr="0" anchor="t" bIns="45700" lIns="91425" rIns="91425" tIns="45700">
              <a:noAutofit/>
            </a:bodyPr>
            <a:lstStyle/>
            <a:p>
              <a:pPr indent="0" lvl="0" marL="0" marR="0" rtl="0" algn="l">
                <a:spcBef>
                  <a:spcPts val="0"/>
                </a:spcBef>
                <a:buNone/>
              </a:pPr>
              <a:r>
                <a:t/>
              </a:r>
              <a:endParaRPr sz="1800">
                <a:solidFill>
                  <a:schemeClr val="dk1"/>
                </a:solidFill>
                <a:latin typeface="Quattrocento Sans"/>
                <a:ea typeface="Quattrocento Sans"/>
                <a:cs typeface="Quattrocento Sans"/>
                <a:sym typeface="Quattrocento Sans"/>
              </a:endParaRPr>
            </a:p>
          </p:txBody>
        </p:sp>
        <p:sp>
          <p:nvSpPr>
            <p:cNvPr id="55" name="Shape 55"/>
            <p:cNvSpPr/>
            <p:nvPr/>
          </p:nvSpPr>
          <p:spPr>
            <a:xfrm>
              <a:off x="1330325" y="3378200"/>
              <a:ext cx="2743200" cy="11100"/>
            </a:xfrm>
            <a:custGeom>
              <a:pathLst>
                <a:path extrusionOk="0" h="120000" w="120000">
                  <a:moveTo>
                    <a:pt x="0" y="48000"/>
                  </a:moveTo>
                  <a:cubicBezTo>
                    <a:pt x="9942" y="24000"/>
                    <a:pt x="19983" y="0"/>
                    <a:pt x="29926" y="24000"/>
                  </a:cubicBezTo>
                  <a:cubicBezTo>
                    <a:pt x="34946" y="24000"/>
                    <a:pt x="39967" y="48000"/>
                    <a:pt x="44987" y="48000"/>
                  </a:cubicBezTo>
                  <a:cubicBezTo>
                    <a:pt x="50008" y="48000"/>
                    <a:pt x="55028" y="24000"/>
                    <a:pt x="59950" y="24000"/>
                  </a:cubicBezTo>
                  <a:cubicBezTo>
                    <a:pt x="69991" y="24000"/>
                    <a:pt x="80032" y="0"/>
                    <a:pt x="89975" y="0"/>
                  </a:cubicBezTo>
                  <a:cubicBezTo>
                    <a:pt x="94995" y="0"/>
                    <a:pt x="100016" y="24000"/>
                    <a:pt x="105036" y="24000"/>
                  </a:cubicBezTo>
                  <a:cubicBezTo>
                    <a:pt x="109958" y="24000"/>
                    <a:pt x="114979" y="24000"/>
                    <a:pt x="120000" y="48000"/>
                  </a:cubicBezTo>
                  <a:cubicBezTo>
                    <a:pt x="120000" y="72000"/>
                    <a:pt x="120000" y="72000"/>
                    <a:pt x="120000" y="72000"/>
                  </a:cubicBezTo>
                  <a:cubicBezTo>
                    <a:pt x="114979" y="72000"/>
                    <a:pt x="109958" y="96000"/>
                    <a:pt x="105036" y="96000"/>
                  </a:cubicBezTo>
                  <a:cubicBezTo>
                    <a:pt x="100016" y="96000"/>
                    <a:pt x="94995" y="96000"/>
                    <a:pt x="89975" y="96000"/>
                  </a:cubicBezTo>
                  <a:cubicBezTo>
                    <a:pt x="80032" y="120000"/>
                    <a:pt x="69991" y="96000"/>
                    <a:pt x="59950" y="72000"/>
                  </a:cubicBezTo>
                  <a:cubicBezTo>
                    <a:pt x="55028" y="72000"/>
                    <a:pt x="50008" y="72000"/>
                    <a:pt x="44987" y="72000"/>
                  </a:cubicBezTo>
                  <a:cubicBezTo>
                    <a:pt x="39967" y="72000"/>
                    <a:pt x="34946" y="96000"/>
                    <a:pt x="29926" y="96000"/>
                  </a:cubicBezTo>
                  <a:cubicBezTo>
                    <a:pt x="19983" y="96000"/>
                    <a:pt x="9942" y="96000"/>
                    <a:pt x="0" y="72000"/>
                  </a:cubicBezTo>
                  <a:lnTo>
                    <a:pt x="0" y="48000"/>
                  </a:lnTo>
                  <a:close/>
                </a:path>
              </a:pathLst>
            </a:custGeom>
            <a:solidFill>
              <a:srgbClr val="4D290A"/>
            </a:solidFill>
            <a:ln>
              <a:noFill/>
            </a:ln>
          </p:spPr>
          <p:txBody>
            <a:bodyPr anchorCtr="0" anchor="t" bIns="45700" lIns="91425" rIns="91425" tIns="45700">
              <a:noAutofit/>
            </a:bodyPr>
            <a:lstStyle/>
            <a:p>
              <a:pPr indent="0" lvl="0" marL="0" marR="0" rtl="0" algn="l">
                <a:spcBef>
                  <a:spcPts val="0"/>
                </a:spcBef>
                <a:buNone/>
              </a:pPr>
              <a:r>
                <a:t/>
              </a:r>
              <a:endParaRPr sz="1800">
                <a:solidFill>
                  <a:schemeClr val="dk1"/>
                </a:solidFill>
                <a:latin typeface="Quattrocento Sans"/>
                <a:ea typeface="Quattrocento Sans"/>
                <a:cs typeface="Quattrocento Sans"/>
                <a:sym typeface="Quattrocento Sans"/>
              </a:endParaRPr>
            </a:p>
          </p:txBody>
        </p:sp>
        <p:sp>
          <p:nvSpPr>
            <p:cNvPr id="56" name="Shape 56"/>
            <p:cNvSpPr/>
            <p:nvPr/>
          </p:nvSpPr>
          <p:spPr>
            <a:xfrm>
              <a:off x="4443412" y="3759200"/>
              <a:ext cx="9600" cy="1919400"/>
            </a:xfrm>
            <a:custGeom>
              <a:pathLst>
                <a:path extrusionOk="0" h="120000" w="120000">
                  <a:moveTo>
                    <a:pt x="60000" y="120000"/>
                  </a:moveTo>
                  <a:cubicBezTo>
                    <a:pt x="0" y="110011"/>
                    <a:pt x="0" y="100023"/>
                    <a:pt x="0" y="90035"/>
                  </a:cubicBezTo>
                  <a:cubicBezTo>
                    <a:pt x="0" y="84970"/>
                    <a:pt x="30000" y="80046"/>
                    <a:pt x="30000" y="74982"/>
                  </a:cubicBezTo>
                  <a:cubicBezTo>
                    <a:pt x="30000" y="70058"/>
                    <a:pt x="30000" y="64994"/>
                    <a:pt x="30000" y="60070"/>
                  </a:cubicBezTo>
                  <a:cubicBezTo>
                    <a:pt x="0" y="50082"/>
                    <a:pt x="0" y="39953"/>
                    <a:pt x="0" y="29964"/>
                  </a:cubicBezTo>
                  <a:cubicBezTo>
                    <a:pt x="0" y="25041"/>
                    <a:pt x="0" y="19976"/>
                    <a:pt x="0" y="15052"/>
                  </a:cubicBezTo>
                  <a:cubicBezTo>
                    <a:pt x="30000" y="9988"/>
                    <a:pt x="30000" y="5064"/>
                    <a:pt x="60000" y="0"/>
                  </a:cubicBezTo>
                  <a:cubicBezTo>
                    <a:pt x="60000" y="0"/>
                    <a:pt x="60000" y="0"/>
                    <a:pt x="60000" y="0"/>
                  </a:cubicBezTo>
                  <a:cubicBezTo>
                    <a:pt x="90000" y="5064"/>
                    <a:pt x="90000" y="9988"/>
                    <a:pt x="90000" y="15052"/>
                  </a:cubicBezTo>
                  <a:cubicBezTo>
                    <a:pt x="120000" y="19976"/>
                    <a:pt x="120000" y="25041"/>
                    <a:pt x="120000" y="29964"/>
                  </a:cubicBezTo>
                  <a:cubicBezTo>
                    <a:pt x="120000" y="39953"/>
                    <a:pt x="90000" y="50082"/>
                    <a:pt x="90000" y="60070"/>
                  </a:cubicBezTo>
                  <a:cubicBezTo>
                    <a:pt x="90000" y="64994"/>
                    <a:pt x="60000" y="70058"/>
                    <a:pt x="60000" y="74982"/>
                  </a:cubicBezTo>
                  <a:cubicBezTo>
                    <a:pt x="90000" y="80046"/>
                    <a:pt x="90000" y="84970"/>
                    <a:pt x="90000" y="90035"/>
                  </a:cubicBezTo>
                  <a:cubicBezTo>
                    <a:pt x="120000" y="100023"/>
                    <a:pt x="90000" y="110011"/>
                    <a:pt x="60000" y="120000"/>
                  </a:cubicBezTo>
                  <a:close/>
                </a:path>
              </a:pathLst>
            </a:custGeom>
            <a:solidFill>
              <a:srgbClr val="4D290A"/>
            </a:solidFill>
            <a:ln>
              <a:noFill/>
            </a:ln>
          </p:spPr>
          <p:txBody>
            <a:bodyPr anchorCtr="0" anchor="t" bIns="45700" lIns="91425" rIns="91425" tIns="45700">
              <a:noAutofit/>
            </a:bodyPr>
            <a:lstStyle/>
            <a:p>
              <a:pPr indent="0" lvl="0" marL="0" marR="0" rtl="0" algn="l">
                <a:spcBef>
                  <a:spcPts val="0"/>
                </a:spcBef>
                <a:buNone/>
              </a:pPr>
              <a:r>
                <a:t/>
              </a:r>
              <a:endParaRPr sz="1800">
                <a:solidFill>
                  <a:schemeClr val="dk1"/>
                </a:solidFill>
                <a:latin typeface="Quattrocento Sans"/>
                <a:ea typeface="Quattrocento Sans"/>
                <a:cs typeface="Quattrocento Sans"/>
                <a:sym typeface="Quattrocento Sans"/>
              </a:endParaRPr>
            </a:p>
          </p:txBody>
        </p:sp>
        <p:sp>
          <p:nvSpPr>
            <p:cNvPr id="57" name="Shape 57"/>
            <p:cNvSpPr/>
            <p:nvPr/>
          </p:nvSpPr>
          <p:spPr>
            <a:xfrm>
              <a:off x="903287" y="5772150"/>
              <a:ext cx="341400" cy="331800"/>
            </a:xfrm>
            <a:custGeom>
              <a:pathLst>
                <a:path extrusionOk="0" h="120000" w="120000">
                  <a:moveTo>
                    <a:pt x="100263" y="98918"/>
                  </a:moveTo>
                  <a:cubicBezTo>
                    <a:pt x="90789" y="95675"/>
                    <a:pt x="78157" y="111081"/>
                    <a:pt x="66315" y="108648"/>
                  </a:cubicBezTo>
                  <a:cubicBezTo>
                    <a:pt x="72631" y="115135"/>
                    <a:pt x="83684" y="105405"/>
                    <a:pt x="88421" y="106216"/>
                  </a:cubicBezTo>
                  <a:cubicBezTo>
                    <a:pt x="75000" y="119189"/>
                    <a:pt x="52105" y="102972"/>
                    <a:pt x="37894" y="115135"/>
                  </a:cubicBezTo>
                  <a:cubicBezTo>
                    <a:pt x="15000" y="115135"/>
                    <a:pt x="789" y="99729"/>
                    <a:pt x="3157" y="77027"/>
                  </a:cubicBezTo>
                  <a:cubicBezTo>
                    <a:pt x="4736" y="66486"/>
                    <a:pt x="15000" y="60000"/>
                    <a:pt x="15789" y="49459"/>
                  </a:cubicBezTo>
                  <a:cubicBezTo>
                    <a:pt x="18157" y="47027"/>
                    <a:pt x="17368" y="48648"/>
                    <a:pt x="20526" y="47027"/>
                  </a:cubicBezTo>
                  <a:cubicBezTo>
                    <a:pt x="19736" y="36486"/>
                    <a:pt x="26052" y="27567"/>
                    <a:pt x="24473" y="18648"/>
                  </a:cubicBezTo>
                  <a:cubicBezTo>
                    <a:pt x="23684" y="9729"/>
                    <a:pt x="15000" y="6486"/>
                    <a:pt x="15000" y="0"/>
                  </a:cubicBezTo>
                  <a:cubicBezTo>
                    <a:pt x="28421" y="5675"/>
                    <a:pt x="32368" y="29189"/>
                    <a:pt x="26052" y="46216"/>
                  </a:cubicBezTo>
                  <a:cubicBezTo>
                    <a:pt x="26842" y="48648"/>
                    <a:pt x="31578" y="47837"/>
                    <a:pt x="32368" y="51081"/>
                  </a:cubicBezTo>
                  <a:cubicBezTo>
                    <a:pt x="33947" y="55945"/>
                    <a:pt x="31578" y="60810"/>
                    <a:pt x="28421" y="64864"/>
                  </a:cubicBezTo>
                  <a:cubicBezTo>
                    <a:pt x="21315" y="64054"/>
                    <a:pt x="15789" y="60000"/>
                    <a:pt x="20526" y="54324"/>
                  </a:cubicBezTo>
                  <a:cubicBezTo>
                    <a:pt x="789" y="71351"/>
                    <a:pt x="11052" y="120000"/>
                    <a:pt x="50526" y="107027"/>
                  </a:cubicBezTo>
                  <a:cubicBezTo>
                    <a:pt x="42631" y="95675"/>
                    <a:pt x="57631" y="78648"/>
                    <a:pt x="66315" y="90810"/>
                  </a:cubicBezTo>
                  <a:cubicBezTo>
                    <a:pt x="67894" y="99729"/>
                    <a:pt x="63947" y="102162"/>
                    <a:pt x="60789" y="106216"/>
                  </a:cubicBezTo>
                  <a:cubicBezTo>
                    <a:pt x="79736" y="111081"/>
                    <a:pt x="105000" y="82702"/>
                    <a:pt x="120000" y="104594"/>
                  </a:cubicBezTo>
                  <a:cubicBezTo>
                    <a:pt x="112894" y="94864"/>
                    <a:pt x="97894" y="100540"/>
                    <a:pt x="90000" y="106216"/>
                  </a:cubicBezTo>
                  <a:cubicBezTo>
                    <a:pt x="91578" y="102162"/>
                    <a:pt x="97105" y="102162"/>
                    <a:pt x="100263" y="98918"/>
                  </a:cubicBezTo>
                  <a:close/>
                  <a:moveTo>
                    <a:pt x="58421" y="103783"/>
                  </a:moveTo>
                  <a:cubicBezTo>
                    <a:pt x="71842" y="102972"/>
                    <a:pt x="61578" y="79459"/>
                    <a:pt x="53684" y="90810"/>
                  </a:cubicBezTo>
                  <a:cubicBezTo>
                    <a:pt x="59210" y="90810"/>
                    <a:pt x="54473" y="94864"/>
                    <a:pt x="52105" y="94864"/>
                  </a:cubicBezTo>
                  <a:cubicBezTo>
                    <a:pt x="52105" y="96486"/>
                    <a:pt x="52105" y="98918"/>
                    <a:pt x="52105" y="101351"/>
                  </a:cubicBezTo>
                  <a:cubicBezTo>
                    <a:pt x="53684" y="102162"/>
                    <a:pt x="54473" y="103783"/>
                    <a:pt x="57631" y="103783"/>
                  </a:cubicBezTo>
                  <a:cubicBezTo>
                    <a:pt x="59210" y="100540"/>
                    <a:pt x="63157" y="94864"/>
                    <a:pt x="58421" y="92432"/>
                  </a:cubicBezTo>
                  <a:cubicBezTo>
                    <a:pt x="66315" y="93243"/>
                    <a:pt x="61578" y="101351"/>
                    <a:pt x="58421" y="103783"/>
                  </a:cubicBezTo>
                  <a:close/>
                  <a:moveTo>
                    <a:pt x="7105" y="71351"/>
                  </a:moveTo>
                  <a:cubicBezTo>
                    <a:pt x="0" y="98108"/>
                    <a:pt x="22105" y="120000"/>
                    <a:pt x="44210" y="109459"/>
                  </a:cubicBezTo>
                  <a:cubicBezTo>
                    <a:pt x="15789" y="117567"/>
                    <a:pt x="10263" y="93243"/>
                    <a:pt x="7105" y="71351"/>
                  </a:cubicBezTo>
                  <a:close/>
                  <a:moveTo>
                    <a:pt x="29210" y="49459"/>
                  </a:moveTo>
                  <a:cubicBezTo>
                    <a:pt x="30000" y="55945"/>
                    <a:pt x="26842" y="58378"/>
                    <a:pt x="24473" y="62432"/>
                  </a:cubicBezTo>
                  <a:cubicBezTo>
                    <a:pt x="31578" y="63243"/>
                    <a:pt x="33157" y="53513"/>
                    <a:pt x="29210" y="49459"/>
                  </a:cubicBezTo>
                  <a:close/>
                  <a:moveTo>
                    <a:pt x="23684" y="46216"/>
                  </a:moveTo>
                  <a:cubicBezTo>
                    <a:pt x="23684" y="39729"/>
                    <a:pt x="30000" y="32432"/>
                    <a:pt x="26052" y="25135"/>
                  </a:cubicBezTo>
                  <a:cubicBezTo>
                    <a:pt x="26842" y="33243"/>
                    <a:pt x="20526" y="39729"/>
                    <a:pt x="23684" y="46216"/>
                  </a:cubicBezTo>
                  <a:close/>
                  <a:moveTo>
                    <a:pt x="23684" y="49459"/>
                  </a:moveTo>
                  <a:cubicBezTo>
                    <a:pt x="22105" y="51081"/>
                    <a:pt x="21315" y="58378"/>
                    <a:pt x="23684" y="60000"/>
                  </a:cubicBezTo>
                  <a:cubicBezTo>
                    <a:pt x="26052" y="56756"/>
                    <a:pt x="28421" y="51081"/>
                    <a:pt x="23684" y="49459"/>
                  </a:cubicBezTo>
                  <a:close/>
                </a:path>
              </a:pathLst>
            </a:custGeom>
            <a:solidFill>
              <a:srgbClr val="4D290A"/>
            </a:solidFill>
            <a:ln>
              <a:noFill/>
            </a:ln>
          </p:spPr>
          <p:txBody>
            <a:bodyPr anchorCtr="0" anchor="t" bIns="45700" lIns="91425" rIns="91425" tIns="45700">
              <a:noAutofit/>
            </a:bodyPr>
            <a:lstStyle/>
            <a:p>
              <a:pPr indent="0" lvl="0" marL="0" marR="0" rtl="0" algn="l">
                <a:spcBef>
                  <a:spcPts val="0"/>
                </a:spcBef>
                <a:buNone/>
              </a:pPr>
              <a:r>
                <a:t/>
              </a:r>
              <a:endParaRPr sz="1800">
                <a:solidFill>
                  <a:schemeClr val="dk1"/>
                </a:solidFill>
                <a:latin typeface="Quattrocento Sans"/>
                <a:ea typeface="Quattrocento Sans"/>
                <a:cs typeface="Quattrocento Sans"/>
                <a:sym typeface="Quattrocento Sans"/>
              </a:endParaRPr>
            </a:p>
          </p:txBody>
        </p:sp>
        <p:sp>
          <p:nvSpPr>
            <p:cNvPr id="58" name="Shape 58"/>
            <p:cNvSpPr/>
            <p:nvPr/>
          </p:nvSpPr>
          <p:spPr>
            <a:xfrm>
              <a:off x="906462" y="5768975"/>
              <a:ext cx="341400" cy="324000"/>
            </a:xfrm>
            <a:custGeom>
              <a:pathLst>
                <a:path extrusionOk="0" h="120000" w="120000">
                  <a:moveTo>
                    <a:pt x="37350" y="120000"/>
                  </a:moveTo>
                  <a:cubicBezTo>
                    <a:pt x="36556" y="120000"/>
                    <a:pt x="36556" y="120000"/>
                    <a:pt x="36556" y="120000"/>
                  </a:cubicBezTo>
                  <a:cubicBezTo>
                    <a:pt x="25430" y="120000"/>
                    <a:pt x="15099" y="115833"/>
                    <a:pt x="8741" y="107500"/>
                  </a:cubicBezTo>
                  <a:cubicBezTo>
                    <a:pt x="2384" y="100833"/>
                    <a:pt x="0" y="90833"/>
                    <a:pt x="1589" y="80000"/>
                  </a:cubicBezTo>
                  <a:cubicBezTo>
                    <a:pt x="2384" y="75000"/>
                    <a:pt x="4768" y="70000"/>
                    <a:pt x="7947" y="65833"/>
                  </a:cubicBezTo>
                  <a:cubicBezTo>
                    <a:pt x="10331" y="60833"/>
                    <a:pt x="13509" y="56666"/>
                    <a:pt x="13509" y="51666"/>
                  </a:cubicBezTo>
                  <a:cubicBezTo>
                    <a:pt x="13509" y="51666"/>
                    <a:pt x="13509" y="51666"/>
                    <a:pt x="13509" y="51666"/>
                  </a:cubicBezTo>
                  <a:cubicBezTo>
                    <a:pt x="15099" y="50000"/>
                    <a:pt x="15894" y="49166"/>
                    <a:pt x="16688" y="49166"/>
                  </a:cubicBezTo>
                  <a:cubicBezTo>
                    <a:pt x="16688" y="49166"/>
                    <a:pt x="17483" y="49166"/>
                    <a:pt x="18278" y="49166"/>
                  </a:cubicBezTo>
                  <a:cubicBezTo>
                    <a:pt x="18278" y="44166"/>
                    <a:pt x="19072" y="39166"/>
                    <a:pt x="20662" y="34166"/>
                  </a:cubicBezTo>
                  <a:cubicBezTo>
                    <a:pt x="22251" y="29166"/>
                    <a:pt x="23841" y="25000"/>
                    <a:pt x="23046" y="20000"/>
                  </a:cubicBezTo>
                  <a:cubicBezTo>
                    <a:pt x="22251" y="15833"/>
                    <a:pt x="19867" y="12500"/>
                    <a:pt x="17483" y="10000"/>
                  </a:cubicBezTo>
                  <a:cubicBezTo>
                    <a:pt x="15099" y="6666"/>
                    <a:pt x="12715" y="4166"/>
                    <a:pt x="12715" y="833"/>
                  </a:cubicBezTo>
                  <a:cubicBezTo>
                    <a:pt x="12715" y="0"/>
                    <a:pt x="12715" y="0"/>
                    <a:pt x="12715" y="0"/>
                  </a:cubicBezTo>
                  <a:cubicBezTo>
                    <a:pt x="13509" y="0"/>
                    <a:pt x="13509" y="0"/>
                    <a:pt x="13509" y="0"/>
                  </a:cubicBezTo>
                  <a:cubicBezTo>
                    <a:pt x="27814" y="6666"/>
                    <a:pt x="31788" y="30833"/>
                    <a:pt x="25430" y="48333"/>
                  </a:cubicBezTo>
                  <a:cubicBezTo>
                    <a:pt x="25430" y="49166"/>
                    <a:pt x="27019" y="49166"/>
                    <a:pt x="27814" y="50000"/>
                  </a:cubicBezTo>
                  <a:cubicBezTo>
                    <a:pt x="29403" y="50833"/>
                    <a:pt x="30993" y="50833"/>
                    <a:pt x="31788" y="52500"/>
                  </a:cubicBezTo>
                  <a:cubicBezTo>
                    <a:pt x="34172" y="60000"/>
                    <a:pt x="29403" y="65000"/>
                    <a:pt x="27019" y="67500"/>
                  </a:cubicBezTo>
                  <a:cubicBezTo>
                    <a:pt x="27019" y="67500"/>
                    <a:pt x="27019" y="67500"/>
                    <a:pt x="27019" y="67500"/>
                  </a:cubicBezTo>
                  <a:cubicBezTo>
                    <a:pt x="27019" y="67500"/>
                    <a:pt x="27019" y="67500"/>
                    <a:pt x="27019" y="67500"/>
                  </a:cubicBezTo>
                  <a:cubicBezTo>
                    <a:pt x="22251" y="67500"/>
                    <a:pt x="18278" y="65833"/>
                    <a:pt x="17483" y="63333"/>
                  </a:cubicBezTo>
                  <a:cubicBezTo>
                    <a:pt x="16688" y="62500"/>
                    <a:pt x="16688" y="60833"/>
                    <a:pt x="16688" y="59166"/>
                  </a:cubicBezTo>
                  <a:cubicBezTo>
                    <a:pt x="9536" y="68333"/>
                    <a:pt x="7947" y="81666"/>
                    <a:pt x="11920" y="93333"/>
                  </a:cubicBezTo>
                  <a:cubicBezTo>
                    <a:pt x="15894" y="105833"/>
                    <a:pt x="25430" y="112500"/>
                    <a:pt x="36556" y="112500"/>
                  </a:cubicBezTo>
                  <a:cubicBezTo>
                    <a:pt x="40529" y="112500"/>
                    <a:pt x="44503" y="111666"/>
                    <a:pt x="48476" y="110833"/>
                  </a:cubicBezTo>
                  <a:cubicBezTo>
                    <a:pt x="46092" y="106666"/>
                    <a:pt x="45298" y="101666"/>
                    <a:pt x="47682" y="96666"/>
                  </a:cubicBezTo>
                  <a:cubicBezTo>
                    <a:pt x="50066" y="92500"/>
                    <a:pt x="54039" y="89166"/>
                    <a:pt x="58013" y="89166"/>
                  </a:cubicBezTo>
                  <a:cubicBezTo>
                    <a:pt x="59602" y="89166"/>
                    <a:pt x="62781" y="90000"/>
                    <a:pt x="65960" y="94166"/>
                  </a:cubicBezTo>
                  <a:cubicBezTo>
                    <a:pt x="65960" y="94166"/>
                    <a:pt x="65960" y="94166"/>
                    <a:pt x="65960" y="94166"/>
                  </a:cubicBezTo>
                  <a:cubicBezTo>
                    <a:pt x="66754" y="101666"/>
                    <a:pt x="64370" y="105000"/>
                    <a:pt x="61192" y="108333"/>
                  </a:cubicBezTo>
                  <a:cubicBezTo>
                    <a:pt x="61192" y="108333"/>
                    <a:pt x="61192" y="109166"/>
                    <a:pt x="60397" y="109166"/>
                  </a:cubicBezTo>
                  <a:cubicBezTo>
                    <a:pt x="61986" y="110000"/>
                    <a:pt x="63576" y="110000"/>
                    <a:pt x="65165" y="110000"/>
                  </a:cubicBezTo>
                  <a:cubicBezTo>
                    <a:pt x="71523" y="110000"/>
                    <a:pt x="77880" y="107500"/>
                    <a:pt x="85033" y="104166"/>
                  </a:cubicBezTo>
                  <a:cubicBezTo>
                    <a:pt x="91390" y="101666"/>
                    <a:pt x="97748" y="99166"/>
                    <a:pt x="104105" y="99166"/>
                  </a:cubicBezTo>
                  <a:cubicBezTo>
                    <a:pt x="110463" y="99166"/>
                    <a:pt x="116026" y="102500"/>
                    <a:pt x="120000" y="108333"/>
                  </a:cubicBezTo>
                  <a:cubicBezTo>
                    <a:pt x="119205" y="109166"/>
                    <a:pt x="119205" y="109166"/>
                    <a:pt x="119205" y="109166"/>
                  </a:cubicBezTo>
                  <a:cubicBezTo>
                    <a:pt x="116026" y="105833"/>
                    <a:pt x="112847" y="103333"/>
                    <a:pt x="108079" y="103333"/>
                  </a:cubicBezTo>
                  <a:cubicBezTo>
                    <a:pt x="100132" y="103333"/>
                    <a:pt x="91390" y="109166"/>
                    <a:pt x="89006" y="110000"/>
                  </a:cubicBezTo>
                  <a:cubicBezTo>
                    <a:pt x="87417" y="111666"/>
                    <a:pt x="87417" y="111666"/>
                    <a:pt x="87417" y="111666"/>
                  </a:cubicBezTo>
                  <a:cubicBezTo>
                    <a:pt x="87417" y="110833"/>
                    <a:pt x="87417" y="110833"/>
                    <a:pt x="87417" y="110833"/>
                  </a:cubicBezTo>
                  <a:cubicBezTo>
                    <a:pt x="83443" y="114166"/>
                    <a:pt x="78675" y="115833"/>
                    <a:pt x="71523" y="115833"/>
                  </a:cubicBezTo>
                  <a:cubicBezTo>
                    <a:pt x="68344" y="115833"/>
                    <a:pt x="65165" y="115833"/>
                    <a:pt x="61986" y="115833"/>
                  </a:cubicBezTo>
                  <a:cubicBezTo>
                    <a:pt x="58807" y="115000"/>
                    <a:pt x="55629" y="115000"/>
                    <a:pt x="52450" y="115000"/>
                  </a:cubicBezTo>
                  <a:cubicBezTo>
                    <a:pt x="46092" y="115000"/>
                    <a:pt x="41324" y="116666"/>
                    <a:pt x="37350" y="120000"/>
                  </a:cubicBezTo>
                  <a:close/>
                  <a:moveTo>
                    <a:pt x="5562" y="71666"/>
                  </a:moveTo>
                  <a:cubicBezTo>
                    <a:pt x="3973" y="74166"/>
                    <a:pt x="3178" y="77500"/>
                    <a:pt x="2384" y="80000"/>
                  </a:cubicBezTo>
                  <a:cubicBezTo>
                    <a:pt x="1589" y="90833"/>
                    <a:pt x="3973" y="100000"/>
                    <a:pt x="9536" y="106666"/>
                  </a:cubicBezTo>
                  <a:cubicBezTo>
                    <a:pt x="15894" y="114166"/>
                    <a:pt x="25430" y="118333"/>
                    <a:pt x="36556" y="118333"/>
                  </a:cubicBezTo>
                  <a:cubicBezTo>
                    <a:pt x="40529" y="115000"/>
                    <a:pt x="45298" y="113333"/>
                    <a:pt x="52450" y="113333"/>
                  </a:cubicBezTo>
                  <a:cubicBezTo>
                    <a:pt x="55629" y="113333"/>
                    <a:pt x="58807" y="114166"/>
                    <a:pt x="61986" y="114166"/>
                  </a:cubicBezTo>
                  <a:cubicBezTo>
                    <a:pt x="64370" y="114166"/>
                    <a:pt x="65960" y="115000"/>
                    <a:pt x="68344" y="115000"/>
                  </a:cubicBezTo>
                  <a:cubicBezTo>
                    <a:pt x="66754" y="114166"/>
                    <a:pt x="65960" y="113333"/>
                    <a:pt x="64370" y="112500"/>
                  </a:cubicBezTo>
                  <a:cubicBezTo>
                    <a:pt x="63576" y="110833"/>
                    <a:pt x="63576" y="110833"/>
                    <a:pt x="63576" y="110833"/>
                  </a:cubicBezTo>
                  <a:cubicBezTo>
                    <a:pt x="65165" y="111666"/>
                    <a:pt x="65165" y="111666"/>
                    <a:pt x="65165" y="111666"/>
                  </a:cubicBezTo>
                  <a:cubicBezTo>
                    <a:pt x="65960" y="111666"/>
                    <a:pt x="66754" y="111666"/>
                    <a:pt x="68344" y="111666"/>
                  </a:cubicBezTo>
                  <a:cubicBezTo>
                    <a:pt x="73112" y="111666"/>
                    <a:pt x="78675" y="109166"/>
                    <a:pt x="83443" y="106666"/>
                  </a:cubicBezTo>
                  <a:cubicBezTo>
                    <a:pt x="83443" y="106666"/>
                    <a:pt x="83443" y="106666"/>
                    <a:pt x="83443" y="106666"/>
                  </a:cubicBezTo>
                  <a:cubicBezTo>
                    <a:pt x="77086" y="109166"/>
                    <a:pt x="70728" y="110833"/>
                    <a:pt x="65165" y="110833"/>
                  </a:cubicBezTo>
                  <a:cubicBezTo>
                    <a:pt x="62781" y="110833"/>
                    <a:pt x="61192" y="110833"/>
                    <a:pt x="59602" y="110833"/>
                  </a:cubicBezTo>
                  <a:cubicBezTo>
                    <a:pt x="58807" y="110000"/>
                    <a:pt x="58807" y="110000"/>
                    <a:pt x="58807" y="110000"/>
                  </a:cubicBezTo>
                  <a:cubicBezTo>
                    <a:pt x="58807" y="109166"/>
                    <a:pt x="58807" y="109166"/>
                    <a:pt x="58807" y="109166"/>
                  </a:cubicBezTo>
                  <a:cubicBezTo>
                    <a:pt x="59602" y="109166"/>
                    <a:pt x="60397" y="108333"/>
                    <a:pt x="60397" y="107500"/>
                  </a:cubicBezTo>
                  <a:cubicBezTo>
                    <a:pt x="61192" y="107500"/>
                    <a:pt x="61192" y="106666"/>
                    <a:pt x="61192" y="106666"/>
                  </a:cubicBezTo>
                  <a:cubicBezTo>
                    <a:pt x="60397" y="107500"/>
                    <a:pt x="58807" y="108333"/>
                    <a:pt x="57218" y="108333"/>
                  </a:cubicBezTo>
                  <a:cubicBezTo>
                    <a:pt x="55629" y="108333"/>
                    <a:pt x="55629" y="108333"/>
                    <a:pt x="55629" y="108333"/>
                  </a:cubicBezTo>
                  <a:cubicBezTo>
                    <a:pt x="55629" y="108333"/>
                    <a:pt x="55629" y="108333"/>
                    <a:pt x="55629" y="108333"/>
                  </a:cubicBezTo>
                  <a:cubicBezTo>
                    <a:pt x="54039" y="108333"/>
                    <a:pt x="53245" y="107500"/>
                    <a:pt x="52450" y="106666"/>
                  </a:cubicBezTo>
                  <a:cubicBezTo>
                    <a:pt x="51655" y="106666"/>
                    <a:pt x="50860" y="105833"/>
                    <a:pt x="50066" y="105833"/>
                  </a:cubicBezTo>
                  <a:cubicBezTo>
                    <a:pt x="50066" y="105833"/>
                    <a:pt x="50066" y="105833"/>
                    <a:pt x="50066" y="105833"/>
                  </a:cubicBezTo>
                  <a:cubicBezTo>
                    <a:pt x="50066" y="97500"/>
                    <a:pt x="50066" y="97500"/>
                    <a:pt x="50066" y="97500"/>
                  </a:cubicBezTo>
                  <a:cubicBezTo>
                    <a:pt x="50860" y="97500"/>
                    <a:pt x="50860" y="97500"/>
                    <a:pt x="50860" y="97500"/>
                  </a:cubicBezTo>
                  <a:cubicBezTo>
                    <a:pt x="50860" y="97500"/>
                    <a:pt x="50860" y="97500"/>
                    <a:pt x="50860" y="97500"/>
                  </a:cubicBezTo>
                  <a:cubicBezTo>
                    <a:pt x="52450" y="97500"/>
                    <a:pt x="54039" y="95833"/>
                    <a:pt x="54039" y="95000"/>
                  </a:cubicBezTo>
                  <a:cubicBezTo>
                    <a:pt x="54039" y="95000"/>
                    <a:pt x="54039" y="95000"/>
                    <a:pt x="52450" y="95000"/>
                  </a:cubicBezTo>
                  <a:cubicBezTo>
                    <a:pt x="51655" y="95000"/>
                    <a:pt x="51655" y="95000"/>
                    <a:pt x="51655" y="95000"/>
                  </a:cubicBezTo>
                  <a:cubicBezTo>
                    <a:pt x="52450" y="94166"/>
                    <a:pt x="52450" y="94166"/>
                    <a:pt x="52450" y="94166"/>
                  </a:cubicBezTo>
                  <a:cubicBezTo>
                    <a:pt x="53245" y="91666"/>
                    <a:pt x="54834" y="90833"/>
                    <a:pt x="56423" y="90833"/>
                  </a:cubicBezTo>
                  <a:cubicBezTo>
                    <a:pt x="53245" y="91666"/>
                    <a:pt x="50860" y="94166"/>
                    <a:pt x="49271" y="97500"/>
                  </a:cubicBezTo>
                  <a:cubicBezTo>
                    <a:pt x="46887" y="101666"/>
                    <a:pt x="46887" y="106666"/>
                    <a:pt x="50066" y="110833"/>
                  </a:cubicBezTo>
                  <a:cubicBezTo>
                    <a:pt x="50066" y="111666"/>
                    <a:pt x="50066" y="111666"/>
                    <a:pt x="50066" y="111666"/>
                  </a:cubicBezTo>
                  <a:cubicBezTo>
                    <a:pt x="49271" y="111666"/>
                    <a:pt x="49271" y="111666"/>
                    <a:pt x="49271" y="111666"/>
                  </a:cubicBezTo>
                  <a:cubicBezTo>
                    <a:pt x="46887" y="112500"/>
                    <a:pt x="44503" y="113333"/>
                    <a:pt x="42913" y="113333"/>
                  </a:cubicBezTo>
                  <a:cubicBezTo>
                    <a:pt x="42913" y="114166"/>
                    <a:pt x="42913" y="114166"/>
                    <a:pt x="42913" y="114166"/>
                  </a:cubicBezTo>
                  <a:cubicBezTo>
                    <a:pt x="38940" y="115833"/>
                    <a:pt x="34966" y="116666"/>
                    <a:pt x="30993" y="116666"/>
                  </a:cubicBezTo>
                  <a:cubicBezTo>
                    <a:pt x="23046" y="116666"/>
                    <a:pt x="15099" y="112500"/>
                    <a:pt x="10331" y="105833"/>
                  </a:cubicBezTo>
                  <a:cubicBezTo>
                    <a:pt x="3973" y="96666"/>
                    <a:pt x="1589" y="85833"/>
                    <a:pt x="4768" y="74166"/>
                  </a:cubicBezTo>
                  <a:lnTo>
                    <a:pt x="5562" y="71666"/>
                  </a:lnTo>
                  <a:close/>
                  <a:moveTo>
                    <a:pt x="5562" y="77500"/>
                  </a:moveTo>
                  <a:cubicBezTo>
                    <a:pt x="3178" y="87500"/>
                    <a:pt x="5562" y="97500"/>
                    <a:pt x="11125" y="105000"/>
                  </a:cubicBezTo>
                  <a:cubicBezTo>
                    <a:pt x="16688" y="112500"/>
                    <a:pt x="24635" y="115833"/>
                    <a:pt x="32582" y="115833"/>
                  </a:cubicBezTo>
                  <a:cubicBezTo>
                    <a:pt x="32582" y="115833"/>
                    <a:pt x="32582" y="115833"/>
                    <a:pt x="32582" y="115833"/>
                  </a:cubicBezTo>
                  <a:cubicBezTo>
                    <a:pt x="12715" y="115833"/>
                    <a:pt x="7947" y="94166"/>
                    <a:pt x="5562" y="77500"/>
                  </a:cubicBezTo>
                  <a:close/>
                  <a:moveTo>
                    <a:pt x="85827" y="110833"/>
                  </a:moveTo>
                  <a:cubicBezTo>
                    <a:pt x="84238" y="110833"/>
                    <a:pt x="82649" y="111666"/>
                    <a:pt x="81059" y="112500"/>
                  </a:cubicBezTo>
                  <a:cubicBezTo>
                    <a:pt x="78675" y="113333"/>
                    <a:pt x="75496" y="114166"/>
                    <a:pt x="73112" y="115000"/>
                  </a:cubicBezTo>
                  <a:cubicBezTo>
                    <a:pt x="78675" y="115000"/>
                    <a:pt x="82649" y="113333"/>
                    <a:pt x="85827" y="110833"/>
                  </a:cubicBezTo>
                  <a:close/>
                  <a:moveTo>
                    <a:pt x="5562" y="71666"/>
                  </a:moveTo>
                  <a:cubicBezTo>
                    <a:pt x="5562" y="74166"/>
                    <a:pt x="5562" y="74166"/>
                    <a:pt x="5562" y="74166"/>
                  </a:cubicBezTo>
                  <a:cubicBezTo>
                    <a:pt x="9536" y="95000"/>
                    <a:pt x="13509" y="114166"/>
                    <a:pt x="32582" y="114166"/>
                  </a:cubicBezTo>
                  <a:cubicBezTo>
                    <a:pt x="34172" y="114166"/>
                    <a:pt x="35761" y="114166"/>
                    <a:pt x="38145" y="114166"/>
                  </a:cubicBezTo>
                  <a:cubicBezTo>
                    <a:pt x="25430" y="114166"/>
                    <a:pt x="15099" y="106666"/>
                    <a:pt x="10331" y="94166"/>
                  </a:cubicBezTo>
                  <a:cubicBezTo>
                    <a:pt x="5562" y="80000"/>
                    <a:pt x="9536" y="64166"/>
                    <a:pt x="18278" y="55833"/>
                  </a:cubicBezTo>
                  <a:cubicBezTo>
                    <a:pt x="20662" y="54166"/>
                    <a:pt x="20662" y="54166"/>
                    <a:pt x="20662" y="54166"/>
                  </a:cubicBezTo>
                  <a:cubicBezTo>
                    <a:pt x="20662" y="52500"/>
                    <a:pt x="21456" y="51666"/>
                    <a:pt x="21456" y="51666"/>
                  </a:cubicBezTo>
                  <a:cubicBezTo>
                    <a:pt x="22251" y="50833"/>
                    <a:pt x="22251" y="50833"/>
                    <a:pt x="22251" y="50833"/>
                  </a:cubicBezTo>
                  <a:cubicBezTo>
                    <a:pt x="22251" y="50833"/>
                    <a:pt x="22251" y="50833"/>
                    <a:pt x="22251" y="50833"/>
                  </a:cubicBezTo>
                  <a:cubicBezTo>
                    <a:pt x="23841" y="51666"/>
                    <a:pt x="24635" y="52500"/>
                    <a:pt x="25430" y="53333"/>
                  </a:cubicBezTo>
                  <a:cubicBezTo>
                    <a:pt x="26225" y="56666"/>
                    <a:pt x="23841" y="60833"/>
                    <a:pt x="23046" y="62500"/>
                  </a:cubicBezTo>
                  <a:cubicBezTo>
                    <a:pt x="22251" y="63333"/>
                    <a:pt x="22251" y="63333"/>
                    <a:pt x="22251" y="63333"/>
                  </a:cubicBezTo>
                  <a:cubicBezTo>
                    <a:pt x="22251" y="63333"/>
                    <a:pt x="22251" y="63333"/>
                    <a:pt x="22251" y="63333"/>
                  </a:cubicBezTo>
                  <a:cubicBezTo>
                    <a:pt x="21456" y="62500"/>
                    <a:pt x="20662" y="61666"/>
                    <a:pt x="20662" y="60000"/>
                  </a:cubicBezTo>
                  <a:cubicBezTo>
                    <a:pt x="19867" y="58333"/>
                    <a:pt x="20662" y="56666"/>
                    <a:pt x="20662" y="55000"/>
                  </a:cubicBezTo>
                  <a:cubicBezTo>
                    <a:pt x="19072" y="56666"/>
                    <a:pt x="19072" y="56666"/>
                    <a:pt x="19072" y="56666"/>
                  </a:cubicBezTo>
                  <a:cubicBezTo>
                    <a:pt x="17483" y="59166"/>
                    <a:pt x="17483" y="60833"/>
                    <a:pt x="18278" y="62500"/>
                  </a:cubicBezTo>
                  <a:cubicBezTo>
                    <a:pt x="19072" y="65000"/>
                    <a:pt x="22251" y="66666"/>
                    <a:pt x="26225" y="66666"/>
                  </a:cubicBezTo>
                  <a:cubicBezTo>
                    <a:pt x="28609" y="64166"/>
                    <a:pt x="32582" y="59166"/>
                    <a:pt x="30993" y="53333"/>
                  </a:cubicBezTo>
                  <a:cubicBezTo>
                    <a:pt x="30198" y="52500"/>
                    <a:pt x="29403" y="51666"/>
                    <a:pt x="27814" y="51666"/>
                  </a:cubicBezTo>
                  <a:cubicBezTo>
                    <a:pt x="28609" y="51666"/>
                    <a:pt x="28609" y="51666"/>
                    <a:pt x="28609" y="51666"/>
                  </a:cubicBezTo>
                  <a:cubicBezTo>
                    <a:pt x="30198" y="53333"/>
                    <a:pt x="30993" y="57500"/>
                    <a:pt x="30198" y="60833"/>
                  </a:cubicBezTo>
                  <a:cubicBezTo>
                    <a:pt x="28609" y="64166"/>
                    <a:pt x="27019" y="65833"/>
                    <a:pt x="23841" y="65833"/>
                  </a:cubicBezTo>
                  <a:cubicBezTo>
                    <a:pt x="23841" y="65833"/>
                    <a:pt x="23841" y="65833"/>
                    <a:pt x="23841" y="65833"/>
                  </a:cubicBezTo>
                  <a:cubicBezTo>
                    <a:pt x="23841" y="65833"/>
                    <a:pt x="23841" y="65833"/>
                    <a:pt x="23046" y="65833"/>
                  </a:cubicBezTo>
                  <a:cubicBezTo>
                    <a:pt x="22251" y="65000"/>
                    <a:pt x="22251" y="65000"/>
                    <a:pt x="22251" y="65000"/>
                  </a:cubicBezTo>
                  <a:cubicBezTo>
                    <a:pt x="23046" y="65000"/>
                    <a:pt x="23046" y="65000"/>
                    <a:pt x="23046" y="65000"/>
                  </a:cubicBezTo>
                  <a:cubicBezTo>
                    <a:pt x="23046" y="63333"/>
                    <a:pt x="23841" y="62500"/>
                    <a:pt x="24635" y="61666"/>
                  </a:cubicBezTo>
                  <a:cubicBezTo>
                    <a:pt x="26225" y="59166"/>
                    <a:pt x="27814" y="56666"/>
                    <a:pt x="27019" y="51666"/>
                  </a:cubicBezTo>
                  <a:cubicBezTo>
                    <a:pt x="27019" y="50833"/>
                    <a:pt x="27019" y="50833"/>
                    <a:pt x="27019" y="50833"/>
                  </a:cubicBezTo>
                  <a:cubicBezTo>
                    <a:pt x="26225" y="50833"/>
                    <a:pt x="24635" y="50000"/>
                    <a:pt x="23841" y="48333"/>
                  </a:cubicBezTo>
                  <a:cubicBezTo>
                    <a:pt x="23841" y="48333"/>
                    <a:pt x="23841" y="48333"/>
                    <a:pt x="23841" y="48333"/>
                  </a:cubicBezTo>
                  <a:cubicBezTo>
                    <a:pt x="23841" y="48333"/>
                    <a:pt x="23841" y="48333"/>
                    <a:pt x="23841" y="48333"/>
                  </a:cubicBezTo>
                  <a:cubicBezTo>
                    <a:pt x="30198" y="32500"/>
                    <a:pt x="27019" y="8333"/>
                    <a:pt x="14304" y="1666"/>
                  </a:cubicBezTo>
                  <a:cubicBezTo>
                    <a:pt x="14304" y="4166"/>
                    <a:pt x="15894" y="6666"/>
                    <a:pt x="18278" y="9166"/>
                  </a:cubicBezTo>
                  <a:cubicBezTo>
                    <a:pt x="20662" y="11666"/>
                    <a:pt x="23046" y="15000"/>
                    <a:pt x="23841" y="20000"/>
                  </a:cubicBezTo>
                  <a:cubicBezTo>
                    <a:pt x="23841" y="21666"/>
                    <a:pt x="23841" y="23333"/>
                    <a:pt x="23841" y="25000"/>
                  </a:cubicBezTo>
                  <a:cubicBezTo>
                    <a:pt x="24635" y="26666"/>
                    <a:pt x="24635" y="26666"/>
                    <a:pt x="24635" y="26666"/>
                  </a:cubicBezTo>
                  <a:cubicBezTo>
                    <a:pt x="27814" y="31666"/>
                    <a:pt x="26225" y="36666"/>
                    <a:pt x="24635" y="40833"/>
                  </a:cubicBezTo>
                  <a:cubicBezTo>
                    <a:pt x="23841" y="43333"/>
                    <a:pt x="23046" y="45833"/>
                    <a:pt x="23046" y="48333"/>
                  </a:cubicBezTo>
                  <a:cubicBezTo>
                    <a:pt x="23046" y="50833"/>
                    <a:pt x="23046" y="50833"/>
                    <a:pt x="23046" y="50833"/>
                  </a:cubicBezTo>
                  <a:cubicBezTo>
                    <a:pt x="21456" y="48333"/>
                    <a:pt x="21456" y="48333"/>
                    <a:pt x="21456" y="48333"/>
                  </a:cubicBezTo>
                  <a:cubicBezTo>
                    <a:pt x="19867" y="44166"/>
                    <a:pt x="20662" y="40833"/>
                    <a:pt x="22251" y="36666"/>
                  </a:cubicBezTo>
                  <a:cubicBezTo>
                    <a:pt x="23046" y="33333"/>
                    <a:pt x="24635" y="30000"/>
                    <a:pt x="23841" y="26666"/>
                  </a:cubicBezTo>
                  <a:cubicBezTo>
                    <a:pt x="23841" y="26666"/>
                    <a:pt x="23841" y="26666"/>
                    <a:pt x="23841" y="26666"/>
                  </a:cubicBezTo>
                  <a:cubicBezTo>
                    <a:pt x="23841" y="29166"/>
                    <a:pt x="23046" y="31666"/>
                    <a:pt x="22251" y="35000"/>
                  </a:cubicBezTo>
                  <a:cubicBezTo>
                    <a:pt x="20662" y="39166"/>
                    <a:pt x="19072" y="44166"/>
                    <a:pt x="19072" y="49166"/>
                  </a:cubicBezTo>
                  <a:cubicBezTo>
                    <a:pt x="19867" y="50000"/>
                    <a:pt x="19867" y="50000"/>
                    <a:pt x="19867" y="50000"/>
                  </a:cubicBezTo>
                  <a:cubicBezTo>
                    <a:pt x="19072" y="50000"/>
                    <a:pt x="19072" y="50000"/>
                    <a:pt x="19072" y="50000"/>
                  </a:cubicBezTo>
                  <a:cubicBezTo>
                    <a:pt x="18278" y="50833"/>
                    <a:pt x="17483" y="50833"/>
                    <a:pt x="16688" y="50833"/>
                  </a:cubicBezTo>
                  <a:cubicBezTo>
                    <a:pt x="16688" y="50833"/>
                    <a:pt x="16688" y="50833"/>
                    <a:pt x="16688" y="50833"/>
                  </a:cubicBezTo>
                  <a:cubicBezTo>
                    <a:pt x="15894" y="50833"/>
                    <a:pt x="15894" y="50833"/>
                    <a:pt x="15099" y="51666"/>
                  </a:cubicBezTo>
                  <a:cubicBezTo>
                    <a:pt x="14304" y="57500"/>
                    <a:pt x="11125" y="61666"/>
                    <a:pt x="8741" y="65833"/>
                  </a:cubicBezTo>
                  <a:cubicBezTo>
                    <a:pt x="7947" y="68333"/>
                    <a:pt x="6357" y="70000"/>
                    <a:pt x="5562" y="71666"/>
                  </a:cubicBezTo>
                  <a:close/>
                  <a:moveTo>
                    <a:pt x="67549" y="113333"/>
                  </a:moveTo>
                  <a:cubicBezTo>
                    <a:pt x="68344" y="113333"/>
                    <a:pt x="69139" y="114166"/>
                    <a:pt x="70728" y="114166"/>
                  </a:cubicBezTo>
                  <a:cubicBezTo>
                    <a:pt x="73907" y="114166"/>
                    <a:pt x="77086" y="112500"/>
                    <a:pt x="80264" y="110833"/>
                  </a:cubicBezTo>
                  <a:cubicBezTo>
                    <a:pt x="83443" y="110000"/>
                    <a:pt x="85827" y="109166"/>
                    <a:pt x="87417" y="109166"/>
                  </a:cubicBezTo>
                  <a:cubicBezTo>
                    <a:pt x="88211" y="109166"/>
                    <a:pt x="88211" y="109166"/>
                    <a:pt x="88211" y="109166"/>
                  </a:cubicBezTo>
                  <a:cubicBezTo>
                    <a:pt x="89801" y="107500"/>
                    <a:pt x="92185" y="105833"/>
                    <a:pt x="93774" y="105000"/>
                  </a:cubicBezTo>
                  <a:cubicBezTo>
                    <a:pt x="95364" y="104166"/>
                    <a:pt x="96953" y="104166"/>
                    <a:pt x="97748" y="103333"/>
                  </a:cubicBezTo>
                  <a:cubicBezTo>
                    <a:pt x="96953" y="103333"/>
                    <a:pt x="96953" y="102500"/>
                    <a:pt x="96158" y="102500"/>
                  </a:cubicBezTo>
                  <a:cubicBezTo>
                    <a:pt x="92980" y="102500"/>
                    <a:pt x="88211" y="105000"/>
                    <a:pt x="84238" y="107500"/>
                  </a:cubicBezTo>
                  <a:cubicBezTo>
                    <a:pt x="78675" y="110000"/>
                    <a:pt x="73112" y="113333"/>
                    <a:pt x="67549" y="113333"/>
                  </a:cubicBezTo>
                  <a:close/>
                  <a:moveTo>
                    <a:pt x="50860" y="105000"/>
                  </a:moveTo>
                  <a:cubicBezTo>
                    <a:pt x="51655" y="105000"/>
                    <a:pt x="52450" y="105000"/>
                    <a:pt x="53245" y="105833"/>
                  </a:cubicBezTo>
                  <a:cubicBezTo>
                    <a:pt x="54039" y="106666"/>
                    <a:pt x="54834" y="106666"/>
                    <a:pt x="55629" y="106666"/>
                  </a:cubicBezTo>
                  <a:cubicBezTo>
                    <a:pt x="55629" y="106666"/>
                    <a:pt x="55629" y="106666"/>
                    <a:pt x="55629" y="106666"/>
                  </a:cubicBezTo>
                  <a:cubicBezTo>
                    <a:pt x="55629" y="106666"/>
                    <a:pt x="56423" y="106666"/>
                    <a:pt x="56423" y="105833"/>
                  </a:cubicBezTo>
                  <a:cubicBezTo>
                    <a:pt x="57218" y="104166"/>
                    <a:pt x="59602" y="100833"/>
                    <a:pt x="58807" y="98333"/>
                  </a:cubicBezTo>
                  <a:cubicBezTo>
                    <a:pt x="58807" y="97500"/>
                    <a:pt x="58013" y="96666"/>
                    <a:pt x="57218" y="95833"/>
                  </a:cubicBezTo>
                  <a:cubicBezTo>
                    <a:pt x="55629" y="95000"/>
                    <a:pt x="55629" y="95000"/>
                    <a:pt x="55629" y="95000"/>
                  </a:cubicBezTo>
                  <a:cubicBezTo>
                    <a:pt x="55629" y="95000"/>
                    <a:pt x="55629" y="95000"/>
                    <a:pt x="55629" y="95000"/>
                  </a:cubicBezTo>
                  <a:cubicBezTo>
                    <a:pt x="55629" y="96666"/>
                    <a:pt x="53245" y="98333"/>
                    <a:pt x="50860" y="98333"/>
                  </a:cubicBezTo>
                  <a:cubicBezTo>
                    <a:pt x="50860" y="98333"/>
                    <a:pt x="50860" y="98333"/>
                    <a:pt x="50860" y="98333"/>
                  </a:cubicBezTo>
                  <a:lnTo>
                    <a:pt x="50860" y="105000"/>
                  </a:lnTo>
                  <a:close/>
                  <a:moveTo>
                    <a:pt x="59602" y="96666"/>
                  </a:moveTo>
                  <a:cubicBezTo>
                    <a:pt x="59602" y="97500"/>
                    <a:pt x="59602" y="97500"/>
                    <a:pt x="59602" y="98333"/>
                  </a:cubicBezTo>
                  <a:cubicBezTo>
                    <a:pt x="60397" y="100833"/>
                    <a:pt x="58807" y="104166"/>
                    <a:pt x="57218" y="106666"/>
                  </a:cubicBezTo>
                  <a:cubicBezTo>
                    <a:pt x="59602" y="105000"/>
                    <a:pt x="61192" y="100833"/>
                    <a:pt x="61192" y="98333"/>
                  </a:cubicBezTo>
                  <a:cubicBezTo>
                    <a:pt x="60397" y="98333"/>
                    <a:pt x="60397" y="97500"/>
                    <a:pt x="59602" y="96666"/>
                  </a:cubicBezTo>
                  <a:close/>
                  <a:moveTo>
                    <a:pt x="55629" y="95000"/>
                  </a:moveTo>
                  <a:cubicBezTo>
                    <a:pt x="57218" y="95000"/>
                    <a:pt x="57218" y="95000"/>
                    <a:pt x="57218" y="95000"/>
                  </a:cubicBezTo>
                  <a:cubicBezTo>
                    <a:pt x="60397" y="95833"/>
                    <a:pt x="61986" y="97500"/>
                    <a:pt x="61986" y="98333"/>
                  </a:cubicBezTo>
                  <a:cubicBezTo>
                    <a:pt x="62781" y="100833"/>
                    <a:pt x="61192" y="104166"/>
                    <a:pt x="58807" y="106666"/>
                  </a:cubicBezTo>
                  <a:cubicBezTo>
                    <a:pt x="62781" y="105000"/>
                    <a:pt x="62781" y="101666"/>
                    <a:pt x="62781" y="100000"/>
                  </a:cubicBezTo>
                  <a:cubicBezTo>
                    <a:pt x="62781" y="96666"/>
                    <a:pt x="60397" y="91666"/>
                    <a:pt x="57218" y="91666"/>
                  </a:cubicBezTo>
                  <a:cubicBezTo>
                    <a:pt x="56423" y="91666"/>
                    <a:pt x="54834" y="92500"/>
                    <a:pt x="54039" y="94166"/>
                  </a:cubicBezTo>
                  <a:cubicBezTo>
                    <a:pt x="54834" y="94166"/>
                    <a:pt x="54834" y="94166"/>
                    <a:pt x="55629" y="95000"/>
                  </a:cubicBezTo>
                  <a:close/>
                  <a:moveTo>
                    <a:pt x="96953" y="101666"/>
                  </a:moveTo>
                  <a:cubicBezTo>
                    <a:pt x="97748" y="101666"/>
                    <a:pt x="98543" y="101666"/>
                    <a:pt x="99337" y="102500"/>
                  </a:cubicBezTo>
                  <a:cubicBezTo>
                    <a:pt x="100132" y="102500"/>
                    <a:pt x="100132" y="102500"/>
                    <a:pt x="100132" y="102500"/>
                  </a:cubicBezTo>
                  <a:cubicBezTo>
                    <a:pt x="99337" y="103333"/>
                    <a:pt x="99337" y="103333"/>
                    <a:pt x="99337" y="103333"/>
                  </a:cubicBezTo>
                  <a:cubicBezTo>
                    <a:pt x="99337" y="103333"/>
                    <a:pt x="98543" y="104166"/>
                    <a:pt x="97748" y="104166"/>
                  </a:cubicBezTo>
                  <a:cubicBezTo>
                    <a:pt x="100927" y="103333"/>
                    <a:pt x="104105" y="102500"/>
                    <a:pt x="108079" y="102500"/>
                  </a:cubicBezTo>
                  <a:cubicBezTo>
                    <a:pt x="110463" y="102500"/>
                    <a:pt x="112052" y="102500"/>
                    <a:pt x="113642" y="103333"/>
                  </a:cubicBezTo>
                  <a:cubicBezTo>
                    <a:pt x="111258" y="101666"/>
                    <a:pt x="108079" y="100833"/>
                    <a:pt x="104105" y="100833"/>
                  </a:cubicBezTo>
                  <a:cubicBezTo>
                    <a:pt x="101721" y="100833"/>
                    <a:pt x="99337" y="100833"/>
                    <a:pt x="96953" y="101666"/>
                  </a:cubicBezTo>
                  <a:close/>
                  <a:moveTo>
                    <a:pt x="57218" y="90833"/>
                  </a:moveTo>
                  <a:cubicBezTo>
                    <a:pt x="61192" y="90833"/>
                    <a:pt x="64370" y="95833"/>
                    <a:pt x="64370" y="100000"/>
                  </a:cubicBezTo>
                  <a:cubicBezTo>
                    <a:pt x="64370" y="100833"/>
                    <a:pt x="64370" y="101666"/>
                    <a:pt x="64370" y="102500"/>
                  </a:cubicBezTo>
                  <a:cubicBezTo>
                    <a:pt x="65165" y="100833"/>
                    <a:pt x="65165" y="98333"/>
                    <a:pt x="64370" y="95000"/>
                  </a:cubicBezTo>
                  <a:cubicBezTo>
                    <a:pt x="62781" y="91666"/>
                    <a:pt x="59602" y="90000"/>
                    <a:pt x="56423" y="90833"/>
                  </a:cubicBezTo>
                  <a:cubicBezTo>
                    <a:pt x="57218" y="90833"/>
                    <a:pt x="57218" y="90833"/>
                    <a:pt x="57218" y="90833"/>
                  </a:cubicBezTo>
                  <a:close/>
                  <a:moveTo>
                    <a:pt x="28609" y="54166"/>
                  </a:moveTo>
                  <a:cubicBezTo>
                    <a:pt x="28609" y="57500"/>
                    <a:pt x="27019" y="60000"/>
                    <a:pt x="25430" y="61666"/>
                  </a:cubicBezTo>
                  <a:cubicBezTo>
                    <a:pt x="25430" y="62500"/>
                    <a:pt x="24635" y="63333"/>
                    <a:pt x="24635" y="64166"/>
                  </a:cubicBezTo>
                  <a:cubicBezTo>
                    <a:pt x="27019" y="64166"/>
                    <a:pt x="28609" y="61666"/>
                    <a:pt x="28609" y="60833"/>
                  </a:cubicBezTo>
                  <a:cubicBezTo>
                    <a:pt x="29403" y="58333"/>
                    <a:pt x="29403" y="55833"/>
                    <a:pt x="28609" y="54166"/>
                  </a:cubicBezTo>
                  <a:close/>
                  <a:moveTo>
                    <a:pt x="22251" y="52500"/>
                  </a:moveTo>
                  <a:cubicBezTo>
                    <a:pt x="21456" y="54166"/>
                    <a:pt x="21456" y="57500"/>
                    <a:pt x="21456" y="60000"/>
                  </a:cubicBezTo>
                  <a:cubicBezTo>
                    <a:pt x="21456" y="60833"/>
                    <a:pt x="22251" y="60833"/>
                    <a:pt x="22251" y="61666"/>
                  </a:cubicBezTo>
                  <a:cubicBezTo>
                    <a:pt x="23841" y="59166"/>
                    <a:pt x="25430" y="55833"/>
                    <a:pt x="24635" y="54166"/>
                  </a:cubicBezTo>
                  <a:cubicBezTo>
                    <a:pt x="23841" y="53333"/>
                    <a:pt x="23841" y="52500"/>
                    <a:pt x="22251" y="52500"/>
                  </a:cubicBezTo>
                  <a:close/>
                  <a:moveTo>
                    <a:pt x="25430" y="30000"/>
                  </a:moveTo>
                  <a:cubicBezTo>
                    <a:pt x="24635" y="32500"/>
                    <a:pt x="23841" y="35000"/>
                    <a:pt x="23046" y="36666"/>
                  </a:cubicBezTo>
                  <a:cubicBezTo>
                    <a:pt x="22251" y="40000"/>
                    <a:pt x="21456" y="42500"/>
                    <a:pt x="22251" y="45833"/>
                  </a:cubicBezTo>
                  <a:cubicBezTo>
                    <a:pt x="22251" y="44166"/>
                    <a:pt x="23046" y="42500"/>
                    <a:pt x="23046" y="40833"/>
                  </a:cubicBezTo>
                  <a:cubicBezTo>
                    <a:pt x="24635" y="37500"/>
                    <a:pt x="25430" y="34166"/>
                    <a:pt x="25430" y="30000"/>
                  </a:cubicBezTo>
                  <a:close/>
                </a:path>
              </a:pathLst>
            </a:custGeom>
            <a:solidFill>
              <a:srgbClr val="4D290A"/>
            </a:solidFill>
            <a:ln>
              <a:noFill/>
            </a:ln>
          </p:spPr>
          <p:txBody>
            <a:bodyPr anchorCtr="0" anchor="t" bIns="45700" lIns="91425" rIns="91425" tIns="45700">
              <a:noAutofit/>
            </a:bodyPr>
            <a:lstStyle/>
            <a:p>
              <a:pPr indent="0" lvl="0" marL="0" marR="0" rtl="0" algn="l">
                <a:spcBef>
                  <a:spcPts val="0"/>
                </a:spcBef>
                <a:buNone/>
              </a:pPr>
              <a:r>
                <a:t/>
              </a:r>
              <a:endParaRPr sz="1800">
                <a:solidFill>
                  <a:schemeClr val="dk1"/>
                </a:solidFill>
                <a:latin typeface="Quattrocento Sans"/>
                <a:ea typeface="Quattrocento Sans"/>
                <a:cs typeface="Quattrocento Sans"/>
                <a:sym typeface="Quattrocento Sans"/>
              </a:endParaRPr>
            </a:p>
          </p:txBody>
        </p:sp>
        <p:sp>
          <p:nvSpPr>
            <p:cNvPr id="59" name="Shape 59"/>
            <p:cNvSpPr/>
            <p:nvPr/>
          </p:nvSpPr>
          <p:spPr>
            <a:xfrm>
              <a:off x="895350" y="3316287"/>
              <a:ext cx="363600" cy="328500"/>
            </a:xfrm>
            <a:custGeom>
              <a:pathLst>
                <a:path extrusionOk="0" h="120000" w="120000">
                  <a:moveTo>
                    <a:pt x="37267" y="6575"/>
                  </a:moveTo>
                  <a:cubicBezTo>
                    <a:pt x="40993" y="11506"/>
                    <a:pt x="39503" y="16438"/>
                    <a:pt x="44720" y="20547"/>
                  </a:cubicBezTo>
                  <a:cubicBezTo>
                    <a:pt x="46211" y="18904"/>
                    <a:pt x="43229" y="14794"/>
                    <a:pt x="40248" y="13972"/>
                  </a:cubicBezTo>
                  <a:cubicBezTo>
                    <a:pt x="47701" y="10684"/>
                    <a:pt x="48447" y="20547"/>
                    <a:pt x="46956" y="27945"/>
                  </a:cubicBezTo>
                  <a:cubicBezTo>
                    <a:pt x="43975" y="29589"/>
                    <a:pt x="40993" y="30410"/>
                    <a:pt x="36521" y="30410"/>
                  </a:cubicBezTo>
                  <a:cubicBezTo>
                    <a:pt x="32049" y="25479"/>
                    <a:pt x="32049" y="15616"/>
                    <a:pt x="30559" y="10684"/>
                  </a:cubicBezTo>
                  <a:cubicBezTo>
                    <a:pt x="10434" y="11506"/>
                    <a:pt x="6708" y="33698"/>
                    <a:pt x="11925" y="50958"/>
                  </a:cubicBezTo>
                  <a:cubicBezTo>
                    <a:pt x="14161" y="59178"/>
                    <a:pt x="22360" y="66575"/>
                    <a:pt x="25341" y="75616"/>
                  </a:cubicBezTo>
                  <a:cubicBezTo>
                    <a:pt x="30559" y="91232"/>
                    <a:pt x="28322" y="106027"/>
                    <a:pt x="20124" y="119999"/>
                  </a:cubicBezTo>
                  <a:cubicBezTo>
                    <a:pt x="20869" y="112602"/>
                    <a:pt x="29068" y="99452"/>
                    <a:pt x="24596" y="85479"/>
                  </a:cubicBezTo>
                  <a:cubicBezTo>
                    <a:pt x="23105" y="83835"/>
                    <a:pt x="21614" y="83835"/>
                    <a:pt x="19378" y="83835"/>
                  </a:cubicBezTo>
                  <a:cubicBezTo>
                    <a:pt x="19378" y="82191"/>
                    <a:pt x="20869" y="83013"/>
                    <a:pt x="22360" y="83013"/>
                  </a:cubicBezTo>
                  <a:cubicBezTo>
                    <a:pt x="20869" y="73150"/>
                    <a:pt x="5217" y="64931"/>
                    <a:pt x="2981" y="49315"/>
                  </a:cubicBezTo>
                  <a:cubicBezTo>
                    <a:pt x="745" y="27945"/>
                    <a:pt x="8944" y="4931"/>
                    <a:pt x="30559" y="8219"/>
                  </a:cubicBezTo>
                  <a:cubicBezTo>
                    <a:pt x="33540" y="7397"/>
                    <a:pt x="35031" y="4109"/>
                    <a:pt x="38012" y="3287"/>
                  </a:cubicBezTo>
                  <a:cubicBezTo>
                    <a:pt x="64099" y="821"/>
                    <a:pt x="95403" y="37808"/>
                    <a:pt x="108074" y="10684"/>
                  </a:cubicBezTo>
                  <a:cubicBezTo>
                    <a:pt x="108819" y="4931"/>
                    <a:pt x="107329" y="2465"/>
                    <a:pt x="105838" y="0"/>
                  </a:cubicBezTo>
                  <a:cubicBezTo>
                    <a:pt x="120000" y="1643"/>
                    <a:pt x="111055" y="23835"/>
                    <a:pt x="105093" y="27123"/>
                  </a:cubicBezTo>
                  <a:cubicBezTo>
                    <a:pt x="82732" y="38630"/>
                    <a:pt x="52919" y="3287"/>
                    <a:pt x="37267" y="6575"/>
                  </a:cubicBezTo>
                  <a:close/>
                  <a:moveTo>
                    <a:pt x="102111" y="25479"/>
                  </a:moveTo>
                  <a:cubicBezTo>
                    <a:pt x="105838" y="23835"/>
                    <a:pt x="112546" y="13972"/>
                    <a:pt x="110310" y="13150"/>
                  </a:cubicBezTo>
                  <a:cubicBezTo>
                    <a:pt x="96894" y="35342"/>
                    <a:pt x="69316" y="11506"/>
                    <a:pt x="52173" y="6575"/>
                  </a:cubicBezTo>
                  <a:cubicBezTo>
                    <a:pt x="64844" y="17260"/>
                    <a:pt x="78260" y="27123"/>
                    <a:pt x="102111" y="25479"/>
                  </a:cubicBezTo>
                  <a:close/>
                  <a:moveTo>
                    <a:pt x="19378" y="69041"/>
                  </a:moveTo>
                  <a:cubicBezTo>
                    <a:pt x="7453" y="58356"/>
                    <a:pt x="5217" y="22191"/>
                    <a:pt x="16397" y="13150"/>
                  </a:cubicBezTo>
                  <a:cubicBezTo>
                    <a:pt x="0" y="23835"/>
                    <a:pt x="3726" y="64109"/>
                    <a:pt x="19378" y="69041"/>
                  </a:cubicBezTo>
                  <a:close/>
                  <a:moveTo>
                    <a:pt x="42484" y="23013"/>
                  </a:moveTo>
                  <a:cubicBezTo>
                    <a:pt x="40993" y="18082"/>
                    <a:pt x="39503" y="13150"/>
                    <a:pt x="34285" y="13150"/>
                  </a:cubicBezTo>
                  <a:cubicBezTo>
                    <a:pt x="34285" y="18904"/>
                    <a:pt x="37267" y="22191"/>
                    <a:pt x="42484" y="23013"/>
                  </a:cubicBezTo>
                  <a:close/>
                  <a:moveTo>
                    <a:pt x="42484" y="25479"/>
                  </a:moveTo>
                  <a:cubicBezTo>
                    <a:pt x="38012" y="27123"/>
                    <a:pt x="36521" y="19726"/>
                    <a:pt x="34285" y="23013"/>
                  </a:cubicBezTo>
                  <a:cubicBezTo>
                    <a:pt x="35031" y="25479"/>
                    <a:pt x="41739" y="32876"/>
                    <a:pt x="42484" y="25479"/>
                  </a:cubicBezTo>
                  <a:close/>
                </a:path>
              </a:pathLst>
            </a:custGeom>
            <a:solidFill>
              <a:srgbClr val="4D290A"/>
            </a:solidFill>
            <a:ln>
              <a:noFill/>
            </a:ln>
          </p:spPr>
          <p:txBody>
            <a:bodyPr anchorCtr="0" anchor="t" bIns="45700" lIns="91425" rIns="91425" tIns="45700">
              <a:noAutofit/>
            </a:bodyPr>
            <a:lstStyle/>
            <a:p>
              <a:pPr indent="0" lvl="0" marL="0" marR="0" rtl="0" algn="l">
                <a:spcBef>
                  <a:spcPts val="0"/>
                </a:spcBef>
                <a:buNone/>
              </a:pPr>
              <a:r>
                <a:t/>
              </a:r>
              <a:endParaRPr sz="1800">
                <a:solidFill>
                  <a:schemeClr val="dk1"/>
                </a:solidFill>
                <a:latin typeface="Quattrocento Sans"/>
                <a:ea typeface="Quattrocento Sans"/>
                <a:cs typeface="Quattrocento Sans"/>
                <a:sym typeface="Quattrocento Sans"/>
              </a:endParaRPr>
            </a:p>
          </p:txBody>
        </p:sp>
        <p:sp>
          <p:nvSpPr>
            <p:cNvPr id="60" name="Shape 60"/>
            <p:cNvSpPr/>
            <p:nvPr/>
          </p:nvSpPr>
          <p:spPr>
            <a:xfrm>
              <a:off x="903287" y="3313112"/>
              <a:ext cx="336600" cy="338100"/>
            </a:xfrm>
            <a:custGeom>
              <a:pathLst>
                <a:path extrusionOk="0" h="120000" w="120000">
                  <a:moveTo>
                    <a:pt x="120000" y="9600"/>
                  </a:moveTo>
                  <a:cubicBezTo>
                    <a:pt x="120000" y="16000"/>
                    <a:pt x="114400" y="25600"/>
                    <a:pt x="110400" y="27200"/>
                  </a:cubicBezTo>
                  <a:cubicBezTo>
                    <a:pt x="96000" y="34400"/>
                    <a:pt x="79200" y="25600"/>
                    <a:pt x="64800" y="17600"/>
                  </a:cubicBezTo>
                  <a:cubicBezTo>
                    <a:pt x="55200" y="12000"/>
                    <a:pt x="45600" y="7200"/>
                    <a:pt x="38400" y="8000"/>
                  </a:cubicBezTo>
                  <a:cubicBezTo>
                    <a:pt x="40000" y="9600"/>
                    <a:pt x="40800" y="12000"/>
                    <a:pt x="41600" y="13600"/>
                  </a:cubicBezTo>
                  <a:cubicBezTo>
                    <a:pt x="41600" y="13600"/>
                    <a:pt x="41600" y="13600"/>
                    <a:pt x="41600" y="13600"/>
                  </a:cubicBezTo>
                  <a:cubicBezTo>
                    <a:pt x="43200" y="12800"/>
                    <a:pt x="44800" y="12800"/>
                    <a:pt x="46400" y="13600"/>
                  </a:cubicBezTo>
                  <a:cubicBezTo>
                    <a:pt x="48800" y="15200"/>
                    <a:pt x="48800" y="19200"/>
                    <a:pt x="48800" y="21600"/>
                  </a:cubicBezTo>
                  <a:cubicBezTo>
                    <a:pt x="48800" y="24000"/>
                    <a:pt x="48800" y="26400"/>
                    <a:pt x="48000" y="28000"/>
                  </a:cubicBezTo>
                  <a:cubicBezTo>
                    <a:pt x="48000" y="28000"/>
                    <a:pt x="48000" y="28000"/>
                    <a:pt x="48000" y="28000"/>
                  </a:cubicBezTo>
                  <a:cubicBezTo>
                    <a:pt x="48000" y="28800"/>
                    <a:pt x="48000" y="28800"/>
                    <a:pt x="48000" y="28800"/>
                  </a:cubicBezTo>
                  <a:cubicBezTo>
                    <a:pt x="45600" y="30400"/>
                    <a:pt x="41600" y="31200"/>
                    <a:pt x="36000" y="31200"/>
                  </a:cubicBezTo>
                  <a:cubicBezTo>
                    <a:pt x="36000" y="31200"/>
                    <a:pt x="36000" y="31200"/>
                    <a:pt x="36000" y="31200"/>
                  </a:cubicBezTo>
                  <a:cubicBezTo>
                    <a:pt x="36000" y="30400"/>
                    <a:pt x="36000" y="30400"/>
                    <a:pt x="36000" y="30400"/>
                  </a:cubicBezTo>
                  <a:cubicBezTo>
                    <a:pt x="32800" y="27200"/>
                    <a:pt x="32000" y="20800"/>
                    <a:pt x="31200" y="16000"/>
                  </a:cubicBezTo>
                  <a:cubicBezTo>
                    <a:pt x="31200" y="14400"/>
                    <a:pt x="30400" y="12800"/>
                    <a:pt x="30400" y="11200"/>
                  </a:cubicBezTo>
                  <a:cubicBezTo>
                    <a:pt x="16800" y="12000"/>
                    <a:pt x="8800" y="21600"/>
                    <a:pt x="8800" y="37600"/>
                  </a:cubicBezTo>
                  <a:cubicBezTo>
                    <a:pt x="8800" y="41600"/>
                    <a:pt x="9600" y="46400"/>
                    <a:pt x="11200" y="50400"/>
                  </a:cubicBezTo>
                  <a:cubicBezTo>
                    <a:pt x="12000" y="54400"/>
                    <a:pt x="14400" y="57600"/>
                    <a:pt x="17600" y="61600"/>
                  </a:cubicBezTo>
                  <a:cubicBezTo>
                    <a:pt x="20800" y="65600"/>
                    <a:pt x="24000" y="69600"/>
                    <a:pt x="25600" y="74400"/>
                  </a:cubicBezTo>
                  <a:cubicBezTo>
                    <a:pt x="31200" y="88800"/>
                    <a:pt x="28800" y="104000"/>
                    <a:pt x="20000" y="118400"/>
                  </a:cubicBezTo>
                  <a:cubicBezTo>
                    <a:pt x="18400" y="120000"/>
                    <a:pt x="18400" y="120000"/>
                    <a:pt x="18400" y="120000"/>
                  </a:cubicBezTo>
                  <a:cubicBezTo>
                    <a:pt x="18400" y="117600"/>
                    <a:pt x="18400" y="117600"/>
                    <a:pt x="18400" y="117600"/>
                  </a:cubicBezTo>
                  <a:cubicBezTo>
                    <a:pt x="19200" y="115200"/>
                    <a:pt x="20000" y="112800"/>
                    <a:pt x="20800" y="109600"/>
                  </a:cubicBezTo>
                  <a:cubicBezTo>
                    <a:pt x="22400" y="104800"/>
                    <a:pt x="24800" y="98400"/>
                    <a:pt x="24800" y="92800"/>
                  </a:cubicBezTo>
                  <a:cubicBezTo>
                    <a:pt x="24800" y="89600"/>
                    <a:pt x="24000" y="86400"/>
                    <a:pt x="23200" y="84000"/>
                  </a:cubicBezTo>
                  <a:cubicBezTo>
                    <a:pt x="22400" y="83200"/>
                    <a:pt x="20800" y="83200"/>
                    <a:pt x="18400" y="83200"/>
                  </a:cubicBezTo>
                  <a:cubicBezTo>
                    <a:pt x="17600" y="83200"/>
                    <a:pt x="17600" y="83200"/>
                    <a:pt x="17600" y="83200"/>
                  </a:cubicBezTo>
                  <a:cubicBezTo>
                    <a:pt x="17600" y="82400"/>
                    <a:pt x="17600" y="82400"/>
                    <a:pt x="17600" y="82400"/>
                  </a:cubicBezTo>
                  <a:cubicBezTo>
                    <a:pt x="17600" y="80800"/>
                    <a:pt x="19200" y="80800"/>
                    <a:pt x="20800" y="80800"/>
                  </a:cubicBezTo>
                  <a:cubicBezTo>
                    <a:pt x="20800" y="80800"/>
                    <a:pt x="20800" y="80800"/>
                    <a:pt x="20800" y="80800"/>
                  </a:cubicBezTo>
                  <a:cubicBezTo>
                    <a:pt x="20000" y="77600"/>
                    <a:pt x="16800" y="74400"/>
                    <a:pt x="13600" y="70400"/>
                  </a:cubicBezTo>
                  <a:cubicBezTo>
                    <a:pt x="8000" y="64800"/>
                    <a:pt x="1600" y="57600"/>
                    <a:pt x="800" y="48800"/>
                  </a:cubicBezTo>
                  <a:cubicBezTo>
                    <a:pt x="0" y="46400"/>
                    <a:pt x="0" y="44000"/>
                    <a:pt x="0" y="41600"/>
                  </a:cubicBezTo>
                  <a:cubicBezTo>
                    <a:pt x="0" y="29600"/>
                    <a:pt x="4000" y="19200"/>
                    <a:pt x="10400" y="13600"/>
                  </a:cubicBezTo>
                  <a:cubicBezTo>
                    <a:pt x="16000" y="8800"/>
                    <a:pt x="22400" y="7200"/>
                    <a:pt x="30400" y="8000"/>
                  </a:cubicBezTo>
                  <a:cubicBezTo>
                    <a:pt x="32000" y="8000"/>
                    <a:pt x="32800" y="7200"/>
                    <a:pt x="34400" y="5600"/>
                  </a:cubicBezTo>
                  <a:cubicBezTo>
                    <a:pt x="35200" y="4800"/>
                    <a:pt x="36800" y="4000"/>
                    <a:pt x="38400" y="3200"/>
                  </a:cubicBezTo>
                  <a:cubicBezTo>
                    <a:pt x="49600" y="2400"/>
                    <a:pt x="61600" y="7200"/>
                    <a:pt x="72800" y="12800"/>
                  </a:cubicBezTo>
                  <a:cubicBezTo>
                    <a:pt x="90400" y="20000"/>
                    <a:pt x="104800" y="26400"/>
                    <a:pt x="112800" y="10400"/>
                  </a:cubicBezTo>
                  <a:cubicBezTo>
                    <a:pt x="113600" y="9600"/>
                    <a:pt x="113600" y="8800"/>
                    <a:pt x="113600" y="8000"/>
                  </a:cubicBezTo>
                  <a:cubicBezTo>
                    <a:pt x="113600" y="5600"/>
                    <a:pt x="112000" y="3200"/>
                    <a:pt x="111200" y="1600"/>
                  </a:cubicBezTo>
                  <a:cubicBezTo>
                    <a:pt x="110400" y="0"/>
                    <a:pt x="110400" y="0"/>
                    <a:pt x="110400" y="0"/>
                  </a:cubicBezTo>
                  <a:cubicBezTo>
                    <a:pt x="111200" y="0"/>
                    <a:pt x="111200" y="0"/>
                    <a:pt x="111200" y="0"/>
                  </a:cubicBezTo>
                  <a:cubicBezTo>
                    <a:pt x="116800" y="800"/>
                    <a:pt x="120000" y="4000"/>
                    <a:pt x="120000" y="9600"/>
                  </a:cubicBezTo>
                  <a:close/>
                  <a:moveTo>
                    <a:pt x="36000" y="7200"/>
                  </a:moveTo>
                  <a:cubicBezTo>
                    <a:pt x="37600" y="7200"/>
                    <a:pt x="37600" y="7200"/>
                    <a:pt x="37600" y="7200"/>
                  </a:cubicBezTo>
                  <a:cubicBezTo>
                    <a:pt x="44800" y="5600"/>
                    <a:pt x="54400" y="10400"/>
                    <a:pt x="65600" y="16000"/>
                  </a:cubicBezTo>
                  <a:cubicBezTo>
                    <a:pt x="80000" y="24000"/>
                    <a:pt x="96000" y="32800"/>
                    <a:pt x="110400" y="26400"/>
                  </a:cubicBezTo>
                  <a:cubicBezTo>
                    <a:pt x="113600" y="24800"/>
                    <a:pt x="118400" y="16000"/>
                    <a:pt x="118400" y="9600"/>
                  </a:cubicBezTo>
                  <a:cubicBezTo>
                    <a:pt x="118400" y="6400"/>
                    <a:pt x="117600" y="2400"/>
                    <a:pt x="112800" y="1600"/>
                  </a:cubicBezTo>
                  <a:cubicBezTo>
                    <a:pt x="113600" y="3200"/>
                    <a:pt x="114400" y="5600"/>
                    <a:pt x="114400" y="8000"/>
                  </a:cubicBezTo>
                  <a:cubicBezTo>
                    <a:pt x="114400" y="8800"/>
                    <a:pt x="114400" y="10400"/>
                    <a:pt x="114400" y="11200"/>
                  </a:cubicBezTo>
                  <a:cubicBezTo>
                    <a:pt x="114400" y="11200"/>
                    <a:pt x="114400" y="11200"/>
                    <a:pt x="114400" y="11200"/>
                  </a:cubicBezTo>
                  <a:cubicBezTo>
                    <a:pt x="105600" y="28000"/>
                    <a:pt x="89600" y="20800"/>
                    <a:pt x="72800" y="13600"/>
                  </a:cubicBezTo>
                  <a:cubicBezTo>
                    <a:pt x="60800" y="8800"/>
                    <a:pt x="49600" y="4000"/>
                    <a:pt x="38400" y="4800"/>
                  </a:cubicBezTo>
                  <a:cubicBezTo>
                    <a:pt x="36800" y="4800"/>
                    <a:pt x="36000" y="5600"/>
                    <a:pt x="35200" y="7200"/>
                  </a:cubicBezTo>
                  <a:cubicBezTo>
                    <a:pt x="33600" y="8000"/>
                    <a:pt x="32800" y="8800"/>
                    <a:pt x="31200" y="9600"/>
                  </a:cubicBezTo>
                  <a:cubicBezTo>
                    <a:pt x="30400" y="9600"/>
                    <a:pt x="30400" y="9600"/>
                    <a:pt x="30400" y="9600"/>
                  </a:cubicBezTo>
                  <a:cubicBezTo>
                    <a:pt x="30400" y="9600"/>
                    <a:pt x="30400" y="9600"/>
                    <a:pt x="30400" y="9600"/>
                  </a:cubicBezTo>
                  <a:cubicBezTo>
                    <a:pt x="23200" y="8000"/>
                    <a:pt x="16000" y="10400"/>
                    <a:pt x="11200" y="14400"/>
                  </a:cubicBezTo>
                  <a:cubicBezTo>
                    <a:pt x="4800" y="20000"/>
                    <a:pt x="1600" y="29600"/>
                    <a:pt x="1600" y="41600"/>
                  </a:cubicBezTo>
                  <a:cubicBezTo>
                    <a:pt x="1600" y="44000"/>
                    <a:pt x="1600" y="46400"/>
                    <a:pt x="1600" y="48000"/>
                  </a:cubicBezTo>
                  <a:cubicBezTo>
                    <a:pt x="3200" y="57600"/>
                    <a:pt x="8800" y="64000"/>
                    <a:pt x="14400" y="69600"/>
                  </a:cubicBezTo>
                  <a:cubicBezTo>
                    <a:pt x="18400" y="73600"/>
                    <a:pt x="21600" y="77600"/>
                    <a:pt x="22400" y="81600"/>
                  </a:cubicBezTo>
                  <a:cubicBezTo>
                    <a:pt x="22400" y="81600"/>
                    <a:pt x="22400" y="81600"/>
                    <a:pt x="22400" y="81600"/>
                  </a:cubicBezTo>
                  <a:cubicBezTo>
                    <a:pt x="21600" y="81600"/>
                    <a:pt x="21600" y="81600"/>
                    <a:pt x="21600" y="81600"/>
                  </a:cubicBezTo>
                  <a:cubicBezTo>
                    <a:pt x="21600" y="81600"/>
                    <a:pt x="21600" y="81600"/>
                    <a:pt x="21600" y="81600"/>
                  </a:cubicBezTo>
                  <a:cubicBezTo>
                    <a:pt x="22400" y="82400"/>
                    <a:pt x="23200" y="82400"/>
                    <a:pt x="24000" y="83200"/>
                  </a:cubicBezTo>
                  <a:cubicBezTo>
                    <a:pt x="24800" y="83200"/>
                    <a:pt x="24800" y="83200"/>
                    <a:pt x="24800" y="83200"/>
                  </a:cubicBezTo>
                  <a:cubicBezTo>
                    <a:pt x="24800" y="83200"/>
                    <a:pt x="24800" y="83200"/>
                    <a:pt x="24800" y="83200"/>
                  </a:cubicBezTo>
                  <a:cubicBezTo>
                    <a:pt x="25600" y="86400"/>
                    <a:pt x="25600" y="89600"/>
                    <a:pt x="25600" y="92800"/>
                  </a:cubicBezTo>
                  <a:cubicBezTo>
                    <a:pt x="25600" y="99200"/>
                    <a:pt x="24000" y="104800"/>
                    <a:pt x="22400" y="110400"/>
                  </a:cubicBezTo>
                  <a:cubicBezTo>
                    <a:pt x="21600" y="112000"/>
                    <a:pt x="20800" y="112800"/>
                    <a:pt x="20800" y="114400"/>
                  </a:cubicBezTo>
                  <a:cubicBezTo>
                    <a:pt x="28000" y="101600"/>
                    <a:pt x="29600" y="88000"/>
                    <a:pt x="24800" y="74400"/>
                  </a:cubicBezTo>
                  <a:cubicBezTo>
                    <a:pt x="22400" y="70400"/>
                    <a:pt x="20000" y="66400"/>
                    <a:pt x="16800" y="62400"/>
                  </a:cubicBezTo>
                  <a:cubicBezTo>
                    <a:pt x="13600" y="58400"/>
                    <a:pt x="11200" y="55200"/>
                    <a:pt x="9600" y="51200"/>
                  </a:cubicBezTo>
                  <a:cubicBezTo>
                    <a:pt x="9600" y="50400"/>
                    <a:pt x="9600" y="49600"/>
                    <a:pt x="8800" y="48800"/>
                  </a:cubicBezTo>
                  <a:cubicBezTo>
                    <a:pt x="10400" y="56800"/>
                    <a:pt x="13600" y="63200"/>
                    <a:pt x="18400" y="67200"/>
                  </a:cubicBezTo>
                  <a:cubicBezTo>
                    <a:pt x="20800" y="68800"/>
                    <a:pt x="20800" y="68800"/>
                    <a:pt x="20800" y="68800"/>
                  </a:cubicBezTo>
                  <a:cubicBezTo>
                    <a:pt x="18400" y="68000"/>
                    <a:pt x="18400" y="68000"/>
                    <a:pt x="18400" y="68000"/>
                  </a:cubicBezTo>
                  <a:cubicBezTo>
                    <a:pt x="8000" y="65600"/>
                    <a:pt x="3200" y="51200"/>
                    <a:pt x="3200" y="39200"/>
                  </a:cubicBezTo>
                  <a:cubicBezTo>
                    <a:pt x="3200" y="27200"/>
                    <a:pt x="7200" y="16800"/>
                    <a:pt x="14400" y="12800"/>
                  </a:cubicBezTo>
                  <a:cubicBezTo>
                    <a:pt x="15200" y="13600"/>
                    <a:pt x="15200" y="13600"/>
                    <a:pt x="15200" y="13600"/>
                  </a:cubicBezTo>
                  <a:cubicBezTo>
                    <a:pt x="12000" y="16800"/>
                    <a:pt x="9600" y="22400"/>
                    <a:pt x="8000" y="29600"/>
                  </a:cubicBezTo>
                  <a:cubicBezTo>
                    <a:pt x="10400" y="17600"/>
                    <a:pt x="18400" y="11200"/>
                    <a:pt x="30400" y="10400"/>
                  </a:cubicBezTo>
                  <a:cubicBezTo>
                    <a:pt x="31200" y="10400"/>
                    <a:pt x="31200" y="10400"/>
                    <a:pt x="31200" y="10400"/>
                  </a:cubicBezTo>
                  <a:cubicBezTo>
                    <a:pt x="31200" y="10400"/>
                    <a:pt x="31200" y="10400"/>
                    <a:pt x="31200" y="10400"/>
                  </a:cubicBezTo>
                  <a:cubicBezTo>
                    <a:pt x="32000" y="12000"/>
                    <a:pt x="32000" y="14400"/>
                    <a:pt x="32000" y="16000"/>
                  </a:cubicBezTo>
                  <a:cubicBezTo>
                    <a:pt x="32800" y="18400"/>
                    <a:pt x="32800" y="20800"/>
                    <a:pt x="33600" y="23200"/>
                  </a:cubicBezTo>
                  <a:cubicBezTo>
                    <a:pt x="33600" y="23200"/>
                    <a:pt x="33600" y="23200"/>
                    <a:pt x="33600" y="23200"/>
                  </a:cubicBezTo>
                  <a:cubicBezTo>
                    <a:pt x="34400" y="22400"/>
                    <a:pt x="35200" y="21600"/>
                    <a:pt x="35200" y="21600"/>
                  </a:cubicBezTo>
                  <a:cubicBezTo>
                    <a:pt x="36800" y="21600"/>
                    <a:pt x="37600" y="22400"/>
                    <a:pt x="38400" y="23200"/>
                  </a:cubicBezTo>
                  <a:cubicBezTo>
                    <a:pt x="40000" y="24800"/>
                    <a:pt x="41600" y="25600"/>
                    <a:pt x="43200" y="24800"/>
                  </a:cubicBezTo>
                  <a:cubicBezTo>
                    <a:pt x="44000" y="24800"/>
                    <a:pt x="44000" y="24800"/>
                    <a:pt x="44000" y="24800"/>
                  </a:cubicBezTo>
                  <a:cubicBezTo>
                    <a:pt x="44000" y="25600"/>
                    <a:pt x="44000" y="25600"/>
                    <a:pt x="44000" y="25600"/>
                  </a:cubicBezTo>
                  <a:cubicBezTo>
                    <a:pt x="43200" y="28000"/>
                    <a:pt x="42400" y="28800"/>
                    <a:pt x="41600" y="29600"/>
                  </a:cubicBezTo>
                  <a:cubicBezTo>
                    <a:pt x="38400" y="30400"/>
                    <a:pt x="34400" y="25600"/>
                    <a:pt x="33600" y="24000"/>
                  </a:cubicBezTo>
                  <a:cubicBezTo>
                    <a:pt x="33600" y="24000"/>
                    <a:pt x="33600" y="24000"/>
                    <a:pt x="33600" y="24000"/>
                  </a:cubicBezTo>
                  <a:cubicBezTo>
                    <a:pt x="34400" y="26400"/>
                    <a:pt x="35200" y="28000"/>
                    <a:pt x="36800" y="29600"/>
                  </a:cubicBezTo>
                  <a:cubicBezTo>
                    <a:pt x="41600" y="30400"/>
                    <a:pt x="44800" y="29600"/>
                    <a:pt x="47200" y="28000"/>
                  </a:cubicBezTo>
                  <a:cubicBezTo>
                    <a:pt x="48000" y="25600"/>
                    <a:pt x="48000" y="24000"/>
                    <a:pt x="48000" y="21600"/>
                  </a:cubicBezTo>
                  <a:cubicBezTo>
                    <a:pt x="48000" y="18400"/>
                    <a:pt x="47200" y="16000"/>
                    <a:pt x="45600" y="14400"/>
                  </a:cubicBezTo>
                  <a:cubicBezTo>
                    <a:pt x="44800" y="14400"/>
                    <a:pt x="44000" y="14400"/>
                    <a:pt x="42400" y="14400"/>
                  </a:cubicBezTo>
                  <a:cubicBezTo>
                    <a:pt x="44800" y="15200"/>
                    <a:pt x="46400" y="17600"/>
                    <a:pt x="46400" y="20000"/>
                  </a:cubicBezTo>
                  <a:cubicBezTo>
                    <a:pt x="46400" y="20800"/>
                    <a:pt x="46400" y="20800"/>
                    <a:pt x="45600" y="21600"/>
                  </a:cubicBezTo>
                  <a:cubicBezTo>
                    <a:pt x="45600" y="21600"/>
                    <a:pt x="45600" y="21600"/>
                    <a:pt x="45600" y="21600"/>
                  </a:cubicBezTo>
                  <a:cubicBezTo>
                    <a:pt x="44800" y="21600"/>
                    <a:pt x="44800" y="21600"/>
                    <a:pt x="44800" y="21600"/>
                  </a:cubicBezTo>
                  <a:cubicBezTo>
                    <a:pt x="42400" y="19200"/>
                    <a:pt x="41600" y="16800"/>
                    <a:pt x="40800" y="15200"/>
                  </a:cubicBezTo>
                  <a:cubicBezTo>
                    <a:pt x="39200" y="14400"/>
                    <a:pt x="39200" y="14400"/>
                    <a:pt x="39200" y="14400"/>
                  </a:cubicBezTo>
                  <a:cubicBezTo>
                    <a:pt x="40000" y="14400"/>
                    <a:pt x="40000" y="14400"/>
                    <a:pt x="40000" y="14400"/>
                  </a:cubicBezTo>
                  <a:cubicBezTo>
                    <a:pt x="40000" y="13600"/>
                    <a:pt x="40000" y="13600"/>
                    <a:pt x="40000" y="13600"/>
                  </a:cubicBezTo>
                  <a:cubicBezTo>
                    <a:pt x="39200" y="12000"/>
                    <a:pt x="39200" y="9600"/>
                    <a:pt x="36800" y="8000"/>
                  </a:cubicBezTo>
                  <a:lnTo>
                    <a:pt x="36000" y="7200"/>
                  </a:lnTo>
                  <a:close/>
                  <a:moveTo>
                    <a:pt x="45600" y="20000"/>
                  </a:moveTo>
                  <a:cubicBezTo>
                    <a:pt x="45600" y="19200"/>
                    <a:pt x="44000" y="16800"/>
                    <a:pt x="42400" y="15200"/>
                  </a:cubicBezTo>
                  <a:cubicBezTo>
                    <a:pt x="42400" y="16800"/>
                    <a:pt x="43200" y="18400"/>
                    <a:pt x="45600" y="20000"/>
                  </a:cubicBezTo>
                  <a:close/>
                  <a:moveTo>
                    <a:pt x="35200" y="23200"/>
                  </a:moveTo>
                  <a:cubicBezTo>
                    <a:pt x="36000" y="25600"/>
                    <a:pt x="39200" y="28800"/>
                    <a:pt x="40800" y="28000"/>
                  </a:cubicBezTo>
                  <a:cubicBezTo>
                    <a:pt x="41600" y="28000"/>
                    <a:pt x="42400" y="27200"/>
                    <a:pt x="42400" y="26400"/>
                  </a:cubicBezTo>
                  <a:cubicBezTo>
                    <a:pt x="40800" y="26400"/>
                    <a:pt x="39200" y="25600"/>
                    <a:pt x="37600" y="24000"/>
                  </a:cubicBezTo>
                  <a:cubicBezTo>
                    <a:pt x="36800" y="24000"/>
                    <a:pt x="36000" y="23200"/>
                    <a:pt x="36000" y="23200"/>
                  </a:cubicBezTo>
                  <a:cubicBezTo>
                    <a:pt x="35200" y="23200"/>
                    <a:pt x="35200" y="23200"/>
                    <a:pt x="35200" y="23200"/>
                  </a:cubicBezTo>
                  <a:close/>
                  <a:moveTo>
                    <a:pt x="4000" y="39200"/>
                  </a:moveTo>
                  <a:cubicBezTo>
                    <a:pt x="4000" y="49600"/>
                    <a:pt x="8000" y="61600"/>
                    <a:pt x="15200" y="65600"/>
                  </a:cubicBezTo>
                  <a:cubicBezTo>
                    <a:pt x="9600" y="59200"/>
                    <a:pt x="6400" y="46400"/>
                    <a:pt x="6400" y="36800"/>
                  </a:cubicBezTo>
                  <a:cubicBezTo>
                    <a:pt x="6400" y="28800"/>
                    <a:pt x="8000" y="22400"/>
                    <a:pt x="10400" y="17600"/>
                  </a:cubicBezTo>
                  <a:cubicBezTo>
                    <a:pt x="6400" y="23200"/>
                    <a:pt x="4000" y="30400"/>
                    <a:pt x="4000" y="39200"/>
                  </a:cubicBezTo>
                  <a:close/>
                  <a:moveTo>
                    <a:pt x="116800" y="14400"/>
                  </a:moveTo>
                  <a:cubicBezTo>
                    <a:pt x="116800" y="14400"/>
                    <a:pt x="116800" y="14400"/>
                    <a:pt x="116800" y="14400"/>
                  </a:cubicBezTo>
                  <a:cubicBezTo>
                    <a:pt x="116800" y="16800"/>
                    <a:pt x="111200" y="24800"/>
                    <a:pt x="107200" y="26400"/>
                  </a:cubicBezTo>
                  <a:cubicBezTo>
                    <a:pt x="107200" y="26400"/>
                    <a:pt x="107200" y="26400"/>
                    <a:pt x="107200" y="26400"/>
                  </a:cubicBezTo>
                  <a:cubicBezTo>
                    <a:pt x="82400" y="28000"/>
                    <a:pt x="68000" y="19200"/>
                    <a:pt x="52800" y="8000"/>
                  </a:cubicBezTo>
                  <a:cubicBezTo>
                    <a:pt x="50400" y="6400"/>
                    <a:pt x="50400" y="6400"/>
                    <a:pt x="50400" y="6400"/>
                  </a:cubicBezTo>
                  <a:cubicBezTo>
                    <a:pt x="53600" y="7200"/>
                    <a:pt x="53600" y="7200"/>
                    <a:pt x="53600" y="7200"/>
                  </a:cubicBezTo>
                  <a:cubicBezTo>
                    <a:pt x="58400" y="8000"/>
                    <a:pt x="64000" y="10400"/>
                    <a:pt x="70400" y="13600"/>
                  </a:cubicBezTo>
                  <a:cubicBezTo>
                    <a:pt x="86400" y="20800"/>
                    <a:pt x="104800" y="28800"/>
                    <a:pt x="115200" y="12800"/>
                  </a:cubicBezTo>
                  <a:cubicBezTo>
                    <a:pt x="116000" y="12800"/>
                    <a:pt x="116000" y="12800"/>
                    <a:pt x="116000" y="12800"/>
                  </a:cubicBezTo>
                  <a:cubicBezTo>
                    <a:pt x="116000" y="12800"/>
                    <a:pt x="116000" y="12800"/>
                    <a:pt x="116000" y="12800"/>
                  </a:cubicBezTo>
                  <a:cubicBezTo>
                    <a:pt x="116800" y="12800"/>
                    <a:pt x="116800" y="12800"/>
                    <a:pt x="116800" y="14400"/>
                  </a:cubicBezTo>
                  <a:close/>
                  <a:moveTo>
                    <a:pt x="106400" y="24800"/>
                  </a:moveTo>
                  <a:cubicBezTo>
                    <a:pt x="110400" y="23200"/>
                    <a:pt x="115200" y="16800"/>
                    <a:pt x="116000" y="14400"/>
                  </a:cubicBezTo>
                  <a:cubicBezTo>
                    <a:pt x="104800" y="29600"/>
                    <a:pt x="86400" y="21600"/>
                    <a:pt x="69600" y="14400"/>
                  </a:cubicBezTo>
                  <a:cubicBezTo>
                    <a:pt x="64800" y="12000"/>
                    <a:pt x="60800" y="10400"/>
                    <a:pt x="56800" y="8800"/>
                  </a:cubicBezTo>
                  <a:cubicBezTo>
                    <a:pt x="70400" y="18400"/>
                    <a:pt x="84000" y="26400"/>
                    <a:pt x="106400" y="24800"/>
                  </a:cubicBezTo>
                  <a:close/>
                  <a:moveTo>
                    <a:pt x="44000" y="24000"/>
                  </a:moveTo>
                  <a:cubicBezTo>
                    <a:pt x="43200" y="24000"/>
                    <a:pt x="43200" y="24000"/>
                    <a:pt x="43200" y="24000"/>
                  </a:cubicBezTo>
                  <a:cubicBezTo>
                    <a:pt x="37600" y="23200"/>
                    <a:pt x="33600" y="20000"/>
                    <a:pt x="33600" y="13600"/>
                  </a:cubicBezTo>
                  <a:cubicBezTo>
                    <a:pt x="33600" y="12800"/>
                    <a:pt x="33600" y="12800"/>
                    <a:pt x="33600" y="12800"/>
                  </a:cubicBezTo>
                  <a:cubicBezTo>
                    <a:pt x="34400" y="12800"/>
                    <a:pt x="34400" y="12800"/>
                    <a:pt x="34400" y="12800"/>
                  </a:cubicBezTo>
                  <a:cubicBezTo>
                    <a:pt x="40000" y="13600"/>
                    <a:pt x="42400" y="18400"/>
                    <a:pt x="44000" y="23200"/>
                  </a:cubicBezTo>
                  <a:lnTo>
                    <a:pt x="44000" y="24000"/>
                  </a:lnTo>
                  <a:close/>
                  <a:moveTo>
                    <a:pt x="34400" y="13600"/>
                  </a:moveTo>
                  <a:cubicBezTo>
                    <a:pt x="35200" y="19200"/>
                    <a:pt x="37600" y="21600"/>
                    <a:pt x="42400" y="22400"/>
                  </a:cubicBezTo>
                  <a:cubicBezTo>
                    <a:pt x="40800" y="18400"/>
                    <a:pt x="39200" y="15200"/>
                    <a:pt x="34400" y="13600"/>
                  </a:cubicBezTo>
                  <a:close/>
                </a:path>
              </a:pathLst>
            </a:custGeom>
            <a:solidFill>
              <a:srgbClr val="4D290A"/>
            </a:solidFill>
            <a:ln>
              <a:noFill/>
            </a:ln>
          </p:spPr>
          <p:txBody>
            <a:bodyPr anchorCtr="0" anchor="t" bIns="45700" lIns="91425" rIns="91425" tIns="45700">
              <a:noAutofit/>
            </a:bodyPr>
            <a:lstStyle/>
            <a:p>
              <a:pPr indent="0" lvl="0" marL="0" marR="0" rtl="0" algn="l">
                <a:spcBef>
                  <a:spcPts val="0"/>
                </a:spcBef>
                <a:buNone/>
              </a:pPr>
              <a:r>
                <a:t/>
              </a:r>
              <a:endParaRPr sz="1800">
                <a:solidFill>
                  <a:schemeClr val="dk1"/>
                </a:solidFill>
                <a:latin typeface="Quattrocento Sans"/>
                <a:ea typeface="Quattrocento Sans"/>
                <a:cs typeface="Quattrocento Sans"/>
                <a:sym typeface="Quattrocento Sans"/>
              </a:endParaRPr>
            </a:p>
          </p:txBody>
        </p:sp>
        <p:sp>
          <p:nvSpPr>
            <p:cNvPr id="61" name="Shape 61"/>
            <p:cNvSpPr/>
            <p:nvPr/>
          </p:nvSpPr>
          <p:spPr>
            <a:xfrm>
              <a:off x="4162425" y="3344862"/>
              <a:ext cx="335100" cy="328500"/>
            </a:xfrm>
            <a:custGeom>
              <a:pathLst>
                <a:path extrusionOk="0" h="120000" w="120000">
                  <a:moveTo>
                    <a:pt x="49127" y="13972"/>
                  </a:moveTo>
                  <a:cubicBezTo>
                    <a:pt x="51543" y="13972"/>
                    <a:pt x="53959" y="7397"/>
                    <a:pt x="56375" y="10684"/>
                  </a:cubicBezTo>
                  <a:cubicBezTo>
                    <a:pt x="54765" y="12328"/>
                    <a:pt x="52348" y="13972"/>
                    <a:pt x="53959" y="18082"/>
                  </a:cubicBezTo>
                  <a:cubicBezTo>
                    <a:pt x="62818" y="18082"/>
                    <a:pt x="57986" y="9041"/>
                    <a:pt x="57181" y="6575"/>
                  </a:cubicBezTo>
                  <a:cubicBezTo>
                    <a:pt x="60402" y="3287"/>
                    <a:pt x="65234" y="12328"/>
                    <a:pt x="62013" y="16438"/>
                  </a:cubicBezTo>
                  <a:cubicBezTo>
                    <a:pt x="82953" y="0"/>
                    <a:pt x="115973" y="5753"/>
                    <a:pt x="117583" y="32054"/>
                  </a:cubicBezTo>
                  <a:cubicBezTo>
                    <a:pt x="119194" y="51780"/>
                    <a:pt x="99060" y="64931"/>
                    <a:pt x="100671" y="84657"/>
                  </a:cubicBezTo>
                  <a:cubicBezTo>
                    <a:pt x="104697" y="86301"/>
                    <a:pt x="111140" y="77260"/>
                    <a:pt x="117583" y="81369"/>
                  </a:cubicBezTo>
                  <a:cubicBezTo>
                    <a:pt x="120000" y="85479"/>
                    <a:pt x="118389" y="93698"/>
                    <a:pt x="119194" y="98630"/>
                  </a:cubicBezTo>
                  <a:cubicBezTo>
                    <a:pt x="114362" y="102739"/>
                    <a:pt x="108724" y="100273"/>
                    <a:pt x="103892" y="97808"/>
                  </a:cubicBezTo>
                  <a:cubicBezTo>
                    <a:pt x="103892" y="107671"/>
                    <a:pt x="103892" y="117534"/>
                    <a:pt x="113557" y="117534"/>
                  </a:cubicBezTo>
                  <a:cubicBezTo>
                    <a:pt x="96644" y="119999"/>
                    <a:pt x="100671" y="102739"/>
                    <a:pt x="99865" y="88767"/>
                  </a:cubicBezTo>
                  <a:cubicBezTo>
                    <a:pt x="99060" y="78082"/>
                    <a:pt x="95033" y="72328"/>
                    <a:pt x="97449" y="62465"/>
                  </a:cubicBezTo>
                  <a:cubicBezTo>
                    <a:pt x="100671" y="46849"/>
                    <a:pt x="120000" y="32876"/>
                    <a:pt x="106308" y="14794"/>
                  </a:cubicBezTo>
                  <a:cubicBezTo>
                    <a:pt x="81342" y="4109"/>
                    <a:pt x="61208" y="27123"/>
                    <a:pt x="37046" y="25479"/>
                  </a:cubicBezTo>
                  <a:cubicBezTo>
                    <a:pt x="24966" y="24657"/>
                    <a:pt x="12885" y="13150"/>
                    <a:pt x="0" y="22191"/>
                  </a:cubicBezTo>
                  <a:cubicBezTo>
                    <a:pt x="11275" y="9863"/>
                    <a:pt x="29798" y="18904"/>
                    <a:pt x="48322" y="19726"/>
                  </a:cubicBezTo>
                  <a:cubicBezTo>
                    <a:pt x="49932" y="18082"/>
                    <a:pt x="46711" y="12328"/>
                    <a:pt x="46711" y="9041"/>
                  </a:cubicBezTo>
                  <a:cubicBezTo>
                    <a:pt x="49127" y="8219"/>
                    <a:pt x="51543" y="3287"/>
                    <a:pt x="54765" y="6575"/>
                  </a:cubicBezTo>
                  <a:cubicBezTo>
                    <a:pt x="53959" y="7397"/>
                    <a:pt x="47516" y="7397"/>
                    <a:pt x="49127" y="13972"/>
                  </a:cubicBezTo>
                  <a:close/>
                  <a:moveTo>
                    <a:pt x="46711" y="22191"/>
                  </a:moveTo>
                  <a:cubicBezTo>
                    <a:pt x="39463" y="20547"/>
                    <a:pt x="33020" y="18082"/>
                    <a:pt x="24966" y="20547"/>
                  </a:cubicBezTo>
                  <a:cubicBezTo>
                    <a:pt x="33020" y="21369"/>
                    <a:pt x="39463" y="26301"/>
                    <a:pt x="46711" y="22191"/>
                  </a:cubicBezTo>
                  <a:close/>
                  <a:moveTo>
                    <a:pt x="81342" y="9041"/>
                  </a:moveTo>
                  <a:cubicBezTo>
                    <a:pt x="78926" y="11506"/>
                    <a:pt x="68456" y="12328"/>
                    <a:pt x="70872" y="16438"/>
                  </a:cubicBezTo>
                  <a:cubicBezTo>
                    <a:pt x="72483" y="12328"/>
                    <a:pt x="83758" y="13150"/>
                    <a:pt x="81342" y="9041"/>
                  </a:cubicBezTo>
                  <a:close/>
                  <a:moveTo>
                    <a:pt x="114362" y="26301"/>
                  </a:moveTo>
                  <a:cubicBezTo>
                    <a:pt x="112751" y="23835"/>
                    <a:pt x="111140" y="24657"/>
                    <a:pt x="113557" y="27945"/>
                  </a:cubicBezTo>
                  <a:cubicBezTo>
                    <a:pt x="111946" y="48493"/>
                    <a:pt x="97449" y="55068"/>
                    <a:pt x="98255" y="78082"/>
                  </a:cubicBezTo>
                  <a:cubicBezTo>
                    <a:pt x="102281" y="59999"/>
                    <a:pt x="117583" y="48493"/>
                    <a:pt x="114362" y="26301"/>
                  </a:cubicBezTo>
                  <a:close/>
                  <a:moveTo>
                    <a:pt x="116778" y="97808"/>
                  </a:moveTo>
                  <a:cubicBezTo>
                    <a:pt x="116778" y="92876"/>
                    <a:pt x="116778" y="89589"/>
                    <a:pt x="114362" y="87123"/>
                  </a:cubicBezTo>
                  <a:cubicBezTo>
                    <a:pt x="111946" y="87123"/>
                    <a:pt x="108724" y="87123"/>
                    <a:pt x="106308" y="87123"/>
                  </a:cubicBezTo>
                  <a:cubicBezTo>
                    <a:pt x="101476" y="92876"/>
                    <a:pt x="107919" y="99452"/>
                    <a:pt x="116778" y="97808"/>
                  </a:cubicBezTo>
                  <a:close/>
                  <a:moveTo>
                    <a:pt x="117583" y="84657"/>
                  </a:moveTo>
                  <a:cubicBezTo>
                    <a:pt x="114362" y="82191"/>
                    <a:pt x="110335" y="82191"/>
                    <a:pt x="107919" y="84657"/>
                  </a:cubicBezTo>
                  <a:cubicBezTo>
                    <a:pt x="111946" y="83013"/>
                    <a:pt x="115973" y="87945"/>
                    <a:pt x="117583" y="84657"/>
                  </a:cubicBezTo>
                  <a:close/>
                </a:path>
              </a:pathLst>
            </a:custGeom>
            <a:solidFill>
              <a:srgbClr val="4D290A"/>
            </a:solidFill>
            <a:ln>
              <a:noFill/>
            </a:ln>
          </p:spPr>
          <p:txBody>
            <a:bodyPr anchorCtr="0" anchor="t" bIns="45700" lIns="91425" rIns="91425" tIns="45700">
              <a:noAutofit/>
            </a:bodyPr>
            <a:lstStyle/>
            <a:p>
              <a:pPr indent="0" lvl="0" marL="0" marR="0" rtl="0" algn="l">
                <a:spcBef>
                  <a:spcPts val="0"/>
                </a:spcBef>
                <a:buNone/>
              </a:pPr>
              <a:r>
                <a:t/>
              </a:r>
              <a:endParaRPr sz="1800">
                <a:solidFill>
                  <a:schemeClr val="dk1"/>
                </a:solidFill>
                <a:latin typeface="Quattrocento Sans"/>
                <a:ea typeface="Quattrocento Sans"/>
                <a:cs typeface="Quattrocento Sans"/>
                <a:sym typeface="Quattrocento Sans"/>
              </a:endParaRPr>
            </a:p>
          </p:txBody>
        </p:sp>
        <p:sp>
          <p:nvSpPr>
            <p:cNvPr id="62" name="Shape 62"/>
            <p:cNvSpPr/>
            <p:nvPr/>
          </p:nvSpPr>
          <p:spPr>
            <a:xfrm>
              <a:off x="4162425" y="3359150"/>
              <a:ext cx="335100" cy="309600"/>
            </a:xfrm>
            <a:custGeom>
              <a:pathLst>
                <a:path extrusionOk="0" h="120000" w="120000">
                  <a:moveTo>
                    <a:pt x="52348" y="0"/>
                  </a:moveTo>
                  <a:cubicBezTo>
                    <a:pt x="53154" y="0"/>
                    <a:pt x="54765" y="869"/>
                    <a:pt x="55570" y="1739"/>
                  </a:cubicBezTo>
                  <a:cubicBezTo>
                    <a:pt x="55570" y="1739"/>
                    <a:pt x="55570" y="1739"/>
                    <a:pt x="55570" y="1739"/>
                  </a:cubicBezTo>
                  <a:cubicBezTo>
                    <a:pt x="55570" y="2608"/>
                    <a:pt x="55570" y="2608"/>
                    <a:pt x="55570" y="2608"/>
                  </a:cubicBezTo>
                  <a:cubicBezTo>
                    <a:pt x="54765" y="2608"/>
                    <a:pt x="54765" y="2608"/>
                    <a:pt x="53959" y="3478"/>
                  </a:cubicBezTo>
                  <a:cubicBezTo>
                    <a:pt x="52348" y="3478"/>
                    <a:pt x="50738" y="3478"/>
                    <a:pt x="49932" y="5217"/>
                  </a:cubicBezTo>
                  <a:cubicBezTo>
                    <a:pt x="49932" y="6086"/>
                    <a:pt x="49127" y="6956"/>
                    <a:pt x="49932" y="8695"/>
                  </a:cubicBezTo>
                  <a:cubicBezTo>
                    <a:pt x="50738" y="7826"/>
                    <a:pt x="50738" y="6956"/>
                    <a:pt x="51543" y="6086"/>
                  </a:cubicBezTo>
                  <a:cubicBezTo>
                    <a:pt x="53154" y="5217"/>
                    <a:pt x="53959" y="4347"/>
                    <a:pt x="54765" y="4347"/>
                  </a:cubicBezTo>
                  <a:cubicBezTo>
                    <a:pt x="55570" y="4347"/>
                    <a:pt x="56375" y="4347"/>
                    <a:pt x="56375" y="5217"/>
                  </a:cubicBezTo>
                  <a:cubicBezTo>
                    <a:pt x="57181" y="5217"/>
                    <a:pt x="57181" y="5217"/>
                    <a:pt x="57181" y="5217"/>
                  </a:cubicBezTo>
                  <a:cubicBezTo>
                    <a:pt x="56375" y="6086"/>
                    <a:pt x="56375" y="6086"/>
                    <a:pt x="56375" y="6086"/>
                  </a:cubicBezTo>
                  <a:cubicBezTo>
                    <a:pt x="56375" y="6956"/>
                    <a:pt x="55570" y="6956"/>
                    <a:pt x="55570" y="7826"/>
                  </a:cubicBezTo>
                  <a:cubicBezTo>
                    <a:pt x="54765" y="9565"/>
                    <a:pt x="53959" y="10434"/>
                    <a:pt x="53959" y="13913"/>
                  </a:cubicBezTo>
                  <a:cubicBezTo>
                    <a:pt x="56375" y="13913"/>
                    <a:pt x="57181" y="13043"/>
                    <a:pt x="57986" y="12173"/>
                  </a:cubicBezTo>
                  <a:cubicBezTo>
                    <a:pt x="59597" y="9565"/>
                    <a:pt x="57181" y="4347"/>
                    <a:pt x="56375" y="2608"/>
                  </a:cubicBezTo>
                  <a:cubicBezTo>
                    <a:pt x="56375" y="1739"/>
                    <a:pt x="56375" y="1739"/>
                    <a:pt x="56375" y="1739"/>
                  </a:cubicBezTo>
                  <a:cubicBezTo>
                    <a:pt x="57181" y="1739"/>
                    <a:pt x="57181" y="1739"/>
                    <a:pt x="57181" y="1739"/>
                  </a:cubicBezTo>
                  <a:cubicBezTo>
                    <a:pt x="57181" y="869"/>
                    <a:pt x="57986" y="869"/>
                    <a:pt x="58791" y="869"/>
                  </a:cubicBezTo>
                  <a:cubicBezTo>
                    <a:pt x="58791" y="869"/>
                    <a:pt x="58791" y="869"/>
                    <a:pt x="58791" y="869"/>
                  </a:cubicBezTo>
                  <a:cubicBezTo>
                    <a:pt x="60402" y="869"/>
                    <a:pt x="62013" y="2608"/>
                    <a:pt x="62818" y="4347"/>
                  </a:cubicBezTo>
                  <a:cubicBezTo>
                    <a:pt x="63624" y="6086"/>
                    <a:pt x="63624" y="7826"/>
                    <a:pt x="63624" y="9565"/>
                  </a:cubicBezTo>
                  <a:cubicBezTo>
                    <a:pt x="70872" y="4347"/>
                    <a:pt x="79731" y="1739"/>
                    <a:pt x="88590" y="1739"/>
                  </a:cubicBezTo>
                  <a:cubicBezTo>
                    <a:pt x="105503" y="1739"/>
                    <a:pt x="116778" y="12173"/>
                    <a:pt x="118389" y="28695"/>
                  </a:cubicBezTo>
                  <a:cubicBezTo>
                    <a:pt x="119194" y="39130"/>
                    <a:pt x="114362" y="47826"/>
                    <a:pt x="110335" y="56521"/>
                  </a:cubicBezTo>
                  <a:cubicBezTo>
                    <a:pt x="105503" y="65217"/>
                    <a:pt x="100671" y="73913"/>
                    <a:pt x="101476" y="84347"/>
                  </a:cubicBezTo>
                  <a:cubicBezTo>
                    <a:pt x="102281" y="84347"/>
                    <a:pt x="104697" y="83478"/>
                    <a:pt x="106308" y="82608"/>
                  </a:cubicBezTo>
                  <a:cubicBezTo>
                    <a:pt x="108724" y="80869"/>
                    <a:pt x="111140" y="79130"/>
                    <a:pt x="114362" y="79130"/>
                  </a:cubicBezTo>
                  <a:cubicBezTo>
                    <a:pt x="115973" y="79130"/>
                    <a:pt x="116778" y="80000"/>
                    <a:pt x="118389" y="80869"/>
                  </a:cubicBezTo>
                  <a:cubicBezTo>
                    <a:pt x="118389" y="80869"/>
                    <a:pt x="118389" y="80869"/>
                    <a:pt x="118389" y="80869"/>
                  </a:cubicBezTo>
                  <a:cubicBezTo>
                    <a:pt x="120000" y="83478"/>
                    <a:pt x="120000" y="87826"/>
                    <a:pt x="120000" y="92173"/>
                  </a:cubicBezTo>
                  <a:cubicBezTo>
                    <a:pt x="119194" y="94782"/>
                    <a:pt x="119194" y="97391"/>
                    <a:pt x="120000" y="99130"/>
                  </a:cubicBezTo>
                  <a:cubicBezTo>
                    <a:pt x="120000" y="100000"/>
                    <a:pt x="120000" y="100000"/>
                    <a:pt x="120000" y="100000"/>
                  </a:cubicBezTo>
                  <a:cubicBezTo>
                    <a:pt x="119194" y="100000"/>
                    <a:pt x="119194" y="100000"/>
                    <a:pt x="119194" y="100000"/>
                  </a:cubicBezTo>
                  <a:cubicBezTo>
                    <a:pt x="117583" y="101739"/>
                    <a:pt x="115167" y="102608"/>
                    <a:pt x="113557" y="102608"/>
                  </a:cubicBezTo>
                  <a:cubicBezTo>
                    <a:pt x="110335" y="102608"/>
                    <a:pt x="107919" y="100869"/>
                    <a:pt x="104697" y="99130"/>
                  </a:cubicBezTo>
                  <a:cubicBezTo>
                    <a:pt x="104697" y="100000"/>
                    <a:pt x="104697" y="100000"/>
                    <a:pt x="104697" y="100000"/>
                  </a:cubicBezTo>
                  <a:cubicBezTo>
                    <a:pt x="104697" y="109565"/>
                    <a:pt x="104697" y="118260"/>
                    <a:pt x="113557" y="118260"/>
                  </a:cubicBezTo>
                  <a:cubicBezTo>
                    <a:pt x="113557" y="120000"/>
                    <a:pt x="113557" y="120000"/>
                    <a:pt x="113557" y="120000"/>
                  </a:cubicBezTo>
                  <a:cubicBezTo>
                    <a:pt x="111946" y="120000"/>
                    <a:pt x="111140" y="120000"/>
                    <a:pt x="110335" y="120000"/>
                  </a:cubicBezTo>
                  <a:cubicBezTo>
                    <a:pt x="99060" y="120000"/>
                    <a:pt x="99060" y="108695"/>
                    <a:pt x="99060" y="97391"/>
                  </a:cubicBezTo>
                  <a:cubicBezTo>
                    <a:pt x="99060" y="93913"/>
                    <a:pt x="99060" y="91304"/>
                    <a:pt x="99060" y="88695"/>
                  </a:cubicBezTo>
                  <a:cubicBezTo>
                    <a:pt x="99060" y="86086"/>
                    <a:pt x="98255" y="83478"/>
                    <a:pt x="98255" y="81739"/>
                  </a:cubicBezTo>
                  <a:cubicBezTo>
                    <a:pt x="98255" y="81739"/>
                    <a:pt x="98255" y="81739"/>
                    <a:pt x="98255" y="81739"/>
                  </a:cubicBezTo>
                  <a:cubicBezTo>
                    <a:pt x="98255" y="80869"/>
                    <a:pt x="98255" y="80869"/>
                    <a:pt x="98255" y="80869"/>
                  </a:cubicBezTo>
                  <a:cubicBezTo>
                    <a:pt x="97449" y="80000"/>
                    <a:pt x="97449" y="79130"/>
                    <a:pt x="97449" y="78260"/>
                  </a:cubicBezTo>
                  <a:cubicBezTo>
                    <a:pt x="96644" y="73043"/>
                    <a:pt x="95033" y="67826"/>
                    <a:pt x="96644" y="60869"/>
                  </a:cubicBezTo>
                  <a:cubicBezTo>
                    <a:pt x="98255" y="55652"/>
                    <a:pt x="100671" y="49565"/>
                    <a:pt x="103892" y="44347"/>
                  </a:cubicBezTo>
                  <a:cubicBezTo>
                    <a:pt x="109530" y="33913"/>
                    <a:pt x="115167" y="23478"/>
                    <a:pt x="106308" y="11304"/>
                  </a:cubicBezTo>
                  <a:cubicBezTo>
                    <a:pt x="101476" y="9565"/>
                    <a:pt x="97449" y="8695"/>
                    <a:pt x="92617" y="8695"/>
                  </a:cubicBezTo>
                  <a:cubicBezTo>
                    <a:pt x="83758" y="8695"/>
                    <a:pt x="74899" y="12173"/>
                    <a:pt x="66845" y="15652"/>
                  </a:cubicBezTo>
                  <a:cubicBezTo>
                    <a:pt x="57986" y="19130"/>
                    <a:pt x="49127" y="22608"/>
                    <a:pt x="39463" y="22608"/>
                  </a:cubicBezTo>
                  <a:cubicBezTo>
                    <a:pt x="38657" y="22608"/>
                    <a:pt x="37852" y="22608"/>
                    <a:pt x="36241" y="22608"/>
                  </a:cubicBezTo>
                  <a:cubicBezTo>
                    <a:pt x="32214" y="21739"/>
                    <a:pt x="28187" y="20000"/>
                    <a:pt x="24161" y="19130"/>
                  </a:cubicBezTo>
                  <a:cubicBezTo>
                    <a:pt x="20134" y="16521"/>
                    <a:pt x="15302" y="14782"/>
                    <a:pt x="10469" y="14782"/>
                  </a:cubicBezTo>
                  <a:cubicBezTo>
                    <a:pt x="7248" y="14782"/>
                    <a:pt x="3221" y="16521"/>
                    <a:pt x="805" y="18260"/>
                  </a:cubicBezTo>
                  <a:cubicBezTo>
                    <a:pt x="0" y="17391"/>
                    <a:pt x="0" y="17391"/>
                    <a:pt x="0" y="17391"/>
                  </a:cubicBezTo>
                  <a:cubicBezTo>
                    <a:pt x="4026" y="13043"/>
                    <a:pt x="8859" y="11304"/>
                    <a:pt x="16107" y="11304"/>
                  </a:cubicBezTo>
                  <a:cubicBezTo>
                    <a:pt x="16107" y="11304"/>
                    <a:pt x="16107" y="11304"/>
                    <a:pt x="16107" y="11304"/>
                  </a:cubicBezTo>
                  <a:cubicBezTo>
                    <a:pt x="20939" y="11304"/>
                    <a:pt x="26577" y="12173"/>
                    <a:pt x="31409" y="13043"/>
                  </a:cubicBezTo>
                  <a:cubicBezTo>
                    <a:pt x="37046" y="13913"/>
                    <a:pt x="42684" y="14782"/>
                    <a:pt x="47516" y="14782"/>
                  </a:cubicBezTo>
                  <a:cubicBezTo>
                    <a:pt x="49127" y="13913"/>
                    <a:pt x="48322" y="11304"/>
                    <a:pt x="47516" y="8695"/>
                  </a:cubicBezTo>
                  <a:cubicBezTo>
                    <a:pt x="46711" y="6956"/>
                    <a:pt x="46711" y="6086"/>
                    <a:pt x="46711" y="4347"/>
                  </a:cubicBezTo>
                  <a:cubicBezTo>
                    <a:pt x="46711" y="4347"/>
                    <a:pt x="46711" y="4347"/>
                    <a:pt x="46711" y="4347"/>
                  </a:cubicBezTo>
                  <a:cubicBezTo>
                    <a:pt x="46711" y="3478"/>
                    <a:pt x="46711" y="3478"/>
                    <a:pt x="46711" y="3478"/>
                  </a:cubicBezTo>
                  <a:cubicBezTo>
                    <a:pt x="47516" y="3478"/>
                    <a:pt x="47516" y="2608"/>
                    <a:pt x="48322" y="2608"/>
                  </a:cubicBezTo>
                  <a:cubicBezTo>
                    <a:pt x="49932" y="869"/>
                    <a:pt x="50738" y="0"/>
                    <a:pt x="52348" y="0"/>
                  </a:cubicBezTo>
                  <a:close/>
                  <a:moveTo>
                    <a:pt x="53959" y="1739"/>
                  </a:moveTo>
                  <a:cubicBezTo>
                    <a:pt x="52348" y="869"/>
                    <a:pt x="50738" y="1739"/>
                    <a:pt x="49127" y="3478"/>
                  </a:cubicBezTo>
                  <a:cubicBezTo>
                    <a:pt x="48322" y="3478"/>
                    <a:pt x="48322" y="4347"/>
                    <a:pt x="47516" y="4347"/>
                  </a:cubicBezTo>
                  <a:cubicBezTo>
                    <a:pt x="47516" y="6086"/>
                    <a:pt x="48322" y="6956"/>
                    <a:pt x="48322" y="8695"/>
                  </a:cubicBezTo>
                  <a:cubicBezTo>
                    <a:pt x="48322" y="8695"/>
                    <a:pt x="48322" y="8695"/>
                    <a:pt x="48322" y="8695"/>
                  </a:cubicBezTo>
                  <a:cubicBezTo>
                    <a:pt x="48322" y="6956"/>
                    <a:pt x="48322" y="6086"/>
                    <a:pt x="49127" y="4347"/>
                  </a:cubicBezTo>
                  <a:cubicBezTo>
                    <a:pt x="49932" y="2608"/>
                    <a:pt x="52348" y="2608"/>
                    <a:pt x="53154" y="1739"/>
                  </a:cubicBezTo>
                  <a:cubicBezTo>
                    <a:pt x="53154" y="1739"/>
                    <a:pt x="53959" y="1739"/>
                    <a:pt x="53959" y="1739"/>
                  </a:cubicBezTo>
                  <a:close/>
                  <a:moveTo>
                    <a:pt x="62013" y="12173"/>
                  </a:moveTo>
                  <a:cubicBezTo>
                    <a:pt x="61208" y="11304"/>
                    <a:pt x="61208" y="11304"/>
                    <a:pt x="61208" y="11304"/>
                  </a:cubicBezTo>
                  <a:cubicBezTo>
                    <a:pt x="62818" y="9565"/>
                    <a:pt x="62818" y="6956"/>
                    <a:pt x="62013" y="5217"/>
                  </a:cubicBezTo>
                  <a:cubicBezTo>
                    <a:pt x="60402" y="2608"/>
                    <a:pt x="58791" y="869"/>
                    <a:pt x="57986" y="1739"/>
                  </a:cubicBezTo>
                  <a:cubicBezTo>
                    <a:pt x="58791" y="4347"/>
                    <a:pt x="61208" y="9565"/>
                    <a:pt x="58791" y="13043"/>
                  </a:cubicBezTo>
                  <a:cubicBezTo>
                    <a:pt x="57986" y="13913"/>
                    <a:pt x="56375" y="14782"/>
                    <a:pt x="53959" y="14782"/>
                  </a:cubicBezTo>
                  <a:cubicBezTo>
                    <a:pt x="53154" y="14782"/>
                    <a:pt x="53154" y="14782"/>
                    <a:pt x="53154" y="14782"/>
                  </a:cubicBezTo>
                  <a:cubicBezTo>
                    <a:pt x="53154" y="14782"/>
                    <a:pt x="53154" y="14782"/>
                    <a:pt x="53154" y="14782"/>
                  </a:cubicBezTo>
                  <a:cubicBezTo>
                    <a:pt x="52348" y="10434"/>
                    <a:pt x="53154" y="8695"/>
                    <a:pt x="54765" y="6956"/>
                  </a:cubicBezTo>
                  <a:cubicBezTo>
                    <a:pt x="54765" y="6956"/>
                    <a:pt x="54765" y="6086"/>
                    <a:pt x="55570" y="6086"/>
                  </a:cubicBezTo>
                  <a:cubicBezTo>
                    <a:pt x="55570" y="5217"/>
                    <a:pt x="54765" y="5217"/>
                    <a:pt x="54765" y="5217"/>
                  </a:cubicBezTo>
                  <a:cubicBezTo>
                    <a:pt x="53959" y="5217"/>
                    <a:pt x="53154" y="6086"/>
                    <a:pt x="52348" y="6956"/>
                  </a:cubicBezTo>
                  <a:cubicBezTo>
                    <a:pt x="51543" y="8695"/>
                    <a:pt x="50738" y="9565"/>
                    <a:pt x="49127" y="10434"/>
                  </a:cubicBezTo>
                  <a:cubicBezTo>
                    <a:pt x="49127" y="10434"/>
                    <a:pt x="49127" y="10434"/>
                    <a:pt x="49127" y="10434"/>
                  </a:cubicBezTo>
                  <a:cubicBezTo>
                    <a:pt x="49127" y="12173"/>
                    <a:pt x="49932" y="14782"/>
                    <a:pt x="48322" y="15652"/>
                  </a:cubicBezTo>
                  <a:cubicBezTo>
                    <a:pt x="48322" y="16521"/>
                    <a:pt x="48322" y="16521"/>
                    <a:pt x="48322" y="16521"/>
                  </a:cubicBezTo>
                  <a:cubicBezTo>
                    <a:pt x="48322" y="16521"/>
                    <a:pt x="48322" y="16521"/>
                    <a:pt x="48322" y="16521"/>
                  </a:cubicBezTo>
                  <a:cubicBezTo>
                    <a:pt x="42684" y="15652"/>
                    <a:pt x="37046" y="14782"/>
                    <a:pt x="31409" y="13913"/>
                  </a:cubicBezTo>
                  <a:cubicBezTo>
                    <a:pt x="25771" y="13043"/>
                    <a:pt x="20939" y="12173"/>
                    <a:pt x="16107" y="12173"/>
                  </a:cubicBezTo>
                  <a:cubicBezTo>
                    <a:pt x="16107" y="12173"/>
                    <a:pt x="16107" y="12173"/>
                    <a:pt x="16107" y="12173"/>
                  </a:cubicBezTo>
                  <a:cubicBezTo>
                    <a:pt x="12080" y="12173"/>
                    <a:pt x="8859" y="13043"/>
                    <a:pt x="5637" y="14782"/>
                  </a:cubicBezTo>
                  <a:cubicBezTo>
                    <a:pt x="7248" y="13913"/>
                    <a:pt x="8859" y="13913"/>
                    <a:pt x="10469" y="13913"/>
                  </a:cubicBezTo>
                  <a:cubicBezTo>
                    <a:pt x="14496" y="13913"/>
                    <a:pt x="19328" y="15652"/>
                    <a:pt x="23355" y="16521"/>
                  </a:cubicBezTo>
                  <a:cubicBezTo>
                    <a:pt x="24966" y="16521"/>
                    <a:pt x="24966" y="16521"/>
                    <a:pt x="24966" y="16521"/>
                  </a:cubicBezTo>
                  <a:cubicBezTo>
                    <a:pt x="27382" y="15652"/>
                    <a:pt x="29798" y="14782"/>
                    <a:pt x="32214" y="14782"/>
                  </a:cubicBezTo>
                  <a:cubicBezTo>
                    <a:pt x="32214" y="14782"/>
                    <a:pt x="32214" y="14782"/>
                    <a:pt x="32214" y="14782"/>
                  </a:cubicBezTo>
                  <a:cubicBezTo>
                    <a:pt x="36241" y="14782"/>
                    <a:pt x="39463" y="15652"/>
                    <a:pt x="43489" y="16521"/>
                  </a:cubicBezTo>
                  <a:cubicBezTo>
                    <a:pt x="44295" y="16521"/>
                    <a:pt x="45906" y="17391"/>
                    <a:pt x="46711" y="17391"/>
                  </a:cubicBezTo>
                  <a:cubicBezTo>
                    <a:pt x="48322" y="17391"/>
                    <a:pt x="48322" y="17391"/>
                    <a:pt x="48322" y="17391"/>
                  </a:cubicBezTo>
                  <a:cubicBezTo>
                    <a:pt x="47516" y="18260"/>
                    <a:pt x="47516" y="18260"/>
                    <a:pt x="47516" y="18260"/>
                  </a:cubicBezTo>
                  <a:cubicBezTo>
                    <a:pt x="45100" y="20000"/>
                    <a:pt x="42684" y="20869"/>
                    <a:pt x="40268" y="20869"/>
                  </a:cubicBezTo>
                  <a:cubicBezTo>
                    <a:pt x="37852" y="20869"/>
                    <a:pt x="34630" y="20000"/>
                    <a:pt x="32214" y="19130"/>
                  </a:cubicBezTo>
                  <a:cubicBezTo>
                    <a:pt x="29798" y="18260"/>
                    <a:pt x="27382" y="17391"/>
                    <a:pt x="24966" y="17391"/>
                  </a:cubicBezTo>
                  <a:cubicBezTo>
                    <a:pt x="24161" y="17391"/>
                    <a:pt x="24161" y="17391"/>
                    <a:pt x="24161" y="17391"/>
                  </a:cubicBezTo>
                  <a:cubicBezTo>
                    <a:pt x="24161" y="17391"/>
                    <a:pt x="24966" y="17391"/>
                    <a:pt x="24966" y="17391"/>
                  </a:cubicBezTo>
                  <a:cubicBezTo>
                    <a:pt x="28993" y="19130"/>
                    <a:pt x="33020" y="20869"/>
                    <a:pt x="37046" y="20869"/>
                  </a:cubicBezTo>
                  <a:cubicBezTo>
                    <a:pt x="37852" y="20869"/>
                    <a:pt x="38657" y="20869"/>
                    <a:pt x="39463" y="20869"/>
                  </a:cubicBezTo>
                  <a:cubicBezTo>
                    <a:pt x="49127" y="20869"/>
                    <a:pt x="57986" y="17391"/>
                    <a:pt x="66040" y="13913"/>
                  </a:cubicBezTo>
                  <a:cubicBezTo>
                    <a:pt x="67651" y="13913"/>
                    <a:pt x="69261" y="13043"/>
                    <a:pt x="70872" y="12173"/>
                  </a:cubicBezTo>
                  <a:cubicBezTo>
                    <a:pt x="70872" y="12173"/>
                    <a:pt x="70872" y="12173"/>
                    <a:pt x="70872" y="12173"/>
                  </a:cubicBezTo>
                  <a:cubicBezTo>
                    <a:pt x="70067" y="11304"/>
                    <a:pt x="70067" y="10434"/>
                    <a:pt x="70067" y="10434"/>
                  </a:cubicBezTo>
                  <a:cubicBezTo>
                    <a:pt x="70872" y="8695"/>
                    <a:pt x="73288" y="7826"/>
                    <a:pt x="75704" y="6086"/>
                  </a:cubicBezTo>
                  <a:cubicBezTo>
                    <a:pt x="78120" y="6086"/>
                    <a:pt x="79731" y="5217"/>
                    <a:pt x="80536" y="4347"/>
                  </a:cubicBezTo>
                  <a:cubicBezTo>
                    <a:pt x="81342" y="3478"/>
                    <a:pt x="81342" y="3478"/>
                    <a:pt x="81342" y="3478"/>
                  </a:cubicBezTo>
                  <a:cubicBezTo>
                    <a:pt x="74093" y="5217"/>
                    <a:pt x="67651" y="7826"/>
                    <a:pt x="62013" y="12173"/>
                  </a:cubicBezTo>
                  <a:close/>
                  <a:moveTo>
                    <a:pt x="101476" y="85217"/>
                  </a:moveTo>
                  <a:cubicBezTo>
                    <a:pt x="101476" y="85217"/>
                    <a:pt x="100671" y="85217"/>
                    <a:pt x="100671" y="85217"/>
                  </a:cubicBezTo>
                  <a:cubicBezTo>
                    <a:pt x="99865" y="85217"/>
                    <a:pt x="99865" y="85217"/>
                    <a:pt x="99865" y="85217"/>
                  </a:cubicBezTo>
                  <a:cubicBezTo>
                    <a:pt x="99865" y="84347"/>
                    <a:pt x="99865" y="84347"/>
                    <a:pt x="99865" y="84347"/>
                  </a:cubicBezTo>
                  <a:cubicBezTo>
                    <a:pt x="99060" y="73913"/>
                    <a:pt x="103892" y="64347"/>
                    <a:pt x="108724" y="55652"/>
                  </a:cubicBezTo>
                  <a:cubicBezTo>
                    <a:pt x="113557" y="46956"/>
                    <a:pt x="118389" y="39130"/>
                    <a:pt x="117583" y="29565"/>
                  </a:cubicBezTo>
                  <a:cubicBezTo>
                    <a:pt x="115973" y="13043"/>
                    <a:pt x="104697" y="3478"/>
                    <a:pt x="88590" y="3478"/>
                  </a:cubicBezTo>
                  <a:cubicBezTo>
                    <a:pt x="86174" y="3478"/>
                    <a:pt x="83758" y="3478"/>
                    <a:pt x="81342" y="3478"/>
                  </a:cubicBezTo>
                  <a:cubicBezTo>
                    <a:pt x="82147" y="4347"/>
                    <a:pt x="82147" y="4347"/>
                    <a:pt x="82147" y="4347"/>
                  </a:cubicBezTo>
                  <a:cubicBezTo>
                    <a:pt x="82147" y="5217"/>
                    <a:pt x="82147" y="5217"/>
                    <a:pt x="82147" y="6086"/>
                  </a:cubicBezTo>
                  <a:cubicBezTo>
                    <a:pt x="81342" y="7826"/>
                    <a:pt x="79731" y="8695"/>
                    <a:pt x="77315" y="9565"/>
                  </a:cubicBezTo>
                  <a:cubicBezTo>
                    <a:pt x="74899" y="9565"/>
                    <a:pt x="72483" y="10434"/>
                    <a:pt x="71677" y="12173"/>
                  </a:cubicBezTo>
                  <a:cubicBezTo>
                    <a:pt x="78120" y="9565"/>
                    <a:pt x="85369" y="6956"/>
                    <a:pt x="92617" y="6956"/>
                  </a:cubicBezTo>
                  <a:cubicBezTo>
                    <a:pt x="97449" y="6956"/>
                    <a:pt x="102281" y="7826"/>
                    <a:pt x="106308" y="10434"/>
                  </a:cubicBezTo>
                  <a:cubicBezTo>
                    <a:pt x="107114" y="10434"/>
                    <a:pt x="107114" y="10434"/>
                    <a:pt x="107114" y="10434"/>
                  </a:cubicBezTo>
                  <a:cubicBezTo>
                    <a:pt x="107114" y="10434"/>
                    <a:pt x="107114" y="10434"/>
                    <a:pt x="107114" y="10434"/>
                  </a:cubicBezTo>
                  <a:cubicBezTo>
                    <a:pt x="116778" y="23478"/>
                    <a:pt x="110335" y="34782"/>
                    <a:pt x="104697" y="45217"/>
                  </a:cubicBezTo>
                  <a:cubicBezTo>
                    <a:pt x="101476" y="50434"/>
                    <a:pt x="99060" y="55652"/>
                    <a:pt x="98255" y="61739"/>
                  </a:cubicBezTo>
                  <a:cubicBezTo>
                    <a:pt x="96644" y="66086"/>
                    <a:pt x="97449" y="69565"/>
                    <a:pt x="97449" y="73043"/>
                  </a:cubicBezTo>
                  <a:cubicBezTo>
                    <a:pt x="98255" y="62608"/>
                    <a:pt x="101476" y="54782"/>
                    <a:pt x="105503" y="47826"/>
                  </a:cubicBezTo>
                  <a:cubicBezTo>
                    <a:pt x="108724" y="40869"/>
                    <a:pt x="111946" y="33913"/>
                    <a:pt x="112751" y="24347"/>
                  </a:cubicBezTo>
                  <a:cubicBezTo>
                    <a:pt x="111946" y="23478"/>
                    <a:pt x="111140" y="21739"/>
                    <a:pt x="111946" y="20869"/>
                  </a:cubicBezTo>
                  <a:cubicBezTo>
                    <a:pt x="111946" y="20869"/>
                    <a:pt x="111946" y="20869"/>
                    <a:pt x="112751" y="20869"/>
                  </a:cubicBezTo>
                  <a:cubicBezTo>
                    <a:pt x="112751" y="20869"/>
                    <a:pt x="112751" y="20869"/>
                    <a:pt x="112751" y="20869"/>
                  </a:cubicBezTo>
                  <a:cubicBezTo>
                    <a:pt x="113557" y="20869"/>
                    <a:pt x="114362" y="20869"/>
                    <a:pt x="115167" y="22608"/>
                  </a:cubicBezTo>
                  <a:cubicBezTo>
                    <a:pt x="115167" y="22608"/>
                    <a:pt x="115167" y="22608"/>
                    <a:pt x="115167" y="22608"/>
                  </a:cubicBezTo>
                  <a:cubicBezTo>
                    <a:pt x="116778" y="37391"/>
                    <a:pt x="111946" y="47826"/>
                    <a:pt x="107114" y="57391"/>
                  </a:cubicBezTo>
                  <a:cubicBezTo>
                    <a:pt x="103892" y="63478"/>
                    <a:pt x="100671" y="70434"/>
                    <a:pt x="99060" y="77391"/>
                  </a:cubicBezTo>
                  <a:cubicBezTo>
                    <a:pt x="99060" y="78260"/>
                    <a:pt x="99060" y="78260"/>
                    <a:pt x="99060" y="78260"/>
                  </a:cubicBezTo>
                  <a:cubicBezTo>
                    <a:pt x="99060" y="81739"/>
                    <a:pt x="99865" y="84347"/>
                    <a:pt x="99865" y="88695"/>
                  </a:cubicBezTo>
                  <a:cubicBezTo>
                    <a:pt x="100671" y="91304"/>
                    <a:pt x="100671" y="93913"/>
                    <a:pt x="100671" y="97391"/>
                  </a:cubicBezTo>
                  <a:cubicBezTo>
                    <a:pt x="100671" y="107826"/>
                    <a:pt x="100671" y="117391"/>
                    <a:pt x="108724" y="119130"/>
                  </a:cubicBezTo>
                  <a:cubicBezTo>
                    <a:pt x="103892" y="115652"/>
                    <a:pt x="103892" y="107826"/>
                    <a:pt x="103892" y="100000"/>
                  </a:cubicBezTo>
                  <a:cubicBezTo>
                    <a:pt x="103892" y="97391"/>
                    <a:pt x="103892" y="97391"/>
                    <a:pt x="103892" y="97391"/>
                  </a:cubicBezTo>
                  <a:cubicBezTo>
                    <a:pt x="104697" y="97391"/>
                    <a:pt x="104697" y="97391"/>
                    <a:pt x="104697" y="97391"/>
                  </a:cubicBezTo>
                  <a:cubicBezTo>
                    <a:pt x="107114" y="100000"/>
                    <a:pt x="110335" y="100869"/>
                    <a:pt x="113557" y="100869"/>
                  </a:cubicBezTo>
                  <a:cubicBezTo>
                    <a:pt x="115167" y="100869"/>
                    <a:pt x="116778" y="100000"/>
                    <a:pt x="118389" y="99130"/>
                  </a:cubicBezTo>
                  <a:cubicBezTo>
                    <a:pt x="118389" y="97391"/>
                    <a:pt x="118389" y="94782"/>
                    <a:pt x="118389" y="92173"/>
                  </a:cubicBezTo>
                  <a:cubicBezTo>
                    <a:pt x="118389" y="89565"/>
                    <a:pt x="118389" y="86956"/>
                    <a:pt x="118389" y="85217"/>
                  </a:cubicBezTo>
                  <a:cubicBezTo>
                    <a:pt x="118389" y="85217"/>
                    <a:pt x="118389" y="85217"/>
                    <a:pt x="118389" y="85217"/>
                  </a:cubicBezTo>
                  <a:cubicBezTo>
                    <a:pt x="117583" y="86086"/>
                    <a:pt x="116778" y="86086"/>
                    <a:pt x="115973" y="86086"/>
                  </a:cubicBezTo>
                  <a:cubicBezTo>
                    <a:pt x="115167" y="86086"/>
                    <a:pt x="114362" y="86086"/>
                    <a:pt x="113557" y="86086"/>
                  </a:cubicBezTo>
                  <a:cubicBezTo>
                    <a:pt x="111140" y="85217"/>
                    <a:pt x="109530" y="84347"/>
                    <a:pt x="107919" y="85217"/>
                  </a:cubicBezTo>
                  <a:cubicBezTo>
                    <a:pt x="105503" y="86086"/>
                    <a:pt x="105503" y="86086"/>
                    <a:pt x="105503" y="86086"/>
                  </a:cubicBezTo>
                  <a:cubicBezTo>
                    <a:pt x="107114" y="84347"/>
                    <a:pt x="107114" y="84347"/>
                    <a:pt x="107114" y="84347"/>
                  </a:cubicBezTo>
                  <a:cubicBezTo>
                    <a:pt x="110335" y="80869"/>
                    <a:pt x="114362" y="80869"/>
                    <a:pt x="118389" y="84347"/>
                  </a:cubicBezTo>
                  <a:cubicBezTo>
                    <a:pt x="118389" y="84347"/>
                    <a:pt x="118389" y="84347"/>
                    <a:pt x="118389" y="84347"/>
                  </a:cubicBezTo>
                  <a:cubicBezTo>
                    <a:pt x="118389" y="83478"/>
                    <a:pt x="117583" y="82608"/>
                    <a:pt x="117583" y="81739"/>
                  </a:cubicBezTo>
                  <a:cubicBezTo>
                    <a:pt x="116778" y="80869"/>
                    <a:pt x="115167" y="80869"/>
                    <a:pt x="114362" y="80869"/>
                  </a:cubicBezTo>
                  <a:cubicBezTo>
                    <a:pt x="111946" y="80869"/>
                    <a:pt x="109530" y="81739"/>
                    <a:pt x="107114" y="83478"/>
                  </a:cubicBezTo>
                  <a:cubicBezTo>
                    <a:pt x="104697" y="84347"/>
                    <a:pt x="103087" y="85217"/>
                    <a:pt x="101476" y="85217"/>
                  </a:cubicBezTo>
                  <a:close/>
                  <a:moveTo>
                    <a:pt x="70872" y="10434"/>
                  </a:moveTo>
                  <a:cubicBezTo>
                    <a:pt x="72483" y="9565"/>
                    <a:pt x="74899" y="8695"/>
                    <a:pt x="76510" y="7826"/>
                  </a:cubicBezTo>
                  <a:cubicBezTo>
                    <a:pt x="78926" y="6956"/>
                    <a:pt x="80536" y="6956"/>
                    <a:pt x="81342" y="6086"/>
                  </a:cubicBezTo>
                  <a:cubicBezTo>
                    <a:pt x="81342" y="6086"/>
                    <a:pt x="81342" y="5217"/>
                    <a:pt x="81342" y="5217"/>
                  </a:cubicBezTo>
                  <a:cubicBezTo>
                    <a:pt x="79731" y="6086"/>
                    <a:pt x="78120" y="6956"/>
                    <a:pt x="76510" y="7826"/>
                  </a:cubicBezTo>
                  <a:cubicBezTo>
                    <a:pt x="74093" y="8695"/>
                    <a:pt x="71677" y="9565"/>
                    <a:pt x="70872" y="10434"/>
                  </a:cubicBezTo>
                  <a:close/>
                  <a:moveTo>
                    <a:pt x="45100" y="18260"/>
                  </a:moveTo>
                  <a:cubicBezTo>
                    <a:pt x="44295" y="18260"/>
                    <a:pt x="43489" y="18260"/>
                    <a:pt x="42684" y="17391"/>
                  </a:cubicBezTo>
                  <a:cubicBezTo>
                    <a:pt x="39463" y="16521"/>
                    <a:pt x="36241" y="16521"/>
                    <a:pt x="32214" y="16521"/>
                  </a:cubicBezTo>
                  <a:cubicBezTo>
                    <a:pt x="31409" y="16521"/>
                    <a:pt x="29798" y="16521"/>
                    <a:pt x="28187" y="16521"/>
                  </a:cubicBezTo>
                  <a:cubicBezTo>
                    <a:pt x="29798" y="17391"/>
                    <a:pt x="30604" y="17391"/>
                    <a:pt x="32214" y="17391"/>
                  </a:cubicBezTo>
                  <a:cubicBezTo>
                    <a:pt x="35436" y="18260"/>
                    <a:pt x="37852" y="19130"/>
                    <a:pt x="40268" y="19130"/>
                  </a:cubicBezTo>
                  <a:cubicBezTo>
                    <a:pt x="41879" y="19130"/>
                    <a:pt x="43489" y="19130"/>
                    <a:pt x="45100" y="18260"/>
                  </a:cubicBezTo>
                  <a:close/>
                  <a:moveTo>
                    <a:pt x="113557" y="23478"/>
                  </a:moveTo>
                  <a:cubicBezTo>
                    <a:pt x="113557" y="22608"/>
                    <a:pt x="113557" y="22608"/>
                    <a:pt x="112751" y="21739"/>
                  </a:cubicBezTo>
                  <a:cubicBezTo>
                    <a:pt x="113557" y="22608"/>
                    <a:pt x="113557" y="23478"/>
                    <a:pt x="113557" y="23478"/>
                  </a:cubicBezTo>
                  <a:cubicBezTo>
                    <a:pt x="113557" y="24347"/>
                    <a:pt x="113557" y="24347"/>
                    <a:pt x="113557" y="24347"/>
                  </a:cubicBezTo>
                  <a:cubicBezTo>
                    <a:pt x="113557" y="24347"/>
                    <a:pt x="113557" y="24347"/>
                    <a:pt x="113557" y="24347"/>
                  </a:cubicBezTo>
                  <a:cubicBezTo>
                    <a:pt x="113557" y="34782"/>
                    <a:pt x="109530" y="41739"/>
                    <a:pt x="106308" y="48695"/>
                  </a:cubicBezTo>
                  <a:cubicBezTo>
                    <a:pt x="103087" y="55652"/>
                    <a:pt x="99060" y="62608"/>
                    <a:pt x="99060" y="73043"/>
                  </a:cubicBezTo>
                  <a:cubicBezTo>
                    <a:pt x="100671" y="66956"/>
                    <a:pt x="103087" y="61739"/>
                    <a:pt x="105503" y="57391"/>
                  </a:cubicBezTo>
                  <a:cubicBezTo>
                    <a:pt x="111140" y="46956"/>
                    <a:pt x="115973" y="37391"/>
                    <a:pt x="113557" y="23478"/>
                  </a:cubicBezTo>
                  <a:close/>
                  <a:moveTo>
                    <a:pt x="116778" y="85217"/>
                  </a:moveTo>
                  <a:cubicBezTo>
                    <a:pt x="114362" y="82608"/>
                    <a:pt x="111946" y="82608"/>
                    <a:pt x="109530" y="83478"/>
                  </a:cubicBezTo>
                  <a:cubicBezTo>
                    <a:pt x="111140" y="83478"/>
                    <a:pt x="112751" y="84347"/>
                    <a:pt x="113557" y="84347"/>
                  </a:cubicBezTo>
                  <a:cubicBezTo>
                    <a:pt x="115167" y="85217"/>
                    <a:pt x="115973" y="85217"/>
                    <a:pt x="116778" y="85217"/>
                  </a:cubicBezTo>
                  <a:close/>
                  <a:moveTo>
                    <a:pt x="106308" y="86956"/>
                  </a:moveTo>
                  <a:cubicBezTo>
                    <a:pt x="114362" y="86956"/>
                    <a:pt x="114362" y="86956"/>
                    <a:pt x="114362" y="86956"/>
                  </a:cubicBezTo>
                  <a:cubicBezTo>
                    <a:pt x="115167" y="86956"/>
                    <a:pt x="115167" y="86956"/>
                    <a:pt x="115167" y="86956"/>
                  </a:cubicBezTo>
                  <a:cubicBezTo>
                    <a:pt x="117583" y="88695"/>
                    <a:pt x="117583" y="93913"/>
                    <a:pt x="117583" y="98260"/>
                  </a:cubicBezTo>
                  <a:cubicBezTo>
                    <a:pt x="117583" y="99130"/>
                    <a:pt x="117583" y="99130"/>
                    <a:pt x="117583" y="99130"/>
                  </a:cubicBezTo>
                  <a:cubicBezTo>
                    <a:pt x="116778" y="99130"/>
                    <a:pt x="116778" y="99130"/>
                    <a:pt x="116778" y="99130"/>
                  </a:cubicBezTo>
                  <a:cubicBezTo>
                    <a:pt x="111140" y="100000"/>
                    <a:pt x="106308" y="97391"/>
                    <a:pt x="104697" y="93913"/>
                  </a:cubicBezTo>
                  <a:cubicBezTo>
                    <a:pt x="103892" y="91304"/>
                    <a:pt x="103892" y="88695"/>
                    <a:pt x="106308" y="86956"/>
                  </a:cubicBezTo>
                  <a:close/>
                  <a:moveTo>
                    <a:pt x="114362" y="87826"/>
                  </a:moveTo>
                  <a:cubicBezTo>
                    <a:pt x="107114" y="87826"/>
                    <a:pt x="107114" y="87826"/>
                    <a:pt x="107114" y="87826"/>
                  </a:cubicBezTo>
                  <a:cubicBezTo>
                    <a:pt x="105503" y="89565"/>
                    <a:pt x="104697" y="91304"/>
                    <a:pt x="105503" y="93043"/>
                  </a:cubicBezTo>
                  <a:cubicBezTo>
                    <a:pt x="107114" y="96521"/>
                    <a:pt x="111140" y="98260"/>
                    <a:pt x="115973" y="97391"/>
                  </a:cubicBezTo>
                  <a:cubicBezTo>
                    <a:pt x="116778" y="92173"/>
                    <a:pt x="115973" y="89565"/>
                    <a:pt x="114362" y="87826"/>
                  </a:cubicBezTo>
                  <a:close/>
                </a:path>
              </a:pathLst>
            </a:custGeom>
            <a:solidFill>
              <a:srgbClr val="4D290A"/>
            </a:solidFill>
            <a:ln>
              <a:noFill/>
            </a:ln>
          </p:spPr>
          <p:txBody>
            <a:bodyPr anchorCtr="0" anchor="t" bIns="45700" lIns="91425" rIns="91425" tIns="45700">
              <a:noAutofit/>
            </a:bodyPr>
            <a:lstStyle/>
            <a:p>
              <a:pPr indent="0" lvl="0" marL="0" marR="0" rtl="0" algn="l">
                <a:spcBef>
                  <a:spcPts val="0"/>
                </a:spcBef>
                <a:buNone/>
              </a:pPr>
              <a:r>
                <a:t/>
              </a:r>
              <a:endParaRPr sz="1800">
                <a:solidFill>
                  <a:schemeClr val="dk1"/>
                </a:solidFill>
                <a:latin typeface="Quattrocento Sans"/>
                <a:ea typeface="Quattrocento Sans"/>
                <a:cs typeface="Quattrocento Sans"/>
                <a:sym typeface="Quattrocento Sans"/>
              </a:endParaRPr>
            </a:p>
          </p:txBody>
        </p:sp>
        <p:sp>
          <p:nvSpPr>
            <p:cNvPr id="63" name="Shape 63"/>
            <p:cNvSpPr/>
            <p:nvPr/>
          </p:nvSpPr>
          <p:spPr>
            <a:xfrm>
              <a:off x="4205287" y="5753100"/>
              <a:ext cx="303300" cy="344400"/>
            </a:xfrm>
            <a:custGeom>
              <a:pathLst>
                <a:path extrusionOk="0" h="120000" w="120000">
                  <a:moveTo>
                    <a:pt x="41777" y="104313"/>
                  </a:moveTo>
                  <a:cubicBezTo>
                    <a:pt x="55111" y="104313"/>
                    <a:pt x="67555" y="93333"/>
                    <a:pt x="80888" y="89411"/>
                  </a:cubicBezTo>
                  <a:cubicBezTo>
                    <a:pt x="72888" y="94117"/>
                    <a:pt x="56000" y="105098"/>
                    <a:pt x="41777" y="108235"/>
                  </a:cubicBezTo>
                  <a:cubicBezTo>
                    <a:pt x="24888" y="112156"/>
                    <a:pt x="0" y="112941"/>
                    <a:pt x="0" y="97254"/>
                  </a:cubicBezTo>
                  <a:cubicBezTo>
                    <a:pt x="5333" y="96470"/>
                    <a:pt x="888" y="103529"/>
                    <a:pt x="3555" y="104313"/>
                  </a:cubicBezTo>
                  <a:cubicBezTo>
                    <a:pt x="33777" y="116078"/>
                    <a:pt x="57777" y="88627"/>
                    <a:pt x="86222" y="85490"/>
                  </a:cubicBezTo>
                  <a:cubicBezTo>
                    <a:pt x="87111" y="81568"/>
                    <a:pt x="88888" y="78431"/>
                    <a:pt x="88888" y="73725"/>
                  </a:cubicBezTo>
                  <a:cubicBezTo>
                    <a:pt x="96888" y="66666"/>
                    <a:pt x="116444" y="36078"/>
                    <a:pt x="111111" y="17254"/>
                  </a:cubicBezTo>
                  <a:cubicBezTo>
                    <a:pt x="109333" y="9411"/>
                    <a:pt x="96888" y="0"/>
                    <a:pt x="89777" y="11764"/>
                  </a:cubicBezTo>
                  <a:cubicBezTo>
                    <a:pt x="86222" y="7058"/>
                    <a:pt x="95111" y="3137"/>
                    <a:pt x="101333" y="3921"/>
                  </a:cubicBezTo>
                  <a:cubicBezTo>
                    <a:pt x="111111" y="4705"/>
                    <a:pt x="116444" y="14117"/>
                    <a:pt x="117333" y="23529"/>
                  </a:cubicBezTo>
                  <a:cubicBezTo>
                    <a:pt x="120000" y="43921"/>
                    <a:pt x="98666" y="70588"/>
                    <a:pt x="95111" y="83137"/>
                  </a:cubicBezTo>
                  <a:cubicBezTo>
                    <a:pt x="118222" y="82352"/>
                    <a:pt x="112000" y="120000"/>
                    <a:pt x="88888" y="107450"/>
                  </a:cubicBezTo>
                  <a:cubicBezTo>
                    <a:pt x="86222" y="101960"/>
                    <a:pt x="87111" y="94117"/>
                    <a:pt x="84444" y="88627"/>
                  </a:cubicBezTo>
                  <a:cubicBezTo>
                    <a:pt x="69333" y="88627"/>
                    <a:pt x="56000" y="99607"/>
                    <a:pt x="41777" y="104313"/>
                  </a:cubicBezTo>
                  <a:close/>
                  <a:moveTo>
                    <a:pt x="90666" y="83921"/>
                  </a:moveTo>
                  <a:cubicBezTo>
                    <a:pt x="99555" y="65882"/>
                    <a:pt x="115555" y="49411"/>
                    <a:pt x="113777" y="28235"/>
                  </a:cubicBezTo>
                  <a:cubicBezTo>
                    <a:pt x="112000" y="50980"/>
                    <a:pt x="93333" y="65098"/>
                    <a:pt x="90666" y="83921"/>
                  </a:cubicBezTo>
                  <a:close/>
                  <a:moveTo>
                    <a:pt x="101333" y="86274"/>
                  </a:moveTo>
                  <a:cubicBezTo>
                    <a:pt x="104000" y="92549"/>
                    <a:pt x="107555" y="94901"/>
                    <a:pt x="104888" y="100392"/>
                  </a:cubicBezTo>
                  <a:cubicBezTo>
                    <a:pt x="113777" y="98039"/>
                    <a:pt x="105777" y="87843"/>
                    <a:pt x="101333" y="86274"/>
                  </a:cubicBezTo>
                  <a:close/>
                  <a:moveTo>
                    <a:pt x="92444" y="86274"/>
                  </a:moveTo>
                  <a:cubicBezTo>
                    <a:pt x="88888" y="89411"/>
                    <a:pt x="88888" y="98039"/>
                    <a:pt x="90666" y="102745"/>
                  </a:cubicBezTo>
                  <a:cubicBezTo>
                    <a:pt x="96000" y="103529"/>
                    <a:pt x="97777" y="105882"/>
                    <a:pt x="102222" y="104313"/>
                  </a:cubicBezTo>
                  <a:cubicBezTo>
                    <a:pt x="106666" y="94901"/>
                    <a:pt x="101333" y="87058"/>
                    <a:pt x="92444" y="86274"/>
                  </a:cubicBezTo>
                  <a:close/>
                </a:path>
              </a:pathLst>
            </a:custGeom>
            <a:solidFill>
              <a:srgbClr val="4D290A"/>
            </a:solidFill>
            <a:ln>
              <a:noFill/>
            </a:ln>
          </p:spPr>
          <p:txBody>
            <a:bodyPr anchorCtr="0" anchor="t" bIns="45700" lIns="91425" rIns="91425" tIns="45700">
              <a:noAutofit/>
            </a:bodyPr>
            <a:lstStyle/>
            <a:p>
              <a:pPr indent="0" lvl="0" marL="0" marR="0" rtl="0" algn="l">
                <a:spcBef>
                  <a:spcPts val="0"/>
                </a:spcBef>
                <a:buNone/>
              </a:pPr>
              <a:r>
                <a:t/>
              </a:r>
              <a:endParaRPr sz="1800">
                <a:solidFill>
                  <a:schemeClr val="dk1"/>
                </a:solidFill>
                <a:latin typeface="Quattrocento Sans"/>
                <a:ea typeface="Quattrocento Sans"/>
                <a:cs typeface="Quattrocento Sans"/>
                <a:sym typeface="Quattrocento Sans"/>
              </a:endParaRPr>
            </a:p>
          </p:txBody>
        </p:sp>
        <p:sp>
          <p:nvSpPr>
            <p:cNvPr id="64" name="Shape 64"/>
            <p:cNvSpPr/>
            <p:nvPr/>
          </p:nvSpPr>
          <p:spPr>
            <a:xfrm>
              <a:off x="4202112" y="5762625"/>
              <a:ext cx="306300" cy="311100"/>
            </a:xfrm>
            <a:custGeom>
              <a:pathLst>
                <a:path extrusionOk="0" h="120000" w="120000">
                  <a:moveTo>
                    <a:pt x="22941" y="120000"/>
                  </a:moveTo>
                  <a:cubicBezTo>
                    <a:pt x="14117" y="120000"/>
                    <a:pt x="7941" y="118260"/>
                    <a:pt x="4411" y="113913"/>
                  </a:cubicBezTo>
                  <a:cubicBezTo>
                    <a:pt x="1764" y="112173"/>
                    <a:pt x="0" y="108695"/>
                    <a:pt x="0" y="104347"/>
                  </a:cubicBezTo>
                  <a:cubicBezTo>
                    <a:pt x="0" y="104347"/>
                    <a:pt x="0" y="104347"/>
                    <a:pt x="0" y="104347"/>
                  </a:cubicBezTo>
                  <a:cubicBezTo>
                    <a:pt x="882" y="103478"/>
                    <a:pt x="882" y="103478"/>
                    <a:pt x="882" y="103478"/>
                  </a:cubicBezTo>
                  <a:cubicBezTo>
                    <a:pt x="1764" y="103478"/>
                    <a:pt x="2647" y="103478"/>
                    <a:pt x="3529" y="104347"/>
                  </a:cubicBezTo>
                  <a:cubicBezTo>
                    <a:pt x="4411" y="105217"/>
                    <a:pt x="4411" y="106956"/>
                    <a:pt x="4411" y="107826"/>
                  </a:cubicBezTo>
                  <a:cubicBezTo>
                    <a:pt x="4411" y="109565"/>
                    <a:pt x="4411" y="111304"/>
                    <a:pt x="5294" y="111304"/>
                  </a:cubicBezTo>
                  <a:cubicBezTo>
                    <a:pt x="9705" y="113913"/>
                    <a:pt x="15000" y="114782"/>
                    <a:pt x="20294" y="114782"/>
                  </a:cubicBezTo>
                  <a:cubicBezTo>
                    <a:pt x="32647" y="114782"/>
                    <a:pt x="43235" y="108695"/>
                    <a:pt x="55588" y="102608"/>
                  </a:cubicBezTo>
                  <a:cubicBezTo>
                    <a:pt x="65294" y="97391"/>
                    <a:pt x="75000" y="92173"/>
                    <a:pt x="85588" y="90434"/>
                  </a:cubicBezTo>
                  <a:cubicBezTo>
                    <a:pt x="85588" y="90434"/>
                    <a:pt x="85588" y="90434"/>
                    <a:pt x="85588" y="90434"/>
                  </a:cubicBezTo>
                  <a:cubicBezTo>
                    <a:pt x="87352" y="86956"/>
                    <a:pt x="88235" y="83478"/>
                    <a:pt x="88235" y="78260"/>
                  </a:cubicBezTo>
                  <a:cubicBezTo>
                    <a:pt x="88235" y="78260"/>
                    <a:pt x="88235" y="78260"/>
                    <a:pt x="88235" y="78260"/>
                  </a:cubicBezTo>
                  <a:cubicBezTo>
                    <a:pt x="88235" y="78260"/>
                    <a:pt x="88235" y="78260"/>
                    <a:pt x="88235" y="78260"/>
                  </a:cubicBezTo>
                  <a:cubicBezTo>
                    <a:pt x="96176" y="70434"/>
                    <a:pt x="116470" y="36521"/>
                    <a:pt x="110294" y="15652"/>
                  </a:cubicBezTo>
                  <a:cubicBezTo>
                    <a:pt x="109411" y="10434"/>
                    <a:pt x="103235" y="3478"/>
                    <a:pt x="97941" y="3478"/>
                  </a:cubicBezTo>
                  <a:cubicBezTo>
                    <a:pt x="95294" y="3478"/>
                    <a:pt x="92647" y="6086"/>
                    <a:pt x="90882" y="9565"/>
                  </a:cubicBezTo>
                  <a:cubicBezTo>
                    <a:pt x="90000" y="10434"/>
                    <a:pt x="90000" y="10434"/>
                    <a:pt x="90000" y="10434"/>
                  </a:cubicBezTo>
                  <a:cubicBezTo>
                    <a:pt x="89117" y="9565"/>
                    <a:pt x="89117" y="9565"/>
                    <a:pt x="89117" y="9565"/>
                  </a:cubicBezTo>
                  <a:cubicBezTo>
                    <a:pt x="88235" y="7826"/>
                    <a:pt x="88235" y="6956"/>
                    <a:pt x="89117" y="5217"/>
                  </a:cubicBezTo>
                  <a:cubicBezTo>
                    <a:pt x="90882" y="1739"/>
                    <a:pt x="96176" y="0"/>
                    <a:pt x="100588" y="0"/>
                  </a:cubicBezTo>
                  <a:cubicBezTo>
                    <a:pt x="100588" y="0"/>
                    <a:pt x="100588" y="0"/>
                    <a:pt x="101470" y="0"/>
                  </a:cubicBezTo>
                  <a:cubicBezTo>
                    <a:pt x="112058" y="869"/>
                    <a:pt x="117352" y="12173"/>
                    <a:pt x="118235" y="22608"/>
                  </a:cubicBezTo>
                  <a:cubicBezTo>
                    <a:pt x="120000" y="38260"/>
                    <a:pt x="110294" y="57391"/>
                    <a:pt x="103235" y="72173"/>
                  </a:cubicBezTo>
                  <a:cubicBezTo>
                    <a:pt x="99705" y="78260"/>
                    <a:pt x="97058" y="83478"/>
                    <a:pt x="96176" y="87826"/>
                  </a:cubicBezTo>
                  <a:cubicBezTo>
                    <a:pt x="105882" y="87826"/>
                    <a:pt x="110294" y="95652"/>
                    <a:pt x="110294" y="103478"/>
                  </a:cubicBezTo>
                  <a:cubicBezTo>
                    <a:pt x="110294" y="111304"/>
                    <a:pt x="105882" y="119130"/>
                    <a:pt x="97941" y="119130"/>
                  </a:cubicBezTo>
                  <a:cubicBezTo>
                    <a:pt x="94411" y="119130"/>
                    <a:pt x="91764" y="118260"/>
                    <a:pt x="88235" y="116521"/>
                  </a:cubicBezTo>
                  <a:cubicBezTo>
                    <a:pt x="88235" y="115652"/>
                    <a:pt x="88235" y="115652"/>
                    <a:pt x="88235" y="115652"/>
                  </a:cubicBezTo>
                  <a:cubicBezTo>
                    <a:pt x="88235" y="115652"/>
                    <a:pt x="88235" y="115652"/>
                    <a:pt x="88235" y="115652"/>
                  </a:cubicBezTo>
                  <a:cubicBezTo>
                    <a:pt x="86470" y="113043"/>
                    <a:pt x="86470" y="108695"/>
                    <a:pt x="85588" y="104347"/>
                  </a:cubicBezTo>
                  <a:cubicBezTo>
                    <a:pt x="85588" y="100869"/>
                    <a:pt x="85588" y="98260"/>
                    <a:pt x="84705" y="95652"/>
                  </a:cubicBezTo>
                  <a:cubicBezTo>
                    <a:pt x="83823" y="95652"/>
                    <a:pt x="83823" y="95652"/>
                    <a:pt x="82941" y="95652"/>
                  </a:cubicBezTo>
                  <a:cubicBezTo>
                    <a:pt x="81176" y="96521"/>
                    <a:pt x="81176" y="96521"/>
                    <a:pt x="81176" y="96521"/>
                  </a:cubicBezTo>
                  <a:cubicBezTo>
                    <a:pt x="80294" y="97391"/>
                    <a:pt x="78529" y="98260"/>
                    <a:pt x="76764" y="100000"/>
                  </a:cubicBezTo>
                  <a:cubicBezTo>
                    <a:pt x="67941" y="105217"/>
                    <a:pt x="53823" y="114782"/>
                    <a:pt x="42352" y="117391"/>
                  </a:cubicBezTo>
                  <a:cubicBezTo>
                    <a:pt x="36176" y="119130"/>
                    <a:pt x="29117" y="120000"/>
                    <a:pt x="22941" y="120000"/>
                  </a:cubicBezTo>
                  <a:close/>
                  <a:moveTo>
                    <a:pt x="4411" y="112173"/>
                  </a:moveTo>
                  <a:cubicBezTo>
                    <a:pt x="4411" y="113043"/>
                    <a:pt x="4411" y="113043"/>
                    <a:pt x="5294" y="113043"/>
                  </a:cubicBezTo>
                  <a:cubicBezTo>
                    <a:pt x="8823" y="116521"/>
                    <a:pt x="15000" y="119130"/>
                    <a:pt x="22941" y="119130"/>
                  </a:cubicBezTo>
                  <a:cubicBezTo>
                    <a:pt x="29117" y="119130"/>
                    <a:pt x="36176" y="117391"/>
                    <a:pt x="42352" y="116521"/>
                  </a:cubicBezTo>
                  <a:cubicBezTo>
                    <a:pt x="53823" y="113043"/>
                    <a:pt x="67058" y="104347"/>
                    <a:pt x="75882" y="99130"/>
                  </a:cubicBezTo>
                  <a:cubicBezTo>
                    <a:pt x="72352" y="100000"/>
                    <a:pt x="68823" y="101739"/>
                    <a:pt x="66176" y="103478"/>
                  </a:cubicBezTo>
                  <a:cubicBezTo>
                    <a:pt x="58235" y="107826"/>
                    <a:pt x="50294" y="112173"/>
                    <a:pt x="42352" y="112173"/>
                  </a:cubicBezTo>
                  <a:cubicBezTo>
                    <a:pt x="38823" y="112173"/>
                    <a:pt x="38823" y="112173"/>
                    <a:pt x="38823" y="112173"/>
                  </a:cubicBezTo>
                  <a:cubicBezTo>
                    <a:pt x="42352" y="111304"/>
                    <a:pt x="42352" y="111304"/>
                    <a:pt x="42352" y="111304"/>
                  </a:cubicBezTo>
                  <a:cubicBezTo>
                    <a:pt x="47647" y="109565"/>
                    <a:pt x="52058" y="106956"/>
                    <a:pt x="57352" y="104347"/>
                  </a:cubicBezTo>
                  <a:cubicBezTo>
                    <a:pt x="66176" y="99130"/>
                    <a:pt x="75000" y="93913"/>
                    <a:pt x="84705" y="93913"/>
                  </a:cubicBezTo>
                  <a:cubicBezTo>
                    <a:pt x="84705" y="93913"/>
                    <a:pt x="84705" y="93913"/>
                    <a:pt x="84705" y="93913"/>
                  </a:cubicBezTo>
                  <a:cubicBezTo>
                    <a:pt x="85588" y="93913"/>
                    <a:pt x="85588" y="93913"/>
                    <a:pt x="85588" y="93913"/>
                  </a:cubicBezTo>
                  <a:cubicBezTo>
                    <a:pt x="85588" y="93913"/>
                    <a:pt x="85588" y="93913"/>
                    <a:pt x="85588" y="93913"/>
                  </a:cubicBezTo>
                  <a:cubicBezTo>
                    <a:pt x="85588" y="93913"/>
                    <a:pt x="85588" y="93913"/>
                    <a:pt x="85588" y="93913"/>
                  </a:cubicBezTo>
                  <a:cubicBezTo>
                    <a:pt x="85588" y="94782"/>
                    <a:pt x="85588" y="94782"/>
                    <a:pt x="85588" y="94782"/>
                  </a:cubicBezTo>
                  <a:cubicBezTo>
                    <a:pt x="86470" y="97391"/>
                    <a:pt x="87352" y="100869"/>
                    <a:pt x="87352" y="104347"/>
                  </a:cubicBezTo>
                  <a:cubicBezTo>
                    <a:pt x="87352" y="107826"/>
                    <a:pt x="88235" y="112173"/>
                    <a:pt x="89117" y="114782"/>
                  </a:cubicBezTo>
                  <a:cubicBezTo>
                    <a:pt x="91764" y="116521"/>
                    <a:pt x="95294" y="117391"/>
                    <a:pt x="97941" y="117391"/>
                  </a:cubicBezTo>
                  <a:cubicBezTo>
                    <a:pt x="104117" y="117391"/>
                    <a:pt x="107647" y="112173"/>
                    <a:pt x="108529" y="106956"/>
                  </a:cubicBezTo>
                  <a:cubicBezTo>
                    <a:pt x="107647" y="107826"/>
                    <a:pt x="106764" y="108695"/>
                    <a:pt x="105000" y="108695"/>
                  </a:cubicBezTo>
                  <a:cubicBezTo>
                    <a:pt x="104117" y="108695"/>
                    <a:pt x="104117" y="108695"/>
                    <a:pt x="104117" y="108695"/>
                  </a:cubicBezTo>
                  <a:cubicBezTo>
                    <a:pt x="104117" y="110434"/>
                    <a:pt x="103235" y="111304"/>
                    <a:pt x="103235" y="112173"/>
                  </a:cubicBezTo>
                  <a:cubicBezTo>
                    <a:pt x="103235" y="112173"/>
                    <a:pt x="103235" y="112173"/>
                    <a:pt x="103235" y="112173"/>
                  </a:cubicBezTo>
                  <a:cubicBezTo>
                    <a:pt x="103235" y="112173"/>
                    <a:pt x="103235" y="112173"/>
                    <a:pt x="103235" y="112173"/>
                  </a:cubicBezTo>
                  <a:cubicBezTo>
                    <a:pt x="101470" y="113043"/>
                    <a:pt x="100588" y="113043"/>
                    <a:pt x="99705" y="113043"/>
                  </a:cubicBezTo>
                  <a:cubicBezTo>
                    <a:pt x="99705" y="113043"/>
                    <a:pt x="99705" y="113043"/>
                    <a:pt x="99705" y="113043"/>
                  </a:cubicBezTo>
                  <a:cubicBezTo>
                    <a:pt x="97941" y="113043"/>
                    <a:pt x="96176" y="113043"/>
                    <a:pt x="95294" y="112173"/>
                  </a:cubicBezTo>
                  <a:cubicBezTo>
                    <a:pt x="93529" y="112173"/>
                    <a:pt x="92647" y="111304"/>
                    <a:pt x="90882" y="111304"/>
                  </a:cubicBezTo>
                  <a:cubicBezTo>
                    <a:pt x="90882" y="111304"/>
                    <a:pt x="90882" y="111304"/>
                    <a:pt x="90882" y="111304"/>
                  </a:cubicBezTo>
                  <a:cubicBezTo>
                    <a:pt x="90882" y="111304"/>
                    <a:pt x="90882" y="111304"/>
                    <a:pt x="90882" y="111304"/>
                  </a:cubicBezTo>
                  <a:cubicBezTo>
                    <a:pt x="88235" y="106086"/>
                    <a:pt x="88235" y="95652"/>
                    <a:pt x="91764" y="91304"/>
                  </a:cubicBezTo>
                  <a:cubicBezTo>
                    <a:pt x="92647" y="91304"/>
                    <a:pt x="92647" y="91304"/>
                    <a:pt x="92647" y="91304"/>
                  </a:cubicBezTo>
                  <a:cubicBezTo>
                    <a:pt x="92647" y="91304"/>
                    <a:pt x="92647" y="91304"/>
                    <a:pt x="92647" y="91304"/>
                  </a:cubicBezTo>
                  <a:cubicBezTo>
                    <a:pt x="97058" y="92173"/>
                    <a:pt x="100588" y="93913"/>
                    <a:pt x="102352" y="97391"/>
                  </a:cubicBezTo>
                  <a:cubicBezTo>
                    <a:pt x="104117" y="100869"/>
                    <a:pt x="105000" y="104347"/>
                    <a:pt x="104117" y="107826"/>
                  </a:cubicBezTo>
                  <a:cubicBezTo>
                    <a:pt x="104117" y="107826"/>
                    <a:pt x="104117" y="107826"/>
                    <a:pt x="104117" y="107826"/>
                  </a:cubicBezTo>
                  <a:cubicBezTo>
                    <a:pt x="106764" y="103478"/>
                    <a:pt x="105000" y="100869"/>
                    <a:pt x="103235" y="97391"/>
                  </a:cubicBezTo>
                  <a:cubicBezTo>
                    <a:pt x="102352" y="95652"/>
                    <a:pt x="101470" y="94782"/>
                    <a:pt x="100588" y="92173"/>
                  </a:cubicBezTo>
                  <a:cubicBezTo>
                    <a:pt x="100588" y="91304"/>
                    <a:pt x="100588" y="91304"/>
                    <a:pt x="100588" y="91304"/>
                  </a:cubicBezTo>
                  <a:cubicBezTo>
                    <a:pt x="101470" y="91304"/>
                    <a:pt x="101470" y="91304"/>
                    <a:pt x="101470" y="91304"/>
                  </a:cubicBezTo>
                  <a:cubicBezTo>
                    <a:pt x="103235" y="92173"/>
                    <a:pt x="106764" y="94782"/>
                    <a:pt x="108529" y="98260"/>
                  </a:cubicBezTo>
                  <a:cubicBezTo>
                    <a:pt x="106764" y="93043"/>
                    <a:pt x="102352" y="88695"/>
                    <a:pt x="95294" y="88695"/>
                  </a:cubicBezTo>
                  <a:cubicBezTo>
                    <a:pt x="94411" y="88695"/>
                    <a:pt x="94411" y="88695"/>
                    <a:pt x="94411" y="88695"/>
                  </a:cubicBezTo>
                  <a:cubicBezTo>
                    <a:pt x="94411" y="87826"/>
                    <a:pt x="94411" y="87826"/>
                    <a:pt x="94411" y="87826"/>
                  </a:cubicBezTo>
                  <a:cubicBezTo>
                    <a:pt x="95294" y="84347"/>
                    <a:pt x="98823" y="78260"/>
                    <a:pt x="101470" y="71304"/>
                  </a:cubicBezTo>
                  <a:cubicBezTo>
                    <a:pt x="109411" y="56521"/>
                    <a:pt x="118235" y="38260"/>
                    <a:pt x="117352" y="22608"/>
                  </a:cubicBezTo>
                  <a:cubicBezTo>
                    <a:pt x="115588" y="13043"/>
                    <a:pt x="111176" y="2608"/>
                    <a:pt x="101470" y="1739"/>
                  </a:cubicBezTo>
                  <a:cubicBezTo>
                    <a:pt x="97058" y="869"/>
                    <a:pt x="91764" y="3478"/>
                    <a:pt x="90000" y="6086"/>
                  </a:cubicBezTo>
                  <a:cubicBezTo>
                    <a:pt x="90000" y="6086"/>
                    <a:pt x="90000" y="6956"/>
                    <a:pt x="90000" y="7826"/>
                  </a:cubicBezTo>
                  <a:cubicBezTo>
                    <a:pt x="92647" y="3478"/>
                    <a:pt x="96176" y="2608"/>
                    <a:pt x="97941" y="2608"/>
                  </a:cubicBezTo>
                  <a:cubicBezTo>
                    <a:pt x="104117" y="2608"/>
                    <a:pt x="110294" y="9565"/>
                    <a:pt x="112058" y="15652"/>
                  </a:cubicBezTo>
                  <a:cubicBezTo>
                    <a:pt x="117352" y="36521"/>
                    <a:pt x="97058" y="70434"/>
                    <a:pt x="89117" y="79130"/>
                  </a:cubicBezTo>
                  <a:cubicBezTo>
                    <a:pt x="90000" y="83478"/>
                    <a:pt x="88235" y="86956"/>
                    <a:pt x="87352" y="90434"/>
                  </a:cubicBezTo>
                  <a:cubicBezTo>
                    <a:pt x="86470" y="91304"/>
                    <a:pt x="86470" y="91304"/>
                    <a:pt x="86470" y="91304"/>
                  </a:cubicBezTo>
                  <a:cubicBezTo>
                    <a:pt x="86470" y="91304"/>
                    <a:pt x="86470" y="91304"/>
                    <a:pt x="86470" y="91304"/>
                  </a:cubicBezTo>
                  <a:cubicBezTo>
                    <a:pt x="75882" y="93043"/>
                    <a:pt x="66176" y="98260"/>
                    <a:pt x="56470" y="103478"/>
                  </a:cubicBezTo>
                  <a:cubicBezTo>
                    <a:pt x="45000" y="109565"/>
                    <a:pt x="32647" y="115652"/>
                    <a:pt x="20294" y="115652"/>
                  </a:cubicBezTo>
                  <a:cubicBezTo>
                    <a:pt x="15000" y="115652"/>
                    <a:pt x="9705" y="114782"/>
                    <a:pt x="4411" y="112173"/>
                  </a:cubicBezTo>
                  <a:cubicBezTo>
                    <a:pt x="4411" y="112173"/>
                    <a:pt x="4411" y="112173"/>
                    <a:pt x="4411" y="112173"/>
                  </a:cubicBezTo>
                  <a:close/>
                  <a:moveTo>
                    <a:pt x="91764" y="110434"/>
                  </a:moveTo>
                  <a:cubicBezTo>
                    <a:pt x="93529" y="110434"/>
                    <a:pt x="94411" y="110434"/>
                    <a:pt x="95294" y="111304"/>
                  </a:cubicBezTo>
                  <a:cubicBezTo>
                    <a:pt x="97941" y="112173"/>
                    <a:pt x="99705" y="112173"/>
                    <a:pt x="102352" y="111304"/>
                  </a:cubicBezTo>
                  <a:cubicBezTo>
                    <a:pt x="104117" y="106956"/>
                    <a:pt x="104117" y="101739"/>
                    <a:pt x="101470" y="98260"/>
                  </a:cubicBezTo>
                  <a:cubicBezTo>
                    <a:pt x="99705" y="95652"/>
                    <a:pt x="96176" y="93043"/>
                    <a:pt x="92647" y="93043"/>
                  </a:cubicBezTo>
                  <a:cubicBezTo>
                    <a:pt x="90000" y="96521"/>
                    <a:pt x="90000" y="105217"/>
                    <a:pt x="91764" y="110434"/>
                  </a:cubicBezTo>
                  <a:close/>
                  <a:moveTo>
                    <a:pt x="78529" y="95652"/>
                  </a:moveTo>
                  <a:cubicBezTo>
                    <a:pt x="71470" y="97391"/>
                    <a:pt x="64411" y="101739"/>
                    <a:pt x="57352" y="105217"/>
                  </a:cubicBezTo>
                  <a:cubicBezTo>
                    <a:pt x="53823" y="106956"/>
                    <a:pt x="50294" y="108695"/>
                    <a:pt x="46764" y="110434"/>
                  </a:cubicBezTo>
                  <a:cubicBezTo>
                    <a:pt x="52941" y="109565"/>
                    <a:pt x="59117" y="106086"/>
                    <a:pt x="65294" y="102608"/>
                  </a:cubicBezTo>
                  <a:cubicBezTo>
                    <a:pt x="69705" y="100000"/>
                    <a:pt x="74117" y="97391"/>
                    <a:pt x="78529" y="95652"/>
                  </a:cubicBezTo>
                  <a:close/>
                  <a:moveTo>
                    <a:pt x="1764" y="105217"/>
                  </a:moveTo>
                  <a:cubicBezTo>
                    <a:pt x="1764" y="106956"/>
                    <a:pt x="2647" y="108695"/>
                    <a:pt x="3529" y="110434"/>
                  </a:cubicBezTo>
                  <a:cubicBezTo>
                    <a:pt x="2647" y="110434"/>
                    <a:pt x="2647" y="108695"/>
                    <a:pt x="2647" y="107826"/>
                  </a:cubicBezTo>
                  <a:cubicBezTo>
                    <a:pt x="2647" y="106956"/>
                    <a:pt x="3529" y="106086"/>
                    <a:pt x="2647" y="105217"/>
                  </a:cubicBezTo>
                  <a:cubicBezTo>
                    <a:pt x="2647" y="105217"/>
                    <a:pt x="2647" y="105217"/>
                    <a:pt x="1764" y="105217"/>
                  </a:cubicBezTo>
                  <a:close/>
                  <a:moveTo>
                    <a:pt x="102352" y="93913"/>
                  </a:moveTo>
                  <a:cubicBezTo>
                    <a:pt x="103235" y="94782"/>
                    <a:pt x="104117" y="95652"/>
                    <a:pt x="104117" y="96521"/>
                  </a:cubicBezTo>
                  <a:cubicBezTo>
                    <a:pt x="105882" y="100000"/>
                    <a:pt x="107647" y="102608"/>
                    <a:pt x="105882" y="106956"/>
                  </a:cubicBezTo>
                  <a:cubicBezTo>
                    <a:pt x="107647" y="106086"/>
                    <a:pt x="108529" y="105217"/>
                    <a:pt x="108529" y="103478"/>
                  </a:cubicBezTo>
                  <a:cubicBezTo>
                    <a:pt x="108529" y="100000"/>
                    <a:pt x="105000" y="95652"/>
                    <a:pt x="102352" y="93913"/>
                  </a:cubicBezTo>
                  <a:close/>
                  <a:moveTo>
                    <a:pt x="90000" y="93913"/>
                  </a:moveTo>
                  <a:cubicBezTo>
                    <a:pt x="90882" y="89565"/>
                    <a:pt x="90882" y="89565"/>
                    <a:pt x="90882" y="89565"/>
                  </a:cubicBezTo>
                  <a:cubicBezTo>
                    <a:pt x="91764" y="80000"/>
                    <a:pt x="96176" y="71304"/>
                    <a:pt x="100588" y="62608"/>
                  </a:cubicBezTo>
                  <a:cubicBezTo>
                    <a:pt x="106764" y="52173"/>
                    <a:pt x="112058" y="40869"/>
                    <a:pt x="112941" y="27826"/>
                  </a:cubicBezTo>
                  <a:cubicBezTo>
                    <a:pt x="114705" y="27826"/>
                    <a:pt x="114705" y="27826"/>
                    <a:pt x="114705" y="27826"/>
                  </a:cubicBezTo>
                  <a:cubicBezTo>
                    <a:pt x="115588" y="44347"/>
                    <a:pt x="107647" y="59130"/>
                    <a:pt x="100588" y="73043"/>
                  </a:cubicBezTo>
                  <a:cubicBezTo>
                    <a:pt x="97058" y="78260"/>
                    <a:pt x="94411" y="84347"/>
                    <a:pt x="91764" y="89565"/>
                  </a:cubicBezTo>
                  <a:lnTo>
                    <a:pt x="90000" y="93913"/>
                  </a:lnTo>
                  <a:close/>
                  <a:moveTo>
                    <a:pt x="112941" y="38260"/>
                  </a:moveTo>
                  <a:cubicBezTo>
                    <a:pt x="110294" y="46956"/>
                    <a:pt x="105882" y="54782"/>
                    <a:pt x="102352" y="62608"/>
                  </a:cubicBezTo>
                  <a:cubicBezTo>
                    <a:pt x="97941" y="70434"/>
                    <a:pt x="94411" y="77391"/>
                    <a:pt x="92647" y="84347"/>
                  </a:cubicBezTo>
                  <a:cubicBezTo>
                    <a:pt x="95294" y="80000"/>
                    <a:pt x="97058" y="76521"/>
                    <a:pt x="98823" y="72173"/>
                  </a:cubicBezTo>
                  <a:cubicBezTo>
                    <a:pt x="105000" y="61739"/>
                    <a:pt x="111176" y="50434"/>
                    <a:pt x="112941" y="38260"/>
                  </a:cubicBezTo>
                  <a:close/>
                </a:path>
              </a:pathLst>
            </a:custGeom>
            <a:solidFill>
              <a:srgbClr val="4D290A"/>
            </a:solidFill>
            <a:ln>
              <a:noFill/>
            </a:ln>
          </p:spPr>
          <p:txBody>
            <a:bodyPr anchorCtr="0" anchor="t" bIns="45700" lIns="91425" rIns="91425" tIns="45700">
              <a:noAutofit/>
            </a:bodyPr>
            <a:lstStyle/>
            <a:p>
              <a:pPr indent="0" lvl="0" marL="0" marR="0" rtl="0" algn="l">
                <a:spcBef>
                  <a:spcPts val="0"/>
                </a:spcBef>
                <a:buNone/>
              </a:pPr>
              <a:r>
                <a:t/>
              </a:r>
              <a:endParaRPr sz="1800">
                <a:solidFill>
                  <a:schemeClr val="dk1"/>
                </a:solidFill>
                <a:latin typeface="Quattrocento Sans"/>
                <a:ea typeface="Quattrocento Sans"/>
                <a:cs typeface="Quattrocento Sans"/>
                <a:sym typeface="Quattrocento Sans"/>
              </a:endParaRPr>
            </a:p>
          </p:txBody>
        </p:sp>
      </p:grpSp>
      <p:grpSp>
        <p:nvGrpSpPr>
          <p:cNvPr id="65" name="Shape 65"/>
          <p:cNvGrpSpPr/>
          <p:nvPr/>
        </p:nvGrpSpPr>
        <p:grpSpPr>
          <a:xfrm>
            <a:off x="4713852" y="543374"/>
            <a:ext cx="3989375" cy="2846653"/>
            <a:chOff x="895350" y="3313112"/>
            <a:chExt cx="3613237" cy="2790837"/>
          </a:xfrm>
        </p:grpSpPr>
        <p:sp>
          <p:nvSpPr>
            <p:cNvPr id="66" name="Shape 66"/>
            <p:cNvSpPr/>
            <p:nvPr/>
          </p:nvSpPr>
          <p:spPr>
            <a:xfrm>
              <a:off x="963612" y="3725862"/>
              <a:ext cx="11100" cy="1952700"/>
            </a:xfrm>
            <a:custGeom>
              <a:pathLst>
                <a:path extrusionOk="0" h="120000" w="120000">
                  <a:moveTo>
                    <a:pt x="72000" y="0"/>
                  </a:moveTo>
                  <a:cubicBezTo>
                    <a:pt x="96000" y="10092"/>
                    <a:pt x="96000" y="20046"/>
                    <a:pt x="96000" y="30000"/>
                  </a:cubicBezTo>
                  <a:cubicBezTo>
                    <a:pt x="96000" y="34976"/>
                    <a:pt x="72000" y="40092"/>
                    <a:pt x="72000" y="45069"/>
                  </a:cubicBezTo>
                  <a:cubicBezTo>
                    <a:pt x="72000" y="50046"/>
                    <a:pt x="72000" y="55023"/>
                    <a:pt x="96000" y="60000"/>
                  </a:cubicBezTo>
                  <a:cubicBezTo>
                    <a:pt x="96000" y="70092"/>
                    <a:pt x="120000" y="80046"/>
                    <a:pt x="96000" y="90000"/>
                  </a:cubicBezTo>
                  <a:cubicBezTo>
                    <a:pt x="120000" y="94976"/>
                    <a:pt x="96000" y="100092"/>
                    <a:pt x="96000" y="105069"/>
                  </a:cubicBezTo>
                  <a:cubicBezTo>
                    <a:pt x="96000" y="110046"/>
                    <a:pt x="72000" y="115023"/>
                    <a:pt x="72000" y="120000"/>
                  </a:cubicBezTo>
                  <a:cubicBezTo>
                    <a:pt x="48000" y="120000"/>
                    <a:pt x="48000" y="120000"/>
                    <a:pt x="48000" y="120000"/>
                  </a:cubicBezTo>
                  <a:cubicBezTo>
                    <a:pt x="48000" y="115023"/>
                    <a:pt x="24000" y="110046"/>
                    <a:pt x="24000" y="105069"/>
                  </a:cubicBezTo>
                  <a:cubicBezTo>
                    <a:pt x="24000" y="100092"/>
                    <a:pt x="0" y="94976"/>
                    <a:pt x="0" y="90000"/>
                  </a:cubicBezTo>
                  <a:cubicBezTo>
                    <a:pt x="0" y="80046"/>
                    <a:pt x="24000" y="70092"/>
                    <a:pt x="24000" y="60000"/>
                  </a:cubicBezTo>
                  <a:cubicBezTo>
                    <a:pt x="48000" y="55023"/>
                    <a:pt x="48000" y="50046"/>
                    <a:pt x="48000" y="45069"/>
                  </a:cubicBezTo>
                  <a:cubicBezTo>
                    <a:pt x="48000" y="40092"/>
                    <a:pt x="24000" y="34976"/>
                    <a:pt x="24000" y="30000"/>
                  </a:cubicBezTo>
                  <a:cubicBezTo>
                    <a:pt x="0" y="20046"/>
                    <a:pt x="24000" y="10092"/>
                    <a:pt x="48000" y="0"/>
                  </a:cubicBezTo>
                  <a:lnTo>
                    <a:pt x="72000" y="0"/>
                  </a:lnTo>
                  <a:close/>
                </a:path>
              </a:pathLst>
            </a:custGeom>
            <a:solidFill>
              <a:srgbClr val="4D290A"/>
            </a:solidFill>
            <a:ln>
              <a:noFill/>
            </a:ln>
          </p:spPr>
          <p:txBody>
            <a:bodyPr anchorCtr="0" anchor="t" bIns="45700" lIns="91425" rIns="91425" tIns="45700">
              <a:noAutofit/>
            </a:bodyPr>
            <a:lstStyle/>
            <a:p>
              <a:pPr indent="0" lvl="0" marL="0" marR="0" rtl="0" algn="l">
                <a:spcBef>
                  <a:spcPts val="0"/>
                </a:spcBef>
                <a:buNone/>
              </a:pPr>
              <a:r>
                <a:t/>
              </a:r>
              <a:endParaRPr sz="1800">
                <a:solidFill>
                  <a:schemeClr val="dk1"/>
                </a:solidFill>
                <a:latin typeface="Quattrocento Sans"/>
                <a:ea typeface="Quattrocento Sans"/>
                <a:cs typeface="Quattrocento Sans"/>
                <a:sym typeface="Quattrocento Sans"/>
              </a:endParaRPr>
            </a:p>
          </p:txBody>
        </p:sp>
        <p:sp>
          <p:nvSpPr>
            <p:cNvPr id="67" name="Shape 67"/>
            <p:cNvSpPr/>
            <p:nvPr/>
          </p:nvSpPr>
          <p:spPr>
            <a:xfrm>
              <a:off x="1350962" y="6038850"/>
              <a:ext cx="2736900" cy="11100"/>
            </a:xfrm>
            <a:custGeom>
              <a:pathLst>
                <a:path extrusionOk="0" h="120000" w="120000">
                  <a:moveTo>
                    <a:pt x="0" y="48000"/>
                  </a:moveTo>
                  <a:cubicBezTo>
                    <a:pt x="9967" y="24000"/>
                    <a:pt x="19934" y="0"/>
                    <a:pt x="30000" y="24000"/>
                  </a:cubicBezTo>
                  <a:cubicBezTo>
                    <a:pt x="34934" y="24000"/>
                    <a:pt x="39967" y="48000"/>
                    <a:pt x="45000" y="48000"/>
                  </a:cubicBezTo>
                  <a:cubicBezTo>
                    <a:pt x="49934" y="48000"/>
                    <a:pt x="54967" y="24000"/>
                    <a:pt x="60000" y="24000"/>
                  </a:cubicBezTo>
                  <a:cubicBezTo>
                    <a:pt x="69967" y="24000"/>
                    <a:pt x="79934" y="0"/>
                    <a:pt x="90000" y="0"/>
                  </a:cubicBezTo>
                  <a:cubicBezTo>
                    <a:pt x="94934" y="0"/>
                    <a:pt x="99967" y="24000"/>
                    <a:pt x="105000" y="24000"/>
                  </a:cubicBezTo>
                  <a:cubicBezTo>
                    <a:pt x="109934" y="24000"/>
                    <a:pt x="114967" y="24000"/>
                    <a:pt x="120000" y="48000"/>
                  </a:cubicBezTo>
                  <a:cubicBezTo>
                    <a:pt x="120000" y="48000"/>
                    <a:pt x="120000" y="48000"/>
                    <a:pt x="120000" y="48000"/>
                  </a:cubicBezTo>
                  <a:cubicBezTo>
                    <a:pt x="114967" y="72000"/>
                    <a:pt x="109934" y="72000"/>
                    <a:pt x="105000" y="96000"/>
                  </a:cubicBezTo>
                  <a:cubicBezTo>
                    <a:pt x="99967" y="96000"/>
                    <a:pt x="94934" y="96000"/>
                    <a:pt x="90000" y="96000"/>
                  </a:cubicBezTo>
                  <a:cubicBezTo>
                    <a:pt x="79934" y="120000"/>
                    <a:pt x="69967" y="96000"/>
                    <a:pt x="60000" y="72000"/>
                  </a:cubicBezTo>
                  <a:cubicBezTo>
                    <a:pt x="54967" y="72000"/>
                    <a:pt x="49934" y="72000"/>
                    <a:pt x="45000" y="72000"/>
                  </a:cubicBezTo>
                  <a:cubicBezTo>
                    <a:pt x="39967" y="72000"/>
                    <a:pt x="34934" y="96000"/>
                    <a:pt x="30000" y="96000"/>
                  </a:cubicBezTo>
                  <a:cubicBezTo>
                    <a:pt x="19934" y="96000"/>
                    <a:pt x="9967" y="96000"/>
                    <a:pt x="0" y="48000"/>
                  </a:cubicBezTo>
                  <a:close/>
                </a:path>
              </a:pathLst>
            </a:custGeom>
            <a:solidFill>
              <a:srgbClr val="4D290A"/>
            </a:solidFill>
            <a:ln>
              <a:noFill/>
            </a:ln>
          </p:spPr>
          <p:txBody>
            <a:bodyPr anchorCtr="0" anchor="t" bIns="45700" lIns="91425" rIns="91425" tIns="45700">
              <a:noAutofit/>
            </a:bodyPr>
            <a:lstStyle/>
            <a:p>
              <a:pPr indent="0" lvl="0" marL="0" marR="0" rtl="0" algn="l">
                <a:spcBef>
                  <a:spcPts val="0"/>
                </a:spcBef>
                <a:buNone/>
              </a:pPr>
              <a:r>
                <a:t/>
              </a:r>
              <a:endParaRPr sz="1800">
                <a:solidFill>
                  <a:schemeClr val="dk1"/>
                </a:solidFill>
                <a:latin typeface="Quattrocento Sans"/>
                <a:ea typeface="Quattrocento Sans"/>
                <a:cs typeface="Quattrocento Sans"/>
                <a:sym typeface="Quattrocento Sans"/>
              </a:endParaRPr>
            </a:p>
          </p:txBody>
        </p:sp>
        <p:sp>
          <p:nvSpPr>
            <p:cNvPr id="68" name="Shape 68"/>
            <p:cNvSpPr/>
            <p:nvPr/>
          </p:nvSpPr>
          <p:spPr>
            <a:xfrm>
              <a:off x="1330325" y="3378200"/>
              <a:ext cx="2743200" cy="11100"/>
            </a:xfrm>
            <a:custGeom>
              <a:pathLst>
                <a:path extrusionOk="0" h="120000" w="120000">
                  <a:moveTo>
                    <a:pt x="0" y="48000"/>
                  </a:moveTo>
                  <a:cubicBezTo>
                    <a:pt x="9942" y="24000"/>
                    <a:pt x="19983" y="0"/>
                    <a:pt x="29926" y="24000"/>
                  </a:cubicBezTo>
                  <a:cubicBezTo>
                    <a:pt x="34946" y="24000"/>
                    <a:pt x="39967" y="48000"/>
                    <a:pt x="44987" y="48000"/>
                  </a:cubicBezTo>
                  <a:cubicBezTo>
                    <a:pt x="50008" y="48000"/>
                    <a:pt x="55028" y="24000"/>
                    <a:pt x="59950" y="24000"/>
                  </a:cubicBezTo>
                  <a:cubicBezTo>
                    <a:pt x="69991" y="24000"/>
                    <a:pt x="80032" y="0"/>
                    <a:pt x="89975" y="0"/>
                  </a:cubicBezTo>
                  <a:cubicBezTo>
                    <a:pt x="94995" y="0"/>
                    <a:pt x="100016" y="24000"/>
                    <a:pt x="105036" y="24000"/>
                  </a:cubicBezTo>
                  <a:cubicBezTo>
                    <a:pt x="109958" y="24000"/>
                    <a:pt x="114979" y="24000"/>
                    <a:pt x="120000" y="48000"/>
                  </a:cubicBezTo>
                  <a:cubicBezTo>
                    <a:pt x="120000" y="72000"/>
                    <a:pt x="120000" y="72000"/>
                    <a:pt x="120000" y="72000"/>
                  </a:cubicBezTo>
                  <a:cubicBezTo>
                    <a:pt x="114979" y="72000"/>
                    <a:pt x="109958" y="96000"/>
                    <a:pt x="105036" y="96000"/>
                  </a:cubicBezTo>
                  <a:cubicBezTo>
                    <a:pt x="100016" y="96000"/>
                    <a:pt x="94995" y="96000"/>
                    <a:pt x="89975" y="96000"/>
                  </a:cubicBezTo>
                  <a:cubicBezTo>
                    <a:pt x="80032" y="120000"/>
                    <a:pt x="69991" y="96000"/>
                    <a:pt x="59950" y="72000"/>
                  </a:cubicBezTo>
                  <a:cubicBezTo>
                    <a:pt x="55028" y="72000"/>
                    <a:pt x="50008" y="72000"/>
                    <a:pt x="44987" y="72000"/>
                  </a:cubicBezTo>
                  <a:cubicBezTo>
                    <a:pt x="39967" y="72000"/>
                    <a:pt x="34946" y="96000"/>
                    <a:pt x="29926" y="96000"/>
                  </a:cubicBezTo>
                  <a:cubicBezTo>
                    <a:pt x="19983" y="96000"/>
                    <a:pt x="9942" y="96000"/>
                    <a:pt x="0" y="72000"/>
                  </a:cubicBezTo>
                  <a:lnTo>
                    <a:pt x="0" y="48000"/>
                  </a:lnTo>
                  <a:close/>
                </a:path>
              </a:pathLst>
            </a:custGeom>
            <a:solidFill>
              <a:srgbClr val="4D290A"/>
            </a:solidFill>
            <a:ln>
              <a:noFill/>
            </a:ln>
          </p:spPr>
          <p:txBody>
            <a:bodyPr anchorCtr="0" anchor="t" bIns="45700" lIns="91425" rIns="91425" tIns="45700">
              <a:noAutofit/>
            </a:bodyPr>
            <a:lstStyle/>
            <a:p>
              <a:pPr indent="0" lvl="0" marL="0" marR="0" rtl="0" algn="l">
                <a:spcBef>
                  <a:spcPts val="0"/>
                </a:spcBef>
                <a:buNone/>
              </a:pPr>
              <a:r>
                <a:t/>
              </a:r>
              <a:endParaRPr sz="1800">
                <a:solidFill>
                  <a:schemeClr val="dk1"/>
                </a:solidFill>
                <a:latin typeface="Quattrocento Sans"/>
                <a:ea typeface="Quattrocento Sans"/>
                <a:cs typeface="Quattrocento Sans"/>
                <a:sym typeface="Quattrocento Sans"/>
              </a:endParaRPr>
            </a:p>
          </p:txBody>
        </p:sp>
        <p:sp>
          <p:nvSpPr>
            <p:cNvPr id="69" name="Shape 69"/>
            <p:cNvSpPr/>
            <p:nvPr/>
          </p:nvSpPr>
          <p:spPr>
            <a:xfrm>
              <a:off x="4443412" y="3759200"/>
              <a:ext cx="9600" cy="1919400"/>
            </a:xfrm>
            <a:custGeom>
              <a:pathLst>
                <a:path extrusionOk="0" h="120000" w="120000">
                  <a:moveTo>
                    <a:pt x="60000" y="120000"/>
                  </a:moveTo>
                  <a:cubicBezTo>
                    <a:pt x="0" y="110011"/>
                    <a:pt x="0" y="100023"/>
                    <a:pt x="0" y="90035"/>
                  </a:cubicBezTo>
                  <a:cubicBezTo>
                    <a:pt x="0" y="84970"/>
                    <a:pt x="30000" y="80046"/>
                    <a:pt x="30000" y="74982"/>
                  </a:cubicBezTo>
                  <a:cubicBezTo>
                    <a:pt x="30000" y="70058"/>
                    <a:pt x="30000" y="64994"/>
                    <a:pt x="30000" y="60070"/>
                  </a:cubicBezTo>
                  <a:cubicBezTo>
                    <a:pt x="0" y="50082"/>
                    <a:pt x="0" y="39953"/>
                    <a:pt x="0" y="29964"/>
                  </a:cubicBezTo>
                  <a:cubicBezTo>
                    <a:pt x="0" y="25041"/>
                    <a:pt x="0" y="19976"/>
                    <a:pt x="0" y="15052"/>
                  </a:cubicBezTo>
                  <a:cubicBezTo>
                    <a:pt x="30000" y="9988"/>
                    <a:pt x="30000" y="5064"/>
                    <a:pt x="60000" y="0"/>
                  </a:cubicBezTo>
                  <a:cubicBezTo>
                    <a:pt x="60000" y="0"/>
                    <a:pt x="60000" y="0"/>
                    <a:pt x="60000" y="0"/>
                  </a:cubicBezTo>
                  <a:cubicBezTo>
                    <a:pt x="90000" y="5064"/>
                    <a:pt x="90000" y="9988"/>
                    <a:pt x="90000" y="15052"/>
                  </a:cubicBezTo>
                  <a:cubicBezTo>
                    <a:pt x="120000" y="19976"/>
                    <a:pt x="120000" y="25041"/>
                    <a:pt x="120000" y="29964"/>
                  </a:cubicBezTo>
                  <a:cubicBezTo>
                    <a:pt x="120000" y="39953"/>
                    <a:pt x="90000" y="50082"/>
                    <a:pt x="90000" y="60070"/>
                  </a:cubicBezTo>
                  <a:cubicBezTo>
                    <a:pt x="90000" y="64994"/>
                    <a:pt x="60000" y="70058"/>
                    <a:pt x="60000" y="74982"/>
                  </a:cubicBezTo>
                  <a:cubicBezTo>
                    <a:pt x="90000" y="80046"/>
                    <a:pt x="90000" y="84970"/>
                    <a:pt x="90000" y="90035"/>
                  </a:cubicBezTo>
                  <a:cubicBezTo>
                    <a:pt x="120000" y="100023"/>
                    <a:pt x="90000" y="110011"/>
                    <a:pt x="60000" y="120000"/>
                  </a:cubicBezTo>
                  <a:close/>
                </a:path>
              </a:pathLst>
            </a:custGeom>
            <a:solidFill>
              <a:srgbClr val="4D290A"/>
            </a:solidFill>
            <a:ln>
              <a:noFill/>
            </a:ln>
          </p:spPr>
          <p:txBody>
            <a:bodyPr anchorCtr="0" anchor="t" bIns="45700" lIns="91425" rIns="91425" tIns="45700">
              <a:noAutofit/>
            </a:bodyPr>
            <a:lstStyle/>
            <a:p>
              <a:pPr indent="0" lvl="0" marL="0" marR="0" rtl="0" algn="l">
                <a:spcBef>
                  <a:spcPts val="0"/>
                </a:spcBef>
                <a:buNone/>
              </a:pPr>
              <a:r>
                <a:t/>
              </a:r>
              <a:endParaRPr sz="1800">
                <a:solidFill>
                  <a:schemeClr val="dk1"/>
                </a:solidFill>
                <a:latin typeface="Quattrocento Sans"/>
                <a:ea typeface="Quattrocento Sans"/>
                <a:cs typeface="Quattrocento Sans"/>
                <a:sym typeface="Quattrocento Sans"/>
              </a:endParaRPr>
            </a:p>
          </p:txBody>
        </p:sp>
        <p:sp>
          <p:nvSpPr>
            <p:cNvPr id="70" name="Shape 70"/>
            <p:cNvSpPr/>
            <p:nvPr/>
          </p:nvSpPr>
          <p:spPr>
            <a:xfrm>
              <a:off x="903287" y="5772150"/>
              <a:ext cx="341400" cy="331800"/>
            </a:xfrm>
            <a:custGeom>
              <a:pathLst>
                <a:path extrusionOk="0" h="120000" w="120000">
                  <a:moveTo>
                    <a:pt x="100263" y="98918"/>
                  </a:moveTo>
                  <a:cubicBezTo>
                    <a:pt x="90789" y="95675"/>
                    <a:pt x="78157" y="111081"/>
                    <a:pt x="66315" y="108648"/>
                  </a:cubicBezTo>
                  <a:cubicBezTo>
                    <a:pt x="72631" y="115135"/>
                    <a:pt x="83684" y="105405"/>
                    <a:pt x="88421" y="106216"/>
                  </a:cubicBezTo>
                  <a:cubicBezTo>
                    <a:pt x="75000" y="119189"/>
                    <a:pt x="52105" y="102972"/>
                    <a:pt x="37894" y="115135"/>
                  </a:cubicBezTo>
                  <a:cubicBezTo>
                    <a:pt x="15000" y="115135"/>
                    <a:pt x="789" y="99729"/>
                    <a:pt x="3157" y="77027"/>
                  </a:cubicBezTo>
                  <a:cubicBezTo>
                    <a:pt x="4736" y="66486"/>
                    <a:pt x="15000" y="60000"/>
                    <a:pt x="15789" y="49459"/>
                  </a:cubicBezTo>
                  <a:cubicBezTo>
                    <a:pt x="18157" y="47027"/>
                    <a:pt x="17368" y="48648"/>
                    <a:pt x="20526" y="47027"/>
                  </a:cubicBezTo>
                  <a:cubicBezTo>
                    <a:pt x="19736" y="36486"/>
                    <a:pt x="26052" y="27567"/>
                    <a:pt x="24473" y="18648"/>
                  </a:cubicBezTo>
                  <a:cubicBezTo>
                    <a:pt x="23684" y="9729"/>
                    <a:pt x="15000" y="6486"/>
                    <a:pt x="15000" y="0"/>
                  </a:cubicBezTo>
                  <a:cubicBezTo>
                    <a:pt x="28421" y="5675"/>
                    <a:pt x="32368" y="29189"/>
                    <a:pt x="26052" y="46216"/>
                  </a:cubicBezTo>
                  <a:cubicBezTo>
                    <a:pt x="26842" y="48648"/>
                    <a:pt x="31578" y="47837"/>
                    <a:pt x="32368" y="51081"/>
                  </a:cubicBezTo>
                  <a:cubicBezTo>
                    <a:pt x="33947" y="55945"/>
                    <a:pt x="31578" y="60810"/>
                    <a:pt x="28421" y="64864"/>
                  </a:cubicBezTo>
                  <a:cubicBezTo>
                    <a:pt x="21315" y="64054"/>
                    <a:pt x="15789" y="60000"/>
                    <a:pt x="20526" y="54324"/>
                  </a:cubicBezTo>
                  <a:cubicBezTo>
                    <a:pt x="789" y="71351"/>
                    <a:pt x="11052" y="120000"/>
                    <a:pt x="50526" y="107027"/>
                  </a:cubicBezTo>
                  <a:cubicBezTo>
                    <a:pt x="42631" y="95675"/>
                    <a:pt x="57631" y="78648"/>
                    <a:pt x="66315" y="90810"/>
                  </a:cubicBezTo>
                  <a:cubicBezTo>
                    <a:pt x="67894" y="99729"/>
                    <a:pt x="63947" y="102162"/>
                    <a:pt x="60789" y="106216"/>
                  </a:cubicBezTo>
                  <a:cubicBezTo>
                    <a:pt x="79736" y="111081"/>
                    <a:pt x="105000" y="82702"/>
                    <a:pt x="120000" y="104594"/>
                  </a:cubicBezTo>
                  <a:cubicBezTo>
                    <a:pt x="112894" y="94864"/>
                    <a:pt x="97894" y="100540"/>
                    <a:pt x="90000" y="106216"/>
                  </a:cubicBezTo>
                  <a:cubicBezTo>
                    <a:pt x="91578" y="102162"/>
                    <a:pt x="97105" y="102162"/>
                    <a:pt x="100263" y="98918"/>
                  </a:cubicBezTo>
                  <a:close/>
                  <a:moveTo>
                    <a:pt x="58421" y="103783"/>
                  </a:moveTo>
                  <a:cubicBezTo>
                    <a:pt x="71842" y="102972"/>
                    <a:pt x="61578" y="79459"/>
                    <a:pt x="53684" y="90810"/>
                  </a:cubicBezTo>
                  <a:cubicBezTo>
                    <a:pt x="59210" y="90810"/>
                    <a:pt x="54473" y="94864"/>
                    <a:pt x="52105" y="94864"/>
                  </a:cubicBezTo>
                  <a:cubicBezTo>
                    <a:pt x="52105" y="96486"/>
                    <a:pt x="52105" y="98918"/>
                    <a:pt x="52105" y="101351"/>
                  </a:cubicBezTo>
                  <a:cubicBezTo>
                    <a:pt x="53684" y="102162"/>
                    <a:pt x="54473" y="103783"/>
                    <a:pt x="57631" y="103783"/>
                  </a:cubicBezTo>
                  <a:cubicBezTo>
                    <a:pt x="59210" y="100540"/>
                    <a:pt x="63157" y="94864"/>
                    <a:pt x="58421" y="92432"/>
                  </a:cubicBezTo>
                  <a:cubicBezTo>
                    <a:pt x="66315" y="93243"/>
                    <a:pt x="61578" y="101351"/>
                    <a:pt x="58421" y="103783"/>
                  </a:cubicBezTo>
                  <a:close/>
                  <a:moveTo>
                    <a:pt x="7105" y="71351"/>
                  </a:moveTo>
                  <a:cubicBezTo>
                    <a:pt x="0" y="98108"/>
                    <a:pt x="22105" y="120000"/>
                    <a:pt x="44210" y="109459"/>
                  </a:cubicBezTo>
                  <a:cubicBezTo>
                    <a:pt x="15789" y="117567"/>
                    <a:pt x="10263" y="93243"/>
                    <a:pt x="7105" y="71351"/>
                  </a:cubicBezTo>
                  <a:close/>
                  <a:moveTo>
                    <a:pt x="29210" y="49459"/>
                  </a:moveTo>
                  <a:cubicBezTo>
                    <a:pt x="30000" y="55945"/>
                    <a:pt x="26842" y="58378"/>
                    <a:pt x="24473" y="62432"/>
                  </a:cubicBezTo>
                  <a:cubicBezTo>
                    <a:pt x="31578" y="63243"/>
                    <a:pt x="33157" y="53513"/>
                    <a:pt x="29210" y="49459"/>
                  </a:cubicBezTo>
                  <a:close/>
                  <a:moveTo>
                    <a:pt x="23684" y="46216"/>
                  </a:moveTo>
                  <a:cubicBezTo>
                    <a:pt x="23684" y="39729"/>
                    <a:pt x="30000" y="32432"/>
                    <a:pt x="26052" y="25135"/>
                  </a:cubicBezTo>
                  <a:cubicBezTo>
                    <a:pt x="26842" y="33243"/>
                    <a:pt x="20526" y="39729"/>
                    <a:pt x="23684" y="46216"/>
                  </a:cubicBezTo>
                  <a:close/>
                  <a:moveTo>
                    <a:pt x="23684" y="49459"/>
                  </a:moveTo>
                  <a:cubicBezTo>
                    <a:pt x="22105" y="51081"/>
                    <a:pt x="21315" y="58378"/>
                    <a:pt x="23684" y="60000"/>
                  </a:cubicBezTo>
                  <a:cubicBezTo>
                    <a:pt x="26052" y="56756"/>
                    <a:pt x="28421" y="51081"/>
                    <a:pt x="23684" y="49459"/>
                  </a:cubicBezTo>
                  <a:close/>
                </a:path>
              </a:pathLst>
            </a:custGeom>
            <a:solidFill>
              <a:srgbClr val="4D290A"/>
            </a:solidFill>
            <a:ln>
              <a:noFill/>
            </a:ln>
          </p:spPr>
          <p:txBody>
            <a:bodyPr anchorCtr="0" anchor="t" bIns="45700" lIns="91425" rIns="91425" tIns="45700">
              <a:noAutofit/>
            </a:bodyPr>
            <a:lstStyle/>
            <a:p>
              <a:pPr indent="0" lvl="0" marL="0" marR="0" rtl="0" algn="l">
                <a:spcBef>
                  <a:spcPts val="0"/>
                </a:spcBef>
                <a:buNone/>
              </a:pPr>
              <a:r>
                <a:t/>
              </a:r>
              <a:endParaRPr sz="1800">
                <a:solidFill>
                  <a:schemeClr val="dk1"/>
                </a:solidFill>
                <a:latin typeface="Quattrocento Sans"/>
                <a:ea typeface="Quattrocento Sans"/>
                <a:cs typeface="Quattrocento Sans"/>
                <a:sym typeface="Quattrocento Sans"/>
              </a:endParaRPr>
            </a:p>
          </p:txBody>
        </p:sp>
        <p:sp>
          <p:nvSpPr>
            <p:cNvPr id="71" name="Shape 71"/>
            <p:cNvSpPr/>
            <p:nvPr/>
          </p:nvSpPr>
          <p:spPr>
            <a:xfrm>
              <a:off x="906462" y="5768975"/>
              <a:ext cx="341400" cy="324000"/>
            </a:xfrm>
            <a:custGeom>
              <a:pathLst>
                <a:path extrusionOk="0" h="120000" w="120000">
                  <a:moveTo>
                    <a:pt x="37350" y="120000"/>
                  </a:moveTo>
                  <a:cubicBezTo>
                    <a:pt x="36556" y="120000"/>
                    <a:pt x="36556" y="120000"/>
                    <a:pt x="36556" y="120000"/>
                  </a:cubicBezTo>
                  <a:cubicBezTo>
                    <a:pt x="25430" y="120000"/>
                    <a:pt x="15099" y="115833"/>
                    <a:pt x="8741" y="107500"/>
                  </a:cubicBezTo>
                  <a:cubicBezTo>
                    <a:pt x="2384" y="100833"/>
                    <a:pt x="0" y="90833"/>
                    <a:pt x="1589" y="80000"/>
                  </a:cubicBezTo>
                  <a:cubicBezTo>
                    <a:pt x="2384" y="75000"/>
                    <a:pt x="4768" y="70000"/>
                    <a:pt x="7947" y="65833"/>
                  </a:cubicBezTo>
                  <a:cubicBezTo>
                    <a:pt x="10331" y="60833"/>
                    <a:pt x="13509" y="56666"/>
                    <a:pt x="13509" y="51666"/>
                  </a:cubicBezTo>
                  <a:cubicBezTo>
                    <a:pt x="13509" y="51666"/>
                    <a:pt x="13509" y="51666"/>
                    <a:pt x="13509" y="51666"/>
                  </a:cubicBezTo>
                  <a:cubicBezTo>
                    <a:pt x="15099" y="50000"/>
                    <a:pt x="15894" y="49166"/>
                    <a:pt x="16688" y="49166"/>
                  </a:cubicBezTo>
                  <a:cubicBezTo>
                    <a:pt x="16688" y="49166"/>
                    <a:pt x="17483" y="49166"/>
                    <a:pt x="18278" y="49166"/>
                  </a:cubicBezTo>
                  <a:cubicBezTo>
                    <a:pt x="18278" y="44166"/>
                    <a:pt x="19072" y="39166"/>
                    <a:pt x="20662" y="34166"/>
                  </a:cubicBezTo>
                  <a:cubicBezTo>
                    <a:pt x="22251" y="29166"/>
                    <a:pt x="23841" y="25000"/>
                    <a:pt x="23046" y="20000"/>
                  </a:cubicBezTo>
                  <a:cubicBezTo>
                    <a:pt x="22251" y="15833"/>
                    <a:pt x="19867" y="12500"/>
                    <a:pt x="17483" y="10000"/>
                  </a:cubicBezTo>
                  <a:cubicBezTo>
                    <a:pt x="15099" y="6666"/>
                    <a:pt x="12715" y="4166"/>
                    <a:pt x="12715" y="833"/>
                  </a:cubicBezTo>
                  <a:cubicBezTo>
                    <a:pt x="12715" y="0"/>
                    <a:pt x="12715" y="0"/>
                    <a:pt x="12715" y="0"/>
                  </a:cubicBezTo>
                  <a:cubicBezTo>
                    <a:pt x="13509" y="0"/>
                    <a:pt x="13509" y="0"/>
                    <a:pt x="13509" y="0"/>
                  </a:cubicBezTo>
                  <a:cubicBezTo>
                    <a:pt x="27814" y="6666"/>
                    <a:pt x="31788" y="30833"/>
                    <a:pt x="25430" y="48333"/>
                  </a:cubicBezTo>
                  <a:cubicBezTo>
                    <a:pt x="25430" y="49166"/>
                    <a:pt x="27019" y="49166"/>
                    <a:pt x="27814" y="50000"/>
                  </a:cubicBezTo>
                  <a:cubicBezTo>
                    <a:pt x="29403" y="50833"/>
                    <a:pt x="30993" y="50833"/>
                    <a:pt x="31788" y="52500"/>
                  </a:cubicBezTo>
                  <a:cubicBezTo>
                    <a:pt x="34172" y="60000"/>
                    <a:pt x="29403" y="65000"/>
                    <a:pt x="27019" y="67500"/>
                  </a:cubicBezTo>
                  <a:cubicBezTo>
                    <a:pt x="27019" y="67500"/>
                    <a:pt x="27019" y="67500"/>
                    <a:pt x="27019" y="67500"/>
                  </a:cubicBezTo>
                  <a:cubicBezTo>
                    <a:pt x="27019" y="67500"/>
                    <a:pt x="27019" y="67500"/>
                    <a:pt x="27019" y="67500"/>
                  </a:cubicBezTo>
                  <a:cubicBezTo>
                    <a:pt x="22251" y="67500"/>
                    <a:pt x="18278" y="65833"/>
                    <a:pt x="17483" y="63333"/>
                  </a:cubicBezTo>
                  <a:cubicBezTo>
                    <a:pt x="16688" y="62500"/>
                    <a:pt x="16688" y="60833"/>
                    <a:pt x="16688" y="59166"/>
                  </a:cubicBezTo>
                  <a:cubicBezTo>
                    <a:pt x="9536" y="68333"/>
                    <a:pt x="7947" y="81666"/>
                    <a:pt x="11920" y="93333"/>
                  </a:cubicBezTo>
                  <a:cubicBezTo>
                    <a:pt x="15894" y="105833"/>
                    <a:pt x="25430" y="112500"/>
                    <a:pt x="36556" y="112500"/>
                  </a:cubicBezTo>
                  <a:cubicBezTo>
                    <a:pt x="40529" y="112500"/>
                    <a:pt x="44503" y="111666"/>
                    <a:pt x="48476" y="110833"/>
                  </a:cubicBezTo>
                  <a:cubicBezTo>
                    <a:pt x="46092" y="106666"/>
                    <a:pt x="45298" y="101666"/>
                    <a:pt x="47682" y="96666"/>
                  </a:cubicBezTo>
                  <a:cubicBezTo>
                    <a:pt x="50066" y="92500"/>
                    <a:pt x="54039" y="89166"/>
                    <a:pt x="58013" y="89166"/>
                  </a:cubicBezTo>
                  <a:cubicBezTo>
                    <a:pt x="59602" y="89166"/>
                    <a:pt x="62781" y="90000"/>
                    <a:pt x="65960" y="94166"/>
                  </a:cubicBezTo>
                  <a:cubicBezTo>
                    <a:pt x="65960" y="94166"/>
                    <a:pt x="65960" y="94166"/>
                    <a:pt x="65960" y="94166"/>
                  </a:cubicBezTo>
                  <a:cubicBezTo>
                    <a:pt x="66754" y="101666"/>
                    <a:pt x="64370" y="105000"/>
                    <a:pt x="61192" y="108333"/>
                  </a:cubicBezTo>
                  <a:cubicBezTo>
                    <a:pt x="61192" y="108333"/>
                    <a:pt x="61192" y="109166"/>
                    <a:pt x="60397" y="109166"/>
                  </a:cubicBezTo>
                  <a:cubicBezTo>
                    <a:pt x="61986" y="110000"/>
                    <a:pt x="63576" y="110000"/>
                    <a:pt x="65165" y="110000"/>
                  </a:cubicBezTo>
                  <a:cubicBezTo>
                    <a:pt x="71523" y="110000"/>
                    <a:pt x="77880" y="107500"/>
                    <a:pt x="85033" y="104166"/>
                  </a:cubicBezTo>
                  <a:cubicBezTo>
                    <a:pt x="91390" y="101666"/>
                    <a:pt x="97748" y="99166"/>
                    <a:pt x="104105" y="99166"/>
                  </a:cubicBezTo>
                  <a:cubicBezTo>
                    <a:pt x="110463" y="99166"/>
                    <a:pt x="116026" y="102500"/>
                    <a:pt x="120000" y="108333"/>
                  </a:cubicBezTo>
                  <a:cubicBezTo>
                    <a:pt x="119205" y="109166"/>
                    <a:pt x="119205" y="109166"/>
                    <a:pt x="119205" y="109166"/>
                  </a:cubicBezTo>
                  <a:cubicBezTo>
                    <a:pt x="116026" y="105833"/>
                    <a:pt x="112847" y="103333"/>
                    <a:pt x="108079" y="103333"/>
                  </a:cubicBezTo>
                  <a:cubicBezTo>
                    <a:pt x="100132" y="103333"/>
                    <a:pt x="91390" y="109166"/>
                    <a:pt x="89006" y="110000"/>
                  </a:cubicBezTo>
                  <a:cubicBezTo>
                    <a:pt x="87417" y="111666"/>
                    <a:pt x="87417" y="111666"/>
                    <a:pt x="87417" y="111666"/>
                  </a:cubicBezTo>
                  <a:cubicBezTo>
                    <a:pt x="87417" y="110833"/>
                    <a:pt x="87417" y="110833"/>
                    <a:pt x="87417" y="110833"/>
                  </a:cubicBezTo>
                  <a:cubicBezTo>
                    <a:pt x="83443" y="114166"/>
                    <a:pt x="78675" y="115833"/>
                    <a:pt x="71523" y="115833"/>
                  </a:cubicBezTo>
                  <a:cubicBezTo>
                    <a:pt x="68344" y="115833"/>
                    <a:pt x="65165" y="115833"/>
                    <a:pt x="61986" y="115833"/>
                  </a:cubicBezTo>
                  <a:cubicBezTo>
                    <a:pt x="58807" y="115000"/>
                    <a:pt x="55629" y="115000"/>
                    <a:pt x="52450" y="115000"/>
                  </a:cubicBezTo>
                  <a:cubicBezTo>
                    <a:pt x="46092" y="115000"/>
                    <a:pt x="41324" y="116666"/>
                    <a:pt x="37350" y="120000"/>
                  </a:cubicBezTo>
                  <a:close/>
                  <a:moveTo>
                    <a:pt x="5562" y="71666"/>
                  </a:moveTo>
                  <a:cubicBezTo>
                    <a:pt x="3973" y="74166"/>
                    <a:pt x="3178" y="77500"/>
                    <a:pt x="2384" y="80000"/>
                  </a:cubicBezTo>
                  <a:cubicBezTo>
                    <a:pt x="1589" y="90833"/>
                    <a:pt x="3973" y="100000"/>
                    <a:pt x="9536" y="106666"/>
                  </a:cubicBezTo>
                  <a:cubicBezTo>
                    <a:pt x="15894" y="114166"/>
                    <a:pt x="25430" y="118333"/>
                    <a:pt x="36556" y="118333"/>
                  </a:cubicBezTo>
                  <a:cubicBezTo>
                    <a:pt x="40529" y="115000"/>
                    <a:pt x="45298" y="113333"/>
                    <a:pt x="52450" y="113333"/>
                  </a:cubicBezTo>
                  <a:cubicBezTo>
                    <a:pt x="55629" y="113333"/>
                    <a:pt x="58807" y="114166"/>
                    <a:pt x="61986" y="114166"/>
                  </a:cubicBezTo>
                  <a:cubicBezTo>
                    <a:pt x="64370" y="114166"/>
                    <a:pt x="65960" y="115000"/>
                    <a:pt x="68344" y="115000"/>
                  </a:cubicBezTo>
                  <a:cubicBezTo>
                    <a:pt x="66754" y="114166"/>
                    <a:pt x="65960" y="113333"/>
                    <a:pt x="64370" y="112500"/>
                  </a:cubicBezTo>
                  <a:cubicBezTo>
                    <a:pt x="63576" y="110833"/>
                    <a:pt x="63576" y="110833"/>
                    <a:pt x="63576" y="110833"/>
                  </a:cubicBezTo>
                  <a:cubicBezTo>
                    <a:pt x="65165" y="111666"/>
                    <a:pt x="65165" y="111666"/>
                    <a:pt x="65165" y="111666"/>
                  </a:cubicBezTo>
                  <a:cubicBezTo>
                    <a:pt x="65960" y="111666"/>
                    <a:pt x="66754" y="111666"/>
                    <a:pt x="68344" y="111666"/>
                  </a:cubicBezTo>
                  <a:cubicBezTo>
                    <a:pt x="73112" y="111666"/>
                    <a:pt x="78675" y="109166"/>
                    <a:pt x="83443" y="106666"/>
                  </a:cubicBezTo>
                  <a:cubicBezTo>
                    <a:pt x="83443" y="106666"/>
                    <a:pt x="83443" y="106666"/>
                    <a:pt x="83443" y="106666"/>
                  </a:cubicBezTo>
                  <a:cubicBezTo>
                    <a:pt x="77086" y="109166"/>
                    <a:pt x="70728" y="110833"/>
                    <a:pt x="65165" y="110833"/>
                  </a:cubicBezTo>
                  <a:cubicBezTo>
                    <a:pt x="62781" y="110833"/>
                    <a:pt x="61192" y="110833"/>
                    <a:pt x="59602" y="110833"/>
                  </a:cubicBezTo>
                  <a:cubicBezTo>
                    <a:pt x="58807" y="110000"/>
                    <a:pt x="58807" y="110000"/>
                    <a:pt x="58807" y="110000"/>
                  </a:cubicBezTo>
                  <a:cubicBezTo>
                    <a:pt x="58807" y="109166"/>
                    <a:pt x="58807" y="109166"/>
                    <a:pt x="58807" y="109166"/>
                  </a:cubicBezTo>
                  <a:cubicBezTo>
                    <a:pt x="59602" y="109166"/>
                    <a:pt x="60397" y="108333"/>
                    <a:pt x="60397" y="107500"/>
                  </a:cubicBezTo>
                  <a:cubicBezTo>
                    <a:pt x="61192" y="107500"/>
                    <a:pt x="61192" y="106666"/>
                    <a:pt x="61192" y="106666"/>
                  </a:cubicBezTo>
                  <a:cubicBezTo>
                    <a:pt x="60397" y="107500"/>
                    <a:pt x="58807" y="108333"/>
                    <a:pt x="57218" y="108333"/>
                  </a:cubicBezTo>
                  <a:cubicBezTo>
                    <a:pt x="55629" y="108333"/>
                    <a:pt x="55629" y="108333"/>
                    <a:pt x="55629" y="108333"/>
                  </a:cubicBezTo>
                  <a:cubicBezTo>
                    <a:pt x="55629" y="108333"/>
                    <a:pt x="55629" y="108333"/>
                    <a:pt x="55629" y="108333"/>
                  </a:cubicBezTo>
                  <a:cubicBezTo>
                    <a:pt x="54039" y="108333"/>
                    <a:pt x="53245" y="107500"/>
                    <a:pt x="52450" y="106666"/>
                  </a:cubicBezTo>
                  <a:cubicBezTo>
                    <a:pt x="51655" y="106666"/>
                    <a:pt x="50860" y="105833"/>
                    <a:pt x="50066" y="105833"/>
                  </a:cubicBezTo>
                  <a:cubicBezTo>
                    <a:pt x="50066" y="105833"/>
                    <a:pt x="50066" y="105833"/>
                    <a:pt x="50066" y="105833"/>
                  </a:cubicBezTo>
                  <a:cubicBezTo>
                    <a:pt x="50066" y="97500"/>
                    <a:pt x="50066" y="97500"/>
                    <a:pt x="50066" y="97500"/>
                  </a:cubicBezTo>
                  <a:cubicBezTo>
                    <a:pt x="50860" y="97500"/>
                    <a:pt x="50860" y="97500"/>
                    <a:pt x="50860" y="97500"/>
                  </a:cubicBezTo>
                  <a:cubicBezTo>
                    <a:pt x="50860" y="97500"/>
                    <a:pt x="50860" y="97500"/>
                    <a:pt x="50860" y="97500"/>
                  </a:cubicBezTo>
                  <a:cubicBezTo>
                    <a:pt x="52450" y="97500"/>
                    <a:pt x="54039" y="95833"/>
                    <a:pt x="54039" y="95000"/>
                  </a:cubicBezTo>
                  <a:cubicBezTo>
                    <a:pt x="54039" y="95000"/>
                    <a:pt x="54039" y="95000"/>
                    <a:pt x="52450" y="95000"/>
                  </a:cubicBezTo>
                  <a:cubicBezTo>
                    <a:pt x="51655" y="95000"/>
                    <a:pt x="51655" y="95000"/>
                    <a:pt x="51655" y="95000"/>
                  </a:cubicBezTo>
                  <a:cubicBezTo>
                    <a:pt x="52450" y="94166"/>
                    <a:pt x="52450" y="94166"/>
                    <a:pt x="52450" y="94166"/>
                  </a:cubicBezTo>
                  <a:cubicBezTo>
                    <a:pt x="53245" y="91666"/>
                    <a:pt x="54834" y="90833"/>
                    <a:pt x="56423" y="90833"/>
                  </a:cubicBezTo>
                  <a:cubicBezTo>
                    <a:pt x="53245" y="91666"/>
                    <a:pt x="50860" y="94166"/>
                    <a:pt x="49271" y="97500"/>
                  </a:cubicBezTo>
                  <a:cubicBezTo>
                    <a:pt x="46887" y="101666"/>
                    <a:pt x="46887" y="106666"/>
                    <a:pt x="50066" y="110833"/>
                  </a:cubicBezTo>
                  <a:cubicBezTo>
                    <a:pt x="50066" y="111666"/>
                    <a:pt x="50066" y="111666"/>
                    <a:pt x="50066" y="111666"/>
                  </a:cubicBezTo>
                  <a:cubicBezTo>
                    <a:pt x="49271" y="111666"/>
                    <a:pt x="49271" y="111666"/>
                    <a:pt x="49271" y="111666"/>
                  </a:cubicBezTo>
                  <a:cubicBezTo>
                    <a:pt x="46887" y="112500"/>
                    <a:pt x="44503" y="113333"/>
                    <a:pt x="42913" y="113333"/>
                  </a:cubicBezTo>
                  <a:cubicBezTo>
                    <a:pt x="42913" y="114166"/>
                    <a:pt x="42913" y="114166"/>
                    <a:pt x="42913" y="114166"/>
                  </a:cubicBezTo>
                  <a:cubicBezTo>
                    <a:pt x="38940" y="115833"/>
                    <a:pt x="34966" y="116666"/>
                    <a:pt x="30993" y="116666"/>
                  </a:cubicBezTo>
                  <a:cubicBezTo>
                    <a:pt x="23046" y="116666"/>
                    <a:pt x="15099" y="112500"/>
                    <a:pt x="10331" y="105833"/>
                  </a:cubicBezTo>
                  <a:cubicBezTo>
                    <a:pt x="3973" y="96666"/>
                    <a:pt x="1589" y="85833"/>
                    <a:pt x="4768" y="74166"/>
                  </a:cubicBezTo>
                  <a:lnTo>
                    <a:pt x="5562" y="71666"/>
                  </a:lnTo>
                  <a:close/>
                  <a:moveTo>
                    <a:pt x="5562" y="77500"/>
                  </a:moveTo>
                  <a:cubicBezTo>
                    <a:pt x="3178" y="87500"/>
                    <a:pt x="5562" y="97500"/>
                    <a:pt x="11125" y="105000"/>
                  </a:cubicBezTo>
                  <a:cubicBezTo>
                    <a:pt x="16688" y="112500"/>
                    <a:pt x="24635" y="115833"/>
                    <a:pt x="32582" y="115833"/>
                  </a:cubicBezTo>
                  <a:cubicBezTo>
                    <a:pt x="32582" y="115833"/>
                    <a:pt x="32582" y="115833"/>
                    <a:pt x="32582" y="115833"/>
                  </a:cubicBezTo>
                  <a:cubicBezTo>
                    <a:pt x="12715" y="115833"/>
                    <a:pt x="7947" y="94166"/>
                    <a:pt x="5562" y="77500"/>
                  </a:cubicBezTo>
                  <a:close/>
                  <a:moveTo>
                    <a:pt x="85827" y="110833"/>
                  </a:moveTo>
                  <a:cubicBezTo>
                    <a:pt x="84238" y="110833"/>
                    <a:pt x="82649" y="111666"/>
                    <a:pt x="81059" y="112500"/>
                  </a:cubicBezTo>
                  <a:cubicBezTo>
                    <a:pt x="78675" y="113333"/>
                    <a:pt x="75496" y="114166"/>
                    <a:pt x="73112" y="115000"/>
                  </a:cubicBezTo>
                  <a:cubicBezTo>
                    <a:pt x="78675" y="115000"/>
                    <a:pt x="82649" y="113333"/>
                    <a:pt x="85827" y="110833"/>
                  </a:cubicBezTo>
                  <a:close/>
                  <a:moveTo>
                    <a:pt x="5562" y="71666"/>
                  </a:moveTo>
                  <a:cubicBezTo>
                    <a:pt x="5562" y="74166"/>
                    <a:pt x="5562" y="74166"/>
                    <a:pt x="5562" y="74166"/>
                  </a:cubicBezTo>
                  <a:cubicBezTo>
                    <a:pt x="9536" y="95000"/>
                    <a:pt x="13509" y="114166"/>
                    <a:pt x="32582" y="114166"/>
                  </a:cubicBezTo>
                  <a:cubicBezTo>
                    <a:pt x="34172" y="114166"/>
                    <a:pt x="35761" y="114166"/>
                    <a:pt x="38145" y="114166"/>
                  </a:cubicBezTo>
                  <a:cubicBezTo>
                    <a:pt x="25430" y="114166"/>
                    <a:pt x="15099" y="106666"/>
                    <a:pt x="10331" y="94166"/>
                  </a:cubicBezTo>
                  <a:cubicBezTo>
                    <a:pt x="5562" y="80000"/>
                    <a:pt x="9536" y="64166"/>
                    <a:pt x="18278" y="55833"/>
                  </a:cubicBezTo>
                  <a:cubicBezTo>
                    <a:pt x="20662" y="54166"/>
                    <a:pt x="20662" y="54166"/>
                    <a:pt x="20662" y="54166"/>
                  </a:cubicBezTo>
                  <a:cubicBezTo>
                    <a:pt x="20662" y="52500"/>
                    <a:pt x="21456" y="51666"/>
                    <a:pt x="21456" y="51666"/>
                  </a:cubicBezTo>
                  <a:cubicBezTo>
                    <a:pt x="22251" y="50833"/>
                    <a:pt x="22251" y="50833"/>
                    <a:pt x="22251" y="50833"/>
                  </a:cubicBezTo>
                  <a:cubicBezTo>
                    <a:pt x="22251" y="50833"/>
                    <a:pt x="22251" y="50833"/>
                    <a:pt x="22251" y="50833"/>
                  </a:cubicBezTo>
                  <a:cubicBezTo>
                    <a:pt x="23841" y="51666"/>
                    <a:pt x="24635" y="52500"/>
                    <a:pt x="25430" y="53333"/>
                  </a:cubicBezTo>
                  <a:cubicBezTo>
                    <a:pt x="26225" y="56666"/>
                    <a:pt x="23841" y="60833"/>
                    <a:pt x="23046" y="62500"/>
                  </a:cubicBezTo>
                  <a:cubicBezTo>
                    <a:pt x="22251" y="63333"/>
                    <a:pt x="22251" y="63333"/>
                    <a:pt x="22251" y="63333"/>
                  </a:cubicBezTo>
                  <a:cubicBezTo>
                    <a:pt x="22251" y="63333"/>
                    <a:pt x="22251" y="63333"/>
                    <a:pt x="22251" y="63333"/>
                  </a:cubicBezTo>
                  <a:cubicBezTo>
                    <a:pt x="21456" y="62500"/>
                    <a:pt x="20662" y="61666"/>
                    <a:pt x="20662" y="60000"/>
                  </a:cubicBezTo>
                  <a:cubicBezTo>
                    <a:pt x="19867" y="58333"/>
                    <a:pt x="20662" y="56666"/>
                    <a:pt x="20662" y="55000"/>
                  </a:cubicBezTo>
                  <a:cubicBezTo>
                    <a:pt x="19072" y="56666"/>
                    <a:pt x="19072" y="56666"/>
                    <a:pt x="19072" y="56666"/>
                  </a:cubicBezTo>
                  <a:cubicBezTo>
                    <a:pt x="17483" y="59166"/>
                    <a:pt x="17483" y="60833"/>
                    <a:pt x="18278" y="62500"/>
                  </a:cubicBezTo>
                  <a:cubicBezTo>
                    <a:pt x="19072" y="65000"/>
                    <a:pt x="22251" y="66666"/>
                    <a:pt x="26225" y="66666"/>
                  </a:cubicBezTo>
                  <a:cubicBezTo>
                    <a:pt x="28609" y="64166"/>
                    <a:pt x="32582" y="59166"/>
                    <a:pt x="30993" y="53333"/>
                  </a:cubicBezTo>
                  <a:cubicBezTo>
                    <a:pt x="30198" y="52500"/>
                    <a:pt x="29403" y="51666"/>
                    <a:pt x="27814" y="51666"/>
                  </a:cubicBezTo>
                  <a:cubicBezTo>
                    <a:pt x="28609" y="51666"/>
                    <a:pt x="28609" y="51666"/>
                    <a:pt x="28609" y="51666"/>
                  </a:cubicBezTo>
                  <a:cubicBezTo>
                    <a:pt x="30198" y="53333"/>
                    <a:pt x="30993" y="57500"/>
                    <a:pt x="30198" y="60833"/>
                  </a:cubicBezTo>
                  <a:cubicBezTo>
                    <a:pt x="28609" y="64166"/>
                    <a:pt x="27019" y="65833"/>
                    <a:pt x="23841" y="65833"/>
                  </a:cubicBezTo>
                  <a:cubicBezTo>
                    <a:pt x="23841" y="65833"/>
                    <a:pt x="23841" y="65833"/>
                    <a:pt x="23841" y="65833"/>
                  </a:cubicBezTo>
                  <a:cubicBezTo>
                    <a:pt x="23841" y="65833"/>
                    <a:pt x="23841" y="65833"/>
                    <a:pt x="23046" y="65833"/>
                  </a:cubicBezTo>
                  <a:cubicBezTo>
                    <a:pt x="22251" y="65000"/>
                    <a:pt x="22251" y="65000"/>
                    <a:pt x="22251" y="65000"/>
                  </a:cubicBezTo>
                  <a:cubicBezTo>
                    <a:pt x="23046" y="65000"/>
                    <a:pt x="23046" y="65000"/>
                    <a:pt x="23046" y="65000"/>
                  </a:cubicBezTo>
                  <a:cubicBezTo>
                    <a:pt x="23046" y="63333"/>
                    <a:pt x="23841" y="62500"/>
                    <a:pt x="24635" y="61666"/>
                  </a:cubicBezTo>
                  <a:cubicBezTo>
                    <a:pt x="26225" y="59166"/>
                    <a:pt x="27814" y="56666"/>
                    <a:pt x="27019" y="51666"/>
                  </a:cubicBezTo>
                  <a:cubicBezTo>
                    <a:pt x="27019" y="50833"/>
                    <a:pt x="27019" y="50833"/>
                    <a:pt x="27019" y="50833"/>
                  </a:cubicBezTo>
                  <a:cubicBezTo>
                    <a:pt x="26225" y="50833"/>
                    <a:pt x="24635" y="50000"/>
                    <a:pt x="23841" y="48333"/>
                  </a:cubicBezTo>
                  <a:cubicBezTo>
                    <a:pt x="23841" y="48333"/>
                    <a:pt x="23841" y="48333"/>
                    <a:pt x="23841" y="48333"/>
                  </a:cubicBezTo>
                  <a:cubicBezTo>
                    <a:pt x="23841" y="48333"/>
                    <a:pt x="23841" y="48333"/>
                    <a:pt x="23841" y="48333"/>
                  </a:cubicBezTo>
                  <a:cubicBezTo>
                    <a:pt x="30198" y="32500"/>
                    <a:pt x="27019" y="8333"/>
                    <a:pt x="14304" y="1666"/>
                  </a:cubicBezTo>
                  <a:cubicBezTo>
                    <a:pt x="14304" y="4166"/>
                    <a:pt x="15894" y="6666"/>
                    <a:pt x="18278" y="9166"/>
                  </a:cubicBezTo>
                  <a:cubicBezTo>
                    <a:pt x="20662" y="11666"/>
                    <a:pt x="23046" y="15000"/>
                    <a:pt x="23841" y="20000"/>
                  </a:cubicBezTo>
                  <a:cubicBezTo>
                    <a:pt x="23841" y="21666"/>
                    <a:pt x="23841" y="23333"/>
                    <a:pt x="23841" y="25000"/>
                  </a:cubicBezTo>
                  <a:cubicBezTo>
                    <a:pt x="24635" y="26666"/>
                    <a:pt x="24635" y="26666"/>
                    <a:pt x="24635" y="26666"/>
                  </a:cubicBezTo>
                  <a:cubicBezTo>
                    <a:pt x="27814" y="31666"/>
                    <a:pt x="26225" y="36666"/>
                    <a:pt x="24635" y="40833"/>
                  </a:cubicBezTo>
                  <a:cubicBezTo>
                    <a:pt x="23841" y="43333"/>
                    <a:pt x="23046" y="45833"/>
                    <a:pt x="23046" y="48333"/>
                  </a:cubicBezTo>
                  <a:cubicBezTo>
                    <a:pt x="23046" y="50833"/>
                    <a:pt x="23046" y="50833"/>
                    <a:pt x="23046" y="50833"/>
                  </a:cubicBezTo>
                  <a:cubicBezTo>
                    <a:pt x="21456" y="48333"/>
                    <a:pt x="21456" y="48333"/>
                    <a:pt x="21456" y="48333"/>
                  </a:cubicBezTo>
                  <a:cubicBezTo>
                    <a:pt x="19867" y="44166"/>
                    <a:pt x="20662" y="40833"/>
                    <a:pt x="22251" y="36666"/>
                  </a:cubicBezTo>
                  <a:cubicBezTo>
                    <a:pt x="23046" y="33333"/>
                    <a:pt x="24635" y="30000"/>
                    <a:pt x="23841" y="26666"/>
                  </a:cubicBezTo>
                  <a:cubicBezTo>
                    <a:pt x="23841" y="26666"/>
                    <a:pt x="23841" y="26666"/>
                    <a:pt x="23841" y="26666"/>
                  </a:cubicBezTo>
                  <a:cubicBezTo>
                    <a:pt x="23841" y="29166"/>
                    <a:pt x="23046" y="31666"/>
                    <a:pt x="22251" y="35000"/>
                  </a:cubicBezTo>
                  <a:cubicBezTo>
                    <a:pt x="20662" y="39166"/>
                    <a:pt x="19072" y="44166"/>
                    <a:pt x="19072" y="49166"/>
                  </a:cubicBezTo>
                  <a:cubicBezTo>
                    <a:pt x="19867" y="50000"/>
                    <a:pt x="19867" y="50000"/>
                    <a:pt x="19867" y="50000"/>
                  </a:cubicBezTo>
                  <a:cubicBezTo>
                    <a:pt x="19072" y="50000"/>
                    <a:pt x="19072" y="50000"/>
                    <a:pt x="19072" y="50000"/>
                  </a:cubicBezTo>
                  <a:cubicBezTo>
                    <a:pt x="18278" y="50833"/>
                    <a:pt x="17483" y="50833"/>
                    <a:pt x="16688" y="50833"/>
                  </a:cubicBezTo>
                  <a:cubicBezTo>
                    <a:pt x="16688" y="50833"/>
                    <a:pt x="16688" y="50833"/>
                    <a:pt x="16688" y="50833"/>
                  </a:cubicBezTo>
                  <a:cubicBezTo>
                    <a:pt x="15894" y="50833"/>
                    <a:pt x="15894" y="50833"/>
                    <a:pt x="15099" y="51666"/>
                  </a:cubicBezTo>
                  <a:cubicBezTo>
                    <a:pt x="14304" y="57500"/>
                    <a:pt x="11125" y="61666"/>
                    <a:pt x="8741" y="65833"/>
                  </a:cubicBezTo>
                  <a:cubicBezTo>
                    <a:pt x="7947" y="68333"/>
                    <a:pt x="6357" y="70000"/>
                    <a:pt x="5562" y="71666"/>
                  </a:cubicBezTo>
                  <a:close/>
                  <a:moveTo>
                    <a:pt x="67549" y="113333"/>
                  </a:moveTo>
                  <a:cubicBezTo>
                    <a:pt x="68344" y="113333"/>
                    <a:pt x="69139" y="114166"/>
                    <a:pt x="70728" y="114166"/>
                  </a:cubicBezTo>
                  <a:cubicBezTo>
                    <a:pt x="73907" y="114166"/>
                    <a:pt x="77086" y="112500"/>
                    <a:pt x="80264" y="110833"/>
                  </a:cubicBezTo>
                  <a:cubicBezTo>
                    <a:pt x="83443" y="110000"/>
                    <a:pt x="85827" y="109166"/>
                    <a:pt x="87417" y="109166"/>
                  </a:cubicBezTo>
                  <a:cubicBezTo>
                    <a:pt x="88211" y="109166"/>
                    <a:pt x="88211" y="109166"/>
                    <a:pt x="88211" y="109166"/>
                  </a:cubicBezTo>
                  <a:cubicBezTo>
                    <a:pt x="89801" y="107500"/>
                    <a:pt x="92185" y="105833"/>
                    <a:pt x="93774" y="105000"/>
                  </a:cubicBezTo>
                  <a:cubicBezTo>
                    <a:pt x="95364" y="104166"/>
                    <a:pt x="96953" y="104166"/>
                    <a:pt x="97748" y="103333"/>
                  </a:cubicBezTo>
                  <a:cubicBezTo>
                    <a:pt x="96953" y="103333"/>
                    <a:pt x="96953" y="102500"/>
                    <a:pt x="96158" y="102500"/>
                  </a:cubicBezTo>
                  <a:cubicBezTo>
                    <a:pt x="92980" y="102500"/>
                    <a:pt x="88211" y="105000"/>
                    <a:pt x="84238" y="107500"/>
                  </a:cubicBezTo>
                  <a:cubicBezTo>
                    <a:pt x="78675" y="110000"/>
                    <a:pt x="73112" y="113333"/>
                    <a:pt x="67549" y="113333"/>
                  </a:cubicBezTo>
                  <a:close/>
                  <a:moveTo>
                    <a:pt x="50860" y="105000"/>
                  </a:moveTo>
                  <a:cubicBezTo>
                    <a:pt x="51655" y="105000"/>
                    <a:pt x="52450" y="105000"/>
                    <a:pt x="53245" y="105833"/>
                  </a:cubicBezTo>
                  <a:cubicBezTo>
                    <a:pt x="54039" y="106666"/>
                    <a:pt x="54834" y="106666"/>
                    <a:pt x="55629" y="106666"/>
                  </a:cubicBezTo>
                  <a:cubicBezTo>
                    <a:pt x="55629" y="106666"/>
                    <a:pt x="55629" y="106666"/>
                    <a:pt x="55629" y="106666"/>
                  </a:cubicBezTo>
                  <a:cubicBezTo>
                    <a:pt x="55629" y="106666"/>
                    <a:pt x="56423" y="106666"/>
                    <a:pt x="56423" y="105833"/>
                  </a:cubicBezTo>
                  <a:cubicBezTo>
                    <a:pt x="57218" y="104166"/>
                    <a:pt x="59602" y="100833"/>
                    <a:pt x="58807" y="98333"/>
                  </a:cubicBezTo>
                  <a:cubicBezTo>
                    <a:pt x="58807" y="97500"/>
                    <a:pt x="58013" y="96666"/>
                    <a:pt x="57218" y="95833"/>
                  </a:cubicBezTo>
                  <a:cubicBezTo>
                    <a:pt x="55629" y="95000"/>
                    <a:pt x="55629" y="95000"/>
                    <a:pt x="55629" y="95000"/>
                  </a:cubicBezTo>
                  <a:cubicBezTo>
                    <a:pt x="55629" y="95000"/>
                    <a:pt x="55629" y="95000"/>
                    <a:pt x="55629" y="95000"/>
                  </a:cubicBezTo>
                  <a:cubicBezTo>
                    <a:pt x="55629" y="96666"/>
                    <a:pt x="53245" y="98333"/>
                    <a:pt x="50860" y="98333"/>
                  </a:cubicBezTo>
                  <a:cubicBezTo>
                    <a:pt x="50860" y="98333"/>
                    <a:pt x="50860" y="98333"/>
                    <a:pt x="50860" y="98333"/>
                  </a:cubicBezTo>
                  <a:lnTo>
                    <a:pt x="50860" y="105000"/>
                  </a:lnTo>
                  <a:close/>
                  <a:moveTo>
                    <a:pt x="59602" y="96666"/>
                  </a:moveTo>
                  <a:cubicBezTo>
                    <a:pt x="59602" y="97500"/>
                    <a:pt x="59602" y="97500"/>
                    <a:pt x="59602" y="98333"/>
                  </a:cubicBezTo>
                  <a:cubicBezTo>
                    <a:pt x="60397" y="100833"/>
                    <a:pt x="58807" y="104166"/>
                    <a:pt x="57218" y="106666"/>
                  </a:cubicBezTo>
                  <a:cubicBezTo>
                    <a:pt x="59602" y="105000"/>
                    <a:pt x="61192" y="100833"/>
                    <a:pt x="61192" y="98333"/>
                  </a:cubicBezTo>
                  <a:cubicBezTo>
                    <a:pt x="60397" y="98333"/>
                    <a:pt x="60397" y="97500"/>
                    <a:pt x="59602" y="96666"/>
                  </a:cubicBezTo>
                  <a:close/>
                  <a:moveTo>
                    <a:pt x="55629" y="95000"/>
                  </a:moveTo>
                  <a:cubicBezTo>
                    <a:pt x="57218" y="95000"/>
                    <a:pt x="57218" y="95000"/>
                    <a:pt x="57218" y="95000"/>
                  </a:cubicBezTo>
                  <a:cubicBezTo>
                    <a:pt x="60397" y="95833"/>
                    <a:pt x="61986" y="97500"/>
                    <a:pt x="61986" y="98333"/>
                  </a:cubicBezTo>
                  <a:cubicBezTo>
                    <a:pt x="62781" y="100833"/>
                    <a:pt x="61192" y="104166"/>
                    <a:pt x="58807" y="106666"/>
                  </a:cubicBezTo>
                  <a:cubicBezTo>
                    <a:pt x="62781" y="105000"/>
                    <a:pt x="62781" y="101666"/>
                    <a:pt x="62781" y="100000"/>
                  </a:cubicBezTo>
                  <a:cubicBezTo>
                    <a:pt x="62781" y="96666"/>
                    <a:pt x="60397" y="91666"/>
                    <a:pt x="57218" y="91666"/>
                  </a:cubicBezTo>
                  <a:cubicBezTo>
                    <a:pt x="56423" y="91666"/>
                    <a:pt x="54834" y="92500"/>
                    <a:pt x="54039" y="94166"/>
                  </a:cubicBezTo>
                  <a:cubicBezTo>
                    <a:pt x="54834" y="94166"/>
                    <a:pt x="54834" y="94166"/>
                    <a:pt x="55629" y="95000"/>
                  </a:cubicBezTo>
                  <a:close/>
                  <a:moveTo>
                    <a:pt x="96953" y="101666"/>
                  </a:moveTo>
                  <a:cubicBezTo>
                    <a:pt x="97748" y="101666"/>
                    <a:pt x="98543" y="101666"/>
                    <a:pt x="99337" y="102500"/>
                  </a:cubicBezTo>
                  <a:cubicBezTo>
                    <a:pt x="100132" y="102500"/>
                    <a:pt x="100132" y="102500"/>
                    <a:pt x="100132" y="102500"/>
                  </a:cubicBezTo>
                  <a:cubicBezTo>
                    <a:pt x="99337" y="103333"/>
                    <a:pt x="99337" y="103333"/>
                    <a:pt x="99337" y="103333"/>
                  </a:cubicBezTo>
                  <a:cubicBezTo>
                    <a:pt x="99337" y="103333"/>
                    <a:pt x="98543" y="104166"/>
                    <a:pt x="97748" y="104166"/>
                  </a:cubicBezTo>
                  <a:cubicBezTo>
                    <a:pt x="100927" y="103333"/>
                    <a:pt x="104105" y="102500"/>
                    <a:pt x="108079" y="102500"/>
                  </a:cubicBezTo>
                  <a:cubicBezTo>
                    <a:pt x="110463" y="102500"/>
                    <a:pt x="112052" y="102500"/>
                    <a:pt x="113642" y="103333"/>
                  </a:cubicBezTo>
                  <a:cubicBezTo>
                    <a:pt x="111258" y="101666"/>
                    <a:pt x="108079" y="100833"/>
                    <a:pt x="104105" y="100833"/>
                  </a:cubicBezTo>
                  <a:cubicBezTo>
                    <a:pt x="101721" y="100833"/>
                    <a:pt x="99337" y="100833"/>
                    <a:pt x="96953" y="101666"/>
                  </a:cubicBezTo>
                  <a:close/>
                  <a:moveTo>
                    <a:pt x="57218" y="90833"/>
                  </a:moveTo>
                  <a:cubicBezTo>
                    <a:pt x="61192" y="90833"/>
                    <a:pt x="64370" y="95833"/>
                    <a:pt x="64370" y="100000"/>
                  </a:cubicBezTo>
                  <a:cubicBezTo>
                    <a:pt x="64370" y="100833"/>
                    <a:pt x="64370" y="101666"/>
                    <a:pt x="64370" y="102500"/>
                  </a:cubicBezTo>
                  <a:cubicBezTo>
                    <a:pt x="65165" y="100833"/>
                    <a:pt x="65165" y="98333"/>
                    <a:pt x="64370" y="95000"/>
                  </a:cubicBezTo>
                  <a:cubicBezTo>
                    <a:pt x="62781" y="91666"/>
                    <a:pt x="59602" y="90000"/>
                    <a:pt x="56423" y="90833"/>
                  </a:cubicBezTo>
                  <a:cubicBezTo>
                    <a:pt x="57218" y="90833"/>
                    <a:pt x="57218" y="90833"/>
                    <a:pt x="57218" y="90833"/>
                  </a:cubicBezTo>
                  <a:close/>
                  <a:moveTo>
                    <a:pt x="28609" y="54166"/>
                  </a:moveTo>
                  <a:cubicBezTo>
                    <a:pt x="28609" y="57500"/>
                    <a:pt x="27019" y="60000"/>
                    <a:pt x="25430" y="61666"/>
                  </a:cubicBezTo>
                  <a:cubicBezTo>
                    <a:pt x="25430" y="62500"/>
                    <a:pt x="24635" y="63333"/>
                    <a:pt x="24635" y="64166"/>
                  </a:cubicBezTo>
                  <a:cubicBezTo>
                    <a:pt x="27019" y="64166"/>
                    <a:pt x="28609" y="61666"/>
                    <a:pt x="28609" y="60833"/>
                  </a:cubicBezTo>
                  <a:cubicBezTo>
                    <a:pt x="29403" y="58333"/>
                    <a:pt x="29403" y="55833"/>
                    <a:pt x="28609" y="54166"/>
                  </a:cubicBezTo>
                  <a:close/>
                  <a:moveTo>
                    <a:pt x="22251" y="52500"/>
                  </a:moveTo>
                  <a:cubicBezTo>
                    <a:pt x="21456" y="54166"/>
                    <a:pt x="21456" y="57500"/>
                    <a:pt x="21456" y="60000"/>
                  </a:cubicBezTo>
                  <a:cubicBezTo>
                    <a:pt x="21456" y="60833"/>
                    <a:pt x="22251" y="60833"/>
                    <a:pt x="22251" y="61666"/>
                  </a:cubicBezTo>
                  <a:cubicBezTo>
                    <a:pt x="23841" y="59166"/>
                    <a:pt x="25430" y="55833"/>
                    <a:pt x="24635" y="54166"/>
                  </a:cubicBezTo>
                  <a:cubicBezTo>
                    <a:pt x="23841" y="53333"/>
                    <a:pt x="23841" y="52500"/>
                    <a:pt x="22251" y="52500"/>
                  </a:cubicBezTo>
                  <a:close/>
                  <a:moveTo>
                    <a:pt x="25430" y="30000"/>
                  </a:moveTo>
                  <a:cubicBezTo>
                    <a:pt x="24635" y="32500"/>
                    <a:pt x="23841" y="35000"/>
                    <a:pt x="23046" y="36666"/>
                  </a:cubicBezTo>
                  <a:cubicBezTo>
                    <a:pt x="22251" y="40000"/>
                    <a:pt x="21456" y="42500"/>
                    <a:pt x="22251" y="45833"/>
                  </a:cubicBezTo>
                  <a:cubicBezTo>
                    <a:pt x="22251" y="44166"/>
                    <a:pt x="23046" y="42500"/>
                    <a:pt x="23046" y="40833"/>
                  </a:cubicBezTo>
                  <a:cubicBezTo>
                    <a:pt x="24635" y="37500"/>
                    <a:pt x="25430" y="34166"/>
                    <a:pt x="25430" y="30000"/>
                  </a:cubicBezTo>
                  <a:close/>
                </a:path>
              </a:pathLst>
            </a:custGeom>
            <a:solidFill>
              <a:srgbClr val="4D290A"/>
            </a:solidFill>
            <a:ln>
              <a:noFill/>
            </a:ln>
          </p:spPr>
          <p:txBody>
            <a:bodyPr anchorCtr="0" anchor="t" bIns="45700" lIns="91425" rIns="91425" tIns="45700">
              <a:noAutofit/>
            </a:bodyPr>
            <a:lstStyle/>
            <a:p>
              <a:pPr indent="0" lvl="0" marL="0" marR="0" rtl="0" algn="l">
                <a:spcBef>
                  <a:spcPts val="0"/>
                </a:spcBef>
                <a:buNone/>
              </a:pPr>
              <a:r>
                <a:t/>
              </a:r>
              <a:endParaRPr sz="1800">
                <a:solidFill>
                  <a:schemeClr val="dk1"/>
                </a:solidFill>
                <a:latin typeface="Quattrocento Sans"/>
                <a:ea typeface="Quattrocento Sans"/>
                <a:cs typeface="Quattrocento Sans"/>
                <a:sym typeface="Quattrocento Sans"/>
              </a:endParaRPr>
            </a:p>
          </p:txBody>
        </p:sp>
        <p:sp>
          <p:nvSpPr>
            <p:cNvPr id="72" name="Shape 72"/>
            <p:cNvSpPr/>
            <p:nvPr/>
          </p:nvSpPr>
          <p:spPr>
            <a:xfrm>
              <a:off x="895350" y="3316287"/>
              <a:ext cx="363600" cy="328500"/>
            </a:xfrm>
            <a:custGeom>
              <a:pathLst>
                <a:path extrusionOk="0" h="120000" w="120000">
                  <a:moveTo>
                    <a:pt x="37267" y="6575"/>
                  </a:moveTo>
                  <a:cubicBezTo>
                    <a:pt x="40993" y="11506"/>
                    <a:pt x="39503" y="16438"/>
                    <a:pt x="44720" y="20547"/>
                  </a:cubicBezTo>
                  <a:cubicBezTo>
                    <a:pt x="46211" y="18904"/>
                    <a:pt x="43229" y="14794"/>
                    <a:pt x="40248" y="13972"/>
                  </a:cubicBezTo>
                  <a:cubicBezTo>
                    <a:pt x="47701" y="10684"/>
                    <a:pt x="48447" y="20547"/>
                    <a:pt x="46956" y="27945"/>
                  </a:cubicBezTo>
                  <a:cubicBezTo>
                    <a:pt x="43975" y="29589"/>
                    <a:pt x="40993" y="30410"/>
                    <a:pt x="36521" y="30410"/>
                  </a:cubicBezTo>
                  <a:cubicBezTo>
                    <a:pt x="32049" y="25479"/>
                    <a:pt x="32049" y="15616"/>
                    <a:pt x="30559" y="10684"/>
                  </a:cubicBezTo>
                  <a:cubicBezTo>
                    <a:pt x="10434" y="11506"/>
                    <a:pt x="6708" y="33698"/>
                    <a:pt x="11925" y="50958"/>
                  </a:cubicBezTo>
                  <a:cubicBezTo>
                    <a:pt x="14161" y="59178"/>
                    <a:pt x="22360" y="66575"/>
                    <a:pt x="25341" y="75616"/>
                  </a:cubicBezTo>
                  <a:cubicBezTo>
                    <a:pt x="30559" y="91232"/>
                    <a:pt x="28322" y="106027"/>
                    <a:pt x="20124" y="119999"/>
                  </a:cubicBezTo>
                  <a:cubicBezTo>
                    <a:pt x="20869" y="112602"/>
                    <a:pt x="29068" y="99452"/>
                    <a:pt x="24596" y="85479"/>
                  </a:cubicBezTo>
                  <a:cubicBezTo>
                    <a:pt x="23105" y="83835"/>
                    <a:pt x="21614" y="83835"/>
                    <a:pt x="19378" y="83835"/>
                  </a:cubicBezTo>
                  <a:cubicBezTo>
                    <a:pt x="19378" y="82191"/>
                    <a:pt x="20869" y="83013"/>
                    <a:pt x="22360" y="83013"/>
                  </a:cubicBezTo>
                  <a:cubicBezTo>
                    <a:pt x="20869" y="73150"/>
                    <a:pt x="5217" y="64931"/>
                    <a:pt x="2981" y="49315"/>
                  </a:cubicBezTo>
                  <a:cubicBezTo>
                    <a:pt x="745" y="27945"/>
                    <a:pt x="8944" y="4931"/>
                    <a:pt x="30559" y="8219"/>
                  </a:cubicBezTo>
                  <a:cubicBezTo>
                    <a:pt x="33540" y="7397"/>
                    <a:pt x="35031" y="4109"/>
                    <a:pt x="38012" y="3287"/>
                  </a:cubicBezTo>
                  <a:cubicBezTo>
                    <a:pt x="64099" y="821"/>
                    <a:pt x="95403" y="37808"/>
                    <a:pt x="108074" y="10684"/>
                  </a:cubicBezTo>
                  <a:cubicBezTo>
                    <a:pt x="108819" y="4931"/>
                    <a:pt x="107329" y="2465"/>
                    <a:pt x="105838" y="0"/>
                  </a:cubicBezTo>
                  <a:cubicBezTo>
                    <a:pt x="120000" y="1643"/>
                    <a:pt x="111055" y="23835"/>
                    <a:pt x="105093" y="27123"/>
                  </a:cubicBezTo>
                  <a:cubicBezTo>
                    <a:pt x="82732" y="38630"/>
                    <a:pt x="52919" y="3287"/>
                    <a:pt x="37267" y="6575"/>
                  </a:cubicBezTo>
                  <a:close/>
                  <a:moveTo>
                    <a:pt x="102111" y="25479"/>
                  </a:moveTo>
                  <a:cubicBezTo>
                    <a:pt x="105838" y="23835"/>
                    <a:pt x="112546" y="13972"/>
                    <a:pt x="110310" y="13150"/>
                  </a:cubicBezTo>
                  <a:cubicBezTo>
                    <a:pt x="96894" y="35342"/>
                    <a:pt x="69316" y="11506"/>
                    <a:pt x="52173" y="6575"/>
                  </a:cubicBezTo>
                  <a:cubicBezTo>
                    <a:pt x="64844" y="17260"/>
                    <a:pt x="78260" y="27123"/>
                    <a:pt x="102111" y="25479"/>
                  </a:cubicBezTo>
                  <a:close/>
                  <a:moveTo>
                    <a:pt x="19378" y="69041"/>
                  </a:moveTo>
                  <a:cubicBezTo>
                    <a:pt x="7453" y="58356"/>
                    <a:pt x="5217" y="22191"/>
                    <a:pt x="16397" y="13150"/>
                  </a:cubicBezTo>
                  <a:cubicBezTo>
                    <a:pt x="0" y="23835"/>
                    <a:pt x="3726" y="64109"/>
                    <a:pt x="19378" y="69041"/>
                  </a:cubicBezTo>
                  <a:close/>
                  <a:moveTo>
                    <a:pt x="42484" y="23013"/>
                  </a:moveTo>
                  <a:cubicBezTo>
                    <a:pt x="40993" y="18082"/>
                    <a:pt x="39503" y="13150"/>
                    <a:pt x="34285" y="13150"/>
                  </a:cubicBezTo>
                  <a:cubicBezTo>
                    <a:pt x="34285" y="18904"/>
                    <a:pt x="37267" y="22191"/>
                    <a:pt x="42484" y="23013"/>
                  </a:cubicBezTo>
                  <a:close/>
                  <a:moveTo>
                    <a:pt x="42484" y="25479"/>
                  </a:moveTo>
                  <a:cubicBezTo>
                    <a:pt x="38012" y="27123"/>
                    <a:pt x="36521" y="19726"/>
                    <a:pt x="34285" y="23013"/>
                  </a:cubicBezTo>
                  <a:cubicBezTo>
                    <a:pt x="35031" y="25479"/>
                    <a:pt x="41739" y="32876"/>
                    <a:pt x="42484" y="25479"/>
                  </a:cubicBezTo>
                  <a:close/>
                </a:path>
              </a:pathLst>
            </a:custGeom>
            <a:solidFill>
              <a:srgbClr val="4D290A"/>
            </a:solidFill>
            <a:ln>
              <a:noFill/>
            </a:ln>
          </p:spPr>
          <p:txBody>
            <a:bodyPr anchorCtr="0" anchor="t" bIns="45700" lIns="91425" rIns="91425" tIns="45700">
              <a:noAutofit/>
            </a:bodyPr>
            <a:lstStyle/>
            <a:p>
              <a:pPr indent="0" lvl="0" marL="0" marR="0" rtl="0" algn="l">
                <a:spcBef>
                  <a:spcPts val="0"/>
                </a:spcBef>
                <a:buNone/>
              </a:pPr>
              <a:r>
                <a:t/>
              </a:r>
              <a:endParaRPr sz="1800">
                <a:solidFill>
                  <a:schemeClr val="dk1"/>
                </a:solidFill>
                <a:latin typeface="Quattrocento Sans"/>
                <a:ea typeface="Quattrocento Sans"/>
                <a:cs typeface="Quattrocento Sans"/>
                <a:sym typeface="Quattrocento Sans"/>
              </a:endParaRPr>
            </a:p>
          </p:txBody>
        </p:sp>
        <p:sp>
          <p:nvSpPr>
            <p:cNvPr id="73" name="Shape 73"/>
            <p:cNvSpPr/>
            <p:nvPr/>
          </p:nvSpPr>
          <p:spPr>
            <a:xfrm>
              <a:off x="903287" y="3313112"/>
              <a:ext cx="336600" cy="338100"/>
            </a:xfrm>
            <a:custGeom>
              <a:pathLst>
                <a:path extrusionOk="0" h="120000" w="120000">
                  <a:moveTo>
                    <a:pt x="120000" y="9600"/>
                  </a:moveTo>
                  <a:cubicBezTo>
                    <a:pt x="120000" y="16000"/>
                    <a:pt x="114400" y="25600"/>
                    <a:pt x="110400" y="27200"/>
                  </a:cubicBezTo>
                  <a:cubicBezTo>
                    <a:pt x="96000" y="34400"/>
                    <a:pt x="79200" y="25600"/>
                    <a:pt x="64800" y="17600"/>
                  </a:cubicBezTo>
                  <a:cubicBezTo>
                    <a:pt x="55200" y="12000"/>
                    <a:pt x="45600" y="7200"/>
                    <a:pt x="38400" y="8000"/>
                  </a:cubicBezTo>
                  <a:cubicBezTo>
                    <a:pt x="40000" y="9600"/>
                    <a:pt x="40800" y="12000"/>
                    <a:pt x="41600" y="13600"/>
                  </a:cubicBezTo>
                  <a:cubicBezTo>
                    <a:pt x="41600" y="13600"/>
                    <a:pt x="41600" y="13600"/>
                    <a:pt x="41600" y="13600"/>
                  </a:cubicBezTo>
                  <a:cubicBezTo>
                    <a:pt x="43200" y="12800"/>
                    <a:pt x="44800" y="12800"/>
                    <a:pt x="46400" y="13600"/>
                  </a:cubicBezTo>
                  <a:cubicBezTo>
                    <a:pt x="48800" y="15200"/>
                    <a:pt x="48800" y="19200"/>
                    <a:pt x="48800" y="21600"/>
                  </a:cubicBezTo>
                  <a:cubicBezTo>
                    <a:pt x="48800" y="24000"/>
                    <a:pt x="48800" y="26400"/>
                    <a:pt x="48000" y="28000"/>
                  </a:cubicBezTo>
                  <a:cubicBezTo>
                    <a:pt x="48000" y="28000"/>
                    <a:pt x="48000" y="28000"/>
                    <a:pt x="48000" y="28000"/>
                  </a:cubicBezTo>
                  <a:cubicBezTo>
                    <a:pt x="48000" y="28800"/>
                    <a:pt x="48000" y="28800"/>
                    <a:pt x="48000" y="28800"/>
                  </a:cubicBezTo>
                  <a:cubicBezTo>
                    <a:pt x="45600" y="30400"/>
                    <a:pt x="41600" y="31200"/>
                    <a:pt x="36000" y="31200"/>
                  </a:cubicBezTo>
                  <a:cubicBezTo>
                    <a:pt x="36000" y="31200"/>
                    <a:pt x="36000" y="31200"/>
                    <a:pt x="36000" y="31200"/>
                  </a:cubicBezTo>
                  <a:cubicBezTo>
                    <a:pt x="36000" y="30400"/>
                    <a:pt x="36000" y="30400"/>
                    <a:pt x="36000" y="30400"/>
                  </a:cubicBezTo>
                  <a:cubicBezTo>
                    <a:pt x="32800" y="27200"/>
                    <a:pt x="32000" y="20800"/>
                    <a:pt x="31200" y="16000"/>
                  </a:cubicBezTo>
                  <a:cubicBezTo>
                    <a:pt x="31200" y="14400"/>
                    <a:pt x="30400" y="12800"/>
                    <a:pt x="30400" y="11200"/>
                  </a:cubicBezTo>
                  <a:cubicBezTo>
                    <a:pt x="16800" y="12000"/>
                    <a:pt x="8800" y="21600"/>
                    <a:pt x="8800" y="37600"/>
                  </a:cubicBezTo>
                  <a:cubicBezTo>
                    <a:pt x="8800" y="41600"/>
                    <a:pt x="9600" y="46400"/>
                    <a:pt x="11200" y="50400"/>
                  </a:cubicBezTo>
                  <a:cubicBezTo>
                    <a:pt x="12000" y="54400"/>
                    <a:pt x="14400" y="57600"/>
                    <a:pt x="17600" y="61600"/>
                  </a:cubicBezTo>
                  <a:cubicBezTo>
                    <a:pt x="20800" y="65600"/>
                    <a:pt x="24000" y="69600"/>
                    <a:pt x="25600" y="74400"/>
                  </a:cubicBezTo>
                  <a:cubicBezTo>
                    <a:pt x="31200" y="88800"/>
                    <a:pt x="28800" y="104000"/>
                    <a:pt x="20000" y="118400"/>
                  </a:cubicBezTo>
                  <a:cubicBezTo>
                    <a:pt x="18400" y="120000"/>
                    <a:pt x="18400" y="120000"/>
                    <a:pt x="18400" y="120000"/>
                  </a:cubicBezTo>
                  <a:cubicBezTo>
                    <a:pt x="18400" y="117600"/>
                    <a:pt x="18400" y="117600"/>
                    <a:pt x="18400" y="117600"/>
                  </a:cubicBezTo>
                  <a:cubicBezTo>
                    <a:pt x="19200" y="115200"/>
                    <a:pt x="20000" y="112800"/>
                    <a:pt x="20800" y="109600"/>
                  </a:cubicBezTo>
                  <a:cubicBezTo>
                    <a:pt x="22400" y="104800"/>
                    <a:pt x="24800" y="98400"/>
                    <a:pt x="24800" y="92800"/>
                  </a:cubicBezTo>
                  <a:cubicBezTo>
                    <a:pt x="24800" y="89600"/>
                    <a:pt x="24000" y="86400"/>
                    <a:pt x="23200" y="84000"/>
                  </a:cubicBezTo>
                  <a:cubicBezTo>
                    <a:pt x="22400" y="83200"/>
                    <a:pt x="20800" y="83200"/>
                    <a:pt x="18400" y="83200"/>
                  </a:cubicBezTo>
                  <a:cubicBezTo>
                    <a:pt x="17600" y="83200"/>
                    <a:pt x="17600" y="83200"/>
                    <a:pt x="17600" y="83200"/>
                  </a:cubicBezTo>
                  <a:cubicBezTo>
                    <a:pt x="17600" y="82400"/>
                    <a:pt x="17600" y="82400"/>
                    <a:pt x="17600" y="82400"/>
                  </a:cubicBezTo>
                  <a:cubicBezTo>
                    <a:pt x="17600" y="80800"/>
                    <a:pt x="19200" y="80800"/>
                    <a:pt x="20800" y="80800"/>
                  </a:cubicBezTo>
                  <a:cubicBezTo>
                    <a:pt x="20800" y="80800"/>
                    <a:pt x="20800" y="80800"/>
                    <a:pt x="20800" y="80800"/>
                  </a:cubicBezTo>
                  <a:cubicBezTo>
                    <a:pt x="20000" y="77600"/>
                    <a:pt x="16800" y="74400"/>
                    <a:pt x="13600" y="70400"/>
                  </a:cubicBezTo>
                  <a:cubicBezTo>
                    <a:pt x="8000" y="64800"/>
                    <a:pt x="1600" y="57600"/>
                    <a:pt x="800" y="48800"/>
                  </a:cubicBezTo>
                  <a:cubicBezTo>
                    <a:pt x="0" y="46400"/>
                    <a:pt x="0" y="44000"/>
                    <a:pt x="0" y="41600"/>
                  </a:cubicBezTo>
                  <a:cubicBezTo>
                    <a:pt x="0" y="29600"/>
                    <a:pt x="4000" y="19200"/>
                    <a:pt x="10400" y="13600"/>
                  </a:cubicBezTo>
                  <a:cubicBezTo>
                    <a:pt x="16000" y="8800"/>
                    <a:pt x="22400" y="7200"/>
                    <a:pt x="30400" y="8000"/>
                  </a:cubicBezTo>
                  <a:cubicBezTo>
                    <a:pt x="32000" y="8000"/>
                    <a:pt x="32800" y="7200"/>
                    <a:pt x="34400" y="5600"/>
                  </a:cubicBezTo>
                  <a:cubicBezTo>
                    <a:pt x="35200" y="4800"/>
                    <a:pt x="36800" y="4000"/>
                    <a:pt x="38400" y="3200"/>
                  </a:cubicBezTo>
                  <a:cubicBezTo>
                    <a:pt x="49600" y="2400"/>
                    <a:pt x="61600" y="7200"/>
                    <a:pt x="72800" y="12800"/>
                  </a:cubicBezTo>
                  <a:cubicBezTo>
                    <a:pt x="90400" y="20000"/>
                    <a:pt x="104800" y="26400"/>
                    <a:pt x="112800" y="10400"/>
                  </a:cubicBezTo>
                  <a:cubicBezTo>
                    <a:pt x="113600" y="9600"/>
                    <a:pt x="113600" y="8800"/>
                    <a:pt x="113600" y="8000"/>
                  </a:cubicBezTo>
                  <a:cubicBezTo>
                    <a:pt x="113600" y="5600"/>
                    <a:pt x="112000" y="3200"/>
                    <a:pt x="111200" y="1600"/>
                  </a:cubicBezTo>
                  <a:cubicBezTo>
                    <a:pt x="110400" y="0"/>
                    <a:pt x="110400" y="0"/>
                    <a:pt x="110400" y="0"/>
                  </a:cubicBezTo>
                  <a:cubicBezTo>
                    <a:pt x="111200" y="0"/>
                    <a:pt x="111200" y="0"/>
                    <a:pt x="111200" y="0"/>
                  </a:cubicBezTo>
                  <a:cubicBezTo>
                    <a:pt x="116800" y="800"/>
                    <a:pt x="120000" y="4000"/>
                    <a:pt x="120000" y="9600"/>
                  </a:cubicBezTo>
                  <a:close/>
                  <a:moveTo>
                    <a:pt x="36000" y="7200"/>
                  </a:moveTo>
                  <a:cubicBezTo>
                    <a:pt x="37600" y="7200"/>
                    <a:pt x="37600" y="7200"/>
                    <a:pt x="37600" y="7200"/>
                  </a:cubicBezTo>
                  <a:cubicBezTo>
                    <a:pt x="44800" y="5600"/>
                    <a:pt x="54400" y="10400"/>
                    <a:pt x="65600" y="16000"/>
                  </a:cubicBezTo>
                  <a:cubicBezTo>
                    <a:pt x="80000" y="24000"/>
                    <a:pt x="96000" y="32800"/>
                    <a:pt x="110400" y="26400"/>
                  </a:cubicBezTo>
                  <a:cubicBezTo>
                    <a:pt x="113600" y="24800"/>
                    <a:pt x="118400" y="16000"/>
                    <a:pt x="118400" y="9600"/>
                  </a:cubicBezTo>
                  <a:cubicBezTo>
                    <a:pt x="118400" y="6400"/>
                    <a:pt x="117600" y="2400"/>
                    <a:pt x="112800" y="1600"/>
                  </a:cubicBezTo>
                  <a:cubicBezTo>
                    <a:pt x="113600" y="3200"/>
                    <a:pt x="114400" y="5600"/>
                    <a:pt x="114400" y="8000"/>
                  </a:cubicBezTo>
                  <a:cubicBezTo>
                    <a:pt x="114400" y="8800"/>
                    <a:pt x="114400" y="10400"/>
                    <a:pt x="114400" y="11200"/>
                  </a:cubicBezTo>
                  <a:cubicBezTo>
                    <a:pt x="114400" y="11200"/>
                    <a:pt x="114400" y="11200"/>
                    <a:pt x="114400" y="11200"/>
                  </a:cubicBezTo>
                  <a:cubicBezTo>
                    <a:pt x="105600" y="28000"/>
                    <a:pt x="89600" y="20800"/>
                    <a:pt x="72800" y="13600"/>
                  </a:cubicBezTo>
                  <a:cubicBezTo>
                    <a:pt x="60800" y="8800"/>
                    <a:pt x="49600" y="4000"/>
                    <a:pt x="38400" y="4800"/>
                  </a:cubicBezTo>
                  <a:cubicBezTo>
                    <a:pt x="36800" y="4800"/>
                    <a:pt x="36000" y="5600"/>
                    <a:pt x="35200" y="7200"/>
                  </a:cubicBezTo>
                  <a:cubicBezTo>
                    <a:pt x="33600" y="8000"/>
                    <a:pt x="32800" y="8800"/>
                    <a:pt x="31200" y="9600"/>
                  </a:cubicBezTo>
                  <a:cubicBezTo>
                    <a:pt x="30400" y="9600"/>
                    <a:pt x="30400" y="9600"/>
                    <a:pt x="30400" y="9600"/>
                  </a:cubicBezTo>
                  <a:cubicBezTo>
                    <a:pt x="30400" y="9600"/>
                    <a:pt x="30400" y="9600"/>
                    <a:pt x="30400" y="9600"/>
                  </a:cubicBezTo>
                  <a:cubicBezTo>
                    <a:pt x="23200" y="8000"/>
                    <a:pt x="16000" y="10400"/>
                    <a:pt x="11200" y="14400"/>
                  </a:cubicBezTo>
                  <a:cubicBezTo>
                    <a:pt x="4800" y="20000"/>
                    <a:pt x="1600" y="29600"/>
                    <a:pt x="1600" y="41600"/>
                  </a:cubicBezTo>
                  <a:cubicBezTo>
                    <a:pt x="1600" y="44000"/>
                    <a:pt x="1600" y="46400"/>
                    <a:pt x="1600" y="48000"/>
                  </a:cubicBezTo>
                  <a:cubicBezTo>
                    <a:pt x="3200" y="57600"/>
                    <a:pt x="8800" y="64000"/>
                    <a:pt x="14400" y="69600"/>
                  </a:cubicBezTo>
                  <a:cubicBezTo>
                    <a:pt x="18400" y="73600"/>
                    <a:pt x="21600" y="77600"/>
                    <a:pt x="22400" y="81600"/>
                  </a:cubicBezTo>
                  <a:cubicBezTo>
                    <a:pt x="22400" y="81600"/>
                    <a:pt x="22400" y="81600"/>
                    <a:pt x="22400" y="81600"/>
                  </a:cubicBezTo>
                  <a:cubicBezTo>
                    <a:pt x="21600" y="81600"/>
                    <a:pt x="21600" y="81600"/>
                    <a:pt x="21600" y="81600"/>
                  </a:cubicBezTo>
                  <a:cubicBezTo>
                    <a:pt x="21600" y="81600"/>
                    <a:pt x="21600" y="81600"/>
                    <a:pt x="21600" y="81600"/>
                  </a:cubicBezTo>
                  <a:cubicBezTo>
                    <a:pt x="22400" y="82400"/>
                    <a:pt x="23200" y="82400"/>
                    <a:pt x="24000" y="83200"/>
                  </a:cubicBezTo>
                  <a:cubicBezTo>
                    <a:pt x="24800" y="83200"/>
                    <a:pt x="24800" y="83200"/>
                    <a:pt x="24800" y="83200"/>
                  </a:cubicBezTo>
                  <a:cubicBezTo>
                    <a:pt x="24800" y="83200"/>
                    <a:pt x="24800" y="83200"/>
                    <a:pt x="24800" y="83200"/>
                  </a:cubicBezTo>
                  <a:cubicBezTo>
                    <a:pt x="25600" y="86400"/>
                    <a:pt x="25600" y="89600"/>
                    <a:pt x="25600" y="92800"/>
                  </a:cubicBezTo>
                  <a:cubicBezTo>
                    <a:pt x="25600" y="99200"/>
                    <a:pt x="24000" y="104800"/>
                    <a:pt x="22400" y="110400"/>
                  </a:cubicBezTo>
                  <a:cubicBezTo>
                    <a:pt x="21600" y="112000"/>
                    <a:pt x="20800" y="112800"/>
                    <a:pt x="20800" y="114400"/>
                  </a:cubicBezTo>
                  <a:cubicBezTo>
                    <a:pt x="28000" y="101600"/>
                    <a:pt x="29600" y="88000"/>
                    <a:pt x="24800" y="74400"/>
                  </a:cubicBezTo>
                  <a:cubicBezTo>
                    <a:pt x="22400" y="70400"/>
                    <a:pt x="20000" y="66400"/>
                    <a:pt x="16800" y="62400"/>
                  </a:cubicBezTo>
                  <a:cubicBezTo>
                    <a:pt x="13600" y="58400"/>
                    <a:pt x="11200" y="55200"/>
                    <a:pt x="9600" y="51200"/>
                  </a:cubicBezTo>
                  <a:cubicBezTo>
                    <a:pt x="9600" y="50400"/>
                    <a:pt x="9600" y="49600"/>
                    <a:pt x="8800" y="48800"/>
                  </a:cubicBezTo>
                  <a:cubicBezTo>
                    <a:pt x="10400" y="56800"/>
                    <a:pt x="13600" y="63200"/>
                    <a:pt x="18400" y="67200"/>
                  </a:cubicBezTo>
                  <a:cubicBezTo>
                    <a:pt x="20800" y="68800"/>
                    <a:pt x="20800" y="68800"/>
                    <a:pt x="20800" y="68800"/>
                  </a:cubicBezTo>
                  <a:cubicBezTo>
                    <a:pt x="18400" y="68000"/>
                    <a:pt x="18400" y="68000"/>
                    <a:pt x="18400" y="68000"/>
                  </a:cubicBezTo>
                  <a:cubicBezTo>
                    <a:pt x="8000" y="65600"/>
                    <a:pt x="3200" y="51200"/>
                    <a:pt x="3200" y="39200"/>
                  </a:cubicBezTo>
                  <a:cubicBezTo>
                    <a:pt x="3200" y="27200"/>
                    <a:pt x="7200" y="16800"/>
                    <a:pt x="14400" y="12800"/>
                  </a:cubicBezTo>
                  <a:cubicBezTo>
                    <a:pt x="15200" y="13600"/>
                    <a:pt x="15200" y="13600"/>
                    <a:pt x="15200" y="13600"/>
                  </a:cubicBezTo>
                  <a:cubicBezTo>
                    <a:pt x="12000" y="16800"/>
                    <a:pt x="9600" y="22400"/>
                    <a:pt x="8000" y="29600"/>
                  </a:cubicBezTo>
                  <a:cubicBezTo>
                    <a:pt x="10400" y="17600"/>
                    <a:pt x="18400" y="11200"/>
                    <a:pt x="30400" y="10400"/>
                  </a:cubicBezTo>
                  <a:cubicBezTo>
                    <a:pt x="31200" y="10400"/>
                    <a:pt x="31200" y="10400"/>
                    <a:pt x="31200" y="10400"/>
                  </a:cubicBezTo>
                  <a:cubicBezTo>
                    <a:pt x="31200" y="10400"/>
                    <a:pt x="31200" y="10400"/>
                    <a:pt x="31200" y="10400"/>
                  </a:cubicBezTo>
                  <a:cubicBezTo>
                    <a:pt x="32000" y="12000"/>
                    <a:pt x="32000" y="14400"/>
                    <a:pt x="32000" y="16000"/>
                  </a:cubicBezTo>
                  <a:cubicBezTo>
                    <a:pt x="32800" y="18400"/>
                    <a:pt x="32800" y="20800"/>
                    <a:pt x="33600" y="23200"/>
                  </a:cubicBezTo>
                  <a:cubicBezTo>
                    <a:pt x="33600" y="23200"/>
                    <a:pt x="33600" y="23200"/>
                    <a:pt x="33600" y="23200"/>
                  </a:cubicBezTo>
                  <a:cubicBezTo>
                    <a:pt x="34400" y="22400"/>
                    <a:pt x="35200" y="21600"/>
                    <a:pt x="35200" y="21600"/>
                  </a:cubicBezTo>
                  <a:cubicBezTo>
                    <a:pt x="36800" y="21600"/>
                    <a:pt x="37600" y="22400"/>
                    <a:pt x="38400" y="23200"/>
                  </a:cubicBezTo>
                  <a:cubicBezTo>
                    <a:pt x="40000" y="24800"/>
                    <a:pt x="41600" y="25600"/>
                    <a:pt x="43200" y="24800"/>
                  </a:cubicBezTo>
                  <a:cubicBezTo>
                    <a:pt x="44000" y="24800"/>
                    <a:pt x="44000" y="24800"/>
                    <a:pt x="44000" y="24800"/>
                  </a:cubicBezTo>
                  <a:cubicBezTo>
                    <a:pt x="44000" y="25600"/>
                    <a:pt x="44000" y="25600"/>
                    <a:pt x="44000" y="25600"/>
                  </a:cubicBezTo>
                  <a:cubicBezTo>
                    <a:pt x="43200" y="28000"/>
                    <a:pt x="42400" y="28800"/>
                    <a:pt x="41600" y="29600"/>
                  </a:cubicBezTo>
                  <a:cubicBezTo>
                    <a:pt x="38400" y="30400"/>
                    <a:pt x="34400" y="25600"/>
                    <a:pt x="33600" y="24000"/>
                  </a:cubicBezTo>
                  <a:cubicBezTo>
                    <a:pt x="33600" y="24000"/>
                    <a:pt x="33600" y="24000"/>
                    <a:pt x="33600" y="24000"/>
                  </a:cubicBezTo>
                  <a:cubicBezTo>
                    <a:pt x="34400" y="26400"/>
                    <a:pt x="35200" y="28000"/>
                    <a:pt x="36800" y="29600"/>
                  </a:cubicBezTo>
                  <a:cubicBezTo>
                    <a:pt x="41600" y="30400"/>
                    <a:pt x="44800" y="29600"/>
                    <a:pt x="47200" y="28000"/>
                  </a:cubicBezTo>
                  <a:cubicBezTo>
                    <a:pt x="48000" y="25600"/>
                    <a:pt x="48000" y="24000"/>
                    <a:pt x="48000" y="21600"/>
                  </a:cubicBezTo>
                  <a:cubicBezTo>
                    <a:pt x="48000" y="18400"/>
                    <a:pt x="47200" y="16000"/>
                    <a:pt x="45600" y="14400"/>
                  </a:cubicBezTo>
                  <a:cubicBezTo>
                    <a:pt x="44800" y="14400"/>
                    <a:pt x="44000" y="14400"/>
                    <a:pt x="42400" y="14400"/>
                  </a:cubicBezTo>
                  <a:cubicBezTo>
                    <a:pt x="44800" y="15200"/>
                    <a:pt x="46400" y="17600"/>
                    <a:pt x="46400" y="20000"/>
                  </a:cubicBezTo>
                  <a:cubicBezTo>
                    <a:pt x="46400" y="20800"/>
                    <a:pt x="46400" y="20800"/>
                    <a:pt x="45600" y="21600"/>
                  </a:cubicBezTo>
                  <a:cubicBezTo>
                    <a:pt x="45600" y="21600"/>
                    <a:pt x="45600" y="21600"/>
                    <a:pt x="45600" y="21600"/>
                  </a:cubicBezTo>
                  <a:cubicBezTo>
                    <a:pt x="44800" y="21600"/>
                    <a:pt x="44800" y="21600"/>
                    <a:pt x="44800" y="21600"/>
                  </a:cubicBezTo>
                  <a:cubicBezTo>
                    <a:pt x="42400" y="19200"/>
                    <a:pt x="41600" y="16800"/>
                    <a:pt x="40800" y="15200"/>
                  </a:cubicBezTo>
                  <a:cubicBezTo>
                    <a:pt x="39200" y="14400"/>
                    <a:pt x="39200" y="14400"/>
                    <a:pt x="39200" y="14400"/>
                  </a:cubicBezTo>
                  <a:cubicBezTo>
                    <a:pt x="40000" y="14400"/>
                    <a:pt x="40000" y="14400"/>
                    <a:pt x="40000" y="14400"/>
                  </a:cubicBezTo>
                  <a:cubicBezTo>
                    <a:pt x="40000" y="13600"/>
                    <a:pt x="40000" y="13600"/>
                    <a:pt x="40000" y="13600"/>
                  </a:cubicBezTo>
                  <a:cubicBezTo>
                    <a:pt x="39200" y="12000"/>
                    <a:pt x="39200" y="9600"/>
                    <a:pt x="36800" y="8000"/>
                  </a:cubicBezTo>
                  <a:lnTo>
                    <a:pt x="36000" y="7200"/>
                  </a:lnTo>
                  <a:close/>
                  <a:moveTo>
                    <a:pt x="45600" y="20000"/>
                  </a:moveTo>
                  <a:cubicBezTo>
                    <a:pt x="45600" y="19200"/>
                    <a:pt x="44000" y="16800"/>
                    <a:pt x="42400" y="15200"/>
                  </a:cubicBezTo>
                  <a:cubicBezTo>
                    <a:pt x="42400" y="16800"/>
                    <a:pt x="43200" y="18400"/>
                    <a:pt x="45600" y="20000"/>
                  </a:cubicBezTo>
                  <a:close/>
                  <a:moveTo>
                    <a:pt x="35200" y="23200"/>
                  </a:moveTo>
                  <a:cubicBezTo>
                    <a:pt x="36000" y="25600"/>
                    <a:pt x="39200" y="28800"/>
                    <a:pt x="40800" y="28000"/>
                  </a:cubicBezTo>
                  <a:cubicBezTo>
                    <a:pt x="41600" y="28000"/>
                    <a:pt x="42400" y="27200"/>
                    <a:pt x="42400" y="26400"/>
                  </a:cubicBezTo>
                  <a:cubicBezTo>
                    <a:pt x="40800" y="26400"/>
                    <a:pt x="39200" y="25600"/>
                    <a:pt x="37600" y="24000"/>
                  </a:cubicBezTo>
                  <a:cubicBezTo>
                    <a:pt x="36800" y="24000"/>
                    <a:pt x="36000" y="23200"/>
                    <a:pt x="36000" y="23200"/>
                  </a:cubicBezTo>
                  <a:cubicBezTo>
                    <a:pt x="35200" y="23200"/>
                    <a:pt x="35200" y="23200"/>
                    <a:pt x="35200" y="23200"/>
                  </a:cubicBezTo>
                  <a:close/>
                  <a:moveTo>
                    <a:pt x="4000" y="39200"/>
                  </a:moveTo>
                  <a:cubicBezTo>
                    <a:pt x="4000" y="49600"/>
                    <a:pt x="8000" y="61600"/>
                    <a:pt x="15200" y="65600"/>
                  </a:cubicBezTo>
                  <a:cubicBezTo>
                    <a:pt x="9600" y="59200"/>
                    <a:pt x="6400" y="46400"/>
                    <a:pt x="6400" y="36800"/>
                  </a:cubicBezTo>
                  <a:cubicBezTo>
                    <a:pt x="6400" y="28800"/>
                    <a:pt x="8000" y="22400"/>
                    <a:pt x="10400" y="17600"/>
                  </a:cubicBezTo>
                  <a:cubicBezTo>
                    <a:pt x="6400" y="23200"/>
                    <a:pt x="4000" y="30400"/>
                    <a:pt x="4000" y="39200"/>
                  </a:cubicBezTo>
                  <a:close/>
                  <a:moveTo>
                    <a:pt x="116800" y="14400"/>
                  </a:moveTo>
                  <a:cubicBezTo>
                    <a:pt x="116800" y="14400"/>
                    <a:pt x="116800" y="14400"/>
                    <a:pt x="116800" y="14400"/>
                  </a:cubicBezTo>
                  <a:cubicBezTo>
                    <a:pt x="116800" y="16800"/>
                    <a:pt x="111200" y="24800"/>
                    <a:pt x="107200" y="26400"/>
                  </a:cubicBezTo>
                  <a:cubicBezTo>
                    <a:pt x="107200" y="26400"/>
                    <a:pt x="107200" y="26400"/>
                    <a:pt x="107200" y="26400"/>
                  </a:cubicBezTo>
                  <a:cubicBezTo>
                    <a:pt x="82400" y="28000"/>
                    <a:pt x="68000" y="19200"/>
                    <a:pt x="52800" y="8000"/>
                  </a:cubicBezTo>
                  <a:cubicBezTo>
                    <a:pt x="50400" y="6400"/>
                    <a:pt x="50400" y="6400"/>
                    <a:pt x="50400" y="6400"/>
                  </a:cubicBezTo>
                  <a:cubicBezTo>
                    <a:pt x="53600" y="7200"/>
                    <a:pt x="53600" y="7200"/>
                    <a:pt x="53600" y="7200"/>
                  </a:cubicBezTo>
                  <a:cubicBezTo>
                    <a:pt x="58400" y="8000"/>
                    <a:pt x="64000" y="10400"/>
                    <a:pt x="70400" y="13600"/>
                  </a:cubicBezTo>
                  <a:cubicBezTo>
                    <a:pt x="86400" y="20800"/>
                    <a:pt x="104800" y="28800"/>
                    <a:pt x="115200" y="12800"/>
                  </a:cubicBezTo>
                  <a:cubicBezTo>
                    <a:pt x="116000" y="12800"/>
                    <a:pt x="116000" y="12800"/>
                    <a:pt x="116000" y="12800"/>
                  </a:cubicBezTo>
                  <a:cubicBezTo>
                    <a:pt x="116000" y="12800"/>
                    <a:pt x="116000" y="12800"/>
                    <a:pt x="116000" y="12800"/>
                  </a:cubicBezTo>
                  <a:cubicBezTo>
                    <a:pt x="116800" y="12800"/>
                    <a:pt x="116800" y="12800"/>
                    <a:pt x="116800" y="14400"/>
                  </a:cubicBezTo>
                  <a:close/>
                  <a:moveTo>
                    <a:pt x="106400" y="24800"/>
                  </a:moveTo>
                  <a:cubicBezTo>
                    <a:pt x="110400" y="23200"/>
                    <a:pt x="115200" y="16800"/>
                    <a:pt x="116000" y="14400"/>
                  </a:cubicBezTo>
                  <a:cubicBezTo>
                    <a:pt x="104800" y="29600"/>
                    <a:pt x="86400" y="21600"/>
                    <a:pt x="69600" y="14400"/>
                  </a:cubicBezTo>
                  <a:cubicBezTo>
                    <a:pt x="64800" y="12000"/>
                    <a:pt x="60800" y="10400"/>
                    <a:pt x="56800" y="8800"/>
                  </a:cubicBezTo>
                  <a:cubicBezTo>
                    <a:pt x="70400" y="18400"/>
                    <a:pt x="84000" y="26400"/>
                    <a:pt x="106400" y="24800"/>
                  </a:cubicBezTo>
                  <a:close/>
                  <a:moveTo>
                    <a:pt x="44000" y="24000"/>
                  </a:moveTo>
                  <a:cubicBezTo>
                    <a:pt x="43200" y="24000"/>
                    <a:pt x="43200" y="24000"/>
                    <a:pt x="43200" y="24000"/>
                  </a:cubicBezTo>
                  <a:cubicBezTo>
                    <a:pt x="37600" y="23200"/>
                    <a:pt x="33600" y="20000"/>
                    <a:pt x="33600" y="13600"/>
                  </a:cubicBezTo>
                  <a:cubicBezTo>
                    <a:pt x="33600" y="12800"/>
                    <a:pt x="33600" y="12800"/>
                    <a:pt x="33600" y="12800"/>
                  </a:cubicBezTo>
                  <a:cubicBezTo>
                    <a:pt x="34400" y="12800"/>
                    <a:pt x="34400" y="12800"/>
                    <a:pt x="34400" y="12800"/>
                  </a:cubicBezTo>
                  <a:cubicBezTo>
                    <a:pt x="40000" y="13600"/>
                    <a:pt x="42400" y="18400"/>
                    <a:pt x="44000" y="23200"/>
                  </a:cubicBezTo>
                  <a:lnTo>
                    <a:pt x="44000" y="24000"/>
                  </a:lnTo>
                  <a:close/>
                  <a:moveTo>
                    <a:pt x="34400" y="13600"/>
                  </a:moveTo>
                  <a:cubicBezTo>
                    <a:pt x="35200" y="19200"/>
                    <a:pt x="37600" y="21600"/>
                    <a:pt x="42400" y="22400"/>
                  </a:cubicBezTo>
                  <a:cubicBezTo>
                    <a:pt x="40800" y="18400"/>
                    <a:pt x="39200" y="15200"/>
                    <a:pt x="34400" y="13600"/>
                  </a:cubicBezTo>
                  <a:close/>
                </a:path>
              </a:pathLst>
            </a:custGeom>
            <a:solidFill>
              <a:srgbClr val="4D290A"/>
            </a:solidFill>
            <a:ln>
              <a:noFill/>
            </a:ln>
          </p:spPr>
          <p:txBody>
            <a:bodyPr anchorCtr="0" anchor="t" bIns="45700" lIns="91425" rIns="91425" tIns="45700">
              <a:noAutofit/>
            </a:bodyPr>
            <a:lstStyle/>
            <a:p>
              <a:pPr indent="0" lvl="0" marL="0" marR="0" rtl="0" algn="l">
                <a:spcBef>
                  <a:spcPts val="0"/>
                </a:spcBef>
                <a:buNone/>
              </a:pPr>
              <a:r>
                <a:t/>
              </a:r>
              <a:endParaRPr sz="1800">
                <a:solidFill>
                  <a:schemeClr val="dk1"/>
                </a:solidFill>
                <a:latin typeface="Quattrocento Sans"/>
                <a:ea typeface="Quattrocento Sans"/>
                <a:cs typeface="Quattrocento Sans"/>
                <a:sym typeface="Quattrocento Sans"/>
              </a:endParaRPr>
            </a:p>
          </p:txBody>
        </p:sp>
        <p:sp>
          <p:nvSpPr>
            <p:cNvPr id="74" name="Shape 74"/>
            <p:cNvSpPr/>
            <p:nvPr/>
          </p:nvSpPr>
          <p:spPr>
            <a:xfrm>
              <a:off x="4162425" y="3344862"/>
              <a:ext cx="335100" cy="328500"/>
            </a:xfrm>
            <a:custGeom>
              <a:pathLst>
                <a:path extrusionOk="0" h="120000" w="120000">
                  <a:moveTo>
                    <a:pt x="49127" y="13972"/>
                  </a:moveTo>
                  <a:cubicBezTo>
                    <a:pt x="51543" y="13972"/>
                    <a:pt x="53959" y="7397"/>
                    <a:pt x="56375" y="10684"/>
                  </a:cubicBezTo>
                  <a:cubicBezTo>
                    <a:pt x="54765" y="12328"/>
                    <a:pt x="52348" y="13972"/>
                    <a:pt x="53959" y="18082"/>
                  </a:cubicBezTo>
                  <a:cubicBezTo>
                    <a:pt x="62818" y="18082"/>
                    <a:pt x="57986" y="9041"/>
                    <a:pt x="57181" y="6575"/>
                  </a:cubicBezTo>
                  <a:cubicBezTo>
                    <a:pt x="60402" y="3287"/>
                    <a:pt x="65234" y="12328"/>
                    <a:pt x="62013" y="16438"/>
                  </a:cubicBezTo>
                  <a:cubicBezTo>
                    <a:pt x="82953" y="0"/>
                    <a:pt x="115973" y="5753"/>
                    <a:pt x="117583" y="32054"/>
                  </a:cubicBezTo>
                  <a:cubicBezTo>
                    <a:pt x="119194" y="51780"/>
                    <a:pt x="99060" y="64931"/>
                    <a:pt x="100671" y="84657"/>
                  </a:cubicBezTo>
                  <a:cubicBezTo>
                    <a:pt x="104697" y="86301"/>
                    <a:pt x="111140" y="77260"/>
                    <a:pt x="117583" y="81369"/>
                  </a:cubicBezTo>
                  <a:cubicBezTo>
                    <a:pt x="120000" y="85479"/>
                    <a:pt x="118389" y="93698"/>
                    <a:pt x="119194" y="98630"/>
                  </a:cubicBezTo>
                  <a:cubicBezTo>
                    <a:pt x="114362" y="102739"/>
                    <a:pt x="108724" y="100273"/>
                    <a:pt x="103892" y="97808"/>
                  </a:cubicBezTo>
                  <a:cubicBezTo>
                    <a:pt x="103892" y="107671"/>
                    <a:pt x="103892" y="117534"/>
                    <a:pt x="113557" y="117534"/>
                  </a:cubicBezTo>
                  <a:cubicBezTo>
                    <a:pt x="96644" y="119999"/>
                    <a:pt x="100671" y="102739"/>
                    <a:pt x="99865" y="88767"/>
                  </a:cubicBezTo>
                  <a:cubicBezTo>
                    <a:pt x="99060" y="78082"/>
                    <a:pt x="95033" y="72328"/>
                    <a:pt x="97449" y="62465"/>
                  </a:cubicBezTo>
                  <a:cubicBezTo>
                    <a:pt x="100671" y="46849"/>
                    <a:pt x="120000" y="32876"/>
                    <a:pt x="106308" y="14794"/>
                  </a:cubicBezTo>
                  <a:cubicBezTo>
                    <a:pt x="81342" y="4109"/>
                    <a:pt x="61208" y="27123"/>
                    <a:pt x="37046" y="25479"/>
                  </a:cubicBezTo>
                  <a:cubicBezTo>
                    <a:pt x="24966" y="24657"/>
                    <a:pt x="12885" y="13150"/>
                    <a:pt x="0" y="22191"/>
                  </a:cubicBezTo>
                  <a:cubicBezTo>
                    <a:pt x="11275" y="9863"/>
                    <a:pt x="29798" y="18904"/>
                    <a:pt x="48322" y="19726"/>
                  </a:cubicBezTo>
                  <a:cubicBezTo>
                    <a:pt x="49932" y="18082"/>
                    <a:pt x="46711" y="12328"/>
                    <a:pt x="46711" y="9041"/>
                  </a:cubicBezTo>
                  <a:cubicBezTo>
                    <a:pt x="49127" y="8219"/>
                    <a:pt x="51543" y="3287"/>
                    <a:pt x="54765" y="6575"/>
                  </a:cubicBezTo>
                  <a:cubicBezTo>
                    <a:pt x="53959" y="7397"/>
                    <a:pt x="47516" y="7397"/>
                    <a:pt x="49127" y="13972"/>
                  </a:cubicBezTo>
                  <a:close/>
                  <a:moveTo>
                    <a:pt x="46711" y="22191"/>
                  </a:moveTo>
                  <a:cubicBezTo>
                    <a:pt x="39463" y="20547"/>
                    <a:pt x="33020" y="18082"/>
                    <a:pt x="24966" y="20547"/>
                  </a:cubicBezTo>
                  <a:cubicBezTo>
                    <a:pt x="33020" y="21369"/>
                    <a:pt x="39463" y="26301"/>
                    <a:pt x="46711" y="22191"/>
                  </a:cubicBezTo>
                  <a:close/>
                  <a:moveTo>
                    <a:pt x="81342" y="9041"/>
                  </a:moveTo>
                  <a:cubicBezTo>
                    <a:pt x="78926" y="11506"/>
                    <a:pt x="68456" y="12328"/>
                    <a:pt x="70872" y="16438"/>
                  </a:cubicBezTo>
                  <a:cubicBezTo>
                    <a:pt x="72483" y="12328"/>
                    <a:pt x="83758" y="13150"/>
                    <a:pt x="81342" y="9041"/>
                  </a:cubicBezTo>
                  <a:close/>
                  <a:moveTo>
                    <a:pt x="114362" y="26301"/>
                  </a:moveTo>
                  <a:cubicBezTo>
                    <a:pt x="112751" y="23835"/>
                    <a:pt x="111140" y="24657"/>
                    <a:pt x="113557" y="27945"/>
                  </a:cubicBezTo>
                  <a:cubicBezTo>
                    <a:pt x="111946" y="48493"/>
                    <a:pt x="97449" y="55068"/>
                    <a:pt x="98255" y="78082"/>
                  </a:cubicBezTo>
                  <a:cubicBezTo>
                    <a:pt x="102281" y="59999"/>
                    <a:pt x="117583" y="48493"/>
                    <a:pt x="114362" y="26301"/>
                  </a:cubicBezTo>
                  <a:close/>
                  <a:moveTo>
                    <a:pt x="116778" y="97808"/>
                  </a:moveTo>
                  <a:cubicBezTo>
                    <a:pt x="116778" y="92876"/>
                    <a:pt x="116778" y="89589"/>
                    <a:pt x="114362" y="87123"/>
                  </a:cubicBezTo>
                  <a:cubicBezTo>
                    <a:pt x="111946" y="87123"/>
                    <a:pt x="108724" y="87123"/>
                    <a:pt x="106308" y="87123"/>
                  </a:cubicBezTo>
                  <a:cubicBezTo>
                    <a:pt x="101476" y="92876"/>
                    <a:pt x="107919" y="99452"/>
                    <a:pt x="116778" y="97808"/>
                  </a:cubicBezTo>
                  <a:close/>
                  <a:moveTo>
                    <a:pt x="117583" y="84657"/>
                  </a:moveTo>
                  <a:cubicBezTo>
                    <a:pt x="114362" y="82191"/>
                    <a:pt x="110335" y="82191"/>
                    <a:pt x="107919" y="84657"/>
                  </a:cubicBezTo>
                  <a:cubicBezTo>
                    <a:pt x="111946" y="83013"/>
                    <a:pt x="115973" y="87945"/>
                    <a:pt x="117583" y="84657"/>
                  </a:cubicBezTo>
                  <a:close/>
                </a:path>
              </a:pathLst>
            </a:custGeom>
            <a:solidFill>
              <a:srgbClr val="4D290A"/>
            </a:solidFill>
            <a:ln>
              <a:noFill/>
            </a:ln>
          </p:spPr>
          <p:txBody>
            <a:bodyPr anchorCtr="0" anchor="t" bIns="45700" lIns="91425" rIns="91425" tIns="45700">
              <a:noAutofit/>
            </a:bodyPr>
            <a:lstStyle/>
            <a:p>
              <a:pPr indent="0" lvl="0" marL="0" marR="0" rtl="0" algn="l">
                <a:spcBef>
                  <a:spcPts val="0"/>
                </a:spcBef>
                <a:buNone/>
              </a:pPr>
              <a:r>
                <a:t/>
              </a:r>
              <a:endParaRPr sz="1800">
                <a:solidFill>
                  <a:schemeClr val="dk1"/>
                </a:solidFill>
                <a:latin typeface="Quattrocento Sans"/>
                <a:ea typeface="Quattrocento Sans"/>
                <a:cs typeface="Quattrocento Sans"/>
                <a:sym typeface="Quattrocento Sans"/>
              </a:endParaRPr>
            </a:p>
          </p:txBody>
        </p:sp>
        <p:sp>
          <p:nvSpPr>
            <p:cNvPr id="75" name="Shape 75"/>
            <p:cNvSpPr/>
            <p:nvPr/>
          </p:nvSpPr>
          <p:spPr>
            <a:xfrm>
              <a:off x="4162425" y="3359150"/>
              <a:ext cx="335100" cy="309600"/>
            </a:xfrm>
            <a:custGeom>
              <a:pathLst>
                <a:path extrusionOk="0" h="120000" w="120000">
                  <a:moveTo>
                    <a:pt x="52348" y="0"/>
                  </a:moveTo>
                  <a:cubicBezTo>
                    <a:pt x="53154" y="0"/>
                    <a:pt x="54765" y="869"/>
                    <a:pt x="55570" y="1739"/>
                  </a:cubicBezTo>
                  <a:cubicBezTo>
                    <a:pt x="55570" y="1739"/>
                    <a:pt x="55570" y="1739"/>
                    <a:pt x="55570" y="1739"/>
                  </a:cubicBezTo>
                  <a:cubicBezTo>
                    <a:pt x="55570" y="2608"/>
                    <a:pt x="55570" y="2608"/>
                    <a:pt x="55570" y="2608"/>
                  </a:cubicBezTo>
                  <a:cubicBezTo>
                    <a:pt x="54765" y="2608"/>
                    <a:pt x="54765" y="2608"/>
                    <a:pt x="53959" y="3478"/>
                  </a:cubicBezTo>
                  <a:cubicBezTo>
                    <a:pt x="52348" y="3478"/>
                    <a:pt x="50738" y="3478"/>
                    <a:pt x="49932" y="5217"/>
                  </a:cubicBezTo>
                  <a:cubicBezTo>
                    <a:pt x="49932" y="6086"/>
                    <a:pt x="49127" y="6956"/>
                    <a:pt x="49932" y="8695"/>
                  </a:cubicBezTo>
                  <a:cubicBezTo>
                    <a:pt x="50738" y="7826"/>
                    <a:pt x="50738" y="6956"/>
                    <a:pt x="51543" y="6086"/>
                  </a:cubicBezTo>
                  <a:cubicBezTo>
                    <a:pt x="53154" y="5217"/>
                    <a:pt x="53959" y="4347"/>
                    <a:pt x="54765" y="4347"/>
                  </a:cubicBezTo>
                  <a:cubicBezTo>
                    <a:pt x="55570" y="4347"/>
                    <a:pt x="56375" y="4347"/>
                    <a:pt x="56375" y="5217"/>
                  </a:cubicBezTo>
                  <a:cubicBezTo>
                    <a:pt x="57181" y="5217"/>
                    <a:pt x="57181" y="5217"/>
                    <a:pt x="57181" y="5217"/>
                  </a:cubicBezTo>
                  <a:cubicBezTo>
                    <a:pt x="56375" y="6086"/>
                    <a:pt x="56375" y="6086"/>
                    <a:pt x="56375" y="6086"/>
                  </a:cubicBezTo>
                  <a:cubicBezTo>
                    <a:pt x="56375" y="6956"/>
                    <a:pt x="55570" y="6956"/>
                    <a:pt x="55570" y="7826"/>
                  </a:cubicBezTo>
                  <a:cubicBezTo>
                    <a:pt x="54765" y="9565"/>
                    <a:pt x="53959" y="10434"/>
                    <a:pt x="53959" y="13913"/>
                  </a:cubicBezTo>
                  <a:cubicBezTo>
                    <a:pt x="56375" y="13913"/>
                    <a:pt x="57181" y="13043"/>
                    <a:pt x="57986" y="12173"/>
                  </a:cubicBezTo>
                  <a:cubicBezTo>
                    <a:pt x="59597" y="9565"/>
                    <a:pt x="57181" y="4347"/>
                    <a:pt x="56375" y="2608"/>
                  </a:cubicBezTo>
                  <a:cubicBezTo>
                    <a:pt x="56375" y="1739"/>
                    <a:pt x="56375" y="1739"/>
                    <a:pt x="56375" y="1739"/>
                  </a:cubicBezTo>
                  <a:cubicBezTo>
                    <a:pt x="57181" y="1739"/>
                    <a:pt x="57181" y="1739"/>
                    <a:pt x="57181" y="1739"/>
                  </a:cubicBezTo>
                  <a:cubicBezTo>
                    <a:pt x="57181" y="869"/>
                    <a:pt x="57986" y="869"/>
                    <a:pt x="58791" y="869"/>
                  </a:cubicBezTo>
                  <a:cubicBezTo>
                    <a:pt x="58791" y="869"/>
                    <a:pt x="58791" y="869"/>
                    <a:pt x="58791" y="869"/>
                  </a:cubicBezTo>
                  <a:cubicBezTo>
                    <a:pt x="60402" y="869"/>
                    <a:pt x="62013" y="2608"/>
                    <a:pt x="62818" y="4347"/>
                  </a:cubicBezTo>
                  <a:cubicBezTo>
                    <a:pt x="63624" y="6086"/>
                    <a:pt x="63624" y="7826"/>
                    <a:pt x="63624" y="9565"/>
                  </a:cubicBezTo>
                  <a:cubicBezTo>
                    <a:pt x="70872" y="4347"/>
                    <a:pt x="79731" y="1739"/>
                    <a:pt x="88590" y="1739"/>
                  </a:cubicBezTo>
                  <a:cubicBezTo>
                    <a:pt x="105503" y="1739"/>
                    <a:pt x="116778" y="12173"/>
                    <a:pt x="118389" y="28695"/>
                  </a:cubicBezTo>
                  <a:cubicBezTo>
                    <a:pt x="119194" y="39130"/>
                    <a:pt x="114362" y="47826"/>
                    <a:pt x="110335" y="56521"/>
                  </a:cubicBezTo>
                  <a:cubicBezTo>
                    <a:pt x="105503" y="65217"/>
                    <a:pt x="100671" y="73913"/>
                    <a:pt x="101476" y="84347"/>
                  </a:cubicBezTo>
                  <a:cubicBezTo>
                    <a:pt x="102281" y="84347"/>
                    <a:pt x="104697" y="83478"/>
                    <a:pt x="106308" y="82608"/>
                  </a:cubicBezTo>
                  <a:cubicBezTo>
                    <a:pt x="108724" y="80869"/>
                    <a:pt x="111140" y="79130"/>
                    <a:pt x="114362" y="79130"/>
                  </a:cubicBezTo>
                  <a:cubicBezTo>
                    <a:pt x="115973" y="79130"/>
                    <a:pt x="116778" y="80000"/>
                    <a:pt x="118389" y="80869"/>
                  </a:cubicBezTo>
                  <a:cubicBezTo>
                    <a:pt x="118389" y="80869"/>
                    <a:pt x="118389" y="80869"/>
                    <a:pt x="118389" y="80869"/>
                  </a:cubicBezTo>
                  <a:cubicBezTo>
                    <a:pt x="120000" y="83478"/>
                    <a:pt x="120000" y="87826"/>
                    <a:pt x="120000" y="92173"/>
                  </a:cubicBezTo>
                  <a:cubicBezTo>
                    <a:pt x="119194" y="94782"/>
                    <a:pt x="119194" y="97391"/>
                    <a:pt x="120000" y="99130"/>
                  </a:cubicBezTo>
                  <a:cubicBezTo>
                    <a:pt x="120000" y="100000"/>
                    <a:pt x="120000" y="100000"/>
                    <a:pt x="120000" y="100000"/>
                  </a:cubicBezTo>
                  <a:cubicBezTo>
                    <a:pt x="119194" y="100000"/>
                    <a:pt x="119194" y="100000"/>
                    <a:pt x="119194" y="100000"/>
                  </a:cubicBezTo>
                  <a:cubicBezTo>
                    <a:pt x="117583" y="101739"/>
                    <a:pt x="115167" y="102608"/>
                    <a:pt x="113557" y="102608"/>
                  </a:cubicBezTo>
                  <a:cubicBezTo>
                    <a:pt x="110335" y="102608"/>
                    <a:pt x="107919" y="100869"/>
                    <a:pt x="104697" y="99130"/>
                  </a:cubicBezTo>
                  <a:cubicBezTo>
                    <a:pt x="104697" y="100000"/>
                    <a:pt x="104697" y="100000"/>
                    <a:pt x="104697" y="100000"/>
                  </a:cubicBezTo>
                  <a:cubicBezTo>
                    <a:pt x="104697" y="109565"/>
                    <a:pt x="104697" y="118260"/>
                    <a:pt x="113557" y="118260"/>
                  </a:cubicBezTo>
                  <a:cubicBezTo>
                    <a:pt x="113557" y="120000"/>
                    <a:pt x="113557" y="120000"/>
                    <a:pt x="113557" y="120000"/>
                  </a:cubicBezTo>
                  <a:cubicBezTo>
                    <a:pt x="111946" y="120000"/>
                    <a:pt x="111140" y="120000"/>
                    <a:pt x="110335" y="120000"/>
                  </a:cubicBezTo>
                  <a:cubicBezTo>
                    <a:pt x="99060" y="120000"/>
                    <a:pt x="99060" y="108695"/>
                    <a:pt x="99060" y="97391"/>
                  </a:cubicBezTo>
                  <a:cubicBezTo>
                    <a:pt x="99060" y="93913"/>
                    <a:pt x="99060" y="91304"/>
                    <a:pt x="99060" y="88695"/>
                  </a:cubicBezTo>
                  <a:cubicBezTo>
                    <a:pt x="99060" y="86086"/>
                    <a:pt x="98255" y="83478"/>
                    <a:pt x="98255" y="81739"/>
                  </a:cubicBezTo>
                  <a:cubicBezTo>
                    <a:pt x="98255" y="81739"/>
                    <a:pt x="98255" y="81739"/>
                    <a:pt x="98255" y="81739"/>
                  </a:cubicBezTo>
                  <a:cubicBezTo>
                    <a:pt x="98255" y="80869"/>
                    <a:pt x="98255" y="80869"/>
                    <a:pt x="98255" y="80869"/>
                  </a:cubicBezTo>
                  <a:cubicBezTo>
                    <a:pt x="97449" y="80000"/>
                    <a:pt x="97449" y="79130"/>
                    <a:pt x="97449" y="78260"/>
                  </a:cubicBezTo>
                  <a:cubicBezTo>
                    <a:pt x="96644" y="73043"/>
                    <a:pt x="95033" y="67826"/>
                    <a:pt x="96644" y="60869"/>
                  </a:cubicBezTo>
                  <a:cubicBezTo>
                    <a:pt x="98255" y="55652"/>
                    <a:pt x="100671" y="49565"/>
                    <a:pt x="103892" y="44347"/>
                  </a:cubicBezTo>
                  <a:cubicBezTo>
                    <a:pt x="109530" y="33913"/>
                    <a:pt x="115167" y="23478"/>
                    <a:pt x="106308" y="11304"/>
                  </a:cubicBezTo>
                  <a:cubicBezTo>
                    <a:pt x="101476" y="9565"/>
                    <a:pt x="97449" y="8695"/>
                    <a:pt x="92617" y="8695"/>
                  </a:cubicBezTo>
                  <a:cubicBezTo>
                    <a:pt x="83758" y="8695"/>
                    <a:pt x="74899" y="12173"/>
                    <a:pt x="66845" y="15652"/>
                  </a:cubicBezTo>
                  <a:cubicBezTo>
                    <a:pt x="57986" y="19130"/>
                    <a:pt x="49127" y="22608"/>
                    <a:pt x="39463" y="22608"/>
                  </a:cubicBezTo>
                  <a:cubicBezTo>
                    <a:pt x="38657" y="22608"/>
                    <a:pt x="37852" y="22608"/>
                    <a:pt x="36241" y="22608"/>
                  </a:cubicBezTo>
                  <a:cubicBezTo>
                    <a:pt x="32214" y="21739"/>
                    <a:pt x="28187" y="20000"/>
                    <a:pt x="24161" y="19130"/>
                  </a:cubicBezTo>
                  <a:cubicBezTo>
                    <a:pt x="20134" y="16521"/>
                    <a:pt x="15302" y="14782"/>
                    <a:pt x="10469" y="14782"/>
                  </a:cubicBezTo>
                  <a:cubicBezTo>
                    <a:pt x="7248" y="14782"/>
                    <a:pt x="3221" y="16521"/>
                    <a:pt x="805" y="18260"/>
                  </a:cubicBezTo>
                  <a:cubicBezTo>
                    <a:pt x="0" y="17391"/>
                    <a:pt x="0" y="17391"/>
                    <a:pt x="0" y="17391"/>
                  </a:cubicBezTo>
                  <a:cubicBezTo>
                    <a:pt x="4026" y="13043"/>
                    <a:pt x="8859" y="11304"/>
                    <a:pt x="16107" y="11304"/>
                  </a:cubicBezTo>
                  <a:cubicBezTo>
                    <a:pt x="16107" y="11304"/>
                    <a:pt x="16107" y="11304"/>
                    <a:pt x="16107" y="11304"/>
                  </a:cubicBezTo>
                  <a:cubicBezTo>
                    <a:pt x="20939" y="11304"/>
                    <a:pt x="26577" y="12173"/>
                    <a:pt x="31409" y="13043"/>
                  </a:cubicBezTo>
                  <a:cubicBezTo>
                    <a:pt x="37046" y="13913"/>
                    <a:pt x="42684" y="14782"/>
                    <a:pt x="47516" y="14782"/>
                  </a:cubicBezTo>
                  <a:cubicBezTo>
                    <a:pt x="49127" y="13913"/>
                    <a:pt x="48322" y="11304"/>
                    <a:pt x="47516" y="8695"/>
                  </a:cubicBezTo>
                  <a:cubicBezTo>
                    <a:pt x="46711" y="6956"/>
                    <a:pt x="46711" y="6086"/>
                    <a:pt x="46711" y="4347"/>
                  </a:cubicBezTo>
                  <a:cubicBezTo>
                    <a:pt x="46711" y="4347"/>
                    <a:pt x="46711" y="4347"/>
                    <a:pt x="46711" y="4347"/>
                  </a:cubicBezTo>
                  <a:cubicBezTo>
                    <a:pt x="46711" y="3478"/>
                    <a:pt x="46711" y="3478"/>
                    <a:pt x="46711" y="3478"/>
                  </a:cubicBezTo>
                  <a:cubicBezTo>
                    <a:pt x="47516" y="3478"/>
                    <a:pt x="47516" y="2608"/>
                    <a:pt x="48322" y="2608"/>
                  </a:cubicBezTo>
                  <a:cubicBezTo>
                    <a:pt x="49932" y="869"/>
                    <a:pt x="50738" y="0"/>
                    <a:pt x="52348" y="0"/>
                  </a:cubicBezTo>
                  <a:close/>
                  <a:moveTo>
                    <a:pt x="53959" y="1739"/>
                  </a:moveTo>
                  <a:cubicBezTo>
                    <a:pt x="52348" y="869"/>
                    <a:pt x="50738" y="1739"/>
                    <a:pt x="49127" y="3478"/>
                  </a:cubicBezTo>
                  <a:cubicBezTo>
                    <a:pt x="48322" y="3478"/>
                    <a:pt x="48322" y="4347"/>
                    <a:pt x="47516" y="4347"/>
                  </a:cubicBezTo>
                  <a:cubicBezTo>
                    <a:pt x="47516" y="6086"/>
                    <a:pt x="48322" y="6956"/>
                    <a:pt x="48322" y="8695"/>
                  </a:cubicBezTo>
                  <a:cubicBezTo>
                    <a:pt x="48322" y="8695"/>
                    <a:pt x="48322" y="8695"/>
                    <a:pt x="48322" y="8695"/>
                  </a:cubicBezTo>
                  <a:cubicBezTo>
                    <a:pt x="48322" y="6956"/>
                    <a:pt x="48322" y="6086"/>
                    <a:pt x="49127" y="4347"/>
                  </a:cubicBezTo>
                  <a:cubicBezTo>
                    <a:pt x="49932" y="2608"/>
                    <a:pt x="52348" y="2608"/>
                    <a:pt x="53154" y="1739"/>
                  </a:cubicBezTo>
                  <a:cubicBezTo>
                    <a:pt x="53154" y="1739"/>
                    <a:pt x="53959" y="1739"/>
                    <a:pt x="53959" y="1739"/>
                  </a:cubicBezTo>
                  <a:close/>
                  <a:moveTo>
                    <a:pt x="62013" y="12173"/>
                  </a:moveTo>
                  <a:cubicBezTo>
                    <a:pt x="61208" y="11304"/>
                    <a:pt x="61208" y="11304"/>
                    <a:pt x="61208" y="11304"/>
                  </a:cubicBezTo>
                  <a:cubicBezTo>
                    <a:pt x="62818" y="9565"/>
                    <a:pt x="62818" y="6956"/>
                    <a:pt x="62013" y="5217"/>
                  </a:cubicBezTo>
                  <a:cubicBezTo>
                    <a:pt x="60402" y="2608"/>
                    <a:pt x="58791" y="869"/>
                    <a:pt x="57986" y="1739"/>
                  </a:cubicBezTo>
                  <a:cubicBezTo>
                    <a:pt x="58791" y="4347"/>
                    <a:pt x="61208" y="9565"/>
                    <a:pt x="58791" y="13043"/>
                  </a:cubicBezTo>
                  <a:cubicBezTo>
                    <a:pt x="57986" y="13913"/>
                    <a:pt x="56375" y="14782"/>
                    <a:pt x="53959" y="14782"/>
                  </a:cubicBezTo>
                  <a:cubicBezTo>
                    <a:pt x="53154" y="14782"/>
                    <a:pt x="53154" y="14782"/>
                    <a:pt x="53154" y="14782"/>
                  </a:cubicBezTo>
                  <a:cubicBezTo>
                    <a:pt x="53154" y="14782"/>
                    <a:pt x="53154" y="14782"/>
                    <a:pt x="53154" y="14782"/>
                  </a:cubicBezTo>
                  <a:cubicBezTo>
                    <a:pt x="52348" y="10434"/>
                    <a:pt x="53154" y="8695"/>
                    <a:pt x="54765" y="6956"/>
                  </a:cubicBezTo>
                  <a:cubicBezTo>
                    <a:pt x="54765" y="6956"/>
                    <a:pt x="54765" y="6086"/>
                    <a:pt x="55570" y="6086"/>
                  </a:cubicBezTo>
                  <a:cubicBezTo>
                    <a:pt x="55570" y="5217"/>
                    <a:pt x="54765" y="5217"/>
                    <a:pt x="54765" y="5217"/>
                  </a:cubicBezTo>
                  <a:cubicBezTo>
                    <a:pt x="53959" y="5217"/>
                    <a:pt x="53154" y="6086"/>
                    <a:pt x="52348" y="6956"/>
                  </a:cubicBezTo>
                  <a:cubicBezTo>
                    <a:pt x="51543" y="8695"/>
                    <a:pt x="50738" y="9565"/>
                    <a:pt x="49127" y="10434"/>
                  </a:cubicBezTo>
                  <a:cubicBezTo>
                    <a:pt x="49127" y="10434"/>
                    <a:pt x="49127" y="10434"/>
                    <a:pt x="49127" y="10434"/>
                  </a:cubicBezTo>
                  <a:cubicBezTo>
                    <a:pt x="49127" y="12173"/>
                    <a:pt x="49932" y="14782"/>
                    <a:pt x="48322" y="15652"/>
                  </a:cubicBezTo>
                  <a:cubicBezTo>
                    <a:pt x="48322" y="16521"/>
                    <a:pt x="48322" y="16521"/>
                    <a:pt x="48322" y="16521"/>
                  </a:cubicBezTo>
                  <a:cubicBezTo>
                    <a:pt x="48322" y="16521"/>
                    <a:pt x="48322" y="16521"/>
                    <a:pt x="48322" y="16521"/>
                  </a:cubicBezTo>
                  <a:cubicBezTo>
                    <a:pt x="42684" y="15652"/>
                    <a:pt x="37046" y="14782"/>
                    <a:pt x="31409" y="13913"/>
                  </a:cubicBezTo>
                  <a:cubicBezTo>
                    <a:pt x="25771" y="13043"/>
                    <a:pt x="20939" y="12173"/>
                    <a:pt x="16107" y="12173"/>
                  </a:cubicBezTo>
                  <a:cubicBezTo>
                    <a:pt x="16107" y="12173"/>
                    <a:pt x="16107" y="12173"/>
                    <a:pt x="16107" y="12173"/>
                  </a:cubicBezTo>
                  <a:cubicBezTo>
                    <a:pt x="12080" y="12173"/>
                    <a:pt x="8859" y="13043"/>
                    <a:pt x="5637" y="14782"/>
                  </a:cubicBezTo>
                  <a:cubicBezTo>
                    <a:pt x="7248" y="13913"/>
                    <a:pt x="8859" y="13913"/>
                    <a:pt x="10469" y="13913"/>
                  </a:cubicBezTo>
                  <a:cubicBezTo>
                    <a:pt x="14496" y="13913"/>
                    <a:pt x="19328" y="15652"/>
                    <a:pt x="23355" y="16521"/>
                  </a:cubicBezTo>
                  <a:cubicBezTo>
                    <a:pt x="24966" y="16521"/>
                    <a:pt x="24966" y="16521"/>
                    <a:pt x="24966" y="16521"/>
                  </a:cubicBezTo>
                  <a:cubicBezTo>
                    <a:pt x="27382" y="15652"/>
                    <a:pt x="29798" y="14782"/>
                    <a:pt x="32214" y="14782"/>
                  </a:cubicBezTo>
                  <a:cubicBezTo>
                    <a:pt x="32214" y="14782"/>
                    <a:pt x="32214" y="14782"/>
                    <a:pt x="32214" y="14782"/>
                  </a:cubicBezTo>
                  <a:cubicBezTo>
                    <a:pt x="36241" y="14782"/>
                    <a:pt x="39463" y="15652"/>
                    <a:pt x="43489" y="16521"/>
                  </a:cubicBezTo>
                  <a:cubicBezTo>
                    <a:pt x="44295" y="16521"/>
                    <a:pt x="45906" y="17391"/>
                    <a:pt x="46711" y="17391"/>
                  </a:cubicBezTo>
                  <a:cubicBezTo>
                    <a:pt x="48322" y="17391"/>
                    <a:pt x="48322" y="17391"/>
                    <a:pt x="48322" y="17391"/>
                  </a:cubicBezTo>
                  <a:cubicBezTo>
                    <a:pt x="47516" y="18260"/>
                    <a:pt x="47516" y="18260"/>
                    <a:pt x="47516" y="18260"/>
                  </a:cubicBezTo>
                  <a:cubicBezTo>
                    <a:pt x="45100" y="20000"/>
                    <a:pt x="42684" y="20869"/>
                    <a:pt x="40268" y="20869"/>
                  </a:cubicBezTo>
                  <a:cubicBezTo>
                    <a:pt x="37852" y="20869"/>
                    <a:pt x="34630" y="20000"/>
                    <a:pt x="32214" y="19130"/>
                  </a:cubicBezTo>
                  <a:cubicBezTo>
                    <a:pt x="29798" y="18260"/>
                    <a:pt x="27382" y="17391"/>
                    <a:pt x="24966" y="17391"/>
                  </a:cubicBezTo>
                  <a:cubicBezTo>
                    <a:pt x="24161" y="17391"/>
                    <a:pt x="24161" y="17391"/>
                    <a:pt x="24161" y="17391"/>
                  </a:cubicBezTo>
                  <a:cubicBezTo>
                    <a:pt x="24161" y="17391"/>
                    <a:pt x="24966" y="17391"/>
                    <a:pt x="24966" y="17391"/>
                  </a:cubicBezTo>
                  <a:cubicBezTo>
                    <a:pt x="28993" y="19130"/>
                    <a:pt x="33020" y="20869"/>
                    <a:pt x="37046" y="20869"/>
                  </a:cubicBezTo>
                  <a:cubicBezTo>
                    <a:pt x="37852" y="20869"/>
                    <a:pt x="38657" y="20869"/>
                    <a:pt x="39463" y="20869"/>
                  </a:cubicBezTo>
                  <a:cubicBezTo>
                    <a:pt x="49127" y="20869"/>
                    <a:pt x="57986" y="17391"/>
                    <a:pt x="66040" y="13913"/>
                  </a:cubicBezTo>
                  <a:cubicBezTo>
                    <a:pt x="67651" y="13913"/>
                    <a:pt x="69261" y="13043"/>
                    <a:pt x="70872" y="12173"/>
                  </a:cubicBezTo>
                  <a:cubicBezTo>
                    <a:pt x="70872" y="12173"/>
                    <a:pt x="70872" y="12173"/>
                    <a:pt x="70872" y="12173"/>
                  </a:cubicBezTo>
                  <a:cubicBezTo>
                    <a:pt x="70067" y="11304"/>
                    <a:pt x="70067" y="10434"/>
                    <a:pt x="70067" y="10434"/>
                  </a:cubicBezTo>
                  <a:cubicBezTo>
                    <a:pt x="70872" y="8695"/>
                    <a:pt x="73288" y="7826"/>
                    <a:pt x="75704" y="6086"/>
                  </a:cubicBezTo>
                  <a:cubicBezTo>
                    <a:pt x="78120" y="6086"/>
                    <a:pt x="79731" y="5217"/>
                    <a:pt x="80536" y="4347"/>
                  </a:cubicBezTo>
                  <a:cubicBezTo>
                    <a:pt x="81342" y="3478"/>
                    <a:pt x="81342" y="3478"/>
                    <a:pt x="81342" y="3478"/>
                  </a:cubicBezTo>
                  <a:cubicBezTo>
                    <a:pt x="74093" y="5217"/>
                    <a:pt x="67651" y="7826"/>
                    <a:pt x="62013" y="12173"/>
                  </a:cubicBezTo>
                  <a:close/>
                  <a:moveTo>
                    <a:pt x="101476" y="85217"/>
                  </a:moveTo>
                  <a:cubicBezTo>
                    <a:pt x="101476" y="85217"/>
                    <a:pt x="100671" y="85217"/>
                    <a:pt x="100671" y="85217"/>
                  </a:cubicBezTo>
                  <a:cubicBezTo>
                    <a:pt x="99865" y="85217"/>
                    <a:pt x="99865" y="85217"/>
                    <a:pt x="99865" y="85217"/>
                  </a:cubicBezTo>
                  <a:cubicBezTo>
                    <a:pt x="99865" y="84347"/>
                    <a:pt x="99865" y="84347"/>
                    <a:pt x="99865" y="84347"/>
                  </a:cubicBezTo>
                  <a:cubicBezTo>
                    <a:pt x="99060" y="73913"/>
                    <a:pt x="103892" y="64347"/>
                    <a:pt x="108724" y="55652"/>
                  </a:cubicBezTo>
                  <a:cubicBezTo>
                    <a:pt x="113557" y="46956"/>
                    <a:pt x="118389" y="39130"/>
                    <a:pt x="117583" y="29565"/>
                  </a:cubicBezTo>
                  <a:cubicBezTo>
                    <a:pt x="115973" y="13043"/>
                    <a:pt x="104697" y="3478"/>
                    <a:pt x="88590" y="3478"/>
                  </a:cubicBezTo>
                  <a:cubicBezTo>
                    <a:pt x="86174" y="3478"/>
                    <a:pt x="83758" y="3478"/>
                    <a:pt x="81342" y="3478"/>
                  </a:cubicBezTo>
                  <a:cubicBezTo>
                    <a:pt x="82147" y="4347"/>
                    <a:pt x="82147" y="4347"/>
                    <a:pt x="82147" y="4347"/>
                  </a:cubicBezTo>
                  <a:cubicBezTo>
                    <a:pt x="82147" y="5217"/>
                    <a:pt x="82147" y="5217"/>
                    <a:pt x="82147" y="6086"/>
                  </a:cubicBezTo>
                  <a:cubicBezTo>
                    <a:pt x="81342" y="7826"/>
                    <a:pt x="79731" y="8695"/>
                    <a:pt x="77315" y="9565"/>
                  </a:cubicBezTo>
                  <a:cubicBezTo>
                    <a:pt x="74899" y="9565"/>
                    <a:pt x="72483" y="10434"/>
                    <a:pt x="71677" y="12173"/>
                  </a:cubicBezTo>
                  <a:cubicBezTo>
                    <a:pt x="78120" y="9565"/>
                    <a:pt x="85369" y="6956"/>
                    <a:pt x="92617" y="6956"/>
                  </a:cubicBezTo>
                  <a:cubicBezTo>
                    <a:pt x="97449" y="6956"/>
                    <a:pt x="102281" y="7826"/>
                    <a:pt x="106308" y="10434"/>
                  </a:cubicBezTo>
                  <a:cubicBezTo>
                    <a:pt x="107114" y="10434"/>
                    <a:pt x="107114" y="10434"/>
                    <a:pt x="107114" y="10434"/>
                  </a:cubicBezTo>
                  <a:cubicBezTo>
                    <a:pt x="107114" y="10434"/>
                    <a:pt x="107114" y="10434"/>
                    <a:pt x="107114" y="10434"/>
                  </a:cubicBezTo>
                  <a:cubicBezTo>
                    <a:pt x="116778" y="23478"/>
                    <a:pt x="110335" y="34782"/>
                    <a:pt x="104697" y="45217"/>
                  </a:cubicBezTo>
                  <a:cubicBezTo>
                    <a:pt x="101476" y="50434"/>
                    <a:pt x="99060" y="55652"/>
                    <a:pt x="98255" y="61739"/>
                  </a:cubicBezTo>
                  <a:cubicBezTo>
                    <a:pt x="96644" y="66086"/>
                    <a:pt x="97449" y="69565"/>
                    <a:pt x="97449" y="73043"/>
                  </a:cubicBezTo>
                  <a:cubicBezTo>
                    <a:pt x="98255" y="62608"/>
                    <a:pt x="101476" y="54782"/>
                    <a:pt x="105503" y="47826"/>
                  </a:cubicBezTo>
                  <a:cubicBezTo>
                    <a:pt x="108724" y="40869"/>
                    <a:pt x="111946" y="33913"/>
                    <a:pt x="112751" y="24347"/>
                  </a:cubicBezTo>
                  <a:cubicBezTo>
                    <a:pt x="111946" y="23478"/>
                    <a:pt x="111140" y="21739"/>
                    <a:pt x="111946" y="20869"/>
                  </a:cubicBezTo>
                  <a:cubicBezTo>
                    <a:pt x="111946" y="20869"/>
                    <a:pt x="111946" y="20869"/>
                    <a:pt x="112751" y="20869"/>
                  </a:cubicBezTo>
                  <a:cubicBezTo>
                    <a:pt x="112751" y="20869"/>
                    <a:pt x="112751" y="20869"/>
                    <a:pt x="112751" y="20869"/>
                  </a:cubicBezTo>
                  <a:cubicBezTo>
                    <a:pt x="113557" y="20869"/>
                    <a:pt x="114362" y="20869"/>
                    <a:pt x="115167" y="22608"/>
                  </a:cubicBezTo>
                  <a:cubicBezTo>
                    <a:pt x="115167" y="22608"/>
                    <a:pt x="115167" y="22608"/>
                    <a:pt x="115167" y="22608"/>
                  </a:cubicBezTo>
                  <a:cubicBezTo>
                    <a:pt x="116778" y="37391"/>
                    <a:pt x="111946" y="47826"/>
                    <a:pt x="107114" y="57391"/>
                  </a:cubicBezTo>
                  <a:cubicBezTo>
                    <a:pt x="103892" y="63478"/>
                    <a:pt x="100671" y="70434"/>
                    <a:pt x="99060" y="77391"/>
                  </a:cubicBezTo>
                  <a:cubicBezTo>
                    <a:pt x="99060" y="78260"/>
                    <a:pt x="99060" y="78260"/>
                    <a:pt x="99060" y="78260"/>
                  </a:cubicBezTo>
                  <a:cubicBezTo>
                    <a:pt x="99060" y="81739"/>
                    <a:pt x="99865" y="84347"/>
                    <a:pt x="99865" y="88695"/>
                  </a:cubicBezTo>
                  <a:cubicBezTo>
                    <a:pt x="100671" y="91304"/>
                    <a:pt x="100671" y="93913"/>
                    <a:pt x="100671" y="97391"/>
                  </a:cubicBezTo>
                  <a:cubicBezTo>
                    <a:pt x="100671" y="107826"/>
                    <a:pt x="100671" y="117391"/>
                    <a:pt x="108724" y="119130"/>
                  </a:cubicBezTo>
                  <a:cubicBezTo>
                    <a:pt x="103892" y="115652"/>
                    <a:pt x="103892" y="107826"/>
                    <a:pt x="103892" y="100000"/>
                  </a:cubicBezTo>
                  <a:cubicBezTo>
                    <a:pt x="103892" y="97391"/>
                    <a:pt x="103892" y="97391"/>
                    <a:pt x="103892" y="97391"/>
                  </a:cubicBezTo>
                  <a:cubicBezTo>
                    <a:pt x="104697" y="97391"/>
                    <a:pt x="104697" y="97391"/>
                    <a:pt x="104697" y="97391"/>
                  </a:cubicBezTo>
                  <a:cubicBezTo>
                    <a:pt x="107114" y="100000"/>
                    <a:pt x="110335" y="100869"/>
                    <a:pt x="113557" y="100869"/>
                  </a:cubicBezTo>
                  <a:cubicBezTo>
                    <a:pt x="115167" y="100869"/>
                    <a:pt x="116778" y="100000"/>
                    <a:pt x="118389" y="99130"/>
                  </a:cubicBezTo>
                  <a:cubicBezTo>
                    <a:pt x="118389" y="97391"/>
                    <a:pt x="118389" y="94782"/>
                    <a:pt x="118389" y="92173"/>
                  </a:cubicBezTo>
                  <a:cubicBezTo>
                    <a:pt x="118389" y="89565"/>
                    <a:pt x="118389" y="86956"/>
                    <a:pt x="118389" y="85217"/>
                  </a:cubicBezTo>
                  <a:cubicBezTo>
                    <a:pt x="118389" y="85217"/>
                    <a:pt x="118389" y="85217"/>
                    <a:pt x="118389" y="85217"/>
                  </a:cubicBezTo>
                  <a:cubicBezTo>
                    <a:pt x="117583" y="86086"/>
                    <a:pt x="116778" y="86086"/>
                    <a:pt x="115973" y="86086"/>
                  </a:cubicBezTo>
                  <a:cubicBezTo>
                    <a:pt x="115167" y="86086"/>
                    <a:pt x="114362" y="86086"/>
                    <a:pt x="113557" y="86086"/>
                  </a:cubicBezTo>
                  <a:cubicBezTo>
                    <a:pt x="111140" y="85217"/>
                    <a:pt x="109530" y="84347"/>
                    <a:pt x="107919" y="85217"/>
                  </a:cubicBezTo>
                  <a:cubicBezTo>
                    <a:pt x="105503" y="86086"/>
                    <a:pt x="105503" y="86086"/>
                    <a:pt x="105503" y="86086"/>
                  </a:cubicBezTo>
                  <a:cubicBezTo>
                    <a:pt x="107114" y="84347"/>
                    <a:pt x="107114" y="84347"/>
                    <a:pt x="107114" y="84347"/>
                  </a:cubicBezTo>
                  <a:cubicBezTo>
                    <a:pt x="110335" y="80869"/>
                    <a:pt x="114362" y="80869"/>
                    <a:pt x="118389" y="84347"/>
                  </a:cubicBezTo>
                  <a:cubicBezTo>
                    <a:pt x="118389" y="84347"/>
                    <a:pt x="118389" y="84347"/>
                    <a:pt x="118389" y="84347"/>
                  </a:cubicBezTo>
                  <a:cubicBezTo>
                    <a:pt x="118389" y="83478"/>
                    <a:pt x="117583" y="82608"/>
                    <a:pt x="117583" y="81739"/>
                  </a:cubicBezTo>
                  <a:cubicBezTo>
                    <a:pt x="116778" y="80869"/>
                    <a:pt x="115167" y="80869"/>
                    <a:pt x="114362" y="80869"/>
                  </a:cubicBezTo>
                  <a:cubicBezTo>
                    <a:pt x="111946" y="80869"/>
                    <a:pt x="109530" y="81739"/>
                    <a:pt x="107114" y="83478"/>
                  </a:cubicBezTo>
                  <a:cubicBezTo>
                    <a:pt x="104697" y="84347"/>
                    <a:pt x="103087" y="85217"/>
                    <a:pt x="101476" y="85217"/>
                  </a:cubicBezTo>
                  <a:close/>
                  <a:moveTo>
                    <a:pt x="70872" y="10434"/>
                  </a:moveTo>
                  <a:cubicBezTo>
                    <a:pt x="72483" y="9565"/>
                    <a:pt x="74899" y="8695"/>
                    <a:pt x="76510" y="7826"/>
                  </a:cubicBezTo>
                  <a:cubicBezTo>
                    <a:pt x="78926" y="6956"/>
                    <a:pt x="80536" y="6956"/>
                    <a:pt x="81342" y="6086"/>
                  </a:cubicBezTo>
                  <a:cubicBezTo>
                    <a:pt x="81342" y="6086"/>
                    <a:pt x="81342" y="5217"/>
                    <a:pt x="81342" y="5217"/>
                  </a:cubicBezTo>
                  <a:cubicBezTo>
                    <a:pt x="79731" y="6086"/>
                    <a:pt x="78120" y="6956"/>
                    <a:pt x="76510" y="7826"/>
                  </a:cubicBezTo>
                  <a:cubicBezTo>
                    <a:pt x="74093" y="8695"/>
                    <a:pt x="71677" y="9565"/>
                    <a:pt x="70872" y="10434"/>
                  </a:cubicBezTo>
                  <a:close/>
                  <a:moveTo>
                    <a:pt x="45100" y="18260"/>
                  </a:moveTo>
                  <a:cubicBezTo>
                    <a:pt x="44295" y="18260"/>
                    <a:pt x="43489" y="18260"/>
                    <a:pt x="42684" y="17391"/>
                  </a:cubicBezTo>
                  <a:cubicBezTo>
                    <a:pt x="39463" y="16521"/>
                    <a:pt x="36241" y="16521"/>
                    <a:pt x="32214" y="16521"/>
                  </a:cubicBezTo>
                  <a:cubicBezTo>
                    <a:pt x="31409" y="16521"/>
                    <a:pt x="29798" y="16521"/>
                    <a:pt x="28187" y="16521"/>
                  </a:cubicBezTo>
                  <a:cubicBezTo>
                    <a:pt x="29798" y="17391"/>
                    <a:pt x="30604" y="17391"/>
                    <a:pt x="32214" y="17391"/>
                  </a:cubicBezTo>
                  <a:cubicBezTo>
                    <a:pt x="35436" y="18260"/>
                    <a:pt x="37852" y="19130"/>
                    <a:pt x="40268" y="19130"/>
                  </a:cubicBezTo>
                  <a:cubicBezTo>
                    <a:pt x="41879" y="19130"/>
                    <a:pt x="43489" y="19130"/>
                    <a:pt x="45100" y="18260"/>
                  </a:cubicBezTo>
                  <a:close/>
                  <a:moveTo>
                    <a:pt x="113557" y="23478"/>
                  </a:moveTo>
                  <a:cubicBezTo>
                    <a:pt x="113557" y="22608"/>
                    <a:pt x="113557" y="22608"/>
                    <a:pt x="112751" y="21739"/>
                  </a:cubicBezTo>
                  <a:cubicBezTo>
                    <a:pt x="113557" y="22608"/>
                    <a:pt x="113557" y="23478"/>
                    <a:pt x="113557" y="23478"/>
                  </a:cubicBezTo>
                  <a:cubicBezTo>
                    <a:pt x="113557" y="24347"/>
                    <a:pt x="113557" y="24347"/>
                    <a:pt x="113557" y="24347"/>
                  </a:cubicBezTo>
                  <a:cubicBezTo>
                    <a:pt x="113557" y="24347"/>
                    <a:pt x="113557" y="24347"/>
                    <a:pt x="113557" y="24347"/>
                  </a:cubicBezTo>
                  <a:cubicBezTo>
                    <a:pt x="113557" y="34782"/>
                    <a:pt x="109530" y="41739"/>
                    <a:pt x="106308" y="48695"/>
                  </a:cubicBezTo>
                  <a:cubicBezTo>
                    <a:pt x="103087" y="55652"/>
                    <a:pt x="99060" y="62608"/>
                    <a:pt x="99060" y="73043"/>
                  </a:cubicBezTo>
                  <a:cubicBezTo>
                    <a:pt x="100671" y="66956"/>
                    <a:pt x="103087" y="61739"/>
                    <a:pt x="105503" y="57391"/>
                  </a:cubicBezTo>
                  <a:cubicBezTo>
                    <a:pt x="111140" y="46956"/>
                    <a:pt x="115973" y="37391"/>
                    <a:pt x="113557" y="23478"/>
                  </a:cubicBezTo>
                  <a:close/>
                  <a:moveTo>
                    <a:pt x="116778" y="85217"/>
                  </a:moveTo>
                  <a:cubicBezTo>
                    <a:pt x="114362" y="82608"/>
                    <a:pt x="111946" y="82608"/>
                    <a:pt x="109530" y="83478"/>
                  </a:cubicBezTo>
                  <a:cubicBezTo>
                    <a:pt x="111140" y="83478"/>
                    <a:pt x="112751" y="84347"/>
                    <a:pt x="113557" y="84347"/>
                  </a:cubicBezTo>
                  <a:cubicBezTo>
                    <a:pt x="115167" y="85217"/>
                    <a:pt x="115973" y="85217"/>
                    <a:pt x="116778" y="85217"/>
                  </a:cubicBezTo>
                  <a:close/>
                  <a:moveTo>
                    <a:pt x="106308" y="86956"/>
                  </a:moveTo>
                  <a:cubicBezTo>
                    <a:pt x="114362" y="86956"/>
                    <a:pt x="114362" y="86956"/>
                    <a:pt x="114362" y="86956"/>
                  </a:cubicBezTo>
                  <a:cubicBezTo>
                    <a:pt x="115167" y="86956"/>
                    <a:pt x="115167" y="86956"/>
                    <a:pt x="115167" y="86956"/>
                  </a:cubicBezTo>
                  <a:cubicBezTo>
                    <a:pt x="117583" y="88695"/>
                    <a:pt x="117583" y="93913"/>
                    <a:pt x="117583" y="98260"/>
                  </a:cubicBezTo>
                  <a:cubicBezTo>
                    <a:pt x="117583" y="99130"/>
                    <a:pt x="117583" y="99130"/>
                    <a:pt x="117583" y="99130"/>
                  </a:cubicBezTo>
                  <a:cubicBezTo>
                    <a:pt x="116778" y="99130"/>
                    <a:pt x="116778" y="99130"/>
                    <a:pt x="116778" y="99130"/>
                  </a:cubicBezTo>
                  <a:cubicBezTo>
                    <a:pt x="111140" y="100000"/>
                    <a:pt x="106308" y="97391"/>
                    <a:pt x="104697" y="93913"/>
                  </a:cubicBezTo>
                  <a:cubicBezTo>
                    <a:pt x="103892" y="91304"/>
                    <a:pt x="103892" y="88695"/>
                    <a:pt x="106308" y="86956"/>
                  </a:cubicBezTo>
                  <a:close/>
                  <a:moveTo>
                    <a:pt x="114362" y="87826"/>
                  </a:moveTo>
                  <a:cubicBezTo>
                    <a:pt x="107114" y="87826"/>
                    <a:pt x="107114" y="87826"/>
                    <a:pt x="107114" y="87826"/>
                  </a:cubicBezTo>
                  <a:cubicBezTo>
                    <a:pt x="105503" y="89565"/>
                    <a:pt x="104697" y="91304"/>
                    <a:pt x="105503" y="93043"/>
                  </a:cubicBezTo>
                  <a:cubicBezTo>
                    <a:pt x="107114" y="96521"/>
                    <a:pt x="111140" y="98260"/>
                    <a:pt x="115973" y="97391"/>
                  </a:cubicBezTo>
                  <a:cubicBezTo>
                    <a:pt x="116778" y="92173"/>
                    <a:pt x="115973" y="89565"/>
                    <a:pt x="114362" y="87826"/>
                  </a:cubicBezTo>
                  <a:close/>
                </a:path>
              </a:pathLst>
            </a:custGeom>
            <a:solidFill>
              <a:srgbClr val="4D290A"/>
            </a:solidFill>
            <a:ln>
              <a:noFill/>
            </a:ln>
          </p:spPr>
          <p:txBody>
            <a:bodyPr anchorCtr="0" anchor="t" bIns="45700" lIns="91425" rIns="91425" tIns="45700">
              <a:noAutofit/>
            </a:bodyPr>
            <a:lstStyle/>
            <a:p>
              <a:pPr indent="0" lvl="0" marL="0" marR="0" rtl="0" algn="l">
                <a:spcBef>
                  <a:spcPts val="0"/>
                </a:spcBef>
                <a:buNone/>
              </a:pPr>
              <a:r>
                <a:t/>
              </a:r>
              <a:endParaRPr sz="1800">
                <a:solidFill>
                  <a:schemeClr val="dk1"/>
                </a:solidFill>
                <a:latin typeface="Quattrocento Sans"/>
                <a:ea typeface="Quattrocento Sans"/>
                <a:cs typeface="Quattrocento Sans"/>
                <a:sym typeface="Quattrocento Sans"/>
              </a:endParaRPr>
            </a:p>
          </p:txBody>
        </p:sp>
        <p:sp>
          <p:nvSpPr>
            <p:cNvPr id="76" name="Shape 76"/>
            <p:cNvSpPr/>
            <p:nvPr/>
          </p:nvSpPr>
          <p:spPr>
            <a:xfrm>
              <a:off x="4205287" y="5753100"/>
              <a:ext cx="303300" cy="344400"/>
            </a:xfrm>
            <a:custGeom>
              <a:pathLst>
                <a:path extrusionOk="0" h="120000" w="120000">
                  <a:moveTo>
                    <a:pt x="41777" y="104313"/>
                  </a:moveTo>
                  <a:cubicBezTo>
                    <a:pt x="55111" y="104313"/>
                    <a:pt x="67555" y="93333"/>
                    <a:pt x="80888" y="89411"/>
                  </a:cubicBezTo>
                  <a:cubicBezTo>
                    <a:pt x="72888" y="94117"/>
                    <a:pt x="56000" y="105098"/>
                    <a:pt x="41777" y="108235"/>
                  </a:cubicBezTo>
                  <a:cubicBezTo>
                    <a:pt x="24888" y="112156"/>
                    <a:pt x="0" y="112941"/>
                    <a:pt x="0" y="97254"/>
                  </a:cubicBezTo>
                  <a:cubicBezTo>
                    <a:pt x="5333" y="96470"/>
                    <a:pt x="888" y="103529"/>
                    <a:pt x="3555" y="104313"/>
                  </a:cubicBezTo>
                  <a:cubicBezTo>
                    <a:pt x="33777" y="116078"/>
                    <a:pt x="57777" y="88627"/>
                    <a:pt x="86222" y="85490"/>
                  </a:cubicBezTo>
                  <a:cubicBezTo>
                    <a:pt x="87111" y="81568"/>
                    <a:pt x="88888" y="78431"/>
                    <a:pt x="88888" y="73725"/>
                  </a:cubicBezTo>
                  <a:cubicBezTo>
                    <a:pt x="96888" y="66666"/>
                    <a:pt x="116444" y="36078"/>
                    <a:pt x="111111" y="17254"/>
                  </a:cubicBezTo>
                  <a:cubicBezTo>
                    <a:pt x="109333" y="9411"/>
                    <a:pt x="96888" y="0"/>
                    <a:pt x="89777" y="11764"/>
                  </a:cubicBezTo>
                  <a:cubicBezTo>
                    <a:pt x="86222" y="7058"/>
                    <a:pt x="95111" y="3137"/>
                    <a:pt x="101333" y="3921"/>
                  </a:cubicBezTo>
                  <a:cubicBezTo>
                    <a:pt x="111111" y="4705"/>
                    <a:pt x="116444" y="14117"/>
                    <a:pt x="117333" y="23529"/>
                  </a:cubicBezTo>
                  <a:cubicBezTo>
                    <a:pt x="120000" y="43921"/>
                    <a:pt x="98666" y="70588"/>
                    <a:pt x="95111" y="83137"/>
                  </a:cubicBezTo>
                  <a:cubicBezTo>
                    <a:pt x="118222" y="82352"/>
                    <a:pt x="112000" y="120000"/>
                    <a:pt x="88888" y="107450"/>
                  </a:cubicBezTo>
                  <a:cubicBezTo>
                    <a:pt x="86222" y="101960"/>
                    <a:pt x="87111" y="94117"/>
                    <a:pt x="84444" y="88627"/>
                  </a:cubicBezTo>
                  <a:cubicBezTo>
                    <a:pt x="69333" y="88627"/>
                    <a:pt x="56000" y="99607"/>
                    <a:pt x="41777" y="104313"/>
                  </a:cubicBezTo>
                  <a:close/>
                  <a:moveTo>
                    <a:pt x="90666" y="83921"/>
                  </a:moveTo>
                  <a:cubicBezTo>
                    <a:pt x="99555" y="65882"/>
                    <a:pt x="115555" y="49411"/>
                    <a:pt x="113777" y="28235"/>
                  </a:cubicBezTo>
                  <a:cubicBezTo>
                    <a:pt x="112000" y="50980"/>
                    <a:pt x="93333" y="65098"/>
                    <a:pt x="90666" y="83921"/>
                  </a:cubicBezTo>
                  <a:close/>
                  <a:moveTo>
                    <a:pt x="101333" y="86274"/>
                  </a:moveTo>
                  <a:cubicBezTo>
                    <a:pt x="104000" y="92549"/>
                    <a:pt x="107555" y="94901"/>
                    <a:pt x="104888" y="100392"/>
                  </a:cubicBezTo>
                  <a:cubicBezTo>
                    <a:pt x="113777" y="98039"/>
                    <a:pt x="105777" y="87843"/>
                    <a:pt x="101333" y="86274"/>
                  </a:cubicBezTo>
                  <a:close/>
                  <a:moveTo>
                    <a:pt x="92444" y="86274"/>
                  </a:moveTo>
                  <a:cubicBezTo>
                    <a:pt x="88888" y="89411"/>
                    <a:pt x="88888" y="98039"/>
                    <a:pt x="90666" y="102745"/>
                  </a:cubicBezTo>
                  <a:cubicBezTo>
                    <a:pt x="96000" y="103529"/>
                    <a:pt x="97777" y="105882"/>
                    <a:pt x="102222" y="104313"/>
                  </a:cubicBezTo>
                  <a:cubicBezTo>
                    <a:pt x="106666" y="94901"/>
                    <a:pt x="101333" y="87058"/>
                    <a:pt x="92444" y="86274"/>
                  </a:cubicBezTo>
                  <a:close/>
                </a:path>
              </a:pathLst>
            </a:custGeom>
            <a:solidFill>
              <a:srgbClr val="4D290A"/>
            </a:solidFill>
            <a:ln>
              <a:noFill/>
            </a:ln>
          </p:spPr>
          <p:txBody>
            <a:bodyPr anchorCtr="0" anchor="t" bIns="45700" lIns="91425" rIns="91425" tIns="45700">
              <a:noAutofit/>
            </a:bodyPr>
            <a:lstStyle/>
            <a:p>
              <a:pPr indent="0" lvl="0" marL="0" marR="0" rtl="0" algn="l">
                <a:spcBef>
                  <a:spcPts val="0"/>
                </a:spcBef>
                <a:buNone/>
              </a:pPr>
              <a:r>
                <a:t/>
              </a:r>
              <a:endParaRPr sz="1800">
                <a:solidFill>
                  <a:schemeClr val="dk1"/>
                </a:solidFill>
                <a:latin typeface="Quattrocento Sans"/>
                <a:ea typeface="Quattrocento Sans"/>
                <a:cs typeface="Quattrocento Sans"/>
                <a:sym typeface="Quattrocento Sans"/>
              </a:endParaRPr>
            </a:p>
          </p:txBody>
        </p:sp>
        <p:sp>
          <p:nvSpPr>
            <p:cNvPr id="77" name="Shape 77"/>
            <p:cNvSpPr/>
            <p:nvPr/>
          </p:nvSpPr>
          <p:spPr>
            <a:xfrm>
              <a:off x="4202112" y="5762625"/>
              <a:ext cx="306300" cy="311100"/>
            </a:xfrm>
            <a:custGeom>
              <a:pathLst>
                <a:path extrusionOk="0" h="120000" w="120000">
                  <a:moveTo>
                    <a:pt x="22941" y="120000"/>
                  </a:moveTo>
                  <a:cubicBezTo>
                    <a:pt x="14117" y="120000"/>
                    <a:pt x="7941" y="118260"/>
                    <a:pt x="4411" y="113913"/>
                  </a:cubicBezTo>
                  <a:cubicBezTo>
                    <a:pt x="1764" y="112173"/>
                    <a:pt x="0" y="108695"/>
                    <a:pt x="0" y="104347"/>
                  </a:cubicBezTo>
                  <a:cubicBezTo>
                    <a:pt x="0" y="104347"/>
                    <a:pt x="0" y="104347"/>
                    <a:pt x="0" y="104347"/>
                  </a:cubicBezTo>
                  <a:cubicBezTo>
                    <a:pt x="882" y="103478"/>
                    <a:pt x="882" y="103478"/>
                    <a:pt x="882" y="103478"/>
                  </a:cubicBezTo>
                  <a:cubicBezTo>
                    <a:pt x="1764" y="103478"/>
                    <a:pt x="2647" y="103478"/>
                    <a:pt x="3529" y="104347"/>
                  </a:cubicBezTo>
                  <a:cubicBezTo>
                    <a:pt x="4411" y="105217"/>
                    <a:pt x="4411" y="106956"/>
                    <a:pt x="4411" y="107826"/>
                  </a:cubicBezTo>
                  <a:cubicBezTo>
                    <a:pt x="4411" y="109565"/>
                    <a:pt x="4411" y="111304"/>
                    <a:pt x="5294" y="111304"/>
                  </a:cubicBezTo>
                  <a:cubicBezTo>
                    <a:pt x="9705" y="113913"/>
                    <a:pt x="15000" y="114782"/>
                    <a:pt x="20294" y="114782"/>
                  </a:cubicBezTo>
                  <a:cubicBezTo>
                    <a:pt x="32647" y="114782"/>
                    <a:pt x="43235" y="108695"/>
                    <a:pt x="55588" y="102608"/>
                  </a:cubicBezTo>
                  <a:cubicBezTo>
                    <a:pt x="65294" y="97391"/>
                    <a:pt x="75000" y="92173"/>
                    <a:pt x="85588" y="90434"/>
                  </a:cubicBezTo>
                  <a:cubicBezTo>
                    <a:pt x="85588" y="90434"/>
                    <a:pt x="85588" y="90434"/>
                    <a:pt x="85588" y="90434"/>
                  </a:cubicBezTo>
                  <a:cubicBezTo>
                    <a:pt x="87352" y="86956"/>
                    <a:pt x="88235" y="83478"/>
                    <a:pt x="88235" y="78260"/>
                  </a:cubicBezTo>
                  <a:cubicBezTo>
                    <a:pt x="88235" y="78260"/>
                    <a:pt x="88235" y="78260"/>
                    <a:pt x="88235" y="78260"/>
                  </a:cubicBezTo>
                  <a:cubicBezTo>
                    <a:pt x="88235" y="78260"/>
                    <a:pt x="88235" y="78260"/>
                    <a:pt x="88235" y="78260"/>
                  </a:cubicBezTo>
                  <a:cubicBezTo>
                    <a:pt x="96176" y="70434"/>
                    <a:pt x="116470" y="36521"/>
                    <a:pt x="110294" y="15652"/>
                  </a:cubicBezTo>
                  <a:cubicBezTo>
                    <a:pt x="109411" y="10434"/>
                    <a:pt x="103235" y="3478"/>
                    <a:pt x="97941" y="3478"/>
                  </a:cubicBezTo>
                  <a:cubicBezTo>
                    <a:pt x="95294" y="3478"/>
                    <a:pt x="92647" y="6086"/>
                    <a:pt x="90882" y="9565"/>
                  </a:cubicBezTo>
                  <a:cubicBezTo>
                    <a:pt x="90000" y="10434"/>
                    <a:pt x="90000" y="10434"/>
                    <a:pt x="90000" y="10434"/>
                  </a:cubicBezTo>
                  <a:cubicBezTo>
                    <a:pt x="89117" y="9565"/>
                    <a:pt x="89117" y="9565"/>
                    <a:pt x="89117" y="9565"/>
                  </a:cubicBezTo>
                  <a:cubicBezTo>
                    <a:pt x="88235" y="7826"/>
                    <a:pt x="88235" y="6956"/>
                    <a:pt x="89117" y="5217"/>
                  </a:cubicBezTo>
                  <a:cubicBezTo>
                    <a:pt x="90882" y="1739"/>
                    <a:pt x="96176" y="0"/>
                    <a:pt x="100588" y="0"/>
                  </a:cubicBezTo>
                  <a:cubicBezTo>
                    <a:pt x="100588" y="0"/>
                    <a:pt x="100588" y="0"/>
                    <a:pt x="101470" y="0"/>
                  </a:cubicBezTo>
                  <a:cubicBezTo>
                    <a:pt x="112058" y="869"/>
                    <a:pt x="117352" y="12173"/>
                    <a:pt x="118235" y="22608"/>
                  </a:cubicBezTo>
                  <a:cubicBezTo>
                    <a:pt x="120000" y="38260"/>
                    <a:pt x="110294" y="57391"/>
                    <a:pt x="103235" y="72173"/>
                  </a:cubicBezTo>
                  <a:cubicBezTo>
                    <a:pt x="99705" y="78260"/>
                    <a:pt x="97058" y="83478"/>
                    <a:pt x="96176" y="87826"/>
                  </a:cubicBezTo>
                  <a:cubicBezTo>
                    <a:pt x="105882" y="87826"/>
                    <a:pt x="110294" y="95652"/>
                    <a:pt x="110294" y="103478"/>
                  </a:cubicBezTo>
                  <a:cubicBezTo>
                    <a:pt x="110294" y="111304"/>
                    <a:pt x="105882" y="119130"/>
                    <a:pt x="97941" y="119130"/>
                  </a:cubicBezTo>
                  <a:cubicBezTo>
                    <a:pt x="94411" y="119130"/>
                    <a:pt x="91764" y="118260"/>
                    <a:pt x="88235" y="116521"/>
                  </a:cubicBezTo>
                  <a:cubicBezTo>
                    <a:pt x="88235" y="115652"/>
                    <a:pt x="88235" y="115652"/>
                    <a:pt x="88235" y="115652"/>
                  </a:cubicBezTo>
                  <a:cubicBezTo>
                    <a:pt x="88235" y="115652"/>
                    <a:pt x="88235" y="115652"/>
                    <a:pt x="88235" y="115652"/>
                  </a:cubicBezTo>
                  <a:cubicBezTo>
                    <a:pt x="86470" y="113043"/>
                    <a:pt x="86470" y="108695"/>
                    <a:pt x="85588" y="104347"/>
                  </a:cubicBezTo>
                  <a:cubicBezTo>
                    <a:pt x="85588" y="100869"/>
                    <a:pt x="85588" y="98260"/>
                    <a:pt x="84705" y="95652"/>
                  </a:cubicBezTo>
                  <a:cubicBezTo>
                    <a:pt x="83823" y="95652"/>
                    <a:pt x="83823" y="95652"/>
                    <a:pt x="82941" y="95652"/>
                  </a:cubicBezTo>
                  <a:cubicBezTo>
                    <a:pt x="81176" y="96521"/>
                    <a:pt x="81176" y="96521"/>
                    <a:pt x="81176" y="96521"/>
                  </a:cubicBezTo>
                  <a:cubicBezTo>
                    <a:pt x="80294" y="97391"/>
                    <a:pt x="78529" y="98260"/>
                    <a:pt x="76764" y="100000"/>
                  </a:cubicBezTo>
                  <a:cubicBezTo>
                    <a:pt x="67941" y="105217"/>
                    <a:pt x="53823" y="114782"/>
                    <a:pt x="42352" y="117391"/>
                  </a:cubicBezTo>
                  <a:cubicBezTo>
                    <a:pt x="36176" y="119130"/>
                    <a:pt x="29117" y="120000"/>
                    <a:pt x="22941" y="120000"/>
                  </a:cubicBezTo>
                  <a:close/>
                  <a:moveTo>
                    <a:pt x="4411" y="112173"/>
                  </a:moveTo>
                  <a:cubicBezTo>
                    <a:pt x="4411" y="113043"/>
                    <a:pt x="4411" y="113043"/>
                    <a:pt x="5294" y="113043"/>
                  </a:cubicBezTo>
                  <a:cubicBezTo>
                    <a:pt x="8823" y="116521"/>
                    <a:pt x="15000" y="119130"/>
                    <a:pt x="22941" y="119130"/>
                  </a:cubicBezTo>
                  <a:cubicBezTo>
                    <a:pt x="29117" y="119130"/>
                    <a:pt x="36176" y="117391"/>
                    <a:pt x="42352" y="116521"/>
                  </a:cubicBezTo>
                  <a:cubicBezTo>
                    <a:pt x="53823" y="113043"/>
                    <a:pt x="67058" y="104347"/>
                    <a:pt x="75882" y="99130"/>
                  </a:cubicBezTo>
                  <a:cubicBezTo>
                    <a:pt x="72352" y="100000"/>
                    <a:pt x="68823" y="101739"/>
                    <a:pt x="66176" y="103478"/>
                  </a:cubicBezTo>
                  <a:cubicBezTo>
                    <a:pt x="58235" y="107826"/>
                    <a:pt x="50294" y="112173"/>
                    <a:pt x="42352" y="112173"/>
                  </a:cubicBezTo>
                  <a:cubicBezTo>
                    <a:pt x="38823" y="112173"/>
                    <a:pt x="38823" y="112173"/>
                    <a:pt x="38823" y="112173"/>
                  </a:cubicBezTo>
                  <a:cubicBezTo>
                    <a:pt x="42352" y="111304"/>
                    <a:pt x="42352" y="111304"/>
                    <a:pt x="42352" y="111304"/>
                  </a:cubicBezTo>
                  <a:cubicBezTo>
                    <a:pt x="47647" y="109565"/>
                    <a:pt x="52058" y="106956"/>
                    <a:pt x="57352" y="104347"/>
                  </a:cubicBezTo>
                  <a:cubicBezTo>
                    <a:pt x="66176" y="99130"/>
                    <a:pt x="75000" y="93913"/>
                    <a:pt x="84705" y="93913"/>
                  </a:cubicBezTo>
                  <a:cubicBezTo>
                    <a:pt x="84705" y="93913"/>
                    <a:pt x="84705" y="93913"/>
                    <a:pt x="84705" y="93913"/>
                  </a:cubicBezTo>
                  <a:cubicBezTo>
                    <a:pt x="85588" y="93913"/>
                    <a:pt x="85588" y="93913"/>
                    <a:pt x="85588" y="93913"/>
                  </a:cubicBezTo>
                  <a:cubicBezTo>
                    <a:pt x="85588" y="93913"/>
                    <a:pt x="85588" y="93913"/>
                    <a:pt x="85588" y="93913"/>
                  </a:cubicBezTo>
                  <a:cubicBezTo>
                    <a:pt x="85588" y="93913"/>
                    <a:pt x="85588" y="93913"/>
                    <a:pt x="85588" y="93913"/>
                  </a:cubicBezTo>
                  <a:cubicBezTo>
                    <a:pt x="85588" y="94782"/>
                    <a:pt x="85588" y="94782"/>
                    <a:pt x="85588" y="94782"/>
                  </a:cubicBezTo>
                  <a:cubicBezTo>
                    <a:pt x="86470" y="97391"/>
                    <a:pt x="87352" y="100869"/>
                    <a:pt x="87352" y="104347"/>
                  </a:cubicBezTo>
                  <a:cubicBezTo>
                    <a:pt x="87352" y="107826"/>
                    <a:pt x="88235" y="112173"/>
                    <a:pt x="89117" y="114782"/>
                  </a:cubicBezTo>
                  <a:cubicBezTo>
                    <a:pt x="91764" y="116521"/>
                    <a:pt x="95294" y="117391"/>
                    <a:pt x="97941" y="117391"/>
                  </a:cubicBezTo>
                  <a:cubicBezTo>
                    <a:pt x="104117" y="117391"/>
                    <a:pt x="107647" y="112173"/>
                    <a:pt x="108529" y="106956"/>
                  </a:cubicBezTo>
                  <a:cubicBezTo>
                    <a:pt x="107647" y="107826"/>
                    <a:pt x="106764" y="108695"/>
                    <a:pt x="105000" y="108695"/>
                  </a:cubicBezTo>
                  <a:cubicBezTo>
                    <a:pt x="104117" y="108695"/>
                    <a:pt x="104117" y="108695"/>
                    <a:pt x="104117" y="108695"/>
                  </a:cubicBezTo>
                  <a:cubicBezTo>
                    <a:pt x="104117" y="110434"/>
                    <a:pt x="103235" y="111304"/>
                    <a:pt x="103235" y="112173"/>
                  </a:cubicBezTo>
                  <a:cubicBezTo>
                    <a:pt x="103235" y="112173"/>
                    <a:pt x="103235" y="112173"/>
                    <a:pt x="103235" y="112173"/>
                  </a:cubicBezTo>
                  <a:cubicBezTo>
                    <a:pt x="103235" y="112173"/>
                    <a:pt x="103235" y="112173"/>
                    <a:pt x="103235" y="112173"/>
                  </a:cubicBezTo>
                  <a:cubicBezTo>
                    <a:pt x="101470" y="113043"/>
                    <a:pt x="100588" y="113043"/>
                    <a:pt x="99705" y="113043"/>
                  </a:cubicBezTo>
                  <a:cubicBezTo>
                    <a:pt x="99705" y="113043"/>
                    <a:pt x="99705" y="113043"/>
                    <a:pt x="99705" y="113043"/>
                  </a:cubicBezTo>
                  <a:cubicBezTo>
                    <a:pt x="97941" y="113043"/>
                    <a:pt x="96176" y="113043"/>
                    <a:pt x="95294" y="112173"/>
                  </a:cubicBezTo>
                  <a:cubicBezTo>
                    <a:pt x="93529" y="112173"/>
                    <a:pt x="92647" y="111304"/>
                    <a:pt x="90882" y="111304"/>
                  </a:cubicBezTo>
                  <a:cubicBezTo>
                    <a:pt x="90882" y="111304"/>
                    <a:pt x="90882" y="111304"/>
                    <a:pt x="90882" y="111304"/>
                  </a:cubicBezTo>
                  <a:cubicBezTo>
                    <a:pt x="90882" y="111304"/>
                    <a:pt x="90882" y="111304"/>
                    <a:pt x="90882" y="111304"/>
                  </a:cubicBezTo>
                  <a:cubicBezTo>
                    <a:pt x="88235" y="106086"/>
                    <a:pt x="88235" y="95652"/>
                    <a:pt x="91764" y="91304"/>
                  </a:cubicBezTo>
                  <a:cubicBezTo>
                    <a:pt x="92647" y="91304"/>
                    <a:pt x="92647" y="91304"/>
                    <a:pt x="92647" y="91304"/>
                  </a:cubicBezTo>
                  <a:cubicBezTo>
                    <a:pt x="92647" y="91304"/>
                    <a:pt x="92647" y="91304"/>
                    <a:pt x="92647" y="91304"/>
                  </a:cubicBezTo>
                  <a:cubicBezTo>
                    <a:pt x="97058" y="92173"/>
                    <a:pt x="100588" y="93913"/>
                    <a:pt x="102352" y="97391"/>
                  </a:cubicBezTo>
                  <a:cubicBezTo>
                    <a:pt x="104117" y="100869"/>
                    <a:pt x="105000" y="104347"/>
                    <a:pt x="104117" y="107826"/>
                  </a:cubicBezTo>
                  <a:cubicBezTo>
                    <a:pt x="104117" y="107826"/>
                    <a:pt x="104117" y="107826"/>
                    <a:pt x="104117" y="107826"/>
                  </a:cubicBezTo>
                  <a:cubicBezTo>
                    <a:pt x="106764" y="103478"/>
                    <a:pt x="105000" y="100869"/>
                    <a:pt x="103235" y="97391"/>
                  </a:cubicBezTo>
                  <a:cubicBezTo>
                    <a:pt x="102352" y="95652"/>
                    <a:pt x="101470" y="94782"/>
                    <a:pt x="100588" y="92173"/>
                  </a:cubicBezTo>
                  <a:cubicBezTo>
                    <a:pt x="100588" y="91304"/>
                    <a:pt x="100588" y="91304"/>
                    <a:pt x="100588" y="91304"/>
                  </a:cubicBezTo>
                  <a:cubicBezTo>
                    <a:pt x="101470" y="91304"/>
                    <a:pt x="101470" y="91304"/>
                    <a:pt x="101470" y="91304"/>
                  </a:cubicBezTo>
                  <a:cubicBezTo>
                    <a:pt x="103235" y="92173"/>
                    <a:pt x="106764" y="94782"/>
                    <a:pt x="108529" y="98260"/>
                  </a:cubicBezTo>
                  <a:cubicBezTo>
                    <a:pt x="106764" y="93043"/>
                    <a:pt x="102352" y="88695"/>
                    <a:pt x="95294" y="88695"/>
                  </a:cubicBezTo>
                  <a:cubicBezTo>
                    <a:pt x="94411" y="88695"/>
                    <a:pt x="94411" y="88695"/>
                    <a:pt x="94411" y="88695"/>
                  </a:cubicBezTo>
                  <a:cubicBezTo>
                    <a:pt x="94411" y="87826"/>
                    <a:pt x="94411" y="87826"/>
                    <a:pt x="94411" y="87826"/>
                  </a:cubicBezTo>
                  <a:cubicBezTo>
                    <a:pt x="95294" y="84347"/>
                    <a:pt x="98823" y="78260"/>
                    <a:pt x="101470" y="71304"/>
                  </a:cubicBezTo>
                  <a:cubicBezTo>
                    <a:pt x="109411" y="56521"/>
                    <a:pt x="118235" y="38260"/>
                    <a:pt x="117352" y="22608"/>
                  </a:cubicBezTo>
                  <a:cubicBezTo>
                    <a:pt x="115588" y="13043"/>
                    <a:pt x="111176" y="2608"/>
                    <a:pt x="101470" y="1739"/>
                  </a:cubicBezTo>
                  <a:cubicBezTo>
                    <a:pt x="97058" y="869"/>
                    <a:pt x="91764" y="3478"/>
                    <a:pt x="90000" y="6086"/>
                  </a:cubicBezTo>
                  <a:cubicBezTo>
                    <a:pt x="90000" y="6086"/>
                    <a:pt x="90000" y="6956"/>
                    <a:pt x="90000" y="7826"/>
                  </a:cubicBezTo>
                  <a:cubicBezTo>
                    <a:pt x="92647" y="3478"/>
                    <a:pt x="96176" y="2608"/>
                    <a:pt x="97941" y="2608"/>
                  </a:cubicBezTo>
                  <a:cubicBezTo>
                    <a:pt x="104117" y="2608"/>
                    <a:pt x="110294" y="9565"/>
                    <a:pt x="112058" y="15652"/>
                  </a:cubicBezTo>
                  <a:cubicBezTo>
                    <a:pt x="117352" y="36521"/>
                    <a:pt x="97058" y="70434"/>
                    <a:pt x="89117" y="79130"/>
                  </a:cubicBezTo>
                  <a:cubicBezTo>
                    <a:pt x="90000" y="83478"/>
                    <a:pt x="88235" y="86956"/>
                    <a:pt x="87352" y="90434"/>
                  </a:cubicBezTo>
                  <a:cubicBezTo>
                    <a:pt x="86470" y="91304"/>
                    <a:pt x="86470" y="91304"/>
                    <a:pt x="86470" y="91304"/>
                  </a:cubicBezTo>
                  <a:cubicBezTo>
                    <a:pt x="86470" y="91304"/>
                    <a:pt x="86470" y="91304"/>
                    <a:pt x="86470" y="91304"/>
                  </a:cubicBezTo>
                  <a:cubicBezTo>
                    <a:pt x="75882" y="93043"/>
                    <a:pt x="66176" y="98260"/>
                    <a:pt x="56470" y="103478"/>
                  </a:cubicBezTo>
                  <a:cubicBezTo>
                    <a:pt x="45000" y="109565"/>
                    <a:pt x="32647" y="115652"/>
                    <a:pt x="20294" y="115652"/>
                  </a:cubicBezTo>
                  <a:cubicBezTo>
                    <a:pt x="15000" y="115652"/>
                    <a:pt x="9705" y="114782"/>
                    <a:pt x="4411" y="112173"/>
                  </a:cubicBezTo>
                  <a:cubicBezTo>
                    <a:pt x="4411" y="112173"/>
                    <a:pt x="4411" y="112173"/>
                    <a:pt x="4411" y="112173"/>
                  </a:cubicBezTo>
                  <a:close/>
                  <a:moveTo>
                    <a:pt x="91764" y="110434"/>
                  </a:moveTo>
                  <a:cubicBezTo>
                    <a:pt x="93529" y="110434"/>
                    <a:pt x="94411" y="110434"/>
                    <a:pt x="95294" y="111304"/>
                  </a:cubicBezTo>
                  <a:cubicBezTo>
                    <a:pt x="97941" y="112173"/>
                    <a:pt x="99705" y="112173"/>
                    <a:pt x="102352" y="111304"/>
                  </a:cubicBezTo>
                  <a:cubicBezTo>
                    <a:pt x="104117" y="106956"/>
                    <a:pt x="104117" y="101739"/>
                    <a:pt x="101470" y="98260"/>
                  </a:cubicBezTo>
                  <a:cubicBezTo>
                    <a:pt x="99705" y="95652"/>
                    <a:pt x="96176" y="93043"/>
                    <a:pt x="92647" y="93043"/>
                  </a:cubicBezTo>
                  <a:cubicBezTo>
                    <a:pt x="90000" y="96521"/>
                    <a:pt x="90000" y="105217"/>
                    <a:pt x="91764" y="110434"/>
                  </a:cubicBezTo>
                  <a:close/>
                  <a:moveTo>
                    <a:pt x="78529" y="95652"/>
                  </a:moveTo>
                  <a:cubicBezTo>
                    <a:pt x="71470" y="97391"/>
                    <a:pt x="64411" y="101739"/>
                    <a:pt x="57352" y="105217"/>
                  </a:cubicBezTo>
                  <a:cubicBezTo>
                    <a:pt x="53823" y="106956"/>
                    <a:pt x="50294" y="108695"/>
                    <a:pt x="46764" y="110434"/>
                  </a:cubicBezTo>
                  <a:cubicBezTo>
                    <a:pt x="52941" y="109565"/>
                    <a:pt x="59117" y="106086"/>
                    <a:pt x="65294" y="102608"/>
                  </a:cubicBezTo>
                  <a:cubicBezTo>
                    <a:pt x="69705" y="100000"/>
                    <a:pt x="74117" y="97391"/>
                    <a:pt x="78529" y="95652"/>
                  </a:cubicBezTo>
                  <a:close/>
                  <a:moveTo>
                    <a:pt x="1764" y="105217"/>
                  </a:moveTo>
                  <a:cubicBezTo>
                    <a:pt x="1764" y="106956"/>
                    <a:pt x="2647" y="108695"/>
                    <a:pt x="3529" y="110434"/>
                  </a:cubicBezTo>
                  <a:cubicBezTo>
                    <a:pt x="2647" y="110434"/>
                    <a:pt x="2647" y="108695"/>
                    <a:pt x="2647" y="107826"/>
                  </a:cubicBezTo>
                  <a:cubicBezTo>
                    <a:pt x="2647" y="106956"/>
                    <a:pt x="3529" y="106086"/>
                    <a:pt x="2647" y="105217"/>
                  </a:cubicBezTo>
                  <a:cubicBezTo>
                    <a:pt x="2647" y="105217"/>
                    <a:pt x="2647" y="105217"/>
                    <a:pt x="1764" y="105217"/>
                  </a:cubicBezTo>
                  <a:close/>
                  <a:moveTo>
                    <a:pt x="102352" y="93913"/>
                  </a:moveTo>
                  <a:cubicBezTo>
                    <a:pt x="103235" y="94782"/>
                    <a:pt x="104117" y="95652"/>
                    <a:pt x="104117" y="96521"/>
                  </a:cubicBezTo>
                  <a:cubicBezTo>
                    <a:pt x="105882" y="100000"/>
                    <a:pt x="107647" y="102608"/>
                    <a:pt x="105882" y="106956"/>
                  </a:cubicBezTo>
                  <a:cubicBezTo>
                    <a:pt x="107647" y="106086"/>
                    <a:pt x="108529" y="105217"/>
                    <a:pt x="108529" y="103478"/>
                  </a:cubicBezTo>
                  <a:cubicBezTo>
                    <a:pt x="108529" y="100000"/>
                    <a:pt x="105000" y="95652"/>
                    <a:pt x="102352" y="93913"/>
                  </a:cubicBezTo>
                  <a:close/>
                  <a:moveTo>
                    <a:pt x="90000" y="93913"/>
                  </a:moveTo>
                  <a:cubicBezTo>
                    <a:pt x="90882" y="89565"/>
                    <a:pt x="90882" y="89565"/>
                    <a:pt x="90882" y="89565"/>
                  </a:cubicBezTo>
                  <a:cubicBezTo>
                    <a:pt x="91764" y="80000"/>
                    <a:pt x="96176" y="71304"/>
                    <a:pt x="100588" y="62608"/>
                  </a:cubicBezTo>
                  <a:cubicBezTo>
                    <a:pt x="106764" y="52173"/>
                    <a:pt x="112058" y="40869"/>
                    <a:pt x="112941" y="27826"/>
                  </a:cubicBezTo>
                  <a:cubicBezTo>
                    <a:pt x="114705" y="27826"/>
                    <a:pt x="114705" y="27826"/>
                    <a:pt x="114705" y="27826"/>
                  </a:cubicBezTo>
                  <a:cubicBezTo>
                    <a:pt x="115588" y="44347"/>
                    <a:pt x="107647" y="59130"/>
                    <a:pt x="100588" y="73043"/>
                  </a:cubicBezTo>
                  <a:cubicBezTo>
                    <a:pt x="97058" y="78260"/>
                    <a:pt x="94411" y="84347"/>
                    <a:pt x="91764" y="89565"/>
                  </a:cubicBezTo>
                  <a:lnTo>
                    <a:pt x="90000" y="93913"/>
                  </a:lnTo>
                  <a:close/>
                  <a:moveTo>
                    <a:pt x="112941" y="38260"/>
                  </a:moveTo>
                  <a:cubicBezTo>
                    <a:pt x="110294" y="46956"/>
                    <a:pt x="105882" y="54782"/>
                    <a:pt x="102352" y="62608"/>
                  </a:cubicBezTo>
                  <a:cubicBezTo>
                    <a:pt x="97941" y="70434"/>
                    <a:pt x="94411" y="77391"/>
                    <a:pt x="92647" y="84347"/>
                  </a:cubicBezTo>
                  <a:cubicBezTo>
                    <a:pt x="95294" y="80000"/>
                    <a:pt x="97058" y="76521"/>
                    <a:pt x="98823" y="72173"/>
                  </a:cubicBezTo>
                  <a:cubicBezTo>
                    <a:pt x="105000" y="61739"/>
                    <a:pt x="111176" y="50434"/>
                    <a:pt x="112941" y="38260"/>
                  </a:cubicBezTo>
                  <a:close/>
                </a:path>
              </a:pathLst>
            </a:custGeom>
            <a:solidFill>
              <a:srgbClr val="4D290A"/>
            </a:solidFill>
            <a:ln>
              <a:noFill/>
            </a:ln>
          </p:spPr>
          <p:txBody>
            <a:bodyPr anchorCtr="0" anchor="t" bIns="45700" lIns="91425" rIns="91425" tIns="45700">
              <a:noAutofit/>
            </a:bodyPr>
            <a:lstStyle/>
            <a:p>
              <a:pPr indent="0" lvl="0" marL="0" marR="0" rtl="0" algn="l">
                <a:spcBef>
                  <a:spcPts val="0"/>
                </a:spcBef>
                <a:buNone/>
              </a:pPr>
              <a:r>
                <a:t/>
              </a:r>
              <a:endParaRPr sz="1800">
                <a:solidFill>
                  <a:schemeClr val="dk1"/>
                </a:solidFill>
                <a:latin typeface="Quattrocento Sans"/>
                <a:ea typeface="Quattrocento Sans"/>
                <a:cs typeface="Quattrocento Sans"/>
                <a:sym typeface="Quattrocento Sans"/>
              </a:endParaRPr>
            </a:p>
          </p:txBody>
        </p:sp>
      </p:grpSp>
      <p:sp>
        <p:nvSpPr>
          <p:cNvPr id="78" name="Shape 78"/>
          <p:cNvSpPr/>
          <p:nvPr>
            <p:ph idx="2" type="pic"/>
          </p:nvPr>
        </p:nvSpPr>
        <p:spPr>
          <a:xfrm>
            <a:off x="625214" y="765146"/>
            <a:ext cx="3600600" cy="2400300"/>
          </a:xfrm>
          <a:prstGeom prst="rect">
            <a:avLst/>
          </a:prstGeom>
          <a:solidFill>
            <a:schemeClr val="lt2"/>
          </a:solidFill>
          <a:ln cap="flat" cmpd="sng" w="38100">
            <a:solidFill>
              <a:schemeClr val="lt1"/>
            </a:solidFill>
            <a:prstDash val="solid"/>
            <a:round/>
            <a:headEnd len="med" w="med" type="none"/>
            <a:tailEnd len="med" w="med" type="none"/>
          </a:ln>
        </p:spPr>
        <p:txBody>
          <a:bodyPr anchorCtr="0" anchor="t" bIns="91425" lIns="91425" rIns="91425" tIns="91425"/>
          <a:lstStyle>
            <a:lvl1pPr indent="0" lvl="0" marL="0" marR="0" rtl="0" algn="ctr">
              <a:lnSpc>
                <a:spcPct val="100000"/>
              </a:lnSpc>
              <a:spcBef>
                <a:spcPts val="1800"/>
              </a:spcBef>
              <a:buClr>
                <a:schemeClr val="dk1"/>
              </a:buClr>
              <a:buFont typeface="Arial"/>
              <a:buNone/>
              <a:defRPr b="0" i="0" sz="2400" u="none" cap="none" strike="noStrike">
                <a:solidFill>
                  <a:schemeClr val="dk1"/>
                </a:solidFill>
                <a:latin typeface="Quattrocento Sans"/>
                <a:ea typeface="Quattrocento Sans"/>
                <a:cs typeface="Quattrocento Sans"/>
                <a:sym typeface="Quattrocento Sans"/>
              </a:defRPr>
            </a:lvl1pPr>
            <a:lvl2pPr indent="-156464" lvl="1" marL="740664" marR="0" rtl="0" algn="l">
              <a:lnSpc>
                <a:spcPct val="100000"/>
              </a:lnSpc>
              <a:spcBef>
                <a:spcPts val="1200"/>
              </a:spcBef>
              <a:buClr>
                <a:schemeClr val="dk1"/>
              </a:buClr>
              <a:buSzPct val="100000"/>
              <a:buFont typeface="Arial"/>
              <a:buChar char="•"/>
              <a:defRPr b="0" i="0" sz="2000" u="none" cap="none" strike="noStrike">
                <a:solidFill>
                  <a:schemeClr val="dk1"/>
                </a:solidFill>
                <a:latin typeface="Quattrocento Sans"/>
                <a:ea typeface="Quattrocento Sans"/>
                <a:cs typeface="Quattrocento Sans"/>
                <a:sym typeface="Quattrocento Sans"/>
              </a:defRPr>
            </a:lvl2pPr>
            <a:lvl3pPr indent="-114300" lvl="2" marL="1143000" marR="0" rtl="0" algn="l">
              <a:lnSpc>
                <a:spcPct val="100000"/>
              </a:lnSpc>
              <a:spcBef>
                <a:spcPts val="800"/>
              </a:spcBef>
              <a:buClr>
                <a:schemeClr val="dk1"/>
              </a:buClr>
              <a:buSzPct val="100000"/>
              <a:buFont typeface="Arial"/>
              <a:buChar char="•"/>
              <a:defRPr b="0" i="0" sz="1800" u="none" cap="none" strike="noStrike">
                <a:solidFill>
                  <a:schemeClr val="dk1"/>
                </a:solidFill>
                <a:latin typeface="Quattrocento Sans"/>
                <a:ea typeface="Quattrocento Sans"/>
                <a:cs typeface="Quattrocento Sans"/>
                <a:sym typeface="Quattrocento Sans"/>
              </a:defRPr>
            </a:lvl3pPr>
            <a:lvl4pPr indent="-127000" lvl="3" marL="1600200" marR="0" rtl="0" algn="l">
              <a:lnSpc>
                <a:spcPct val="100000"/>
              </a:lnSpc>
              <a:spcBef>
                <a:spcPts val="600"/>
              </a:spcBef>
              <a:buClr>
                <a:schemeClr val="dk1"/>
              </a:buClr>
              <a:buSzPct val="100000"/>
              <a:buFont typeface="Arial"/>
              <a:buChar char="•"/>
              <a:defRPr b="0" i="0" sz="1600" u="none" cap="none" strike="noStrike">
                <a:solidFill>
                  <a:schemeClr val="dk1"/>
                </a:solidFill>
                <a:latin typeface="Quattrocento Sans"/>
                <a:ea typeface="Quattrocento Sans"/>
                <a:cs typeface="Quattrocento Sans"/>
                <a:sym typeface="Quattrocento Sans"/>
              </a:defRPr>
            </a:lvl4pPr>
            <a:lvl5pPr indent="-127000" lvl="4" marL="2057400" marR="0" rtl="0" algn="l">
              <a:lnSpc>
                <a:spcPct val="100000"/>
              </a:lnSpc>
              <a:spcBef>
                <a:spcPts val="600"/>
              </a:spcBef>
              <a:buClr>
                <a:schemeClr val="dk1"/>
              </a:buClr>
              <a:buSzPct val="100000"/>
              <a:buFont typeface="Arial"/>
              <a:buChar char="•"/>
              <a:defRPr b="0" i="0" sz="1600" u="none" cap="none" strike="noStrike">
                <a:solidFill>
                  <a:schemeClr val="dk1"/>
                </a:solidFill>
                <a:latin typeface="Quattrocento Sans"/>
                <a:ea typeface="Quattrocento Sans"/>
                <a:cs typeface="Quattrocento Sans"/>
                <a:sym typeface="Quattrocento Sans"/>
              </a:defRPr>
            </a:lvl5pPr>
            <a:lvl6pPr indent="-127000" lvl="5" marL="2514600" marR="0" rtl="0" algn="l">
              <a:lnSpc>
                <a:spcPct val="90000"/>
              </a:lnSpc>
              <a:spcBef>
                <a:spcPts val="600"/>
              </a:spcBef>
              <a:buClr>
                <a:schemeClr val="dk1"/>
              </a:buClr>
              <a:buSzPct val="100000"/>
              <a:buFont typeface="Arial"/>
              <a:buChar char="•"/>
              <a:defRPr b="0" i="0" sz="1600" u="none" cap="none" strike="noStrike">
                <a:solidFill>
                  <a:schemeClr val="dk1"/>
                </a:solidFill>
                <a:latin typeface="Quattrocento Sans"/>
                <a:ea typeface="Quattrocento Sans"/>
                <a:cs typeface="Quattrocento Sans"/>
                <a:sym typeface="Quattrocento Sans"/>
              </a:defRPr>
            </a:lvl6pPr>
            <a:lvl7pPr indent="-127000" lvl="6" marL="2971800" marR="0" rtl="0" algn="l">
              <a:lnSpc>
                <a:spcPct val="90000"/>
              </a:lnSpc>
              <a:spcBef>
                <a:spcPts val="600"/>
              </a:spcBef>
              <a:buClr>
                <a:schemeClr val="dk1"/>
              </a:buClr>
              <a:buSzPct val="100000"/>
              <a:buFont typeface="Arial"/>
              <a:buChar char="•"/>
              <a:defRPr b="0" i="0" sz="1600" u="none" cap="none" strike="noStrike">
                <a:solidFill>
                  <a:schemeClr val="dk1"/>
                </a:solidFill>
                <a:latin typeface="Quattrocento Sans"/>
                <a:ea typeface="Quattrocento Sans"/>
                <a:cs typeface="Quattrocento Sans"/>
                <a:sym typeface="Quattrocento Sans"/>
              </a:defRPr>
            </a:lvl7pPr>
            <a:lvl8pPr indent="-127000" lvl="7" marL="3429000" marR="0" rtl="0" algn="l">
              <a:lnSpc>
                <a:spcPct val="90000"/>
              </a:lnSpc>
              <a:spcBef>
                <a:spcPts val="600"/>
              </a:spcBef>
              <a:buClr>
                <a:schemeClr val="dk1"/>
              </a:buClr>
              <a:buSzPct val="100000"/>
              <a:buFont typeface="Arial"/>
              <a:buChar char="•"/>
              <a:defRPr b="0" i="0" sz="1600" u="none" cap="none" strike="noStrike">
                <a:solidFill>
                  <a:schemeClr val="dk1"/>
                </a:solidFill>
                <a:latin typeface="Quattrocento Sans"/>
                <a:ea typeface="Quattrocento Sans"/>
                <a:cs typeface="Quattrocento Sans"/>
                <a:sym typeface="Quattrocento Sans"/>
              </a:defRPr>
            </a:lvl8pPr>
            <a:lvl9pPr indent="-127000" lvl="8" marL="3886200" marR="0" rtl="0" algn="l">
              <a:lnSpc>
                <a:spcPct val="90000"/>
              </a:lnSpc>
              <a:spcBef>
                <a:spcPts val="600"/>
              </a:spcBef>
              <a:buClr>
                <a:schemeClr val="dk1"/>
              </a:buClr>
              <a:buSzPct val="100000"/>
              <a:buFont typeface="Arial"/>
              <a:buChar char="•"/>
              <a:defRPr b="0" i="0" sz="1600" u="none" cap="none" strike="noStrike">
                <a:solidFill>
                  <a:schemeClr val="dk1"/>
                </a:solidFill>
                <a:latin typeface="Quattrocento Sans"/>
                <a:ea typeface="Quattrocento Sans"/>
                <a:cs typeface="Quattrocento Sans"/>
                <a:sym typeface="Quattrocento Sans"/>
              </a:defRPr>
            </a:lvl9pPr>
          </a:lstStyle>
          <a:p/>
        </p:txBody>
      </p:sp>
      <p:sp>
        <p:nvSpPr>
          <p:cNvPr id="79" name="Shape 79"/>
          <p:cNvSpPr/>
          <p:nvPr>
            <p:ph idx="3" type="pic"/>
          </p:nvPr>
        </p:nvSpPr>
        <p:spPr>
          <a:xfrm>
            <a:off x="4908232" y="765146"/>
            <a:ext cx="3600600" cy="2400300"/>
          </a:xfrm>
          <a:prstGeom prst="rect">
            <a:avLst/>
          </a:prstGeom>
          <a:solidFill>
            <a:schemeClr val="lt2"/>
          </a:solidFill>
          <a:ln cap="flat" cmpd="sng" w="38100">
            <a:solidFill>
              <a:schemeClr val="lt1"/>
            </a:solidFill>
            <a:prstDash val="solid"/>
            <a:round/>
            <a:headEnd len="med" w="med" type="none"/>
            <a:tailEnd len="med" w="med" type="none"/>
          </a:ln>
        </p:spPr>
        <p:txBody>
          <a:bodyPr anchorCtr="0" anchor="t" bIns="91425" lIns="91425" rIns="91425" tIns="91425"/>
          <a:lstStyle>
            <a:lvl1pPr indent="0" lvl="0" marL="0" marR="0" rtl="0" algn="ctr">
              <a:lnSpc>
                <a:spcPct val="100000"/>
              </a:lnSpc>
              <a:spcBef>
                <a:spcPts val="1800"/>
              </a:spcBef>
              <a:buClr>
                <a:schemeClr val="dk1"/>
              </a:buClr>
              <a:buFont typeface="Arial"/>
              <a:buNone/>
              <a:defRPr b="0" i="0" sz="2400" u="none" cap="none" strike="noStrike">
                <a:solidFill>
                  <a:schemeClr val="dk1"/>
                </a:solidFill>
                <a:latin typeface="Quattrocento Sans"/>
                <a:ea typeface="Quattrocento Sans"/>
                <a:cs typeface="Quattrocento Sans"/>
                <a:sym typeface="Quattrocento Sans"/>
              </a:defRPr>
            </a:lvl1pPr>
            <a:lvl2pPr indent="-156464" lvl="1" marL="740664" marR="0" rtl="0" algn="l">
              <a:lnSpc>
                <a:spcPct val="100000"/>
              </a:lnSpc>
              <a:spcBef>
                <a:spcPts val="1200"/>
              </a:spcBef>
              <a:buClr>
                <a:schemeClr val="dk1"/>
              </a:buClr>
              <a:buSzPct val="100000"/>
              <a:buFont typeface="Arial"/>
              <a:buChar char="•"/>
              <a:defRPr b="0" i="0" sz="2000" u="none" cap="none" strike="noStrike">
                <a:solidFill>
                  <a:schemeClr val="dk1"/>
                </a:solidFill>
                <a:latin typeface="Quattrocento Sans"/>
                <a:ea typeface="Quattrocento Sans"/>
                <a:cs typeface="Quattrocento Sans"/>
                <a:sym typeface="Quattrocento Sans"/>
              </a:defRPr>
            </a:lvl2pPr>
            <a:lvl3pPr indent="-114300" lvl="2" marL="1143000" marR="0" rtl="0" algn="l">
              <a:lnSpc>
                <a:spcPct val="100000"/>
              </a:lnSpc>
              <a:spcBef>
                <a:spcPts val="800"/>
              </a:spcBef>
              <a:buClr>
                <a:schemeClr val="dk1"/>
              </a:buClr>
              <a:buSzPct val="100000"/>
              <a:buFont typeface="Arial"/>
              <a:buChar char="•"/>
              <a:defRPr b="0" i="0" sz="1800" u="none" cap="none" strike="noStrike">
                <a:solidFill>
                  <a:schemeClr val="dk1"/>
                </a:solidFill>
                <a:latin typeface="Quattrocento Sans"/>
                <a:ea typeface="Quattrocento Sans"/>
                <a:cs typeface="Quattrocento Sans"/>
                <a:sym typeface="Quattrocento Sans"/>
              </a:defRPr>
            </a:lvl3pPr>
            <a:lvl4pPr indent="-127000" lvl="3" marL="1600200" marR="0" rtl="0" algn="l">
              <a:lnSpc>
                <a:spcPct val="100000"/>
              </a:lnSpc>
              <a:spcBef>
                <a:spcPts val="600"/>
              </a:spcBef>
              <a:buClr>
                <a:schemeClr val="dk1"/>
              </a:buClr>
              <a:buSzPct val="100000"/>
              <a:buFont typeface="Arial"/>
              <a:buChar char="•"/>
              <a:defRPr b="0" i="0" sz="1600" u="none" cap="none" strike="noStrike">
                <a:solidFill>
                  <a:schemeClr val="dk1"/>
                </a:solidFill>
                <a:latin typeface="Quattrocento Sans"/>
                <a:ea typeface="Quattrocento Sans"/>
                <a:cs typeface="Quattrocento Sans"/>
                <a:sym typeface="Quattrocento Sans"/>
              </a:defRPr>
            </a:lvl4pPr>
            <a:lvl5pPr indent="-127000" lvl="4" marL="2057400" marR="0" rtl="0" algn="l">
              <a:lnSpc>
                <a:spcPct val="100000"/>
              </a:lnSpc>
              <a:spcBef>
                <a:spcPts val="600"/>
              </a:spcBef>
              <a:buClr>
                <a:schemeClr val="dk1"/>
              </a:buClr>
              <a:buSzPct val="100000"/>
              <a:buFont typeface="Arial"/>
              <a:buChar char="•"/>
              <a:defRPr b="0" i="0" sz="1600" u="none" cap="none" strike="noStrike">
                <a:solidFill>
                  <a:schemeClr val="dk1"/>
                </a:solidFill>
                <a:latin typeface="Quattrocento Sans"/>
                <a:ea typeface="Quattrocento Sans"/>
                <a:cs typeface="Quattrocento Sans"/>
                <a:sym typeface="Quattrocento Sans"/>
              </a:defRPr>
            </a:lvl5pPr>
            <a:lvl6pPr indent="-127000" lvl="5" marL="2514600" marR="0" rtl="0" algn="l">
              <a:lnSpc>
                <a:spcPct val="90000"/>
              </a:lnSpc>
              <a:spcBef>
                <a:spcPts val="600"/>
              </a:spcBef>
              <a:buClr>
                <a:schemeClr val="dk1"/>
              </a:buClr>
              <a:buSzPct val="100000"/>
              <a:buFont typeface="Arial"/>
              <a:buChar char="•"/>
              <a:defRPr b="0" i="0" sz="1600" u="none" cap="none" strike="noStrike">
                <a:solidFill>
                  <a:schemeClr val="dk1"/>
                </a:solidFill>
                <a:latin typeface="Quattrocento Sans"/>
                <a:ea typeface="Quattrocento Sans"/>
                <a:cs typeface="Quattrocento Sans"/>
                <a:sym typeface="Quattrocento Sans"/>
              </a:defRPr>
            </a:lvl6pPr>
            <a:lvl7pPr indent="-127000" lvl="6" marL="2971800" marR="0" rtl="0" algn="l">
              <a:lnSpc>
                <a:spcPct val="90000"/>
              </a:lnSpc>
              <a:spcBef>
                <a:spcPts val="600"/>
              </a:spcBef>
              <a:buClr>
                <a:schemeClr val="dk1"/>
              </a:buClr>
              <a:buSzPct val="100000"/>
              <a:buFont typeface="Arial"/>
              <a:buChar char="•"/>
              <a:defRPr b="0" i="0" sz="1600" u="none" cap="none" strike="noStrike">
                <a:solidFill>
                  <a:schemeClr val="dk1"/>
                </a:solidFill>
                <a:latin typeface="Quattrocento Sans"/>
                <a:ea typeface="Quattrocento Sans"/>
                <a:cs typeface="Quattrocento Sans"/>
                <a:sym typeface="Quattrocento Sans"/>
              </a:defRPr>
            </a:lvl7pPr>
            <a:lvl8pPr indent="-127000" lvl="7" marL="3429000" marR="0" rtl="0" algn="l">
              <a:lnSpc>
                <a:spcPct val="90000"/>
              </a:lnSpc>
              <a:spcBef>
                <a:spcPts val="600"/>
              </a:spcBef>
              <a:buClr>
                <a:schemeClr val="dk1"/>
              </a:buClr>
              <a:buSzPct val="100000"/>
              <a:buFont typeface="Arial"/>
              <a:buChar char="•"/>
              <a:defRPr b="0" i="0" sz="1600" u="none" cap="none" strike="noStrike">
                <a:solidFill>
                  <a:schemeClr val="dk1"/>
                </a:solidFill>
                <a:latin typeface="Quattrocento Sans"/>
                <a:ea typeface="Quattrocento Sans"/>
                <a:cs typeface="Quattrocento Sans"/>
                <a:sym typeface="Quattrocento Sans"/>
              </a:defRPr>
            </a:lvl8pPr>
            <a:lvl9pPr indent="-127000" lvl="8" marL="3886200" marR="0" rtl="0" algn="l">
              <a:lnSpc>
                <a:spcPct val="90000"/>
              </a:lnSpc>
              <a:spcBef>
                <a:spcPts val="600"/>
              </a:spcBef>
              <a:buClr>
                <a:schemeClr val="dk1"/>
              </a:buClr>
              <a:buSzPct val="100000"/>
              <a:buFont typeface="Arial"/>
              <a:buChar char="•"/>
              <a:defRPr b="0" i="0" sz="1600" u="none" cap="none" strike="noStrike">
                <a:solidFill>
                  <a:schemeClr val="dk1"/>
                </a:solidFill>
                <a:latin typeface="Quattrocento Sans"/>
                <a:ea typeface="Quattrocento Sans"/>
                <a:cs typeface="Quattrocento Sans"/>
                <a:sym typeface="Quattrocento Sans"/>
              </a:defRPr>
            </a:lvl9pPr>
          </a:lstStyle>
          <a:p/>
        </p:txBody>
      </p:sp>
      <p:sp>
        <p:nvSpPr>
          <p:cNvPr id="80" name="Shape 80"/>
          <p:cNvSpPr txBox="1"/>
          <p:nvPr>
            <p:ph idx="1" type="body"/>
          </p:nvPr>
        </p:nvSpPr>
        <p:spPr>
          <a:xfrm>
            <a:off x="789316" y="3486150"/>
            <a:ext cx="3276600" cy="971700"/>
          </a:xfrm>
          <a:prstGeom prst="rect">
            <a:avLst/>
          </a:prstGeom>
          <a:noFill/>
          <a:ln>
            <a:noFill/>
          </a:ln>
        </p:spPr>
        <p:txBody>
          <a:bodyPr anchorCtr="0" anchor="t" bIns="91425" lIns="91425" rIns="91425" tIns="91425"/>
          <a:lstStyle>
            <a:lvl1pPr indent="0" lvl="0" marL="0" marR="0" rtl="0" algn="l">
              <a:lnSpc>
                <a:spcPct val="100000"/>
              </a:lnSpc>
              <a:spcBef>
                <a:spcPts val="1600"/>
              </a:spcBef>
              <a:buClr>
                <a:schemeClr val="dk1"/>
              </a:buClr>
              <a:buFont typeface="Arial"/>
              <a:buNone/>
              <a:defRPr b="0" i="0" sz="1600" u="none" cap="none" strike="noStrike">
                <a:solidFill>
                  <a:schemeClr val="dk1"/>
                </a:solidFill>
                <a:latin typeface="Quattrocento Sans"/>
                <a:ea typeface="Quattrocento Sans"/>
                <a:cs typeface="Quattrocento Sans"/>
                <a:sym typeface="Quattrocento Sans"/>
              </a:defRPr>
            </a:lvl1pPr>
            <a:lvl2pPr indent="0" lvl="1" marL="457200" marR="0" rtl="0" algn="l">
              <a:lnSpc>
                <a:spcPct val="100000"/>
              </a:lnSpc>
              <a:spcBef>
                <a:spcPts val="1200"/>
              </a:spcBef>
              <a:buClr>
                <a:schemeClr val="dk1"/>
              </a:buClr>
              <a:buFont typeface="Arial"/>
              <a:buNone/>
              <a:defRPr b="0" i="0" sz="1400" u="none" cap="none" strike="noStrike">
                <a:solidFill>
                  <a:schemeClr val="dk1"/>
                </a:solidFill>
                <a:latin typeface="Quattrocento Sans"/>
                <a:ea typeface="Quattrocento Sans"/>
                <a:cs typeface="Quattrocento Sans"/>
                <a:sym typeface="Quattrocento Sans"/>
              </a:defRPr>
            </a:lvl2pPr>
            <a:lvl3pPr indent="0" lvl="2" marL="914400" marR="0" rtl="0" algn="l">
              <a:lnSpc>
                <a:spcPct val="100000"/>
              </a:lnSpc>
              <a:spcBef>
                <a:spcPts val="800"/>
              </a:spcBef>
              <a:buClr>
                <a:schemeClr val="dk1"/>
              </a:buClr>
              <a:buFont typeface="Arial"/>
              <a:buNone/>
              <a:defRPr b="0" i="0" sz="1200" u="none" cap="none" strike="noStrike">
                <a:solidFill>
                  <a:schemeClr val="dk1"/>
                </a:solidFill>
                <a:latin typeface="Quattrocento Sans"/>
                <a:ea typeface="Quattrocento Sans"/>
                <a:cs typeface="Quattrocento Sans"/>
                <a:sym typeface="Quattrocento Sans"/>
              </a:defRPr>
            </a:lvl3pPr>
            <a:lvl4pPr indent="0" lvl="3" marL="1371600" marR="0" rtl="0" algn="l">
              <a:lnSpc>
                <a:spcPct val="100000"/>
              </a:lnSpc>
              <a:spcBef>
                <a:spcPts val="600"/>
              </a:spcBef>
              <a:buClr>
                <a:schemeClr val="dk1"/>
              </a:buClr>
              <a:buFont typeface="Arial"/>
              <a:buNone/>
              <a:defRPr b="0" i="0" sz="1000" u="none" cap="none" strike="noStrike">
                <a:solidFill>
                  <a:schemeClr val="dk1"/>
                </a:solidFill>
                <a:latin typeface="Quattrocento Sans"/>
                <a:ea typeface="Quattrocento Sans"/>
                <a:cs typeface="Quattrocento Sans"/>
                <a:sym typeface="Quattrocento Sans"/>
              </a:defRPr>
            </a:lvl4pPr>
            <a:lvl5pPr indent="0" lvl="4" marL="1828800" marR="0" rtl="0" algn="l">
              <a:lnSpc>
                <a:spcPct val="100000"/>
              </a:lnSpc>
              <a:spcBef>
                <a:spcPts val="600"/>
              </a:spcBef>
              <a:buClr>
                <a:schemeClr val="dk1"/>
              </a:buClr>
              <a:buFont typeface="Arial"/>
              <a:buNone/>
              <a:defRPr b="0" i="0" sz="1000" u="none" cap="none" strike="noStrike">
                <a:solidFill>
                  <a:schemeClr val="dk1"/>
                </a:solidFill>
                <a:latin typeface="Quattrocento Sans"/>
                <a:ea typeface="Quattrocento Sans"/>
                <a:cs typeface="Quattrocento Sans"/>
                <a:sym typeface="Quattrocento Sans"/>
              </a:defRPr>
            </a:lvl5pPr>
            <a:lvl6pPr indent="0" lvl="5" marL="2286000" marR="0" rtl="0" algn="l">
              <a:lnSpc>
                <a:spcPct val="90000"/>
              </a:lnSpc>
              <a:spcBef>
                <a:spcPts val="600"/>
              </a:spcBef>
              <a:buClr>
                <a:schemeClr val="dk1"/>
              </a:buClr>
              <a:buFont typeface="Arial"/>
              <a:buNone/>
              <a:defRPr b="0" i="0" sz="1000" u="none" cap="none" strike="noStrike">
                <a:solidFill>
                  <a:schemeClr val="dk1"/>
                </a:solidFill>
                <a:latin typeface="Quattrocento Sans"/>
                <a:ea typeface="Quattrocento Sans"/>
                <a:cs typeface="Quattrocento Sans"/>
                <a:sym typeface="Quattrocento Sans"/>
              </a:defRPr>
            </a:lvl6pPr>
            <a:lvl7pPr indent="0" lvl="6" marL="2743200" marR="0" rtl="0" algn="l">
              <a:lnSpc>
                <a:spcPct val="90000"/>
              </a:lnSpc>
              <a:spcBef>
                <a:spcPts val="600"/>
              </a:spcBef>
              <a:buClr>
                <a:schemeClr val="dk1"/>
              </a:buClr>
              <a:buFont typeface="Arial"/>
              <a:buNone/>
              <a:defRPr b="0" i="0" sz="1000" u="none" cap="none" strike="noStrike">
                <a:solidFill>
                  <a:schemeClr val="dk1"/>
                </a:solidFill>
                <a:latin typeface="Quattrocento Sans"/>
                <a:ea typeface="Quattrocento Sans"/>
                <a:cs typeface="Quattrocento Sans"/>
                <a:sym typeface="Quattrocento Sans"/>
              </a:defRPr>
            </a:lvl7pPr>
            <a:lvl8pPr indent="0" lvl="7" marL="3200400" marR="0" rtl="0" algn="l">
              <a:lnSpc>
                <a:spcPct val="90000"/>
              </a:lnSpc>
              <a:spcBef>
                <a:spcPts val="600"/>
              </a:spcBef>
              <a:buClr>
                <a:schemeClr val="dk1"/>
              </a:buClr>
              <a:buFont typeface="Arial"/>
              <a:buNone/>
              <a:defRPr b="0" i="0" sz="1000" u="none" cap="none" strike="noStrike">
                <a:solidFill>
                  <a:schemeClr val="dk1"/>
                </a:solidFill>
                <a:latin typeface="Quattrocento Sans"/>
                <a:ea typeface="Quattrocento Sans"/>
                <a:cs typeface="Quattrocento Sans"/>
                <a:sym typeface="Quattrocento Sans"/>
              </a:defRPr>
            </a:lvl8pPr>
            <a:lvl9pPr indent="0" lvl="8" marL="3657600" marR="0" rtl="0" algn="l">
              <a:lnSpc>
                <a:spcPct val="90000"/>
              </a:lnSpc>
              <a:spcBef>
                <a:spcPts val="600"/>
              </a:spcBef>
              <a:buClr>
                <a:schemeClr val="dk1"/>
              </a:buClr>
              <a:buFont typeface="Arial"/>
              <a:buNone/>
              <a:defRPr b="0" i="0" sz="1000" u="none" cap="none" strike="noStrike">
                <a:solidFill>
                  <a:schemeClr val="dk1"/>
                </a:solidFill>
                <a:latin typeface="Quattrocento Sans"/>
                <a:ea typeface="Quattrocento Sans"/>
                <a:cs typeface="Quattrocento Sans"/>
                <a:sym typeface="Quattrocento Sans"/>
              </a:defRPr>
            </a:lvl9pPr>
          </a:lstStyle>
          <a:p/>
        </p:txBody>
      </p:sp>
      <p:sp>
        <p:nvSpPr>
          <p:cNvPr id="81" name="Shape 81"/>
          <p:cNvSpPr txBox="1"/>
          <p:nvPr>
            <p:ph idx="4" type="body"/>
          </p:nvPr>
        </p:nvSpPr>
        <p:spPr>
          <a:xfrm>
            <a:off x="5057180" y="3486150"/>
            <a:ext cx="3276599" cy="971700"/>
          </a:xfrm>
          <a:prstGeom prst="rect">
            <a:avLst/>
          </a:prstGeom>
          <a:noFill/>
          <a:ln>
            <a:noFill/>
          </a:ln>
        </p:spPr>
        <p:txBody>
          <a:bodyPr anchorCtr="0" anchor="t" bIns="91425" lIns="91425" rIns="91425" tIns="91425"/>
          <a:lstStyle>
            <a:lvl1pPr indent="0" lvl="0" marL="0" marR="0" rtl="0" algn="l">
              <a:lnSpc>
                <a:spcPct val="100000"/>
              </a:lnSpc>
              <a:spcBef>
                <a:spcPts val="1600"/>
              </a:spcBef>
              <a:buClr>
                <a:schemeClr val="dk1"/>
              </a:buClr>
              <a:buFont typeface="Arial"/>
              <a:buNone/>
              <a:defRPr b="0" i="0" sz="1600" u="none" cap="none" strike="noStrike">
                <a:solidFill>
                  <a:schemeClr val="dk1"/>
                </a:solidFill>
                <a:latin typeface="Quattrocento Sans"/>
                <a:ea typeface="Quattrocento Sans"/>
                <a:cs typeface="Quattrocento Sans"/>
                <a:sym typeface="Quattrocento Sans"/>
              </a:defRPr>
            </a:lvl1pPr>
            <a:lvl2pPr indent="0" lvl="1" marL="457200" marR="0" rtl="0" algn="l">
              <a:lnSpc>
                <a:spcPct val="100000"/>
              </a:lnSpc>
              <a:spcBef>
                <a:spcPts val="1200"/>
              </a:spcBef>
              <a:buClr>
                <a:schemeClr val="dk1"/>
              </a:buClr>
              <a:buFont typeface="Arial"/>
              <a:buNone/>
              <a:defRPr b="0" i="0" sz="1400" u="none" cap="none" strike="noStrike">
                <a:solidFill>
                  <a:schemeClr val="dk1"/>
                </a:solidFill>
                <a:latin typeface="Quattrocento Sans"/>
                <a:ea typeface="Quattrocento Sans"/>
                <a:cs typeface="Quattrocento Sans"/>
                <a:sym typeface="Quattrocento Sans"/>
              </a:defRPr>
            </a:lvl2pPr>
            <a:lvl3pPr indent="0" lvl="2" marL="914400" marR="0" rtl="0" algn="l">
              <a:lnSpc>
                <a:spcPct val="100000"/>
              </a:lnSpc>
              <a:spcBef>
                <a:spcPts val="800"/>
              </a:spcBef>
              <a:buClr>
                <a:schemeClr val="dk1"/>
              </a:buClr>
              <a:buFont typeface="Arial"/>
              <a:buNone/>
              <a:defRPr b="0" i="0" sz="1200" u="none" cap="none" strike="noStrike">
                <a:solidFill>
                  <a:schemeClr val="dk1"/>
                </a:solidFill>
                <a:latin typeface="Quattrocento Sans"/>
                <a:ea typeface="Quattrocento Sans"/>
                <a:cs typeface="Quattrocento Sans"/>
                <a:sym typeface="Quattrocento Sans"/>
              </a:defRPr>
            </a:lvl3pPr>
            <a:lvl4pPr indent="0" lvl="3" marL="1371600" marR="0" rtl="0" algn="l">
              <a:lnSpc>
                <a:spcPct val="100000"/>
              </a:lnSpc>
              <a:spcBef>
                <a:spcPts val="600"/>
              </a:spcBef>
              <a:buClr>
                <a:schemeClr val="dk1"/>
              </a:buClr>
              <a:buFont typeface="Arial"/>
              <a:buNone/>
              <a:defRPr b="0" i="0" sz="1000" u="none" cap="none" strike="noStrike">
                <a:solidFill>
                  <a:schemeClr val="dk1"/>
                </a:solidFill>
                <a:latin typeface="Quattrocento Sans"/>
                <a:ea typeface="Quattrocento Sans"/>
                <a:cs typeface="Quattrocento Sans"/>
                <a:sym typeface="Quattrocento Sans"/>
              </a:defRPr>
            </a:lvl4pPr>
            <a:lvl5pPr indent="0" lvl="4" marL="1828800" marR="0" rtl="0" algn="l">
              <a:lnSpc>
                <a:spcPct val="100000"/>
              </a:lnSpc>
              <a:spcBef>
                <a:spcPts val="600"/>
              </a:spcBef>
              <a:buClr>
                <a:schemeClr val="dk1"/>
              </a:buClr>
              <a:buFont typeface="Arial"/>
              <a:buNone/>
              <a:defRPr b="0" i="0" sz="1000" u="none" cap="none" strike="noStrike">
                <a:solidFill>
                  <a:schemeClr val="dk1"/>
                </a:solidFill>
                <a:latin typeface="Quattrocento Sans"/>
                <a:ea typeface="Quattrocento Sans"/>
                <a:cs typeface="Quattrocento Sans"/>
                <a:sym typeface="Quattrocento Sans"/>
              </a:defRPr>
            </a:lvl5pPr>
            <a:lvl6pPr indent="0" lvl="5" marL="2286000" marR="0" rtl="0" algn="l">
              <a:lnSpc>
                <a:spcPct val="90000"/>
              </a:lnSpc>
              <a:spcBef>
                <a:spcPts val="600"/>
              </a:spcBef>
              <a:buClr>
                <a:schemeClr val="dk1"/>
              </a:buClr>
              <a:buFont typeface="Arial"/>
              <a:buNone/>
              <a:defRPr b="0" i="0" sz="1000" u="none" cap="none" strike="noStrike">
                <a:solidFill>
                  <a:schemeClr val="dk1"/>
                </a:solidFill>
                <a:latin typeface="Quattrocento Sans"/>
                <a:ea typeface="Quattrocento Sans"/>
                <a:cs typeface="Quattrocento Sans"/>
                <a:sym typeface="Quattrocento Sans"/>
              </a:defRPr>
            </a:lvl6pPr>
            <a:lvl7pPr indent="0" lvl="6" marL="2743200" marR="0" rtl="0" algn="l">
              <a:lnSpc>
                <a:spcPct val="90000"/>
              </a:lnSpc>
              <a:spcBef>
                <a:spcPts val="600"/>
              </a:spcBef>
              <a:buClr>
                <a:schemeClr val="dk1"/>
              </a:buClr>
              <a:buFont typeface="Arial"/>
              <a:buNone/>
              <a:defRPr b="0" i="0" sz="1000" u="none" cap="none" strike="noStrike">
                <a:solidFill>
                  <a:schemeClr val="dk1"/>
                </a:solidFill>
                <a:latin typeface="Quattrocento Sans"/>
                <a:ea typeface="Quattrocento Sans"/>
                <a:cs typeface="Quattrocento Sans"/>
                <a:sym typeface="Quattrocento Sans"/>
              </a:defRPr>
            </a:lvl7pPr>
            <a:lvl8pPr indent="0" lvl="7" marL="3200400" marR="0" rtl="0" algn="l">
              <a:lnSpc>
                <a:spcPct val="90000"/>
              </a:lnSpc>
              <a:spcBef>
                <a:spcPts val="600"/>
              </a:spcBef>
              <a:buClr>
                <a:schemeClr val="dk1"/>
              </a:buClr>
              <a:buFont typeface="Arial"/>
              <a:buNone/>
              <a:defRPr b="0" i="0" sz="1000" u="none" cap="none" strike="noStrike">
                <a:solidFill>
                  <a:schemeClr val="dk1"/>
                </a:solidFill>
                <a:latin typeface="Quattrocento Sans"/>
                <a:ea typeface="Quattrocento Sans"/>
                <a:cs typeface="Quattrocento Sans"/>
                <a:sym typeface="Quattrocento Sans"/>
              </a:defRPr>
            </a:lvl8pPr>
            <a:lvl9pPr indent="0" lvl="8" marL="3657600" marR="0" rtl="0" algn="l">
              <a:lnSpc>
                <a:spcPct val="90000"/>
              </a:lnSpc>
              <a:spcBef>
                <a:spcPts val="600"/>
              </a:spcBef>
              <a:buClr>
                <a:schemeClr val="dk1"/>
              </a:buClr>
              <a:buFont typeface="Arial"/>
              <a:buNone/>
              <a:defRPr b="0" i="0" sz="1000" u="none" cap="none" strike="noStrike">
                <a:solidFill>
                  <a:schemeClr val="dk1"/>
                </a:solidFill>
                <a:latin typeface="Quattrocento Sans"/>
                <a:ea typeface="Quattrocento Sans"/>
                <a:cs typeface="Quattrocento Sans"/>
                <a:sym typeface="Quattrocento Sans"/>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Three Pictures with Captions">
    <p:spTree>
      <p:nvGrpSpPr>
        <p:cNvPr id="82" name="Shape 82"/>
        <p:cNvGrpSpPr/>
        <p:nvPr/>
      </p:nvGrpSpPr>
      <p:grpSpPr>
        <a:xfrm>
          <a:off x="0" y="0"/>
          <a:ext cx="0" cy="0"/>
          <a:chOff x="0" y="0"/>
          <a:chExt cx="0" cy="0"/>
        </a:xfrm>
      </p:grpSpPr>
      <p:sp>
        <p:nvSpPr>
          <p:cNvPr id="83" name="Shape 83"/>
          <p:cNvSpPr txBox="1"/>
          <p:nvPr>
            <p:ph idx="10" type="dt"/>
          </p:nvPr>
        </p:nvSpPr>
        <p:spPr>
          <a:xfrm>
            <a:off x="6056707" y="4514850"/>
            <a:ext cx="1047300" cy="171600"/>
          </a:xfrm>
          <a:prstGeom prst="rect">
            <a:avLst/>
          </a:prstGeom>
          <a:noFill/>
          <a:ln>
            <a:noFill/>
          </a:ln>
        </p:spPr>
        <p:txBody>
          <a:bodyPr anchorCtr="0" anchor="ctr" bIns="91425" lIns="91425" rIns="91425" tIns="91425"/>
          <a:lstStyle>
            <a:lvl1pPr indent="0" lvl="0" marL="0" marR="0" rtl="0" algn="l">
              <a:spcBef>
                <a:spcPts val="0"/>
              </a:spcBef>
              <a:buNone/>
              <a:defRPr sz="1000">
                <a:solidFill>
                  <a:schemeClr val="dk1"/>
                </a:solidFill>
                <a:latin typeface="Quattrocento Sans"/>
                <a:ea typeface="Quattrocento Sans"/>
                <a:cs typeface="Quattrocento Sans"/>
                <a:sym typeface="Quattrocento Sans"/>
              </a:defRPr>
            </a:lvl1pPr>
            <a:lvl2pPr indent="0" lvl="1" marL="4572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2pPr>
            <a:lvl3pPr indent="0" lvl="2" marL="9144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3pPr>
            <a:lvl4pPr indent="0" lvl="3" marL="13716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4pPr>
            <a:lvl5pPr indent="0" lvl="4" marL="18288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5pPr>
            <a:lvl6pPr indent="0" lvl="5" marL="22860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6pPr>
            <a:lvl7pPr indent="0" lvl="6" marL="27432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7pPr>
            <a:lvl8pPr indent="0" lvl="7" marL="32004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8pPr>
            <a:lvl9pPr indent="0" lvl="8" marL="36576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9pPr>
          </a:lstStyle>
          <a:p/>
        </p:txBody>
      </p:sp>
      <p:sp>
        <p:nvSpPr>
          <p:cNvPr id="84" name="Shape 84"/>
          <p:cNvSpPr txBox="1"/>
          <p:nvPr>
            <p:ph idx="11" type="ftr"/>
          </p:nvPr>
        </p:nvSpPr>
        <p:spPr>
          <a:xfrm>
            <a:off x="1484709" y="4514850"/>
            <a:ext cx="4457700" cy="171600"/>
          </a:xfrm>
          <a:prstGeom prst="rect">
            <a:avLst/>
          </a:prstGeom>
          <a:noFill/>
          <a:ln>
            <a:noFill/>
          </a:ln>
        </p:spPr>
        <p:txBody>
          <a:bodyPr anchorCtr="0" anchor="ctr" bIns="91425" lIns="91425" rIns="91425" tIns="91425"/>
          <a:lstStyle>
            <a:lvl1pPr indent="0" lvl="0" marL="0" marR="0" rtl="0" algn="l">
              <a:spcBef>
                <a:spcPts val="0"/>
              </a:spcBef>
              <a:buNone/>
              <a:defRPr sz="1000">
                <a:solidFill>
                  <a:schemeClr val="dk1"/>
                </a:solidFill>
                <a:latin typeface="Quattrocento Sans"/>
                <a:ea typeface="Quattrocento Sans"/>
                <a:cs typeface="Quattrocento Sans"/>
                <a:sym typeface="Quattrocento Sans"/>
              </a:defRPr>
            </a:lvl1pPr>
            <a:lvl2pPr indent="0" lvl="1" marL="4572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2pPr>
            <a:lvl3pPr indent="0" lvl="2" marL="9144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3pPr>
            <a:lvl4pPr indent="0" lvl="3" marL="13716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4pPr>
            <a:lvl5pPr indent="0" lvl="4" marL="18288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5pPr>
            <a:lvl6pPr indent="0" lvl="5" marL="22860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6pPr>
            <a:lvl7pPr indent="0" lvl="6" marL="27432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7pPr>
            <a:lvl8pPr indent="0" lvl="7" marL="32004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8pPr>
            <a:lvl9pPr indent="0" lvl="8" marL="36576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9pPr>
          </a:lstStyle>
          <a:p/>
        </p:txBody>
      </p:sp>
      <p:sp>
        <p:nvSpPr>
          <p:cNvPr id="85" name="Shape 85"/>
          <p:cNvSpPr txBox="1"/>
          <p:nvPr>
            <p:ph idx="12" type="sldNum"/>
          </p:nvPr>
        </p:nvSpPr>
        <p:spPr>
          <a:xfrm>
            <a:off x="798910" y="4514850"/>
            <a:ext cx="571500" cy="171600"/>
          </a:xfrm>
          <a:prstGeom prst="rect">
            <a:avLst/>
          </a:prstGeom>
          <a:noFill/>
          <a:ln>
            <a:noFill/>
          </a:ln>
        </p:spPr>
        <p:txBody>
          <a:bodyPr anchorCtr="0" anchor="ctr" bIns="45700" lIns="91425" rIns="91425" tIns="45700">
            <a:noAutofit/>
          </a:bodyPr>
          <a:lstStyle/>
          <a:p>
            <a:pPr indent="0" lvl="0" marL="0" marR="0" rtl="0" algn="l">
              <a:spcBef>
                <a:spcPts val="0"/>
              </a:spcBef>
              <a:buSzPct val="25000"/>
              <a:buNone/>
            </a:pPr>
            <a:fld id="{00000000-1234-1234-1234-123412341234}" type="slidenum">
              <a:rPr lang="en" sz="1000">
                <a:solidFill>
                  <a:schemeClr val="dk1"/>
                </a:solidFill>
                <a:latin typeface="Quattrocento Sans"/>
                <a:ea typeface="Quattrocento Sans"/>
                <a:cs typeface="Quattrocento Sans"/>
                <a:sym typeface="Quattrocento Sans"/>
              </a:rPr>
              <a:t>‹#›</a:t>
            </a:fld>
          </a:p>
        </p:txBody>
      </p:sp>
      <p:grpSp>
        <p:nvGrpSpPr>
          <p:cNvPr id="86" name="Shape 86"/>
          <p:cNvGrpSpPr/>
          <p:nvPr/>
        </p:nvGrpSpPr>
        <p:grpSpPr>
          <a:xfrm rot="5400000">
            <a:off x="3023348" y="485710"/>
            <a:ext cx="3087511" cy="2537429"/>
            <a:chOff x="895350" y="3313112"/>
            <a:chExt cx="3613237" cy="2790837"/>
          </a:xfrm>
        </p:grpSpPr>
        <p:sp>
          <p:nvSpPr>
            <p:cNvPr id="87" name="Shape 87"/>
            <p:cNvSpPr/>
            <p:nvPr/>
          </p:nvSpPr>
          <p:spPr>
            <a:xfrm>
              <a:off x="963612" y="3725862"/>
              <a:ext cx="11100" cy="1952700"/>
            </a:xfrm>
            <a:custGeom>
              <a:pathLst>
                <a:path extrusionOk="0" h="120000" w="120000">
                  <a:moveTo>
                    <a:pt x="72000" y="0"/>
                  </a:moveTo>
                  <a:cubicBezTo>
                    <a:pt x="96000" y="10092"/>
                    <a:pt x="96000" y="20046"/>
                    <a:pt x="96000" y="30000"/>
                  </a:cubicBezTo>
                  <a:cubicBezTo>
                    <a:pt x="96000" y="34976"/>
                    <a:pt x="72000" y="40092"/>
                    <a:pt x="72000" y="45069"/>
                  </a:cubicBezTo>
                  <a:cubicBezTo>
                    <a:pt x="72000" y="50046"/>
                    <a:pt x="72000" y="55023"/>
                    <a:pt x="96000" y="60000"/>
                  </a:cubicBezTo>
                  <a:cubicBezTo>
                    <a:pt x="96000" y="70092"/>
                    <a:pt x="120000" y="80046"/>
                    <a:pt x="96000" y="90000"/>
                  </a:cubicBezTo>
                  <a:cubicBezTo>
                    <a:pt x="120000" y="94976"/>
                    <a:pt x="96000" y="100092"/>
                    <a:pt x="96000" y="105069"/>
                  </a:cubicBezTo>
                  <a:cubicBezTo>
                    <a:pt x="96000" y="110046"/>
                    <a:pt x="72000" y="115023"/>
                    <a:pt x="72000" y="120000"/>
                  </a:cubicBezTo>
                  <a:cubicBezTo>
                    <a:pt x="48000" y="120000"/>
                    <a:pt x="48000" y="120000"/>
                    <a:pt x="48000" y="120000"/>
                  </a:cubicBezTo>
                  <a:cubicBezTo>
                    <a:pt x="48000" y="115023"/>
                    <a:pt x="24000" y="110046"/>
                    <a:pt x="24000" y="105069"/>
                  </a:cubicBezTo>
                  <a:cubicBezTo>
                    <a:pt x="24000" y="100092"/>
                    <a:pt x="0" y="94976"/>
                    <a:pt x="0" y="90000"/>
                  </a:cubicBezTo>
                  <a:cubicBezTo>
                    <a:pt x="0" y="80046"/>
                    <a:pt x="24000" y="70092"/>
                    <a:pt x="24000" y="60000"/>
                  </a:cubicBezTo>
                  <a:cubicBezTo>
                    <a:pt x="48000" y="55023"/>
                    <a:pt x="48000" y="50046"/>
                    <a:pt x="48000" y="45069"/>
                  </a:cubicBezTo>
                  <a:cubicBezTo>
                    <a:pt x="48000" y="40092"/>
                    <a:pt x="24000" y="34976"/>
                    <a:pt x="24000" y="30000"/>
                  </a:cubicBezTo>
                  <a:cubicBezTo>
                    <a:pt x="0" y="20046"/>
                    <a:pt x="24000" y="10092"/>
                    <a:pt x="48000" y="0"/>
                  </a:cubicBezTo>
                  <a:lnTo>
                    <a:pt x="72000" y="0"/>
                  </a:lnTo>
                  <a:close/>
                </a:path>
              </a:pathLst>
            </a:custGeom>
            <a:solidFill>
              <a:srgbClr val="4D290A"/>
            </a:solidFill>
            <a:ln>
              <a:noFill/>
            </a:ln>
          </p:spPr>
          <p:txBody>
            <a:bodyPr anchorCtr="0" anchor="t" bIns="45700" lIns="91425" rIns="91425" tIns="45700">
              <a:noAutofit/>
            </a:bodyPr>
            <a:lstStyle/>
            <a:p>
              <a:pPr indent="0" lvl="0" marL="0" marR="0" rtl="0" algn="l">
                <a:spcBef>
                  <a:spcPts val="0"/>
                </a:spcBef>
                <a:buNone/>
              </a:pPr>
              <a:r>
                <a:t/>
              </a:r>
              <a:endParaRPr sz="1800">
                <a:solidFill>
                  <a:schemeClr val="dk1"/>
                </a:solidFill>
                <a:latin typeface="Quattrocento Sans"/>
                <a:ea typeface="Quattrocento Sans"/>
                <a:cs typeface="Quattrocento Sans"/>
                <a:sym typeface="Quattrocento Sans"/>
              </a:endParaRPr>
            </a:p>
          </p:txBody>
        </p:sp>
        <p:sp>
          <p:nvSpPr>
            <p:cNvPr id="88" name="Shape 88"/>
            <p:cNvSpPr/>
            <p:nvPr/>
          </p:nvSpPr>
          <p:spPr>
            <a:xfrm>
              <a:off x="1350962" y="6038850"/>
              <a:ext cx="2736900" cy="11100"/>
            </a:xfrm>
            <a:custGeom>
              <a:pathLst>
                <a:path extrusionOk="0" h="120000" w="120000">
                  <a:moveTo>
                    <a:pt x="0" y="48000"/>
                  </a:moveTo>
                  <a:cubicBezTo>
                    <a:pt x="9967" y="24000"/>
                    <a:pt x="19934" y="0"/>
                    <a:pt x="30000" y="24000"/>
                  </a:cubicBezTo>
                  <a:cubicBezTo>
                    <a:pt x="34934" y="24000"/>
                    <a:pt x="39967" y="48000"/>
                    <a:pt x="45000" y="48000"/>
                  </a:cubicBezTo>
                  <a:cubicBezTo>
                    <a:pt x="49934" y="48000"/>
                    <a:pt x="54967" y="24000"/>
                    <a:pt x="60000" y="24000"/>
                  </a:cubicBezTo>
                  <a:cubicBezTo>
                    <a:pt x="69967" y="24000"/>
                    <a:pt x="79934" y="0"/>
                    <a:pt x="90000" y="0"/>
                  </a:cubicBezTo>
                  <a:cubicBezTo>
                    <a:pt x="94934" y="0"/>
                    <a:pt x="99967" y="24000"/>
                    <a:pt x="105000" y="24000"/>
                  </a:cubicBezTo>
                  <a:cubicBezTo>
                    <a:pt x="109934" y="24000"/>
                    <a:pt x="114967" y="24000"/>
                    <a:pt x="120000" y="48000"/>
                  </a:cubicBezTo>
                  <a:cubicBezTo>
                    <a:pt x="120000" y="48000"/>
                    <a:pt x="120000" y="48000"/>
                    <a:pt x="120000" y="48000"/>
                  </a:cubicBezTo>
                  <a:cubicBezTo>
                    <a:pt x="114967" y="72000"/>
                    <a:pt x="109934" y="72000"/>
                    <a:pt x="105000" y="96000"/>
                  </a:cubicBezTo>
                  <a:cubicBezTo>
                    <a:pt x="99967" y="96000"/>
                    <a:pt x="94934" y="96000"/>
                    <a:pt x="90000" y="96000"/>
                  </a:cubicBezTo>
                  <a:cubicBezTo>
                    <a:pt x="79934" y="120000"/>
                    <a:pt x="69967" y="96000"/>
                    <a:pt x="60000" y="72000"/>
                  </a:cubicBezTo>
                  <a:cubicBezTo>
                    <a:pt x="54967" y="72000"/>
                    <a:pt x="49934" y="72000"/>
                    <a:pt x="45000" y="72000"/>
                  </a:cubicBezTo>
                  <a:cubicBezTo>
                    <a:pt x="39967" y="72000"/>
                    <a:pt x="34934" y="96000"/>
                    <a:pt x="30000" y="96000"/>
                  </a:cubicBezTo>
                  <a:cubicBezTo>
                    <a:pt x="19934" y="96000"/>
                    <a:pt x="9967" y="96000"/>
                    <a:pt x="0" y="48000"/>
                  </a:cubicBezTo>
                  <a:close/>
                </a:path>
              </a:pathLst>
            </a:custGeom>
            <a:solidFill>
              <a:srgbClr val="4D290A"/>
            </a:solidFill>
            <a:ln>
              <a:noFill/>
            </a:ln>
          </p:spPr>
          <p:txBody>
            <a:bodyPr anchorCtr="0" anchor="t" bIns="45700" lIns="91425" rIns="91425" tIns="45700">
              <a:noAutofit/>
            </a:bodyPr>
            <a:lstStyle/>
            <a:p>
              <a:pPr indent="0" lvl="0" marL="0" marR="0" rtl="0" algn="l">
                <a:spcBef>
                  <a:spcPts val="0"/>
                </a:spcBef>
                <a:buNone/>
              </a:pPr>
              <a:r>
                <a:t/>
              </a:r>
              <a:endParaRPr sz="1800">
                <a:solidFill>
                  <a:schemeClr val="dk1"/>
                </a:solidFill>
                <a:latin typeface="Quattrocento Sans"/>
                <a:ea typeface="Quattrocento Sans"/>
                <a:cs typeface="Quattrocento Sans"/>
                <a:sym typeface="Quattrocento Sans"/>
              </a:endParaRPr>
            </a:p>
          </p:txBody>
        </p:sp>
        <p:sp>
          <p:nvSpPr>
            <p:cNvPr id="89" name="Shape 89"/>
            <p:cNvSpPr/>
            <p:nvPr/>
          </p:nvSpPr>
          <p:spPr>
            <a:xfrm>
              <a:off x="1330325" y="3378200"/>
              <a:ext cx="2743200" cy="11100"/>
            </a:xfrm>
            <a:custGeom>
              <a:pathLst>
                <a:path extrusionOk="0" h="120000" w="120000">
                  <a:moveTo>
                    <a:pt x="0" y="48000"/>
                  </a:moveTo>
                  <a:cubicBezTo>
                    <a:pt x="9942" y="24000"/>
                    <a:pt x="19983" y="0"/>
                    <a:pt x="29926" y="24000"/>
                  </a:cubicBezTo>
                  <a:cubicBezTo>
                    <a:pt x="34946" y="24000"/>
                    <a:pt x="39967" y="48000"/>
                    <a:pt x="44987" y="48000"/>
                  </a:cubicBezTo>
                  <a:cubicBezTo>
                    <a:pt x="50008" y="48000"/>
                    <a:pt x="55028" y="24000"/>
                    <a:pt x="59950" y="24000"/>
                  </a:cubicBezTo>
                  <a:cubicBezTo>
                    <a:pt x="69991" y="24000"/>
                    <a:pt x="80032" y="0"/>
                    <a:pt x="89975" y="0"/>
                  </a:cubicBezTo>
                  <a:cubicBezTo>
                    <a:pt x="94995" y="0"/>
                    <a:pt x="100016" y="24000"/>
                    <a:pt x="105036" y="24000"/>
                  </a:cubicBezTo>
                  <a:cubicBezTo>
                    <a:pt x="109958" y="24000"/>
                    <a:pt x="114979" y="24000"/>
                    <a:pt x="120000" y="48000"/>
                  </a:cubicBezTo>
                  <a:cubicBezTo>
                    <a:pt x="120000" y="72000"/>
                    <a:pt x="120000" y="72000"/>
                    <a:pt x="120000" y="72000"/>
                  </a:cubicBezTo>
                  <a:cubicBezTo>
                    <a:pt x="114979" y="72000"/>
                    <a:pt x="109958" y="96000"/>
                    <a:pt x="105036" y="96000"/>
                  </a:cubicBezTo>
                  <a:cubicBezTo>
                    <a:pt x="100016" y="96000"/>
                    <a:pt x="94995" y="96000"/>
                    <a:pt x="89975" y="96000"/>
                  </a:cubicBezTo>
                  <a:cubicBezTo>
                    <a:pt x="80032" y="120000"/>
                    <a:pt x="69991" y="96000"/>
                    <a:pt x="59950" y="72000"/>
                  </a:cubicBezTo>
                  <a:cubicBezTo>
                    <a:pt x="55028" y="72000"/>
                    <a:pt x="50008" y="72000"/>
                    <a:pt x="44987" y="72000"/>
                  </a:cubicBezTo>
                  <a:cubicBezTo>
                    <a:pt x="39967" y="72000"/>
                    <a:pt x="34946" y="96000"/>
                    <a:pt x="29926" y="96000"/>
                  </a:cubicBezTo>
                  <a:cubicBezTo>
                    <a:pt x="19983" y="96000"/>
                    <a:pt x="9942" y="96000"/>
                    <a:pt x="0" y="72000"/>
                  </a:cubicBezTo>
                  <a:lnTo>
                    <a:pt x="0" y="48000"/>
                  </a:lnTo>
                  <a:close/>
                </a:path>
              </a:pathLst>
            </a:custGeom>
            <a:solidFill>
              <a:srgbClr val="4D290A"/>
            </a:solidFill>
            <a:ln>
              <a:noFill/>
            </a:ln>
          </p:spPr>
          <p:txBody>
            <a:bodyPr anchorCtr="0" anchor="t" bIns="45700" lIns="91425" rIns="91425" tIns="45700">
              <a:noAutofit/>
            </a:bodyPr>
            <a:lstStyle/>
            <a:p>
              <a:pPr indent="0" lvl="0" marL="0" marR="0" rtl="0" algn="l">
                <a:spcBef>
                  <a:spcPts val="0"/>
                </a:spcBef>
                <a:buNone/>
              </a:pPr>
              <a:r>
                <a:t/>
              </a:r>
              <a:endParaRPr sz="1800">
                <a:solidFill>
                  <a:schemeClr val="dk1"/>
                </a:solidFill>
                <a:latin typeface="Quattrocento Sans"/>
                <a:ea typeface="Quattrocento Sans"/>
                <a:cs typeface="Quattrocento Sans"/>
                <a:sym typeface="Quattrocento Sans"/>
              </a:endParaRPr>
            </a:p>
          </p:txBody>
        </p:sp>
        <p:sp>
          <p:nvSpPr>
            <p:cNvPr id="90" name="Shape 90"/>
            <p:cNvSpPr/>
            <p:nvPr/>
          </p:nvSpPr>
          <p:spPr>
            <a:xfrm>
              <a:off x="4443412" y="3759200"/>
              <a:ext cx="9600" cy="1919400"/>
            </a:xfrm>
            <a:custGeom>
              <a:pathLst>
                <a:path extrusionOk="0" h="120000" w="120000">
                  <a:moveTo>
                    <a:pt x="60000" y="120000"/>
                  </a:moveTo>
                  <a:cubicBezTo>
                    <a:pt x="0" y="110011"/>
                    <a:pt x="0" y="100023"/>
                    <a:pt x="0" y="90035"/>
                  </a:cubicBezTo>
                  <a:cubicBezTo>
                    <a:pt x="0" y="84970"/>
                    <a:pt x="30000" y="80046"/>
                    <a:pt x="30000" y="74982"/>
                  </a:cubicBezTo>
                  <a:cubicBezTo>
                    <a:pt x="30000" y="70058"/>
                    <a:pt x="30000" y="64994"/>
                    <a:pt x="30000" y="60070"/>
                  </a:cubicBezTo>
                  <a:cubicBezTo>
                    <a:pt x="0" y="50082"/>
                    <a:pt x="0" y="39953"/>
                    <a:pt x="0" y="29964"/>
                  </a:cubicBezTo>
                  <a:cubicBezTo>
                    <a:pt x="0" y="25041"/>
                    <a:pt x="0" y="19976"/>
                    <a:pt x="0" y="15052"/>
                  </a:cubicBezTo>
                  <a:cubicBezTo>
                    <a:pt x="30000" y="9988"/>
                    <a:pt x="30000" y="5064"/>
                    <a:pt x="60000" y="0"/>
                  </a:cubicBezTo>
                  <a:cubicBezTo>
                    <a:pt x="60000" y="0"/>
                    <a:pt x="60000" y="0"/>
                    <a:pt x="60000" y="0"/>
                  </a:cubicBezTo>
                  <a:cubicBezTo>
                    <a:pt x="90000" y="5064"/>
                    <a:pt x="90000" y="9988"/>
                    <a:pt x="90000" y="15052"/>
                  </a:cubicBezTo>
                  <a:cubicBezTo>
                    <a:pt x="120000" y="19976"/>
                    <a:pt x="120000" y="25041"/>
                    <a:pt x="120000" y="29964"/>
                  </a:cubicBezTo>
                  <a:cubicBezTo>
                    <a:pt x="120000" y="39953"/>
                    <a:pt x="90000" y="50082"/>
                    <a:pt x="90000" y="60070"/>
                  </a:cubicBezTo>
                  <a:cubicBezTo>
                    <a:pt x="90000" y="64994"/>
                    <a:pt x="60000" y="70058"/>
                    <a:pt x="60000" y="74982"/>
                  </a:cubicBezTo>
                  <a:cubicBezTo>
                    <a:pt x="90000" y="80046"/>
                    <a:pt x="90000" y="84970"/>
                    <a:pt x="90000" y="90035"/>
                  </a:cubicBezTo>
                  <a:cubicBezTo>
                    <a:pt x="120000" y="100023"/>
                    <a:pt x="90000" y="110011"/>
                    <a:pt x="60000" y="120000"/>
                  </a:cubicBezTo>
                  <a:close/>
                </a:path>
              </a:pathLst>
            </a:custGeom>
            <a:solidFill>
              <a:srgbClr val="4D290A"/>
            </a:solidFill>
            <a:ln>
              <a:noFill/>
            </a:ln>
          </p:spPr>
          <p:txBody>
            <a:bodyPr anchorCtr="0" anchor="t" bIns="45700" lIns="91425" rIns="91425" tIns="45700">
              <a:noAutofit/>
            </a:bodyPr>
            <a:lstStyle/>
            <a:p>
              <a:pPr indent="0" lvl="0" marL="0" marR="0" rtl="0" algn="l">
                <a:spcBef>
                  <a:spcPts val="0"/>
                </a:spcBef>
                <a:buNone/>
              </a:pPr>
              <a:r>
                <a:t/>
              </a:r>
              <a:endParaRPr sz="1800">
                <a:solidFill>
                  <a:schemeClr val="dk1"/>
                </a:solidFill>
                <a:latin typeface="Quattrocento Sans"/>
                <a:ea typeface="Quattrocento Sans"/>
                <a:cs typeface="Quattrocento Sans"/>
                <a:sym typeface="Quattrocento Sans"/>
              </a:endParaRPr>
            </a:p>
          </p:txBody>
        </p:sp>
        <p:sp>
          <p:nvSpPr>
            <p:cNvPr id="91" name="Shape 91"/>
            <p:cNvSpPr/>
            <p:nvPr/>
          </p:nvSpPr>
          <p:spPr>
            <a:xfrm>
              <a:off x="903287" y="5772150"/>
              <a:ext cx="341400" cy="331800"/>
            </a:xfrm>
            <a:custGeom>
              <a:pathLst>
                <a:path extrusionOk="0" h="120000" w="120000">
                  <a:moveTo>
                    <a:pt x="100263" y="98918"/>
                  </a:moveTo>
                  <a:cubicBezTo>
                    <a:pt x="90789" y="95675"/>
                    <a:pt x="78157" y="111081"/>
                    <a:pt x="66315" y="108648"/>
                  </a:cubicBezTo>
                  <a:cubicBezTo>
                    <a:pt x="72631" y="115135"/>
                    <a:pt x="83684" y="105405"/>
                    <a:pt x="88421" y="106216"/>
                  </a:cubicBezTo>
                  <a:cubicBezTo>
                    <a:pt x="75000" y="119189"/>
                    <a:pt x="52105" y="102972"/>
                    <a:pt x="37894" y="115135"/>
                  </a:cubicBezTo>
                  <a:cubicBezTo>
                    <a:pt x="15000" y="115135"/>
                    <a:pt x="789" y="99729"/>
                    <a:pt x="3157" y="77027"/>
                  </a:cubicBezTo>
                  <a:cubicBezTo>
                    <a:pt x="4736" y="66486"/>
                    <a:pt x="15000" y="60000"/>
                    <a:pt x="15789" y="49459"/>
                  </a:cubicBezTo>
                  <a:cubicBezTo>
                    <a:pt x="18157" y="47027"/>
                    <a:pt x="17368" y="48648"/>
                    <a:pt x="20526" y="47027"/>
                  </a:cubicBezTo>
                  <a:cubicBezTo>
                    <a:pt x="19736" y="36486"/>
                    <a:pt x="26052" y="27567"/>
                    <a:pt x="24473" y="18648"/>
                  </a:cubicBezTo>
                  <a:cubicBezTo>
                    <a:pt x="23684" y="9729"/>
                    <a:pt x="15000" y="6486"/>
                    <a:pt x="15000" y="0"/>
                  </a:cubicBezTo>
                  <a:cubicBezTo>
                    <a:pt x="28421" y="5675"/>
                    <a:pt x="32368" y="29189"/>
                    <a:pt x="26052" y="46216"/>
                  </a:cubicBezTo>
                  <a:cubicBezTo>
                    <a:pt x="26842" y="48648"/>
                    <a:pt x="31578" y="47837"/>
                    <a:pt x="32368" y="51081"/>
                  </a:cubicBezTo>
                  <a:cubicBezTo>
                    <a:pt x="33947" y="55945"/>
                    <a:pt x="31578" y="60810"/>
                    <a:pt x="28421" y="64864"/>
                  </a:cubicBezTo>
                  <a:cubicBezTo>
                    <a:pt x="21315" y="64054"/>
                    <a:pt x="15789" y="60000"/>
                    <a:pt x="20526" y="54324"/>
                  </a:cubicBezTo>
                  <a:cubicBezTo>
                    <a:pt x="789" y="71351"/>
                    <a:pt x="11052" y="120000"/>
                    <a:pt x="50526" y="107027"/>
                  </a:cubicBezTo>
                  <a:cubicBezTo>
                    <a:pt x="42631" y="95675"/>
                    <a:pt x="57631" y="78648"/>
                    <a:pt x="66315" y="90810"/>
                  </a:cubicBezTo>
                  <a:cubicBezTo>
                    <a:pt x="67894" y="99729"/>
                    <a:pt x="63947" y="102162"/>
                    <a:pt x="60789" y="106216"/>
                  </a:cubicBezTo>
                  <a:cubicBezTo>
                    <a:pt x="79736" y="111081"/>
                    <a:pt x="105000" y="82702"/>
                    <a:pt x="120000" y="104594"/>
                  </a:cubicBezTo>
                  <a:cubicBezTo>
                    <a:pt x="112894" y="94864"/>
                    <a:pt x="97894" y="100540"/>
                    <a:pt x="90000" y="106216"/>
                  </a:cubicBezTo>
                  <a:cubicBezTo>
                    <a:pt x="91578" y="102162"/>
                    <a:pt x="97105" y="102162"/>
                    <a:pt x="100263" y="98918"/>
                  </a:cubicBezTo>
                  <a:close/>
                  <a:moveTo>
                    <a:pt x="58421" y="103783"/>
                  </a:moveTo>
                  <a:cubicBezTo>
                    <a:pt x="71842" y="102972"/>
                    <a:pt x="61578" y="79459"/>
                    <a:pt x="53684" y="90810"/>
                  </a:cubicBezTo>
                  <a:cubicBezTo>
                    <a:pt x="59210" y="90810"/>
                    <a:pt x="54473" y="94864"/>
                    <a:pt x="52105" y="94864"/>
                  </a:cubicBezTo>
                  <a:cubicBezTo>
                    <a:pt x="52105" y="96486"/>
                    <a:pt x="52105" y="98918"/>
                    <a:pt x="52105" y="101351"/>
                  </a:cubicBezTo>
                  <a:cubicBezTo>
                    <a:pt x="53684" y="102162"/>
                    <a:pt x="54473" y="103783"/>
                    <a:pt x="57631" y="103783"/>
                  </a:cubicBezTo>
                  <a:cubicBezTo>
                    <a:pt x="59210" y="100540"/>
                    <a:pt x="63157" y="94864"/>
                    <a:pt x="58421" y="92432"/>
                  </a:cubicBezTo>
                  <a:cubicBezTo>
                    <a:pt x="66315" y="93243"/>
                    <a:pt x="61578" y="101351"/>
                    <a:pt x="58421" y="103783"/>
                  </a:cubicBezTo>
                  <a:close/>
                  <a:moveTo>
                    <a:pt x="7105" y="71351"/>
                  </a:moveTo>
                  <a:cubicBezTo>
                    <a:pt x="0" y="98108"/>
                    <a:pt x="22105" y="120000"/>
                    <a:pt x="44210" y="109459"/>
                  </a:cubicBezTo>
                  <a:cubicBezTo>
                    <a:pt x="15789" y="117567"/>
                    <a:pt x="10263" y="93243"/>
                    <a:pt x="7105" y="71351"/>
                  </a:cubicBezTo>
                  <a:close/>
                  <a:moveTo>
                    <a:pt x="29210" y="49459"/>
                  </a:moveTo>
                  <a:cubicBezTo>
                    <a:pt x="30000" y="55945"/>
                    <a:pt x="26842" y="58378"/>
                    <a:pt x="24473" y="62432"/>
                  </a:cubicBezTo>
                  <a:cubicBezTo>
                    <a:pt x="31578" y="63243"/>
                    <a:pt x="33157" y="53513"/>
                    <a:pt x="29210" y="49459"/>
                  </a:cubicBezTo>
                  <a:close/>
                  <a:moveTo>
                    <a:pt x="23684" y="46216"/>
                  </a:moveTo>
                  <a:cubicBezTo>
                    <a:pt x="23684" y="39729"/>
                    <a:pt x="30000" y="32432"/>
                    <a:pt x="26052" y="25135"/>
                  </a:cubicBezTo>
                  <a:cubicBezTo>
                    <a:pt x="26842" y="33243"/>
                    <a:pt x="20526" y="39729"/>
                    <a:pt x="23684" y="46216"/>
                  </a:cubicBezTo>
                  <a:close/>
                  <a:moveTo>
                    <a:pt x="23684" y="49459"/>
                  </a:moveTo>
                  <a:cubicBezTo>
                    <a:pt x="22105" y="51081"/>
                    <a:pt x="21315" y="58378"/>
                    <a:pt x="23684" y="60000"/>
                  </a:cubicBezTo>
                  <a:cubicBezTo>
                    <a:pt x="26052" y="56756"/>
                    <a:pt x="28421" y="51081"/>
                    <a:pt x="23684" y="49459"/>
                  </a:cubicBezTo>
                  <a:close/>
                </a:path>
              </a:pathLst>
            </a:custGeom>
            <a:solidFill>
              <a:srgbClr val="4D290A"/>
            </a:solidFill>
            <a:ln>
              <a:noFill/>
            </a:ln>
          </p:spPr>
          <p:txBody>
            <a:bodyPr anchorCtr="0" anchor="t" bIns="45700" lIns="91425" rIns="91425" tIns="45700">
              <a:noAutofit/>
            </a:bodyPr>
            <a:lstStyle/>
            <a:p>
              <a:pPr indent="0" lvl="0" marL="0" marR="0" rtl="0" algn="l">
                <a:spcBef>
                  <a:spcPts val="0"/>
                </a:spcBef>
                <a:buNone/>
              </a:pPr>
              <a:r>
                <a:t/>
              </a:r>
              <a:endParaRPr sz="1800">
                <a:solidFill>
                  <a:schemeClr val="dk1"/>
                </a:solidFill>
                <a:latin typeface="Quattrocento Sans"/>
                <a:ea typeface="Quattrocento Sans"/>
                <a:cs typeface="Quattrocento Sans"/>
                <a:sym typeface="Quattrocento Sans"/>
              </a:endParaRPr>
            </a:p>
          </p:txBody>
        </p:sp>
        <p:sp>
          <p:nvSpPr>
            <p:cNvPr id="92" name="Shape 92"/>
            <p:cNvSpPr/>
            <p:nvPr/>
          </p:nvSpPr>
          <p:spPr>
            <a:xfrm>
              <a:off x="906462" y="5768975"/>
              <a:ext cx="341400" cy="324000"/>
            </a:xfrm>
            <a:custGeom>
              <a:pathLst>
                <a:path extrusionOk="0" h="120000" w="120000">
                  <a:moveTo>
                    <a:pt x="37350" y="120000"/>
                  </a:moveTo>
                  <a:cubicBezTo>
                    <a:pt x="36556" y="120000"/>
                    <a:pt x="36556" y="120000"/>
                    <a:pt x="36556" y="120000"/>
                  </a:cubicBezTo>
                  <a:cubicBezTo>
                    <a:pt x="25430" y="120000"/>
                    <a:pt x="15099" y="115833"/>
                    <a:pt x="8741" y="107500"/>
                  </a:cubicBezTo>
                  <a:cubicBezTo>
                    <a:pt x="2384" y="100833"/>
                    <a:pt x="0" y="90833"/>
                    <a:pt x="1589" y="80000"/>
                  </a:cubicBezTo>
                  <a:cubicBezTo>
                    <a:pt x="2384" y="75000"/>
                    <a:pt x="4768" y="70000"/>
                    <a:pt x="7947" y="65833"/>
                  </a:cubicBezTo>
                  <a:cubicBezTo>
                    <a:pt x="10331" y="60833"/>
                    <a:pt x="13509" y="56666"/>
                    <a:pt x="13509" y="51666"/>
                  </a:cubicBezTo>
                  <a:cubicBezTo>
                    <a:pt x="13509" y="51666"/>
                    <a:pt x="13509" y="51666"/>
                    <a:pt x="13509" y="51666"/>
                  </a:cubicBezTo>
                  <a:cubicBezTo>
                    <a:pt x="15099" y="50000"/>
                    <a:pt x="15894" y="49166"/>
                    <a:pt x="16688" y="49166"/>
                  </a:cubicBezTo>
                  <a:cubicBezTo>
                    <a:pt x="16688" y="49166"/>
                    <a:pt x="17483" y="49166"/>
                    <a:pt x="18278" y="49166"/>
                  </a:cubicBezTo>
                  <a:cubicBezTo>
                    <a:pt x="18278" y="44166"/>
                    <a:pt x="19072" y="39166"/>
                    <a:pt x="20662" y="34166"/>
                  </a:cubicBezTo>
                  <a:cubicBezTo>
                    <a:pt x="22251" y="29166"/>
                    <a:pt x="23841" y="25000"/>
                    <a:pt x="23046" y="20000"/>
                  </a:cubicBezTo>
                  <a:cubicBezTo>
                    <a:pt x="22251" y="15833"/>
                    <a:pt x="19867" y="12500"/>
                    <a:pt x="17483" y="10000"/>
                  </a:cubicBezTo>
                  <a:cubicBezTo>
                    <a:pt x="15099" y="6666"/>
                    <a:pt x="12715" y="4166"/>
                    <a:pt x="12715" y="833"/>
                  </a:cubicBezTo>
                  <a:cubicBezTo>
                    <a:pt x="12715" y="0"/>
                    <a:pt x="12715" y="0"/>
                    <a:pt x="12715" y="0"/>
                  </a:cubicBezTo>
                  <a:cubicBezTo>
                    <a:pt x="13509" y="0"/>
                    <a:pt x="13509" y="0"/>
                    <a:pt x="13509" y="0"/>
                  </a:cubicBezTo>
                  <a:cubicBezTo>
                    <a:pt x="27814" y="6666"/>
                    <a:pt x="31788" y="30833"/>
                    <a:pt x="25430" y="48333"/>
                  </a:cubicBezTo>
                  <a:cubicBezTo>
                    <a:pt x="25430" y="49166"/>
                    <a:pt x="27019" y="49166"/>
                    <a:pt x="27814" y="50000"/>
                  </a:cubicBezTo>
                  <a:cubicBezTo>
                    <a:pt x="29403" y="50833"/>
                    <a:pt x="30993" y="50833"/>
                    <a:pt x="31788" y="52500"/>
                  </a:cubicBezTo>
                  <a:cubicBezTo>
                    <a:pt x="34172" y="60000"/>
                    <a:pt x="29403" y="65000"/>
                    <a:pt x="27019" y="67500"/>
                  </a:cubicBezTo>
                  <a:cubicBezTo>
                    <a:pt x="27019" y="67500"/>
                    <a:pt x="27019" y="67500"/>
                    <a:pt x="27019" y="67500"/>
                  </a:cubicBezTo>
                  <a:cubicBezTo>
                    <a:pt x="27019" y="67500"/>
                    <a:pt x="27019" y="67500"/>
                    <a:pt x="27019" y="67500"/>
                  </a:cubicBezTo>
                  <a:cubicBezTo>
                    <a:pt x="22251" y="67500"/>
                    <a:pt x="18278" y="65833"/>
                    <a:pt x="17483" y="63333"/>
                  </a:cubicBezTo>
                  <a:cubicBezTo>
                    <a:pt x="16688" y="62500"/>
                    <a:pt x="16688" y="60833"/>
                    <a:pt x="16688" y="59166"/>
                  </a:cubicBezTo>
                  <a:cubicBezTo>
                    <a:pt x="9536" y="68333"/>
                    <a:pt x="7947" y="81666"/>
                    <a:pt x="11920" y="93333"/>
                  </a:cubicBezTo>
                  <a:cubicBezTo>
                    <a:pt x="15894" y="105833"/>
                    <a:pt x="25430" y="112500"/>
                    <a:pt x="36556" y="112500"/>
                  </a:cubicBezTo>
                  <a:cubicBezTo>
                    <a:pt x="40529" y="112500"/>
                    <a:pt x="44503" y="111666"/>
                    <a:pt x="48476" y="110833"/>
                  </a:cubicBezTo>
                  <a:cubicBezTo>
                    <a:pt x="46092" y="106666"/>
                    <a:pt x="45298" y="101666"/>
                    <a:pt x="47682" y="96666"/>
                  </a:cubicBezTo>
                  <a:cubicBezTo>
                    <a:pt x="50066" y="92500"/>
                    <a:pt x="54039" y="89166"/>
                    <a:pt x="58013" y="89166"/>
                  </a:cubicBezTo>
                  <a:cubicBezTo>
                    <a:pt x="59602" y="89166"/>
                    <a:pt x="62781" y="90000"/>
                    <a:pt x="65960" y="94166"/>
                  </a:cubicBezTo>
                  <a:cubicBezTo>
                    <a:pt x="65960" y="94166"/>
                    <a:pt x="65960" y="94166"/>
                    <a:pt x="65960" y="94166"/>
                  </a:cubicBezTo>
                  <a:cubicBezTo>
                    <a:pt x="66754" y="101666"/>
                    <a:pt x="64370" y="105000"/>
                    <a:pt x="61192" y="108333"/>
                  </a:cubicBezTo>
                  <a:cubicBezTo>
                    <a:pt x="61192" y="108333"/>
                    <a:pt x="61192" y="109166"/>
                    <a:pt x="60397" y="109166"/>
                  </a:cubicBezTo>
                  <a:cubicBezTo>
                    <a:pt x="61986" y="110000"/>
                    <a:pt x="63576" y="110000"/>
                    <a:pt x="65165" y="110000"/>
                  </a:cubicBezTo>
                  <a:cubicBezTo>
                    <a:pt x="71523" y="110000"/>
                    <a:pt x="77880" y="107500"/>
                    <a:pt x="85033" y="104166"/>
                  </a:cubicBezTo>
                  <a:cubicBezTo>
                    <a:pt x="91390" y="101666"/>
                    <a:pt x="97748" y="99166"/>
                    <a:pt x="104105" y="99166"/>
                  </a:cubicBezTo>
                  <a:cubicBezTo>
                    <a:pt x="110463" y="99166"/>
                    <a:pt x="116026" y="102500"/>
                    <a:pt x="120000" y="108333"/>
                  </a:cubicBezTo>
                  <a:cubicBezTo>
                    <a:pt x="119205" y="109166"/>
                    <a:pt x="119205" y="109166"/>
                    <a:pt x="119205" y="109166"/>
                  </a:cubicBezTo>
                  <a:cubicBezTo>
                    <a:pt x="116026" y="105833"/>
                    <a:pt x="112847" y="103333"/>
                    <a:pt x="108079" y="103333"/>
                  </a:cubicBezTo>
                  <a:cubicBezTo>
                    <a:pt x="100132" y="103333"/>
                    <a:pt x="91390" y="109166"/>
                    <a:pt x="89006" y="110000"/>
                  </a:cubicBezTo>
                  <a:cubicBezTo>
                    <a:pt x="87417" y="111666"/>
                    <a:pt x="87417" y="111666"/>
                    <a:pt x="87417" y="111666"/>
                  </a:cubicBezTo>
                  <a:cubicBezTo>
                    <a:pt x="87417" y="110833"/>
                    <a:pt x="87417" y="110833"/>
                    <a:pt x="87417" y="110833"/>
                  </a:cubicBezTo>
                  <a:cubicBezTo>
                    <a:pt x="83443" y="114166"/>
                    <a:pt x="78675" y="115833"/>
                    <a:pt x="71523" y="115833"/>
                  </a:cubicBezTo>
                  <a:cubicBezTo>
                    <a:pt x="68344" y="115833"/>
                    <a:pt x="65165" y="115833"/>
                    <a:pt x="61986" y="115833"/>
                  </a:cubicBezTo>
                  <a:cubicBezTo>
                    <a:pt x="58807" y="115000"/>
                    <a:pt x="55629" y="115000"/>
                    <a:pt x="52450" y="115000"/>
                  </a:cubicBezTo>
                  <a:cubicBezTo>
                    <a:pt x="46092" y="115000"/>
                    <a:pt x="41324" y="116666"/>
                    <a:pt x="37350" y="120000"/>
                  </a:cubicBezTo>
                  <a:close/>
                  <a:moveTo>
                    <a:pt x="5562" y="71666"/>
                  </a:moveTo>
                  <a:cubicBezTo>
                    <a:pt x="3973" y="74166"/>
                    <a:pt x="3178" y="77500"/>
                    <a:pt x="2384" y="80000"/>
                  </a:cubicBezTo>
                  <a:cubicBezTo>
                    <a:pt x="1589" y="90833"/>
                    <a:pt x="3973" y="100000"/>
                    <a:pt x="9536" y="106666"/>
                  </a:cubicBezTo>
                  <a:cubicBezTo>
                    <a:pt x="15894" y="114166"/>
                    <a:pt x="25430" y="118333"/>
                    <a:pt x="36556" y="118333"/>
                  </a:cubicBezTo>
                  <a:cubicBezTo>
                    <a:pt x="40529" y="115000"/>
                    <a:pt x="45298" y="113333"/>
                    <a:pt x="52450" y="113333"/>
                  </a:cubicBezTo>
                  <a:cubicBezTo>
                    <a:pt x="55629" y="113333"/>
                    <a:pt x="58807" y="114166"/>
                    <a:pt x="61986" y="114166"/>
                  </a:cubicBezTo>
                  <a:cubicBezTo>
                    <a:pt x="64370" y="114166"/>
                    <a:pt x="65960" y="115000"/>
                    <a:pt x="68344" y="115000"/>
                  </a:cubicBezTo>
                  <a:cubicBezTo>
                    <a:pt x="66754" y="114166"/>
                    <a:pt x="65960" y="113333"/>
                    <a:pt x="64370" y="112500"/>
                  </a:cubicBezTo>
                  <a:cubicBezTo>
                    <a:pt x="63576" y="110833"/>
                    <a:pt x="63576" y="110833"/>
                    <a:pt x="63576" y="110833"/>
                  </a:cubicBezTo>
                  <a:cubicBezTo>
                    <a:pt x="65165" y="111666"/>
                    <a:pt x="65165" y="111666"/>
                    <a:pt x="65165" y="111666"/>
                  </a:cubicBezTo>
                  <a:cubicBezTo>
                    <a:pt x="65960" y="111666"/>
                    <a:pt x="66754" y="111666"/>
                    <a:pt x="68344" y="111666"/>
                  </a:cubicBezTo>
                  <a:cubicBezTo>
                    <a:pt x="73112" y="111666"/>
                    <a:pt x="78675" y="109166"/>
                    <a:pt x="83443" y="106666"/>
                  </a:cubicBezTo>
                  <a:cubicBezTo>
                    <a:pt x="83443" y="106666"/>
                    <a:pt x="83443" y="106666"/>
                    <a:pt x="83443" y="106666"/>
                  </a:cubicBezTo>
                  <a:cubicBezTo>
                    <a:pt x="77086" y="109166"/>
                    <a:pt x="70728" y="110833"/>
                    <a:pt x="65165" y="110833"/>
                  </a:cubicBezTo>
                  <a:cubicBezTo>
                    <a:pt x="62781" y="110833"/>
                    <a:pt x="61192" y="110833"/>
                    <a:pt x="59602" y="110833"/>
                  </a:cubicBezTo>
                  <a:cubicBezTo>
                    <a:pt x="58807" y="110000"/>
                    <a:pt x="58807" y="110000"/>
                    <a:pt x="58807" y="110000"/>
                  </a:cubicBezTo>
                  <a:cubicBezTo>
                    <a:pt x="58807" y="109166"/>
                    <a:pt x="58807" y="109166"/>
                    <a:pt x="58807" y="109166"/>
                  </a:cubicBezTo>
                  <a:cubicBezTo>
                    <a:pt x="59602" y="109166"/>
                    <a:pt x="60397" y="108333"/>
                    <a:pt x="60397" y="107500"/>
                  </a:cubicBezTo>
                  <a:cubicBezTo>
                    <a:pt x="61192" y="107500"/>
                    <a:pt x="61192" y="106666"/>
                    <a:pt x="61192" y="106666"/>
                  </a:cubicBezTo>
                  <a:cubicBezTo>
                    <a:pt x="60397" y="107500"/>
                    <a:pt x="58807" y="108333"/>
                    <a:pt x="57218" y="108333"/>
                  </a:cubicBezTo>
                  <a:cubicBezTo>
                    <a:pt x="55629" y="108333"/>
                    <a:pt x="55629" y="108333"/>
                    <a:pt x="55629" y="108333"/>
                  </a:cubicBezTo>
                  <a:cubicBezTo>
                    <a:pt x="55629" y="108333"/>
                    <a:pt x="55629" y="108333"/>
                    <a:pt x="55629" y="108333"/>
                  </a:cubicBezTo>
                  <a:cubicBezTo>
                    <a:pt x="54039" y="108333"/>
                    <a:pt x="53245" y="107500"/>
                    <a:pt x="52450" y="106666"/>
                  </a:cubicBezTo>
                  <a:cubicBezTo>
                    <a:pt x="51655" y="106666"/>
                    <a:pt x="50860" y="105833"/>
                    <a:pt x="50066" y="105833"/>
                  </a:cubicBezTo>
                  <a:cubicBezTo>
                    <a:pt x="50066" y="105833"/>
                    <a:pt x="50066" y="105833"/>
                    <a:pt x="50066" y="105833"/>
                  </a:cubicBezTo>
                  <a:cubicBezTo>
                    <a:pt x="50066" y="97500"/>
                    <a:pt x="50066" y="97500"/>
                    <a:pt x="50066" y="97500"/>
                  </a:cubicBezTo>
                  <a:cubicBezTo>
                    <a:pt x="50860" y="97500"/>
                    <a:pt x="50860" y="97500"/>
                    <a:pt x="50860" y="97500"/>
                  </a:cubicBezTo>
                  <a:cubicBezTo>
                    <a:pt x="50860" y="97500"/>
                    <a:pt x="50860" y="97500"/>
                    <a:pt x="50860" y="97500"/>
                  </a:cubicBezTo>
                  <a:cubicBezTo>
                    <a:pt x="52450" y="97500"/>
                    <a:pt x="54039" y="95833"/>
                    <a:pt x="54039" y="95000"/>
                  </a:cubicBezTo>
                  <a:cubicBezTo>
                    <a:pt x="54039" y="95000"/>
                    <a:pt x="54039" y="95000"/>
                    <a:pt x="52450" y="95000"/>
                  </a:cubicBezTo>
                  <a:cubicBezTo>
                    <a:pt x="51655" y="95000"/>
                    <a:pt x="51655" y="95000"/>
                    <a:pt x="51655" y="95000"/>
                  </a:cubicBezTo>
                  <a:cubicBezTo>
                    <a:pt x="52450" y="94166"/>
                    <a:pt x="52450" y="94166"/>
                    <a:pt x="52450" y="94166"/>
                  </a:cubicBezTo>
                  <a:cubicBezTo>
                    <a:pt x="53245" y="91666"/>
                    <a:pt x="54834" y="90833"/>
                    <a:pt x="56423" y="90833"/>
                  </a:cubicBezTo>
                  <a:cubicBezTo>
                    <a:pt x="53245" y="91666"/>
                    <a:pt x="50860" y="94166"/>
                    <a:pt x="49271" y="97500"/>
                  </a:cubicBezTo>
                  <a:cubicBezTo>
                    <a:pt x="46887" y="101666"/>
                    <a:pt x="46887" y="106666"/>
                    <a:pt x="50066" y="110833"/>
                  </a:cubicBezTo>
                  <a:cubicBezTo>
                    <a:pt x="50066" y="111666"/>
                    <a:pt x="50066" y="111666"/>
                    <a:pt x="50066" y="111666"/>
                  </a:cubicBezTo>
                  <a:cubicBezTo>
                    <a:pt x="49271" y="111666"/>
                    <a:pt x="49271" y="111666"/>
                    <a:pt x="49271" y="111666"/>
                  </a:cubicBezTo>
                  <a:cubicBezTo>
                    <a:pt x="46887" y="112500"/>
                    <a:pt x="44503" y="113333"/>
                    <a:pt x="42913" y="113333"/>
                  </a:cubicBezTo>
                  <a:cubicBezTo>
                    <a:pt x="42913" y="114166"/>
                    <a:pt x="42913" y="114166"/>
                    <a:pt x="42913" y="114166"/>
                  </a:cubicBezTo>
                  <a:cubicBezTo>
                    <a:pt x="38940" y="115833"/>
                    <a:pt x="34966" y="116666"/>
                    <a:pt x="30993" y="116666"/>
                  </a:cubicBezTo>
                  <a:cubicBezTo>
                    <a:pt x="23046" y="116666"/>
                    <a:pt x="15099" y="112500"/>
                    <a:pt x="10331" y="105833"/>
                  </a:cubicBezTo>
                  <a:cubicBezTo>
                    <a:pt x="3973" y="96666"/>
                    <a:pt x="1589" y="85833"/>
                    <a:pt x="4768" y="74166"/>
                  </a:cubicBezTo>
                  <a:lnTo>
                    <a:pt x="5562" y="71666"/>
                  </a:lnTo>
                  <a:close/>
                  <a:moveTo>
                    <a:pt x="5562" y="77500"/>
                  </a:moveTo>
                  <a:cubicBezTo>
                    <a:pt x="3178" y="87500"/>
                    <a:pt x="5562" y="97500"/>
                    <a:pt x="11125" y="105000"/>
                  </a:cubicBezTo>
                  <a:cubicBezTo>
                    <a:pt x="16688" y="112500"/>
                    <a:pt x="24635" y="115833"/>
                    <a:pt x="32582" y="115833"/>
                  </a:cubicBezTo>
                  <a:cubicBezTo>
                    <a:pt x="32582" y="115833"/>
                    <a:pt x="32582" y="115833"/>
                    <a:pt x="32582" y="115833"/>
                  </a:cubicBezTo>
                  <a:cubicBezTo>
                    <a:pt x="12715" y="115833"/>
                    <a:pt x="7947" y="94166"/>
                    <a:pt x="5562" y="77500"/>
                  </a:cubicBezTo>
                  <a:close/>
                  <a:moveTo>
                    <a:pt x="85827" y="110833"/>
                  </a:moveTo>
                  <a:cubicBezTo>
                    <a:pt x="84238" y="110833"/>
                    <a:pt x="82649" y="111666"/>
                    <a:pt x="81059" y="112500"/>
                  </a:cubicBezTo>
                  <a:cubicBezTo>
                    <a:pt x="78675" y="113333"/>
                    <a:pt x="75496" y="114166"/>
                    <a:pt x="73112" y="115000"/>
                  </a:cubicBezTo>
                  <a:cubicBezTo>
                    <a:pt x="78675" y="115000"/>
                    <a:pt x="82649" y="113333"/>
                    <a:pt x="85827" y="110833"/>
                  </a:cubicBezTo>
                  <a:close/>
                  <a:moveTo>
                    <a:pt x="5562" y="71666"/>
                  </a:moveTo>
                  <a:cubicBezTo>
                    <a:pt x="5562" y="74166"/>
                    <a:pt x="5562" y="74166"/>
                    <a:pt x="5562" y="74166"/>
                  </a:cubicBezTo>
                  <a:cubicBezTo>
                    <a:pt x="9536" y="95000"/>
                    <a:pt x="13509" y="114166"/>
                    <a:pt x="32582" y="114166"/>
                  </a:cubicBezTo>
                  <a:cubicBezTo>
                    <a:pt x="34172" y="114166"/>
                    <a:pt x="35761" y="114166"/>
                    <a:pt x="38145" y="114166"/>
                  </a:cubicBezTo>
                  <a:cubicBezTo>
                    <a:pt x="25430" y="114166"/>
                    <a:pt x="15099" y="106666"/>
                    <a:pt x="10331" y="94166"/>
                  </a:cubicBezTo>
                  <a:cubicBezTo>
                    <a:pt x="5562" y="80000"/>
                    <a:pt x="9536" y="64166"/>
                    <a:pt x="18278" y="55833"/>
                  </a:cubicBezTo>
                  <a:cubicBezTo>
                    <a:pt x="20662" y="54166"/>
                    <a:pt x="20662" y="54166"/>
                    <a:pt x="20662" y="54166"/>
                  </a:cubicBezTo>
                  <a:cubicBezTo>
                    <a:pt x="20662" y="52500"/>
                    <a:pt x="21456" y="51666"/>
                    <a:pt x="21456" y="51666"/>
                  </a:cubicBezTo>
                  <a:cubicBezTo>
                    <a:pt x="22251" y="50833"/>
                    <a:pt x="22251" y="50833"/>
                    <a:pt x="22251" y="50833"/>
                  </a:cubicBezTo>
                  <a:cubicBezTo>
                    <a:pt x="22251" y="50833"/>
                    <a:pt x="22251" y="50833"/>
                    <a:pt x="22251" y="50833"/>
                  </a:cubicBezTo>
                  <a:cubicBezTo>
                    <a:pt x="23841" y="51666"/>
                    <a:pt x="24635" y="52500"/>
                    <a:pt x="25430" y="53333"/>
                  </a:cubicBezTo>
                  <a:cubicBezTo>
                    <a:pt x="26225" y="56666"/>
                    <a:pt x="23841" y="60833"/>
                    <a:pt x="23046" y="62500"/>
                  </a:cubicBezTo>
                  <a:cubicBezTo>
                    <a:pt x="22251" y="63333"/>
                    <a:pt x="22251" y="63333"/>
                    <a:pt x="22251" y="63333"/>
                  </a:cubicBezTo>
                  <a:cubicBezTo>
                    <a:pt x="22251" y="63333"/>
                    <a:pt x="22251" y="63333"/>
                    <a:pt x="22251" y="63333"/>
                  </a:cubicBezTo>
                  <a:cubicBezTo>
                    <a:pt x="21456" y="62500"/>
                    <a:pt x="20662" y="61666"/>
                    <a:pt x="20662" y="60000"/>
                  </a:cubicBezTo>
                  <a:cubicBezTo>
                    <a:pt x="19867" y="58333"/>
                    <a:pt x="20662" y="56666"/>
                    <a:pt x="20662" y="55000"/>
                  </a:cubicBezTo>
                  <a:cubicBezTo>
                    <a:pt x="19072" y="56666"/>
                    <a:pt x="19072" y="56666"/>
                    <a:pt x="19072" y="56666"/>
                  </a:cubicBezTo>
                  <a:cubicBezTo>
                    <a:pt x="17483" y="59166"/>
                    <a:pt x="17483" y="60833"/>
                    <a:pt x="18278" y="62500"/>
                  </a:cubicBezTo>
                  <a:cubicBezTo>
                    <a:pt x="19072" y="65000"/>
                    <a:pt x="22251" y="66666"/>
                    <a:pt x="26225" y="66666"/>
                  </a:cubicBezTo>
                  <a:cubicBezTo>
                    <a:pt x="28609" y="64166"/>
                    <a:pt x="32582" y="59166"/>
                    <a:pt x="30993" y="53333"/>
                  </a:cubicBezTo>
                  <a:cubicBezTo>
                    <a:pt x="30198" y="52500"/>
                    <a:pt x="29403" y="51666"/>
                    <a:pt x="27814" y="51666"/>
                  </a:cubicBezTo>
                  <a:cubicBezTo>
                    <a:pt x="28609" y="51666"/>
                    <a:pt x="28609" y="51666"/>
                    <a:pt x="28609" y="51666"/>
                  </a:cubicBezTo>
                  <a:cubicBezTo>
                    <a:pt x="30198" y="53333"/>
                    <a:pt x="30993" y="57500"/>
                    <a:pt x="30198" y="60833"/>
                  </a:cubicBezTo>
                  <a:cubicBezTo>
                    <a:pt x="28609" y="64166"/>
                    <a:pt x="27019" y="65833"/>
                    <a:pt x="23841" y="65833"/>
                  </a:cubicBezTo>
                  <a:cubicBezTo>
                    <a:pt x="23841" y="65833"/>
                    <a:pt x="23841" y="65833"/>
                    <a:pt x="23841" y="65833"/>
                  </a:cubicBezTo>
                  <a:cubicBezTo>
                    <a:pt x="23841" y="65833"/>
                    <a:pt x="23841" y="65833"/>
                    <a:pt x="23046" y="65833"/>
                  </a:cubicBezTo>
                  <a:cubicBezTo>
                    <a:pt x="22251" y="65000"/>
                    <a:pt x="22251" y="65000"/>
                    <a:pt x="22251" y="65000"/>
                  </a:cubicBezTo>
                  <a:cubicBezTo>
                    <a:pt x="23046" y="65000"/>
                    <a:pt x="23046" y="65000"/>
                    <a:pt x="23046" y="65000"/>
                  </a:cubicBezTo>
                  <a:cubicBezTo>
                    <a:pt x="23046" y="63333"/>
                    <a:pt x="23841" y="62500"/>
                    <a:pt x="24635" y="61666"/>
                  </a:cubicBezTo>
                  <a:cubicBezTo>
                    <a:pt x="26225" y="59166"/>
                    <a:pt x="27814" y="56666"/>
                    <a:pt x="27019" y="51666"/>
                  </a:cubicBezTo>
                  <a:cubicBezTo>
                    <a:pt x="27019" y="50833"/>
                    <a:pt x="27019" y="50833"/>
                    <a:pt x="27019" y="50833"/>
                  </a:cubicBezTo>
                  <a:cubicBezTo>
                    <a:pt x="26225" y="50833"/>
                    <a:pt x="24635" y="50000"/>
                    <a:pt x="23841" y="48333"/>
                  </a:cubicBezTo>
                  <a:cubicBezTo>
                    <a:pt x="23841" y="48333"/>
                    <a:pt x="23841" y="48333"/>
                    <a:pt x="23841" y="48333"/>
                  </a:cubicBezTo>
                  <a:cubicBezTo>
                    <a:pt x="23841" y="48333"/>
                    <a:pt x="23841" y="48333"/>
                    <a:pt x="23841" y="48333"/>
                  </a:cubicBezTo>
                  <a:cubicBezTo>
                    <a:pt x="30198" y="32500"/>
                    <a:pt x="27019" y="8333"/>
                    <a:pt x="14304" y="1666"/>
                  </a:cubicBezTo>
                  <a:cubicBezTo>
                    <a:pt x="14304" y="4166"/>
                    <a:pt x="15894" y="6666"/>
                    <a:pt x="18278" y="9166"/>
                  </a:cubicBezTo>
                  <a:cubicBezTo>
                    <a:pt x="20662" y="11666"/>
                    <a:pt x="23046" y="15000"/>
                    <a:pt x="23841" y="20000"/>
                  </a:cubicBezTo>
                  <a:cubicBezTo>
                    <a:pt x="23841" y="21666"/>
                    <a:pt x="23841" y="23333"/>
                    <a:pt x="23841" y="25000"/>
                  </a:cubicBezTo>
                  <a:cubicBezTo>
                    <a:pt x="24635" y="26666"/>
                    <a:pt x="24635" y="26666"/>
                    <a:pt x="24635" y="26666"/>
                  </a:cubicBezTo>
                  <a:cubicBezTo>
                    <a:pt x="27814" y="31666"/>
                    <a:pt x="26225" y="36666"/>
                    <a:pt x="24635" y="40833"/>
                  </a:cubicBezTo>
                  <a:cubicBezTo>
                    <a:pt x="23841" y="43333"/>
                    <a:pt x="23046" y="45833"/>
                    <a:pt x="23046" y="48333"/>
                  </a:cubicBezTo>
                  <a:cubicBezTo>
                    <a:pt x="23046" y="50833"/>
                    <a:pt x="23046" y="50833"/>
                    <a:pt x="23046" y="50833"/>
                  </a:cubicBezTo>
                  <a:cubicBezTo>
                    <a:pt x="21456" y="48333"/>
                    <a:pt x="21456" y="48333"/>
                    <a:pt x="21456" y="48333"/>
                  </a:cubicBezTo>
                  <a:cubicBezTo>
                    <a:pt x="19867" y="44166"/>
                    <a:pt x="20662" y="40833"/>
                    <a:pt x="22251" y="36666"/>
                  </a:cubicBezTo>
                  <a:cubicBezTo>
                    <a:pt x="23046" y="33333"/>
                    <a:pt x="24635" y="30000"/>
                    <a:pt x="23841" y="26666"/>
                  </a:cubicBezTo>
                  <a:cubicBezTo>
                    <a:pt x="23841" y="26666"/>
                    <a:pt x="23841" y="26666"/>
                    <a:pt x="23841" y="26666"/>
                  </a:cubicBezTo>
                  <a:cubicBezTo>
                    <a:pt x="23841" y="29166"/>
                    <a:pt x="23046" y="31666"/>
                    <a:pt x="22251" y="35000"/>
                  </a:cubicBezTo>
                  <a:cubicBezTo>
                    <a:pt x="20662" y="39166"/>
                    <a:pt x="19072" y="44166"/>
                    <a:pt x="19072" y="49166"/>
                  </a:cubicBezTo>
                  <a:cubicBezTo>
                    <a:pt x="19867" y="50000"/>
                    <a:pt x="19867" y="50000"/>
                    <a:pt x="19867" y="50000"/>
                  </a:cubicBezTo>
                  <a:cubicBezTo>
                    <a:pt x="19072" y="50000"/>
                    <a:pt x="19072" y="50000"/>
                    <a:pt x="19072" y="50000"/>
                  </a:cubicBezTo>
                  <a:cubicBezTo>
                    <a:pt x="18278" y="50833"/>
                    <a:pt x="17483" y="50833"/>
                    <a:pt x="16688" y="50833"/>
                  </a:cubicBezTo>
                  <a:cubicBezTo>
                    <a:pt x="16688" y="50833"/>
                    <a:pt x="16688" y="50833"/>
                    <a:pt x="16688" y="50833"/>
                  </a:cubicBezTo>
                  <a:cubicBezTo>
                    <a:pt x="15894" y="50833"/>
                    <a:pt x="15894" y="50833"/>
                    <a:pt x="15099" y="51666"/>
                  </a:cubicBezTo>
                  <a:cubicBezTo>
                    <a:pt x="14304" y="57500"/>
                    <a:pt x="11125" y="61666"/>
                    <a:pt x="8741" y="65833"/>
                  </a:cubicBezTo>
                  <a:cubicBezTo>
                    <a:pt x="7947" y="68333"/>
                    <a:pt x="6357" y="70000"/>
                    <a:pt x="5562" y="71666"/>
                  </a:cubicBezTo>
                  <a:close/>
                  <a:moveTo>
                    <a:pt x="67549" y="113333"/>
                  </a:moveTo>
                  <a:cubicBezTo>
                    <a:pt x="68344" y="113333"/>
                    <a:pt x="69139" y="114166"/>
                    <a:pt x="70728" y="114166"/>
                  </a:cubicBezTo>
                  <a:cubicBezTo>
                    <a:pt x="73907" y="114166"/>
                    <a:pt x="77086" y="112500"/>
                    <a:pt x="80264" y="110833"/>
                  </a:cubicBezTo>
                  <a:cubicBezTo>
                    <a:pt x="83443" y="110000"/>
                    <a:pt x="85827" y="109166"/>
                    <a:pt x="87417" y="109166"/>
                  </a:cubicBezTo>
                  <a:cubicBezTo>
                    <a:pt x="88211" y="109166"/>
                    <a:pt x="88211" y="109166"/>
                    <a:pt x="88211" y="109166"/>
                  </a:cubicBezTo>
                  <a:cubicBezTo>
                    <a:pt x="89801" y="107500"/>
                    <a:pt x="92185" y="105833"/>
                    <a:pt x="93774" y="105000"/>
                  </a:cubicBezTo>
                  <a:cubicBezTo>
                    <a:pt x="95364" y="104166"/>
                    <a:pt x="96953" y="104166"/>
                    <a:pt x="97748" y="103333"/>
                  </a:cubicBezTo>
                  <a:cubicBezTo>
                    <a:pt x="96953" y="103333"/>
                    <a:pt x="96953" y="102500"/>
                    <a:pt x="96158" y="102500"/>
                  </a:cubicBezTo>
                  <a:cubicBezTo>
                    <a:pt x="92980" y="102500"/>
                    <a:pt x="88211" y="105000"/>
                    <a:pt x="84238" y="107500"/>
                  </a:cubicBezTo>
                  <a:cubicBezTo>
                    <a:pt x="78675" y="110000"/>
                    <a:pt x="73112" y="113333"/>
                    <a:pt x="67549" y="113333"/>
                  </a:cubicBezTo>
                  <a:close/>
                  <a:moveTo>
                    <a:pt x="50860" y="105000"/>
                  </a:moveTo>
                  <a:cubicBezTo>
                    <a:pt x="51655" y="105000"/>
                    <a:pt x="52450" y="105000"/>
                    <a:pt x="53245" y="105833"/>
                  </a:cubicBezTo>
                  <a:cubicBezTo>
                    <a:pt x="54039" y="106666"/>
                    <a:pt x="54834" y="106666"/>
                    <a:pt x="55629" y="106666"/>
                  </a:cubicBezTo>
                  <a:cubicBezTo>
                    <a:pt x="55629" y="106666"/>
                    <a:pt x="55629" y="106666"/>
                    <a:pt x="55629" y="106666"/>
                  </a:cubicBezTo>
                  <a:cubicBezTo>
                    <a:pt x="55629" y="106666"/>
                    <a:pt x="56423" y="106666"/>
                    <a:pt x="56423" y="105833"/>
                  </a:cubicBezTo>
                  <a:cubicBezTo>
                    <a:pt x="57218" y="104166"/>
                    <a:pt x="59602" y="100833"/>
                    <a:pt x="58807" y="98333"/>
                  </a:cubicBezTo>
                  <a:cubicBezTo>
                    <a:pt x="58807" y="97500"/>
                    <a:pt x="58013" y="96666"/>
                    <a:pt x="57218" y="95833"/>
                  </a:cubicBezTo>
                  <a:cubicBezTo>
                    <a:pt x="55629" y="95000"/>
                    <a:pt x="55629" y="95000"/>
                    <a:pt x="55629" y="95000"/>
                  </a:cubicBezTo>
                  <a:cubicBezTo>
                    <a:pt x="55629" y="95000"/>
                    <a:pt x="55629" y="95000"/>
                    <a:pt x="55629" y="95000"/>
                  </a:cubicBezTo>
                  <a:cubicBezTo>
                    <a:pt x="55629" y="96666"/>
                    <a:pt x="53245" y="98333"/>
                    <a:pt x="50860" y="98333"/>
                  </a:cubicBezTo>
                  <a:cubicBezTo>
                    <a:pt x="50860" y="98333"/>
                    <a:pt x="50860" y="98333"/>
                    <a:pt x="50860" y="98333"/>
                  </a:cubicBezTo>
                  <a:lnTo>
                    <a:pt x="50860" y="105000"/>
                  </a:lnTo>
                  <a:close/>
                  <a:moveTo>
                    <a:pt x="59602" y="96666"/>
                  </a:moveTo>
                  <a:cubicBezTo>
                    <a:pt x="59602" y="97500"/>
                    <a:pt x="59602" y="97500"/>
                    <a:pt x="59602" y="98333"/>
                  </a:cubicBezTo>
                  <a:cubicBezTo>
                    <a:pt x="60397" y="100833"/>
                    <a:pt x="58807" y="104166"/>
                    <a:pt x="57218" y="106666"/>
                  </a:cubicBezTo>
                  <a:cubicBezTo>
                    <a:pt x="59602" y="105000"/>
                    <a:pt x="61192" y="100833"/>
                    <a:pt x="61192" y="98333"/>
                  </a:cubicBezTo>
                  <a:cubicBezTo>
                    <a:pt x="60397" y="98333"/>
                    <a:pt x="60397" y="97500"/>
                    <a:pt x="59602" y="96666"/>
                  </a:cubicBezTo>
                  <a:close/>
                  <a:moveTo>
                    <a:pt x="55629" y="95000"/>
                  </a:moveTo>
                  <a:cubicBezTo>
                    <a:pt x="57218" y="95000"/>
                    <a:pt x="57218" y="95000"/>
                    <a:pt x="57218" y="95000"/>
                  </a:cubicBezTo>
                  <a:cubicBezTo>
                    <a:pt x="60397" y="95833"/>
                    <a:pt x="61986" y="97500"/>
                    <a:pt x="61986" y="98333"/>
                  </a:cubicBezTo>
                  <a:cubicBezTo>
                    <a:pt x="62781" y="100833"/>
                    <a:pt x="61192" y="104166"/>
                    <a:pt x="58807" y="106666"/>
                  </a:cubicBezTo>
                  <a:cubicBezTo>
                    <a:pt x="62781" y="105000"/>
                    <a:pt x="62781" y="101666"/>
                    <a:pt x="62781" y="100000"/>
                  </a:cubicBezTo>
                  <a:cubicBezTo>
                    <a:pt x="62781" y="96666"/>
                    <a:pt x="60397" y="91666"/>
                    <a:pt x="57218" y="91666"/>
                  </a:cubicBezTo>
                  <a:cubicBezTo>
                    <a:pt x="56423" y="91666"/>
                    <a:pt x="54834" y="92500"/>
                    <a:pt x="54039" y="94166"/>
                  </a:cubicBezTo>
                  <a:cubicBezTo>
                    <a:pt x="54834" y="94166"/>
                    <a:pt x="54834" y="94166"/>
                    <a:pt x="55629" y="95000"/>
                  </a:cubicBezTo>
                  <a:close/>
                  <a:moveTo>
                    <a:pt x="96953" y="101666"/>
                  </a:moveTo>
                  <a:cubicBezTo>
                    <a:pt x="97748" y="101666"/>
                    <a:pt x="98543" y="101666"/>
                    <a:pt x="99337" y="102500"/>
                  </a:cubicBezTo>
                  <a:cubicBezTo>
                    <a:pt x="100132" y="102500"/>
                    <a:pt x="100132" y="102500"/>
                    <a:pt x="100132" y="102500"/>
                  </a:cubicBezTo>
                  <a:cubicBezTo>
                    <a:pt x="99337" y="103333"/>
                    <a:pt x="99337" y="103333"/>
                    <a:pt x="99337" y="103333"/>
                  </a:cubicBezTo>
                  <a:cubicBezTo>
                    <a:pt x="99337" y="103333"/>
                    <a:pt x="98543" y="104166"/>
                    <a:pt x="97748" y="104166"/>
                  </a:cubicBezTo>
                  <a:cubicBezTo>
                    <a:pt x="100927" y="103333"/>
                    <a:pt x="104105" y="102500"/>
                    <a:pt x="108079" y="102500"/>
                  </a:cubicBezTo>
                  <a:cubicBezTo>
                    <a:pt x="110463" y="102500"/>
                    <a:pt x="112052" y="102500"/>
                    <a:pt x="113642" y="103333"/>
                  </a:cubicBezTo>
                  <a:cubicBezTo>
                    <a:pt x="111258" y="101666"/>
                    <a:pt x="108079" y="100833"/>
                    <a:pt x="104105" y="100833"/>
                  </a:cubicBezTo>
                  <a:cubicBezTo>
                    <a:pt x="101721" y="100833"/>
                    <a:pt x="99337" y="100833"/>
                    <a:pt x="96953" y="101666"/>
                  </a:cubicBezTo>
                  <a:close/>
                  <a:moveTo>
                    <a:pt x="57218" y="90833"/>
                  </a:moveTo>
                  <a:cubicBezTo>
                    <a:pt x="61192" y="90833"/>
                    <a:pt x="64370" y="95833"/>
                    <a:pt x="64370" y="100000"/>
                  </a:cubicBezTo>
                  <a:cubicBezTo>
                    <a:pt x="64370" y="100833"/>
                    <a:pt x="64370" y="101666"/>
                    <a:pt x="64370" y="102500"/>
                  </a:cubicBezTo>
                  <a:cubicBezTo>
                    <a:pt x="65165" y="100833"/>
                    <a:pt x="65165" y="98333"/>
                    <a:pt x="64370" y="95000"/>
                  </a:cubicBezTo>
                  <a:cubicBezTo>
                    <a:pt x="62781" y="91666"/>
                    <a:pt x="59602" y="90000"/>
                    <a:pt x="56423" y="90833"/>
                  </a:cubicBezTo>
                  <a:cubicBezTo>
                    <a:pt x="57218" y="90833"/>
                    <a:pt x="57218" y="90833"/>
                    <a:pt x="57218" y="90833"/>
                  </a:cubicBezTo>
                  <a:close/>
                  <a:moveTo>
                    <a:pt x="28609" y="54166"/>
                  </a:moveTo>
                  <a:cubicBezTo>
                    <a:pt x="28609" y="57500"/>
                    <a:pt x="27019" y="60000"/>
                    <a:pt x="25430" y="61666"/>
                  </a:cubicBezTo>
                  <a:cubicBezTo>
                    <a:pt x="25430" y="62500"/>
                    <a:pt x="24635" y="63333"/>
                    <a:pt x="24635" y="64166"/>
                  </a:cubicBezTo>
                  <a:cubicBezTo>
                    <a:pt x="27019" y="64166"/>
                    <a:pt x="28609" y="61666"/>
                    <a:pt x="28609" y="60833"/>
                  </a:cubicBezTo>
                  <a:cubicBezTo>
                    <a:pt x="29403" y="58333"/>
                    <a:pt x="29403" y="55833"/>
                    <a:pt x="28609" y="54166"/>
                  </a:cubicBezTo>
                  <a:close/>
                  <a:moveTo>
                    <a:pt x="22251" y="52500"/>
                  </a:moveTo>
                  <a:cubicBezTo>
                    <a:pt x="21456" y="54166"/>
                    <a:pt x="21456" y="57500"/>
                    <a:pt x="21456" y="60000"/>
                  </a:cubicBezTo>
                  <a:cubicBezTo>
                    <a:pt x="21456" y="60833"/>
                    <a:pt x="22251" y="60833"/>
                    <a:pt x="22251" y="61666"/>
                  </a:cubicBezTo>
                  <a:cubicBezTo>
                    <a:pt x="23841" y="59166"/>
                    <a:pt x="25430" y="55833"/>
                    <a:pt x="24635" y="54166"/>
                  </a:cubicBezTo>
                  <a:cubicBezTo>
                    <a:pt x="23841" y="53333"/>
                    <a:pt x="23841" y="52500"/>
                    <a:pt x="22251" y="52500"/>
                  </a:cubicBezTo>
                  <a:close/>
                  <a:moveTo>
                    <a:pt x="25430" y="30000"/>
                  </a:moveTo>
                  <a:cubicBezTo>
                    <a:pt x="24635" y="32500"/>
                    <a:pt x="23841" y="35000"/>
                    <a:pt x="23046" y="36666"/>
                  </a:cubicBezTo>
                  <a:cubicBezTo>
                    <a:pt x="22251" y="40000"/>
                    <a:pt x="21456" y="42500"/>
                    <a:pt x="22251" y="45833"/>
                  </a:cubicBezTo>
                  <a:cubicBezTo>
                    <a:pt x="22251" y="44166"/>
                    <a:pt x="23046" y="42500"/>
                    <a:pt x="23046" y="40833"/>
                  </a:cubicBezTo>
                  <a:cubicBezTo>
                    <a:pt x="24635" y="37500"/>
                    <a:pt x="25430" y="34166"/>
                    <a:pt x="25430" y="30000"/>
                  </a:cubicBezTo>
                  <a:close/>
                </a:path>
              </a:pathLst>
            </a:custGeom>
            <a:solidFill>
              <a:srgbClr val="4D290A"/>
            </a:solidFill>
            <a:ln>
              <a:noFill/>
            </a:ln>
          </p:spPr>
          <p:txBody>
            <a:bodyPr anchorCtr="0" anchor="t" bIns="45700" lIns="91425" rIns="91425" tIns="45700">
              <a:noAutofit/>
            </a:bodyPr>
            <a:lstStyle/>
            <a:p>
              <a:pPr indent="0" lvl="0" marL="0" marR="0" rtl="0" algn="l">
                <a:spcBef>
                  <a:spcPts val="0"/>
                </a:spcBef>
                <a:buNone/>
              </a:pPr>
              <a:r>
                <a:t/>
              </a:r>
              <a:endParaRPr sz="1800">
                <a:solidFill>
                  <a:schemeClr val="dk1"/>
                </a:solidFill>
                <a:latin typeface="Quattrocento Sans"/>
                <a:ea typeface="Quattrocento Sans"/>
                <a:cs typeface="Quattrocento Sans"/>
                <a:sym typeface="Quattrocento Sans"/>
              </a:endParaRPr>
            </a:p>
          </p:txBody>
        </p:sp>
        <p:sp>
          <p:nvSpPr>
            <p:cNvPr id="93" name="Shape 93"/>
            <p:cNvSpPr/>
            <p:nvPr/>
          </p:nvSpPr>
          <p:spPr>
            <a:xfrm>
              <a:off x="895350" y="3316287"/>
              <a:ext cx="363600" cy="328500"/>
            </a:xfrm>
            <a:custGeom>
              <a:pathLst>
                <a:path extrusionOk="0" h="120000" w="120000">
                  <a:moveTo>
                    <a:pt x="37267" y="6575"/>
                  </a:moveTo>
                  <a:cubicBezTo>
                    <a:pt x="40993" y="11506"/>
                    <a:pt x="39503" y="16438"/>
                    <a:pt x="44720" y="20547"/>
                  </a:cubicBezTo>
                  <a:cubicBezTo>
                    <a:pt x="46211" y="18904"/>
                    <a:pt x="43229" y="14794"/>
                    <a:pt x="40248" y="13972"/>
                  </a:cubicBezTo>
                  <a:cubicBezTo>
                    <a:pt x="47701" y="10684"/>
                    <a:pt x="48447" y="20547"/>
                    <a:pt x="46956" y="27945"/>
                  </a:cubicBezTo>
                  <a:cubicBezTo>
                    <a:pt x="43975" y="29589"/>
                    <a:pt x="40993" y="30410"/>
                    <a:pt x="36521" y="30410"/>
                  </a:cubicBezTo>
                  <a:cubicBezTo>
                    <a:pt x="32049" y="25479"/>
                    <a:pt x="32049" y="15616"/>
                    <a:pt x="30559" y="10684"/>
                  </a:cubicBezTo>
                  <a:cubicBezTo>
                    <a:pt x="10434" y="11506"/>
                    <a:pt x="6708" y="33698"/>
                    <a:pt x="11925" y="50958"/>
                  </a:cubicBezTo>
                  <a:cubicBezTo>
                    <a:pt x="14161" y="59178"/>
                    <a:pt x="22360" y="66575"/>
                    <a:pt x="25341" y="75616"/>
                  </a:cubicBezTo>
                  <a:cubicBezTo>
                    <a:pt x="30559" y="91232"/>
                    <a:pt x="28322" y="106027"/>
                    <a:pt x="20124" y="119999"/>
                  </a:cubicBezTo>
                  <a:cubicBezTo>
                    <a:pt x="20869" y="112602"/>
                    <a:pt x="29068" y="99452"/>
                    <a:pt x="24596" y="85479"/>
                  </a:cubicBezTo>
                  <a:cubicBezTo>
                    <a:pt x="23105" y="83835"/>
                    <a:pt x="21614" y="83835"/>
                    <a:pt x="19378" y="83835"/>
                  </a:cubicBezTo>
                  <a:cubicBezTo>
                    <a:pt x="19378" y="82191"/>
                    <a:pt x="20869" y="83013"/>
                    <a:pt x="22360" y="83013"/>
                  </a:cubicBezTo>
                  <a:cubicBezTo>
                    <a:pt x="20869" y="73150"/>
                    <a:pt x="5217" y="64931"/>
                    <a:pt x="2981" y="49315"/>
                  </a:cubicBezTo>
                  <a:cubicBezTo>
                    <a:pt x="745" y="27945"/>
                    <a:pt x="8944" y="4931"/>
                    <a:pt x="30559" y="8219"/>
                  </a:cubicBezTo>
                  <a:cubicBezTo>
                    <a:pt x="33540" y="7397"/>
                    <a:pt x="35031" y="4109"/>
                    <a:pt x="38012" y="3287"/>
                  </a:cubicBezTo>
                  <a:cubicBezTo>
                    <a:pt x="64099" y="821"/>
                    <a:pt x="95403" y="37808"/>
                    <a:pt x="108074" y="10684"/>
                  </a:cubicBezTo>
                  <a:cubicBezTo>
                    <a:pt x="108819" y="4931"/>
                    <a:pt x="107329" y="2465"/>
                    <a:pt x="105838" y="0"/>
                  </a:cubicBezTo>
                  <a:cubicBezTo>
                    <a:pt x="120000" y="1643"/>
                    <a:pt x="111055" y="23835"/>
                    <a:pt x="105093" y="27123"/>
                  </a:cubicBezTo>
                  <a:cubicBezTo>
                    <a:pt x="82732" y="38630"/>
                    <a:pt x="52919" y="3287"/>
                    <a:pt x="37267" y="6575"/>
                  </a:cubicBezTo>
                  <a:close/>
                  <a:moveTo>
                    <a:pt x="102111" y="25479"/>
                  </a:moveTo>
                  <a:cubicBezTo>
                    <a:pt x="105838" y="23835"/>
                    <a:pt x="112546" y="13972"/>
                    <a:pt x="110310" y="13150"/>
                  </a:cubicBezTo>
                  <a:cubicBezTo>
                    <a:pt x="96894" y="35342"/>
                    <a:pt x="69316" y="11506"/>
                    <a:pt x="52173" y="6575"/>
                  </a:cubicBezTo>
                  <a:cubicBezTo>
                    <a:pt x="64844" y="17260"/>
                    <a:pt x="78260" y="27123"/>
                    <a:pt x="102111" y="25479"/>
                  </a:cubicBezTo>
                  <a:close/>
                  <a:moveTo>
                    <a:pt x="19378" y="69041"/>
                  </a:moveTo>
                  <a:cubicBezTo>
                    <a:pt x="7453" y="58356"/>
                    <a:pt x="5217" y="22191"/>
                    <a:pt x="16397" y="13150"/>
                  </a:cubicBezTo>
                  <a:cubicBezTo>
                    <a:pt x="0" y="23835"/>
                    <a:pt x="3726" y="64109"/>
                    <a:pt x="19378" y="69041"/>
                  </a:cubicBezTo>
                  <a:close/>
                  <a:moveTo>
                    <a:pt x="42484" y="23013"/>
                  </a:moveTo>
                  <a:cubicBezTo>
                    <a:pt x="40993" y="18082"/>
                    <a:pt x="39503" y="13150"/>
                    <a:pt x="34285" y="13150"/>
                  </a:cubicBezTo>
                  <a:cubicBezTo>
                    <a:pt x="34285" y="18904"/>
                    <a:pt x="37267" y="22191"/>
                    <a:pt x="42484" y="23013"/>
                  </a:cubicBezTo>
                  <a:close/>
                  <a:moveTo>
                    <a:pt x="42484" y="25479"/>
                  </a:moveTo>
                  <a:cubicBezTo>
                    <a:pt x="38012" y="27123"/>
                    <a:pt x="36521" y="19726"/>
                    <a:pt x="34285" y="23013"/>
                  </a:cubicBezTo>
                  <a:cubicBezTo>
                    <a:pt x="35031" y="25479"/>
                    <a:pt x="41739" y="32876"/>
                    <a:pt x="42484" y="25479"/>
                  </a:cubicBezTo>
                  <a:close/>
                </a:path>
              </a:pathLst>
            </a:custGeom>
            <a:solidFill>
              <a:srgbClr val="4D290A"/>
            </a:solidFill>
            <a:ln>
              <a:noFill/>
            </a:ln>
          </p:spPr>
          <p:txBody>
            <a:bodyPr anchorCtr="0" anchor="t" bIns="45700" lIns="91425" rIns="91425" tIns="45700">
              <a:noAutofit/>
            </a:bodyPr>
            <a:lstStyle/>
            <a:p>
              <a:pPr indent="0" lvl="0" marL="0" marR="0" rtl="0" algn="l">
                <a:spcBef>
                  <a:spcPts val="0"/>
                </a:spcBef>
                <a:buNone/>
              </a:pPr>
              <a:r>
                <a:t/>
              </a:r>
              <a:endParaRPr sz="1800">
                <a:solidFill>
                  <a:schemeClr val="dk1"/>
                </a:solidFill>
                <a:latin typeface="Quattrocento Sans"/>
                <a:ea typeface="Quattrocento Sans"/>
                <a:cs typeface="Quattrocento Sans"/>
                <a:sym typeface="Quattrocento Sans"/>
              </a:endParaRPr>
            </a:p>
          </p:txBody>
        </p:sp>
        <p:sp>
          <p:nvSpPr>
            <p:cNvPr id="94" name="Shape 94"/>
            <p:cNvSpPr/>
            <p:nvPr/>
          </p:nvSpPr>
          <p:spPr>
            <a:xfrm>
              <a:off x="903287" y="3313112"/>
              <a:ext cx="336600" cy="338100"/>
            </a:xfrm>
            <a:custGeom>
              <a:pathLst>
                <a:path extrusionOk="0" h="120000" w="120000">
                  <a:moveTo>
                    <a:pt x="120000" y="9600"/>
                  </a:moveTo>
                  <a:cubicBezTo>
                    <a:pt x="120000" y="16000"/>
                    <a:pt x="114400" y="25600"/>
                    <a:pt x="110400" y="27200"/>
                  </a:cubicBezTo>
                  <a:cubicBezTo>
                    <a:pt x="96000" y="34400"/>
                    <a:pt x="79200" y="25600"/>
                    <a:pt x="64800" y="17600"/>
                  </a:cubicBezTo>
                  <a:cubicBezTo>
                    <a:pt x="55200" y="12000"/>
                    <a:pt x="45600" y="7200"/>
                    <a:pt x="38400" y="8000"/>
                  </a:cubicBezTo>
                  <a:cubicBezTo>
                    <a:pt x="40000" y="9600"/>
                    <a:pt x="40800" y="12000"/>
                    <a:pt x="41600" y="13600"/>
                  </a:cubicBezTo>
                  <a:cubicBezTo>
                    <a:pt x="41600" y="13600"/>
                    <a:pt x="41600" y="13600"/>
                    <a:pt x="41600" y="13600"/>
                  </a:cubicBezTo>
                  <a:cubicBezTo>
                    <a:pt x="43200" y="12800"/>
                    <a:pt x="44800" y="12800"/>
                    <a:pt x="46400" y="13600"/>
                  </a:cubicBezTo>
                  <a:cubicBezTo>
                    <a:pt x="48800" y="15200"/>
                    <a:pt x="48800" y="19200"/>
                    <a:pt x="48800" y="21600"/>
                  </a:cubicBezTo>
                  <a:cubicBezTo>
                    <a:pt x="48800" y="24000"/>
                    <a:pt x="48800" y="26400"/>
                    <a:pt x="48000" y="28000"/>
                  </a:cubicBezTo>
                  <a:cubicBezTo>
                    <a:pt x="48000" y="28000"/>
                    <a:pt x="48000" y="28000"/>
                    <a:pt x="48000" y="28000"/>
                  </a:cubicBezTo>
                  <a:cubicBezTo>
                    <a:pt x="48000" y="28800"/>
                    <a:pt x="48000" y="28800"/>
                    <a:pt x="48000" y="28800"/>
                  </a:cubicBezTo>
                  <a:cubicBezTo>
                    <a:pt x="45600" y="30400"/>
                    <a:pt x="41600" y="31200"/>
                    <a:pt x="36000" y="31200"/>
                  </a:cubicBezTo>
                  <a:cubicBezTo>
                    <a:pt x="36000" y="31200"/>
                    <a:pt x="36000" y="31200"/>
                    <a:pt x="36000" y="31200"/>
                  </a:cubicBezTo>
                  <a:cubicBezTo>
                    <a:pt x="36000" y="30400"/>
                    <a:pt x="36000" y="30400"/>
                    <a:pt x="36000" y="30400"/>
                  </a:cubicBezTo>
                  <a:cubicBezTo>
                    <a:pt x="32800" y="27200"/>
                    <a:pt x="32000" y="20800"/>
                    <a:pt x="31200" y="16000"/>
                  </a:cubicBezTo>
                  <a:cubicBezTo>
                    <a:pt x="31200" y="14400"/>
                    <a:pt x="30400" y="12800"/>
                    <a:pt x="30400" y="11200"/>
                  </a:cubicBezTo>
                  <a:cubicBezTo>
                    <a:pt x="16800" y="12000"/>
                    <a:pt x="8800" y="21600"/>
                    <a:pt x="8800" y="37600"/>
                  </a:cubicBezTo>
                  <a:cubicBezTo>
                    <a:pt x="8800" y="41600"/>
                    <a:pt x="9600" y="46400"/>
                    <a:pt x="11200" y="50400"/>
                  </a:cubicBezTo>
                  <a:cubicBezTo>
                    <a:pt x="12000" y="54400"/>
                    <a:pt x="14400" y="57600"/>
                    <a:pt x="17600" y="61600"/>
                  </a:cubicBezTo>
                  <a:cubicBezTo>
                    <a:pt x="20800" y="65600"/>
                    <a:pt x="24000" y="69600"/>
                    <a:pt x="25600" y="74400"/>
                  </a:cubicBezTo>
                  <a:cubicBezTo>
                    <a:pt x="31200" y="88800"/>
                    <a:pt x="28800" y="104000"/>
                    <a:pt x="20000" y="118400"/>
                  </a:cubicBezTo>
                  <a:cubicBezTo>
                    <a:pt x="18400" y="120000"/>
                    <a:pt x="18400" y="120000"/>
                    <a:pt x="18400" y="120000"/>
                  </a:cubicBezTo>
                  <a:cubicBezTo>
                    <a:pt x="18400" y="117600"/>
                    <a:pt x="18400" y="117600"/>
                    <a:pt x="18400" y="117600"/>
                  </a:cubicBezTo>
                  <a:cubicBezTo>
                    <a:pt x="19200" y="115200"/>
                    <a:pt x="20000" y="112800"/>
                    <a:pt x="20800" y="109600"/>
                  </a:cubicBezTo>
                  <a:cubicBezTo>
                    <a:pt x="22400" y="104800"/>
                    <a:pt x="24800" y="98400"/>
                    <a:pt x="24800" y="92800"/>
                  </a:cubicBezTo>
                  <a:cubicBezTo>
                    <a:pt x="24800" y="89600"/>
                    <a:pt x="24000" y="86400"/>
                    <a:pt x="23200" y="84000"/>
                  </a:cubicBezTo>
                  <a:cubicBezTo>
                    <a:pt x="22400" y="83200"/>
                    <a:pt x="20800" y="83200"/>
                    <a:pt x="18400" y="83200"/>
                  </a:cubicBezTo>
                  <a:cubicBezTo>
                    <a:pt x="17600" y="83200"/>
                    <a:pt x="17600" y="83200"/>
                    <a:pt x="17600" y="83200"/>
                  </a:cubicBezTo>
                  <a:cubicBezTo>
                    <a:pt x="17600" y="82400"/>
                    <a:pt x="17600" y="82400"/>
                    <a:pt x="17600" y="82400"/>
                  </a:cubicBezTo>
                  <a:cubicBezTo>
                    <a:pt x="17600" y="80800"/>
                    <a:pt x="19200" y="80800"/>
                    <a:pt x="20800" y="80800"/>
                  </a:cubicBezTo>
                  <a:cubicBezTo>
                    <a:pt x="20800" y="80800"/>
                    <a:pt x="20800" y="80800"/>
                    <a:pt x="20800" y="80800"/>
                  </a:cubicBezTo>
                  <a:cubicBezTo>
                    <a:pt x="20000" y="77600"/>
                    <a:pt x="16800" y="74400"/>
                    <a:pt x="13600" y="70400"/>
                  </a:cubicBezTo>
                  <a:cubicBezTo>
                    <a:pt x="8000" y="64800"/>
                    <a:pt x="1600" y="57600"/>
                    <a:pt x="800" y="48800"/>
                  </a:cubicBezTo>
                  <a:cubicBezTo>
                    <a:pt x="0" y="46400"/>
                    <a:pt x="0" y="44000"/>
                    <a:pt x="0" y="41600"/>
                  </a:cubicBezTo>
                  <a:cubicBezTo>
                    <a:pt x="0" y="29600"/>
                    <a:pt x="4000" y="19200"/>
                    <a:pt x="10400" y="13600"/>
                  </a:cubicBezTo>
                  <a:cubicBezTo>
                    <a:pt x="16000" y="8800"/>
                    <a:pt x="22400" y="7200"/>
                    <a:pt x="30400" y="8000"/>
                  </a:cubicBezTo>
                  <a:cubicBezTo>
                    <a:pt x="32000" y="8000"/>
                    <a:pt x="32800" y="7200"/>
                    <a:pt x="34400" y="5600"/>
                  </a:cubicBezTo>
                  <a:cubicBezTo>
                    <a:pt x="35200" y="4800"/>
                    <a:pt x="36800" y="4000"/>
                    <a:pt x="38400" y="3200"/>
                  </a:cubicBezTo>
                  <a:cubicBezTo>
                    <a:pt x="49600" y="2400"/>
                    <a:pt x="61600" y="7200"/>
                    <a:pt x="72800" y="12800"/>
                  </a:cubicBezTo>
                  <a:cubicBezTo>
                    <a:pt x="90400" y="20000"/>
                    <a:pt x="104800" y="26400"/>
                    <a:pt x="112800" y="10400"/>
                  </a:cubicBezTo>
                  <a:cubicBezTo>
                    <a:pt x="113600" y="9600"/>
                    <a:pt x="113600" y="8800"/>
                    <a:pt x="113600" y="8000"/>
                  </a:cubicBezTo>
                  <a:cubicBezTo>
                    <a:pt x="113600" y="5600"/>
                    <a:pt x="112000" y="3200"/>
                    <a:pt x="111200" y="1600"/>
                  </a:cubicBezTo>
                  <a:cubicBezTo>
                    <a:pt x="110400" y="0"/>
                    <a:pt x="110400" y="0"/>
                    <a:pt x="110400" y="0"/>
                  </a:cubicBezTo>
                  <a:cubicBezTo>
                    <a:pt x="111200" y="0"/>
                    <a:pt x="111200" y="0"/>
                    <a:pt x="111200" y="0"/>
                  </a:cubicBezTo>
                  <a:cubicBezTo>
                    <a:pt x="116800" y="800"/>
                    <a:pt x="120000" y="4000"/>
                    <a:pt x="120000" y="9600"/>
                  </a:cubicBezTo>
                  <a:close/>
                  <a:moveTo>
                    <a:pt x="36000" y="7200"/>
                  </a:moveTo>
                  <a:cubicBezTo>
                    <a:pt x="37600" y="7200"/>
                    <a:pt x="37600" y="7200"/>
                    <a:pt x="37600" y="7200"/>
                  </a:cubicBezTo>
                  <a:cubicBezTo>
                    <a:pt x="44800" y="5600"/>
                    <a:pt x="54400" y="10400"/>
                    <a:pt x="65600" y="16000"/>
                  </a:cubicBezTo>
                  <a:cubicBezTo>
                    <a:pt x="80000" y="24000"/>
                    <a:pt x="96000" y="32800"/>
                    <a:pt x="110400" y="26400"/>
                  </a:cubicBezTo>
                  <a:cubicBezTo>
                    <a:pt x="113600" y="24800"/>
                    <a:pt x="118400" y="16000"/>
                    <a:pt x="118400" y="9600"/>
                  </a:cubicBezTo>
                  <a:cubicBezTo>
                    <a:pt x="118400" y="6400"/>
                    <a:pt x="117600" y="2400"/>
                    <a:pt x="112800" y="1600"/>
                  </a:cubicBezTo>
                  <a:cubicBezTo>
                    <a:pt x="113600" y="3200"/>
                    <a:pt x="114400" y="5600"/>
                    <a:pt x="114400" y="8000"/>
                  </a:cubicBezTo>
                  <a:cubicBezTo>
                    <a:pt x="114400" y="8800"/>
                    <a:pt x="114400" y="10400"/>
                    <a:pt x="114400" y="11200"/>
                  </a:cubicBezTo>
                  <a:cubicBezTo>
                    <a:pt x="114400" y="11200"/>
                    <a:pt x="114400" y="11200"/>
                    <a:pt x="114400" y="11200"/>
                  </a:cubicBezTo>
                  <a:cubicBezTo>
                    <a:pt x="105600" y="28000"/>
                    <a:pt x="89600" y="20800"/>
                    <a:pt x="72800" y="13600"/>
                  </a:cubicBezTo>
                  <a:cubicBezTo>
                    <a:pt x="60800" y="8800"/>
                    <a:pt x="49600" y="4000"/>
                    <a:pt x="38400" y="4800"/>
                  </a:cubicBezTo>
                  <a:cubicBezTo>
                    <a:pt x="36800" y="4800"/>
                    <a:pt x="36000" y="5600"/>
                    <a:pt x="35200" y="7200"/>
                  </a:cubicBezTo>
                  <a:cubicBezTo>
                    <a:pt x="33600" y="8000"/>
                    <a:pt x="32800" y="8800"/>
                    <a:pt x="31200" y="9600"/>
                  </a:cubicBezTo>
                  <a:cubicBezTo>
                    <a:pt x="30400" y="9600"/>
                    <a:pt x="30400" y="9600"/>
                    <a:pt x="30400" y="9600"/>
                  </a:cubicBezTo>
                  <a:cubicBezTo>
                    <a:pt x="30400" y="9600"/>
                    <a:pt x="30400" y="9600"/>
                    <a:pt x="30400" y="9600"/>
                  </a:cubicBezTo>
                  <a:cubicBezTo>
                    <a:pt x="23200" y="8000"/>
                    <a:pt x="16000" y="10400"/>
                    <a:pt x="11200" y="14400"/>
                  </a:cubicBezTo>
                  <a:cubicBezTo>
                    <a:pt x="4800" y="20000"/>
                    <a:pt x="1600" y="29600"/>
                    <a:pt x="1600" y="41600"/>
                  </a:cubicBezTo>
                  <a:cubicBezTo>
                    <a:pt x="1600" y="44000"/>
                    <a:pt x="1600" y="46400"/>
                    <a:pt x="1600" y="48000"/>
                  </a:cubicBezTo>
                  <a:cubicBezTo>
                    <a:pt x="3200" y="57600"/>
                    <a:pt x="8800" y="64000"/>
                    <a:pt x="14400" y="69600"/>
                  </a:cubicBezTo>
                  <a:cubicBezTo>
                    <a:pt x="18400" y="73600"/>
                    <a:pt x="21600" y="77600"/>
                    <a:pt x="22400" y="81600"/>
                  </a:cubicBezTo>
                  <a:cubicBezTo>
                    <a:pt x="22400" y="81600"/>
                    <a:pt x="22400" y="81600"/>
                    <a:pt x="22400" y="81600"/>
                  </a:cubicBezTo>
                  <a:cubicBezTo>
                    <a:pt x="21600" y="81600"/>
                    <a:pt x="21600" y="81600"/>
                    <a:pt x="21600" y="81600"/>
                  </a:cubicBezTo>
                  <a:cubicBezTo>
                    <a:pt x="21600" y="81600"/>
                    <a:pt x="21600" y="81600"/>
                    <a:pt x="21600" y="81600"/>
                  </a:cubicBezTo>
                  <a:cubicBezTo>
                    <a:pt x="22400" y="82400"/>
                    <a:pt x="23200" y="82400"/>
                    <a:pt x="24000" y="83200"/>
                  </a:cubicBezTo>
                  <a:cubicBezTo>
                    <a:pt x="24800" y="83200"/>
                    <a:pt x="24800" y="83200"/>
                    <a:pt x="24800" y="83200"/>
                  </a:cubicBezTo>
                  <a:cubicBezTo>
                    <a:pt x="24800" y="83200"/>
                    <a:pt x="24800" y="83200"/>
                    <a:pt x="24800" y="83200"/>
                  </a:cubicBezTo>
                  <a:cubicBezTo>
                    <a:pt x="25600" y="86400"/>
                    <a:pt x="25600" y="89600"/>
                    <a:pt x="25600" y="92800"/>
                  </a:cubicBezTo>
                  <a:cubicBezTo>
                    <a:pt x="25600" y="99200"/>
                    <a:pt x="24000" y="104800"/>
                    <a:pt x="22400" y="110400"/>
                  </a:cubicBezTo>
                  <a:cubicBezTo>
                    <a:pt x="21600" y="112000"/>
                    <a:pt x="20800" y="112800"/>
                    <a:pt x="20800" y="114400"/>
                  </a:cubicBezTo>
                  <a:cubicBezTo>
                    <a:pt x="28000" y="101600"/>
                    <a:pt x="29600" y="88000"/>
                    <a:pt x="24800" y="74400"/>
                  </a:cubicBezTo>
                  <a:cubicBezTo>
                    <a:pt x="22400" y="70400"/>
                    <a:pt x="20000" y="66400"/>
                    <a:pt x="16800" y="62400"/>
                  </a:cubicBezTo>
                  <a:cubicBezTo>
                    <a:pt x="13600" y="58400"/>
                    <a:pt x="11200" y="55200"/>
                    <a:pt x="9600" y="51200"/>
                  </a:cubicBezTo>
                  <a:cubicBezTo>
                    <a:pt x="9600" y="50400"/>
                    <a:pt x="9600" y="49600"/>
                    <a:pt x="8800" y="48800"/>
                  </a:cubicBezTo>
                  <a:cubicBezTo>
                    <a:pt x="10400" y="56800"/>
                    <a:pt x="13600" y="63200"/>
                    <a:pt x="18400" y="67200"/>
                  </a:cubicBezTo>
                  <a:cubicBezTo>
                    <a:pt x="20800" y="68800"/>
                    <a:pt x="20800" y="68800"/>
                    <a:pt x="20800" y="68800"/>
                  </a:cubicBezTo>
                  <a:cubicBezTo>
                    <a:pt x="18400" y="68000"/>
                    <a:pt x="18400" y="68000"/>
                    <a:pt x="18400" y="68000"/>
                  </a:cubicBezTo>
                  <a:cubicBezTo>
                    <a:pt x="8000" y="65600"/>
                    <a:pt x="3200" y="51200"/>
                    <a:pt x="3200" y="39200"/>
                  </a:cubicBezTo>
                  <a:cubicBezTo>
                    <a:pt x="3200" y="27200"/>
                    <a:pt x="7200" y="16800"/>
                    <a:pt x="14400" y="12800"/>
                  </a:cubicBezTo>
                  <a:cubicBezTo>
                    <a:pt x="15200" y="13600"/>
                    <a:pt x="15200" y="13600"/>
                    <a:pt x="15200" y="13600"/>
                  </a:cubicBezTo>
                  <a:cubicBezTo>
                    <a:pt x="12000" y="16800"/>
                    <a:pt x="9600" y="22400"/>
                    <a:pt x="8000" y="29600"/>
                  </a:cubicBezTo>
                  <a:cubicBezTo>
                    <a:pt x="10400" y="17600"/>
                    <a:pt x="18400" y="11200"/>
                    <a:pt x="30400" y="10400"/>
                  </a:cubicBezTo>
                  <a:cubicBezTo>
                    <a:pt x="31200" y="10400"/>
                    <a:pt x="31200" y="10400"/>
                    <a:pt x="31200" y="10400"/>
                  </a:cubicBezTo>
                  <a:cubicBezTo>
                    <a:pt x="31200" y="10400"/>
                    <a:pt x="31200" y="10400"/>
                    <a:pt x="31200" y="10400"/>
                  </a:cubicBezTo>
                  <a:cubicBezTo>
                    <a:pt x="32000" y="12000"/>
                    <a:pt x="32000" y="14400"/>
                    <a:pt x="32000" y="16000"/>
                  </a:cubicBezTo>
                  <a:cubicBezTo>
                    <a:pt x="32800" y="18400"/>
                    <a:pt x="32800" y="20800"/>
                    <a:pt x="33600" y="23200"/>
                  </a:cubicBezTo>
                  <a:cubicBezTo>
                    <a:pt x="33600" y="23200"/>
                    <a:pt x="33600" y="23200"/>
                    <a:pt x="33600" y="23200"/>
                  </a:cubicBezTo>
                  <a:cubicBezTo>
                    <a:pt x="34400" y="22400"/>
                    <a:pt x="35200" y="21600"/>
                    <a:pt x="35200" y="21600"/>
                  </a:cubicBezTo>
                  <a:cubicBezTo>
                    <a:pt x="36800" y="21600"/>
                    <a:pt x="37600" y="22400"/>
                    <a:pt x="38400" y="23200"/>
                  </a:cubicBezTo>
                  <a:cubicBezTo>
                    <a:pt x="40000" y="24800"/>
                    <a:pt x="41600" y="25600"/>
                    <a:pt x="43200" y="24800"/>
                  </a:cubicBezTo>
                  <a:cubicBezTo>
                    <a:pt x="44000" y="24800"/>
                    <a:pt x="44000" y="24800"/>
                    <a:pt x="44000" y="24800"/>
                  </a:cubicBezTo>
                  <a:cubicBezTo>
                    <a:pt x="44000" y="25600"/>
                    <a:pt x="44000" y="25600"/>
                    <a:pt x="44000" y="25600"/>
                  </a:cubicBezTo>
                  <a:cubicBezTo>
                    <a:pt x="43200" y="28000"/>
                    <a:pt x="42400" y="28800"/>
                    <a:pt x="41600" y="29600"/>
                  </a:cubicBezTo>
                  <a:cubicBezTo>
                    <a:pt x="38400" y="30400"/>
                    <a:pt x="34400" y="25600"/>
                    <a:pt x="33600" y="24000"/>
                  </a:cubicBezTo>
                  <a:cubicBezTo>
                    <a:pt x="33600" y="24000"/>
                    <a:pt x="33600" y="24000"/>
                    <a:pt x="33600" y="24000"/>
                  </a:cubicBezTo>
                  <a:cubicBezTo>
                    <a:pt x="34400" y="26400"/>
                    <a:pt x="35200" y="28000"/>
                    <a:pt x="36800" y="29600"/>
                  </a:cubicBezTo>
                  <a:cubicBezTo>
                    <a:pt x="41600" y="30400"/>
                    <a:pt x="44800" y="29600"/>
                    <a:pt x="47200" y="28000"/>
                  </a:cubicBezTo>
                  <a:cubicBezTo>
                    <a:pt x="48000" y="25600"/>
                    <a:pt x="48000" y="24000"/>
                    <a:pt x="48000" y="21600"/>
                  </a:cubicBezTo>
                  <a:cubicBezTo>
                    <a:pt x="48000" y="18400"/>
                    <a:pt x="47200" y="16000"/>
                    <a:pt x="45600" y="14400"/>
                  </a:cubicBezTo>
                  <a:cubicBezTo>
                    <a:pt x="44800" y="14400"/>
                    <a:pt x="44000" y="14400"/>
                    <a:pt x="42400" y="14400"/>
                  </a:cubicBezTo>
                  <a:cubicBezTo>
                    <a:pt x="44800" y="15200"/>
                    <a:pt x="46400" y="17600"/>
                    <a:pt x="46400" y="20000"/>
                  </a:cubicBezTo>
                  <a:cubicBezTo>
                    <a:pt x="46400" y="20800"/>
                    <a:pt x="46400" y="20800"/>
                    <a:pt x="45600" y="21600"/>
                  </a:cubicBezTo>
                  <a:cubicBezTo>
                    <a:pt x="45600" y="21600"/>
                    <a:pt x="45600" y="21600"/>
                    <a:pt x="45600" y="21600"/>
                  </a:cubicBezTo>
                  <a:cubicBezTo>
                    <a:pt x="44800" y="21600"/>
                    <a:pt x="44800" y="21600"/>
                    <a:pt x="44800" y="21600"/>
                  </a:cubicBezTo>
                  <a:cubicBezTo>
                    <a:pt x="42400" y="19200"/>
                    <a:pt x="41600" y="16800"/>
                    <a:pt x="40800" y="15200"/>
                  </a:cubicBezTo>
                  <a:cubicBezTo>
                    <a:pt x="39200" y="14400"/>
                    <a:pt x="39200" y="14400"/>
                    <a:pt x="39200" y="14400"/>
                  </a:cubicBezTo>
                  <a:cubicBezTo>
                    <a:pt x="40000" y="14400"/>
                    <a:pt x="40000" y="14400"/>
                    <a:pt x="40000" y="14400"/>
                  </a:cubicBezTo>
                  <a:cubicBezTo>
                    <a:pt x="40000" y="13600"/>
                    <a:pt x="40000" y="13600"/>
                    <a:pt x="40000" y="13600"/>
                  </a:cubicBezTo>
                  <a:cubicBezTo>
                    <a:pt x="39200" y="12000"/>
                    <a:pt x="39200" y="9600"/>
                    <a:pt x="36800" y="8000"/>
                  </a:cubicBezTo>
                  <a:lnTo>
                    <a:pt x="36000" y="7200"/>
                  </a:lnTo>
                  <a:close/>
                  <a:moveTo>
                    <a:pt x="45600" y="20000"/>
                  </a:moveTo>
                  <a:cubicBezTo>
                    <a:pt x="45600" y="19200"/>
                    <a:pt x="44000" y="16800"/>
                    <a:pt x="42400" y="15200"/>
                  </a:cubicBezTo>
                  <a:cubicBezTo>
                    <a:pt x="42400" y="16800"/>
                    <a:pt x="43200" y="18400"/>
                    <a:pt x="45600" y="20000"/>
                  </a:cubicBezTo>
                  <a:close/>
                  <a:moveTo>
                    <a:pt x="35200" y="23200"/>
                  </a:moveTo>
                  <a:cubicBezTo>
                    <a:pt x="36000" y="25600"/>
                    <a:pt x="39200" y="28800"/>
                    <a:pt x="40800" y="28000"/>
                  </a:cubicBezTo>
                  <a:cubicBezTo>
                    <a:pt x="41600" y="28000"/>
                    <a:pt x="42400" y="27200"/>
                    <a:pt x="42400" y="26400"/>
                  </a:cubicBezTo>
                  <a:cubicBezTo>
                    <a:pt x="40800" y="26400"/>
                    <a:pt x="39200" y="25600"/>
                    <a:pt x="37600" y="24000"/>
                  </a:cubicBezTo>
                  <a:cubicBezTo>
                    <a:pt x="36800" y="24000"/>
                    <a:pt x="36000" y="23200"/>
                    <a:pt x="36000" y="23200"/>
                  </a:cubicBezTo>
                  <a:cubicBezTo>
                    <a:pt x="35200" y="23200"/>
                    <a:pt x="35200" y="23200"/>
                    <a:pt x="35200" y="23200"/>
                  </a:cubicBezTo>
                  <a:close/>
                  <a:moveTo>
                    <a:pt x="4000" y="39200"/>
                  </a:moveTo>
                  <a:cubicBezTo>
                    <a:pt x="4000" y="49600"/>
                    <a:pt x="8000" y="61600"/>
                    <a:pt x="15200" y="65600"/>
                  </a:cubicBezTo>
                  <a:cubicBezTo>
                    <a:pt x="9600" y="59200"/>
                    <a:pt x="6400" y="46400"/>
                    <a:pt x="6400" y="36800"/>
                  </a:cubicBezTo>
                  <a:cubicBezTo>
                    <a:pt x="6400" y="28800"/>
                    <a:pt x="8000" y="22400"/>
                    <a:pt x="10400" y="17600"/>
                  </a:cubicBezTo>
                  <a:cubicBezTo>
                    <a:pt x="6400" y="23200"/>
                    <a:pt x="4000" y="30400"/>
                    <a:pt x="4000" y="39200"/>
                  </a:cubicBezTo>
                  <a:close/>
                  <a:moveTo>
                    <a:pt x="116800" y="14400"/>
                  </a:moveTo>
                  <a:cubicBezTo>
                    <a:pt x="116800" y="14400"/>
                    <a:pt x="116800" y="14400"/>
                    <a:pt x="116800" y="14400"/>
                  </a:cubicBezTo>
                  <a:cubicBezTo>
                    <a:pt x="116800" y="16800"/>
                    <a:pt x="111200" y="24800"/>
                    <a:pt x="107200" y="26400"/>
                  </a:cubicBezTo>
                  <a:cubicBezTo>
                    <a:pt x="107200" y="26400"/>
                    <a:pt x="107200" y="26400"/>
                    <a:pt x="107200" y="26400"/>
                  </a:cubicBezTo>
                  <a:cubicBezTo>
                    <a:pt x="82400" y="28000"/>
                    <a:pt x="68000" y="19200"/>
                    <a:pt x="52800" y="8000"/>
                  </a:cubicBezTo>
                  <a:cubicBezTo>
                    <a:pt x="50400" y="6400"/>
                    <a:pt x="50400" y="6400"/>
                    <a:pt x="50400" y="6400"/>
                  </a:cubicBezTo>
                  <a:cubicBezTo>
                    <a:pt x="53600" y="7200"/>
                    <a:pt x="53600" y="7200"/>
                    <a:pt x="53600" y="7200"/>
                  </a:cubicBezTo>
                  <a:cubicBezTo>
                    <a:pt x="58400" y="8000"/>
                    <a:pt x="64000" y="10400"/>
                    <a:pt x="70400" y="13600"/>
                  </a:cubicBezTo>
                  <a:cubicBezTo>
                    <a:pt x="86400" y="20800"/>
                    <a:pt x="104800" y="28800"/>
                    <a:pt x="115200" y="12800"/>
                  </a:cubicBezTo>
                  <a:cubicBezTo>
                    <a:pt x="116000" y="12800"/>
                    <a:pt x="116000" y="12800"/>
                    <a:pt x="116000" y="12800"/>
                  </a:cubicBezTo>
                  <a:cubicBezTo>
                    <a:pt x="116000" y="12800"/>
                    <a:pt x="116000" y="12800"/>
                    <a:pt x="116000" y="12800"/>
                  </a:cubicBezTo>
                  <a:cubicBezTo>
                    <a:pt x="116800" y="12800"/>
                    <a:pt x="116800" y="12800"/>
                    <a:pt x="116800" y="14400"/>
                  </a:cubicBezTo>
                  <a:close/>
                  <a:moveTo>
                    <a:pt x="106400" y="24800"/>
                  </a:moveTo>
                  <a:cubicBezTo>
                    <a:pt x="110400" y="23200"/>
                    <a:pt x="115200" y="16800"/>
                    <a:pt x="116000" y="14400"/>
                  </a:cubicBezTo>
                  <a:cubicBezTo>
                    <a:pt x="104800" y="29600"/>
                    <a:pt x="86400" y="21600"/>
                    <a:pt x="69600" y="14400"/>
                  </a:cubicBezTo>
                  <a:cubicBezTo>
                    <a:pt x="64800" y="12000"/>
                    <a:pt x="60800" y="10400"/>
                    <a:pt x="56800" y="8800"/>
                  </a:cubicBezTo>
                  <a:cubicBezTo>
                    <a:pt x="70400" y="18400"/>
                    <a:pt x="84000" y="26400"/>
                    <a:pt x="106400" y="24800"/>
                  </a:cubicBezTo>
                  <a:close/>
                  <a:moveTo>
                    <a:pt x="44000" y="24000"/>
                  </a:moveTo>
                  <a:cubicBezTo>
                    <a:pt x="43200" y="24000"/>
                    <a:pt x="43200" y="24000"/>
                    <a:pt x="43200" y="24000"/>
                  </a:cubicBezTo>
                  <a:cubicBezTo>
                    <a:pt x="37600" y="23200"/>
                    <a:pt x="33600" y="20000"/>
                    <a:pt x="33600" y="13600"/>
                  </a:cubicBezTo>
                  <a:cubicBezTo>
                    <a:pt x="33600" y="12800"/>
                    <a:pt x="33600" y="12800"/>
                    <a:pt x="33600" y="12800"/>
                  </a:cubicBezTo>
                  <a:cubicBezTo>
                    <a:pt x="34400" y="12800"/>
                    <a:pt x="34400" y="12800"/>
                    <a:pt x="34400" y="12800"/>
                  </a:cubicBezTo>
                  <a:cubicBezTo>
                    <a:pt x="40000" y="13600"/>
                    <a:pt x="42400" y="18400"/>
                    <a:pt x="44000" y="23200"/>
                  </a:cubicBezTo>
                  <a:lnTo>
                    <a:pt x="44000" y="24000"/>
                  </a:lnTo>
                  <a:close/>
                  <a:moveTo>
                    <a:pt x="34400" y="13600"/>
                  </a:moveTo>
                  <a:cubicBezTo>
                    <a:pt x="35200" y="19200"/>
                    <a:pt x="37600" y="21600"/>
                    <a:pt x="42400" y="22400"/>
                  </a:cubicBezTo>
                  <a:cubicBezTo>
                    <a:pt x="40800" y="18400"/>
                    <a:pt x="39200" y="15200"/>
                    <a:pt x="34400" y="13600"/>
                  </a:cubicBezTo>
                  <a:close/>
                </a:path>
              </a:pathLst>
            </a:custGeom>
            <a:solidFill>
              <a:srgbClr val="4D290A"/>
            </a:solidFill>
            <a:ln>
              <a:noFill/>
            </a:ln>
          </p:spPr>
          <p:txBody>
            <a:bodyPr anchorCtr="0" anchor="t" bIns="45700" lIns="91425" rIns="91425" tIns="45700">
              <a:noAutofit/>
            </a:bodyPr>
            <a:lstStyle/>
            <a:p>
              <a:pPr indent="0" lvl="0" marL="0" marR="0" rtl="0" algn="l">
                <a:spcBef>
                  <a:spcPts val="0"/>
                </a:spcBef>
                <a:buNone/>
              </a:pPr>
              <a:r>
                <a:t/>
              </a:r>
              <a:endParaRPr sz="1800">
                <a:solidFill>
                  <a:schemeClr val="dk1"/>
                </a:solidFill>
                <a:latin typeface="Quattrocento Sans"/>
                <a:ea typeface="Quattrocento Sans"/>
                <a:cs typeface="Quattrocento Sans"/>
                <a:sym typeface="Quattrocento Sans"/>
              </a:endParaRPr>
            </a:p>
          </p:txBody>
        </p:sp>
        <p:sp>
          <p:nvSpPr>
            <p:cNvPr id="95" name="Shape 95"/>
            <p:cNvSpPr/>
            <p:nvPr/>
          </p:nvSpPr>
          <p:spPr>
            <a:xfrm>
              <a:off x="4162425" y="3344862"/>
              <a:ext cx="335100" cy="328500"/>
            </a:xfrm>
            <a:custGeom>
              <a:pathLst>
                <a:path extrusionOk="0" h="120000" w="120000">
                  <a:moveTo>
                    <a:pt x="49127" y="13972"/>
                  </a:moveTo>
                  <a:cubicBezTo>
                    <a:pt x="51543" y="13972"/>
                    <a:pt x="53959" y="7397"/>
                    <a:pt x="56375" y="10684"/>
                  </a:cubicBezTo>
                  <a:cubicBezTo>
                    <a:pt x="54765" y="12328"/>
                    <a:pt x="52348" y="13972"/>
                    <a:pt x="53959" y="18082"/>
                  </a:cubicBezTo>
                  <a:cubicBezTo>
                    <a:pt x="62818" y="18082"/>
                    <a:pt x="57986" y="9041"/>
                    <a:pt x="57181" y="6575"/>
                  </a:cubicBezTo>
                  <a:cubicBezTo>
                    <a:pt x="60402" y="3287"/>
                    <a:pt x="65234" y="12328"/>
                    <a:pt x="62013" y="16438"/>
                  </a:cubicBezTo>
                  <a:cubicBezTo>
                    <a:pt x="82953" y="0"/>
                    <a:pt x="115973" y="5753"/>
                    <a:pt x="117583" y="32054"/>
                  </a:cubicBezTo>
                  <a:cubicBezTo>
                    <a:pt x="119194" y="51780"/>
                    <a:pt x="99060" y="64931"/>
                    <a:pt x="100671" y="84657"/>
                  </a:cubicBezTo>
                  <a:cubicBezTo>
                    <a:pt x="104697" y="86301"/>
                    <a:pt x="111140" y="77260"/>
                    <a:pt x="117583" y="81369"/>
                  </a:cubicBezTo>
                  <a:cubicBezTo>
                    <a:pt x="120000" y="85479"/>
                    <a:pt x="118389" y="93698"/>
                    <a:pt x="119194" y="98630"/>
                  </a:cubicBezTo>
                  <a:cubicBezTo>
                    <a:pt x="114362" y="102739"/>
                    <a:pt x="108724" y="100273"/>
                    <a:pt x="103892" y="97808"/>
                  </a:cubicBezTo>
                  <a:cubicBezTo>
                    <a:pt x="103892" y="107671"/>
                    <a:pt x="103892" y="117534"/>
                    <a:pt x="113557" y="117534"/>
                  </a:cubicBezTo>
                  <a:cubicBezTo>
                    <a:pt x="96644" y="119999"/>
                    <a:pt x="100671" y="102739"/>
                    <a:pt x="99865" y="88767"/>
                  </a:cubicBezTo>
                  <a:cubicBezTo>
                    <a:pt x="99060" y="78082"/>
                    <a:pt x="95033" y="72328"/>
                    <a:pt x="97449" y="62465"/>
                  </a:cubicBezTo>
                  <a:cubicBezTo>
                    <a:pt x="100671" y="46849"/>
                    <a:pt x="120000" y="32876"/>
                    <a:pt x="106308" y="14794"/>
                  </a:cubicBezTo>
                  <a:cubicBezTo>
                    <a:pt x="81342" y="4109"/>
                    <a:pt x="61208" y="27123"/>
                    <a:pt x="37046" y="25479"/>
                  </a:cubicBezTo>
                  <a:cubicBezTo>
                    <a:pt x="24966" y="24657"/>
                    <a:pt x="12885" y="13150"/>
                    <a:pt x="0" y="22191"/>
                  </a:cubicBezTo>
                  <a:cubicBezTo>
                    <a:pt x="11275" y="9863"/>
                    <a:pt x="29798" y="18904"/>
                    <a:pt x="48322" y="19726"/>
                  </a:cubicBezTo>
                  <a:cubicBezTo>
                    <a:pt x="49932" y="18082"/>
                    <a:pt x="46711" y="12328"/>
                    <a:pt x="46711" y="9041"/>
                  </a:cubicBezTo>
                  <a:cubicBezTo>
                    <a:pt x="49127" y="8219"/>
                    <a:pt x="51543" y="3287"/>
                    <a:pt x="54765" y="6575"/>
                  </a:cubicBezTo>
                  <a:cubicBezTo>
                    <a:pt x="53959" y="7397"/>
                    <a:pt x="47516" y="7397"/>
                    <a:pt x="49127" y="13972"/>
                  </a:cubicBezTo>
                  <a:close/>
                  <a:moveTo>
                    <a:pt x="46711" y="22191"/>
                  </a:moveTo>
                  <a:cubicBezTo>
                    <a:pt x="39463" y="20547"/>
                    <a:pt x="33020" y="18082"/>
                    <a:pt x="24966" y="20547"/>
                  </a:cubicBezTo>
                  <a:cubicBezTo>
                    <a:pt x="33020" y="21369"/>
                    <a:pt x="39463" y="26301"/>
                    <a:pt x="46711" y="22191"/>
                  </a:cubicBezTo>
                  <a:close/>
                  <a:moveTo>
                    <a:pt x="81342" y="9041"/>
                  </a:moveTo>
                  <a:cubicBezTo>
                    <a:pt x="78926" y="11506"/>
                    <a:pt x="68456" y="12328"/>
                    <a:pt x="70872" y="16438"/>
                  </a:cubicBezTo>
                  <a:cubicBezTo>
                    <a:pt x="72483" y="12328"/>
                    <a:pt x="83758" y="13150"/>
                    <a:pt x="81342" y="9041"/>
                  </a:cubicBezTo>
                  <a:close/>
                  <a:moveTo>
                    <a:pt x="114362" y="26301"/>
                  </a:moveTo>
                  <a:cubicBezTo>
                    <a:pt x="112751" y="23835"/>
                    <a:pt x="111140" y="24657"/>
                    <a:pt x="113557" y="27945"/>
                  </a:cubicBezTo>
                  <a:cubicBezTo>
                    <a:pt x="111946" y="48493"/>
                    <a:pt x="97449" y="55068"/>
                    <a:pt x="98255" y="78082"/>
                  </a:cubicBezTo>
                  <a:cubicBezTo>
                    <a:pt x="102281" y="59999"/>
                    <a:pt x="117583" y="48493"/>
                    <a:pt x="114362" y="26301"/>
                  </a:cubicBezTo>
                  <a:close/>
                  <a:moveTo>
                    <a:pt x="116778" y="97808"/>
                  </a:moveTo>
                  <a:cubicBezTo>
                    <a:pt x="116778" y="92876"/>
                    <a:pt x="116778" y="89589"/>
                    <a:pt x="114362" y="87123"/>
                  </a:cubicBezTo>
                  <a:cubicBezTo>
                    <a:pt x="111946" y="87123"/>
                    <a:pt x="108724" y="87123"/>
                    <a:pt x="106308" y="87123"/>
                  </a:cubicBezTo>
                  <a:cubicBezTo>
                    <a:pt x="101476" y="92876"/>
                    <a:pt x="107919" y="99452"/>
                    <a:pt x="116778" y="97808"/>
                  </a:cubicBezTo>
                  <a:close/>
                  <a:moveTo>
                    <a:pt x="117583" y="84657"/>
                  </a:moveTo>
                  <a:cubicBezTo>
                    <a:pt x="114362" y="82191"/>
                    <a:pt x="110335" y="82191"/>
                    <a:pt x="107919" y="84657"/>
                  </a:cubicBezTo>
                  <a:cubicBezTo>
                    <a:pt x="111946" y="83013"/>
                    <a:pt x="115973" y="87945"/>
                    <a:pt x="117583" y="84657"/>
                  </a:cubicBezTo>
                  <a:close/>
                </a:path>
              </a:pathLst>
            </a:custGeom>
            <a:solidFill>
              <a:srgbClr val="4D290A"/>
            </a:solidFill>
            <a:ln>
              <a:noFill/>
            </a:ln>
          </p:spPr>
          <p:txBody>
            <a:bodyPr anchorCtr="0" anchor="t" bIns="45700" lIns="91425" rIns="91425" tIns="45700">
              <a:noAutofit/>
            </a:bodyPr>
            <a:lstStyle/>
            <a:p>
              <a:pPr indent="0" lvl="0" marL="0" marR="0" rtl="0" algn="l">
                <a:spcBef>
                  <a:spcPts val="0"/>
                </a:spcBef>
                <a:buNone/>
              </a:pPr>
              <a:r>
                <a:t/>
              </a:r>
              <a:endParaRPr sz="1800">
                <a:solidFill>
                  <a:schemeClr val="dk1"/>
                </a:solidFill>
                <a:latin typeface="Quattrocento Sans"/>
                <a:ea typeface="Quattrocento Sans"/>
                <a:cs typeface="Quattrocento Sans"/>
                <a:sym typeface="Quattrocento Sans"/>
              </a:endParaRPr>
            </a:p>
          </p:txBody>
        </p:sp>
        <p:sp>
          <p:nvSpPr>
            <p:cNvPr id="96" name="Shape 96"/>
            <p:cNvSpPr/>
            <p:nvPr/>
          </p:nvSpPr>
          <p:spPr>
            <a:xfrm>
              <a:off x="4162425" y="3359150"/>
              <a:ext cx="335100" cy="309600"/>
            </a:xfrm>
            <a:custGeom>
              <a:pathLst>
                <a:path extrusionOk="0" h="120000" w="120000">
                  <a:moveTo>
                    <a:pt x="52348" y="0"/>
                  </a:moveTo>
                  <a:cubicBezTo>
                    <a:pt x="53154" y="0"/>
                    <a:pt x="54765" y="869"/>
                    <a:pt x="55570" y="1739"/>
                  </a:cubicBezTo>
                  <a:cubicBezTo>
                    <a:pt x="55570" y="1739"/>
                    <a:pt x="55570" y="1739"/>
                    <a:pt x="55570" y="1739"/>
                  </a:cubicBezTo>
                  <a:cubicBezTo>
                    <a:pt x="55570" y="2608"/>
                    <a:pt x="55570" y="2608"/>
                    <a:pt x="55570" y="2608"/>
                  </a:cubicBezTo>
                  <a:cubicBezTo>
                    <a:pt x="54765" y="2608"/>
                    <a:pt x="54765" y="2608"/>
                    <a:pt x="53959" y="3478"/>
                  </a:cubicBezTo>
                  <a:cubicBezTo>
                    <a:pt x="52348" y="3478"/>
                    <a:pt x="50738" y="3478"/>
                    <a:pt x="49932" y="5217"/>
                  </a:cubicBezTo>
                  <a:cubicBezTo>
                    <a:pt x="49932" y="6086"/>
                    <a:pt x="49127" y="6956"/>
                    <a:pt x="49932" y="8695"/>
                  </a:cubicBezTo>
                  <a:cubicBezTo>
                    <a:pt x="50738" y="7826"/>
                    <a:pt x="50738" y="6956"/>
                    <a:pt x="51543" y="6086"/>
                  </a:cubicBezTo>
                  <a:cubicBezTo>
                    <a:pt x="53154" y="5217"/>
                    <a:pt x="53959" y="4347"/>
                    <a:pt x="54765" y="4347"/>
                  </a:cubicBezTo>
                  <a:cubicBezTo>
                    <a:pt x="55570" y="4347"/>
                    <a:pt x="56375" y="4347"/>
                    <a:pt x="56375" y="5217"/>
                  </a:cubicBezTo>
                  <a:cubicBezTo>
                    <a:pt x="57181" y="5217"/>
                    <a:pt x="57181" y="5217"/>
                    <a:pt x="57181" y="5217"/>
                  </a:cubicBezTo>
                  <a:cubicBezTo>
                    <a:pt x="56375" y="6086"/>
                    <a:pt x="56375" y="6086"/>
                    <a:pt x="56375" y="6086"/>
                  </a:cubicBezTo>
                  <a:cubicBezTo>
                    <a:pt x="56375" y="6956"/>
                    <a:pt x="55570" y="6956"/>
                    <a:pt x="55570" y="7826"/>
                  </a:cubicBezTo>
                  <a:cubicBezTo>
                    <a:pt x="54765" y="9565"/>
                    <a:pt x="53959" y="10434"/>
                    <a:pt x="53959" y="13913"/>
                  </a:cubicBezTo>
                  <a:cubicBezTo>
                    <a:pt x="56375" y="13913"/>
                    <a:pt x="57181" y="13043"/>
                    <a:pt x="57986" y="12173"/>
                  </a:cubicBezTo>
                  <a:cubicBezTo>
                    <a:pt x="59597" y="9565"/>
                    <a:pt x="57181" y="4347"/>
                    <a:pt x="56375" y="2608"/>
                  </a:cubicBezTo>
                  <a:cubicBezTo>
                    <a:pt x="56375" y="1739"/>
                    <a:pt x="56375" y="1739"/>
                    <a:pt x="56375" y="1739"/>
                  </a:cubicBezTo>
                  <a:cubicBezTo>
                    <a:pt x="57181" y="1739"/>
                    <a:pt x="57181" y="1739"/>
                    <a:pt x="57181" y="1739"/>
                  </a:cubicBezTo>
                  <a:cubicBezTo>
                    <a:pt x="57181" y="869"/>
                    <a:pt x="57986" y="869"/>
                    <a:pt x="58791" y="869"/>
                  </a:cubicBezTo>
                  <a:cubicBezTo>
                    <a:pt x="58791" y="869"/>
                    <a:pt x="58791" y="869"/>
                    <a:pt x="58791" y="869"/>
                  </a:cubicBezTo>
                  <a:cubicBezTo>
                    <a:pt x="60402" y="869"/>
                    <a:pt x="62013" y="2608"/>
                    <a:pt x="62818" y="4347"/>
                  </a:cubicBezTo>
                  <a:cubicBezTo>
                    <a:pt x="63624" y="6086"/>
                    <a:pt x="63624" y="7826"/>
                    <a:pt x="63624" y="9565"/>
                  </a:cubicBezTo>
                  <a:cubicBezTo>
                    <a:pt x="70872" y="4347"/>
                    <a:pt x="79731" y="1739"/>
                    <a:pt x="88590" y="1739"/>
                  </a:cubicBezTo>
                  <a:cubicBezTo>
                    <a:pt x="105503" y="1739"/>
                    <a:pt x="116778" y="12173"/>
                    <a:pt x="118389" y="28695"/>
                  </a:cubicBezTo>
                  <a:cubicBezTo>
                    <a:pt x="119194" y="39130"/>
                    <a:pt x="114362" y="47826"/>
                    <a:pt x="110335" y="56521"/>
                  </a:cubicBezTo>
                  <a:cubicBezTo>
                    <a:pt x="105503" y="65217"/>
                    <a:pt x="100671" y="73913"/>
                    <a:pt x="101476" y="84347"/>
                  </a:cubicBezTo>
                  <a:cubicBezTo>
                    <a:pt x="102281" y="84347"/>
                    <a:pt x="104697" y="83478"/>
                    <a:pt x="106308" y="82608"/>
                  </a:cubicBezTo>
                  <a:cubicBezTo>
                    <a:pt x="108724" y="80869"/>
                    <a:pt x="111140" y="79130"/>
                    <a:pt x="114362" y="79130"/>
                  </a:cubicBezTo>
                  <a:cubicBezTo>
                    <a:pt x="115973" y="79130"/>
                    <a:pt x="116778" y="80000"/>
                    <a:pt x="118389" y="80869"/>
                  </a:cubicBezTo>
                  <a:cubicBezTo>
                    <a:pt x="118389" y="80869"/>
                    <a:pt x="118389" y="80869"/>
                    <a:pt x="118389" y="80869"/>
                  </a:cubicBezTo>
                  <a:cubicBezTo>
                    <a:pt x="120000" y="83478"/>
                    <a:pt x="120000" y="87826"/>
                    <a:pt x="120000" y="92173"/>
                  </a:cubicBezTo>
                  <a:cubicBezTo>
                    <a:pt x="119194" y="94782"/>
                    <a:pt x="119194" y="97391"/>
                    <a:pt x="120000" y="99130"/>
                  </a:cubicBezTo>
                  <a:cubicBezTo>
                    <a:pt x="120000" y="100000"/>
                    <a:pt x="120000" y="100000"/>
                    <a:pt x="120000" y="100000"/>
                  </a:cubicBezTo>
                  <a:cubicBezTo>
                    <a:pt x="119194" y="100000"/>
                    <a:pt x="119194" y="100000"/>
                    <a:pt x="119194" y="100000"/>
                  </a:cubicBezTo>
                  <a:cubicBezTo>
                    <a:pt x="117583" y="101739"/>
                    <a:pt x="115167" y="102608"/>
                    <a:pt x="113557" y="102608"/>
                  </a:cubicBezTo>
                  <a:cubicBezTo>
                    <a:pt x="110335" y="102608"/>
                    <a:pt x="107919" y="100869"/>
                    <a:pt x="104697" y="99130"/>
                  </a:cubicBezTo>
                  <a:cubicBezTo>
                    <a:pt x="104697" y="100000"/>
                    <a:pt x="104697" y="100000"/>
                    <a:pt x="104697" y="100000"/>
                  </a:cubicBezTo>
                  <a:cubicBezTo>
                    <a:pt x="104697" y="109565"/>
                    <a:pt x="104697" y="118260"/>
                    <a:pt x="113557" y="118260"/>
                  </a:cubicBezTo>
                  <a:cubicBezTo>
                    <a:pt x="113557" y="120000"/>
                    <a:pt x="113557" y="120000"/>
                    <a:pt x="113557" y="120000"/>
                  </a:cubicBezTo>
                  <a:cubicBezTo>
                    <a:pt x="111946" y="120000"/>
                    <a:pt x="111140" y="120000"/>
                    <a:pt x="110335" y="120000"/>
                  </a:cubicBezTo>
                  <a:cubicBezTo>
                    <a:pt x="99060" y="120000"/>
                    <a:pt x="99060" y="108695"/>
                    <a:pt x="99060" y="97391"/>
                  </a:cubicBezTo>
                  <a:cubicBezTo>
                    <a:pt x="99060" y="93913"/>
                    <a:pt x="99060" y="91304"/>
                    <a:pt x="99060" y="88695"/>
                  </a:cubicBezTo>
                  <a:cubicBezTo>
                    <a:pt x="99060" y="86086"/>
                    <a:pt x="98255" y="83478"/>
                    <a:pt x="98255" y="81739"/>
                  </a:cubicBezTo>
                  <a:cubicBezTo>
                    <a:pt x="98255" y="81739"/>
                    <a:pt x="98255" y="81739"/>
                    <a:pt x="98255" y="81739"/>
                  </a:cubicBezTo>
                  <a:cubicBezTo>
                    <a:pt x="98255" y="80869"/>
                    <a:pt x="98255" y="80869"/>
                    <a:pt x="98255" y="80869"/>
                  </a:cubicBezTo>
                  <a:cubicBezTo>
                    <a:pt x="97449" y="80000"/>
                    <a:pt x="97449" y="79130"/>
                    <a:pt x="97449" y="78260"/>
                  </a:cubicBezTo>
                  <a:cubicBezTo>
                    <a:pt x="96644" y="73043"/>
                    <a:pt x="95033" y="67826"/>
                    <a:pt x="96644" y="60869"/>
                  </a:cubicBezTo>
                  <a:cubicBezTo>
                    <a:pt x="98255" y="55652"/>
                    <a:pt x="100671" y="49565"/>
                    <a:pt x="103892" y="44347"/>
                  </a:cubicBezTo>
                  <a:cubicBezTo>
                    <a:pt x="109530" y="33913"/>
                    <a:pt x="115167" y="23478"/>
                    <a:pt x="106308" y="11304"/>
                  </a:cubicBezTo>
                  <a:cubicBezTo>
                    <a:pt x="101476" y="9565"/>
                    <a:pt x="97449" y="8695"/>
                    <a:pt x="92617" y="8695"/>
                  </a:cubicBezTo>
                  <a:cubicBezTo>
                    <a:pt x="83758" y="8695"/>
                    <a:pt x="74899" y="12173"/>
                    <a:pt x="66845" y="15652"/>
                  </a:cubicBezTo>
                  <a:cubicBezTo>
                    <a:pt x="57986" y="19130"/>
                    <a:pt x="49127" y="22608"/>
                    <a:pt x="39463" y="22608"/>
                  </a:cubicBezTo>
                  <a:cubicBezTo>
                    <a:pt x="38657" y="22608"/>
                    <a:pt x="37852" y="22608"/>
                    <a:pt x="36241" y="22608"/>
                  </a:cubicBezTo>
                  <a:cubicBezTo>
                    <a:pt x="32214" y="21739"/>
                    <a:pt x="28187" y="20000"/>
                    <a:pt x="24161" y="19130"/>
                  </a:cubicBezTo>
                  <a:cubicBezTo>
                    <a:pt x="20134" y="16521"/>
                    <a:pt x="15302" y="14782"/>
                    <a:pt x="10469" y="14782"/>
                  </a:cubicBezTo>
                  <a:cubicBezTo>
                    <a:pt x="7248" y="14782"/>
                    <a:pt x="3221" y="16521"/>
                    <a:pt x="805" y="18260"/>
                  </a:cubicBezTo>
                  <a:cubicBezTo>
                    <a:pt x="0" y="17391"/>
                    <a:pt x="0" y="17391"/>
                    <a:pt x="0" y="17391"/>
                  </a:cubicBezTo>
                  <a:cubicBezTo>
                    <a:pt x="4026" y="13043"/>
                    <a:pt x="8859" y="11304"/>
                    <a:pt x="16107" y="11304"/>
                  </a:cubicBezTo>
                  <a:cubicBezTo>
                    <a:pt x="16107" y="11304"/>
                    <a:pt x="16107" y="11304"/>
                    <a:pt x="16107" y="11304"/>
                  </a:cubicBezTo>
                  <a:cubicBezTo>
                    <a:pt x="20939" y="11304"/>
                    <a:pt x="26577" y="12173"/>
                    <a:pt x="31409" y="13043"/>
                  </a:cubicBezTo>
                  <a:cubicBezTo>
                    <a:pt x="37046" y="13913"/>
                    <a:pt x="42684" y="14782"/>
                    <a:pt x="47516" y="14782"/>
                  </a:cubicBezTo>
                  <a:cubicBezTo>
                    <a:pt x="49127" y="13913"/>
                    <a:pt x="48322" y="11304"/>
                    <a:pt x="47516" y="8695"/>
                  </a:cubicBezTo>
                  <a:cubicBezTo>
                    <a:pt x="46711" y="6956"/>
                    <a:pt x="46711" y="6086"/>
                    <a:pt x="46711" y="4347"/>
                  </a:cubicBezTo>
                  <a:cubicBezTo>
                    <a:pt x="46711" y="4347"/>
                    <a:pt x="46711" y="4347"/>
                    <a:pt x="46711" y="4347"/>
                  </a:cubicBezTo>
                  <a:cubicBezTo>
                    <a:pt x="46711" y="3478"/>
                    <a:pt x="46711" y="3478"/>
                    <a:pt x="46711" y="3478"/>
                  </a:cubicBezTo>
                  <a:cubicBezTo>
                    <a:pt x="47516" y="3478"/>
                    <a:pt x="47516" y="2608"/>
                    <a:pt x="48322" y="2608"/>
                  </a:cubicBezTo>
                  <a:cubicBezTo>
                    <a:pt x="49932" y="869"/>
                    <a:pt x="50738" y="0"/>
                    <a:pt x="52348" y="0"/>
                  </a:cubicBezTo>
                  <a:close/>
                  <a:moveTo>
                    <a:pt x="53959" y="1739"/>
                  </a:moveTo>
                  <a:cubicBezTo>
                    <a:pt x="52348" y="869"/>
                    <a:pt x="50738" y="1739"/>
                    <a:pt x="49127" y="3478"/>
                  </a:cubicBezTo>
                  <a:cubicBezTo>
                    <a:pt x="48322" y="3478"/>
                    <a:pt x="48322" y="4347"/>
                    <a:pt x="47516" y="4347"/>
                  </a:cubicBezTo>
                  <a:cubicBezTo>
                    <a:pt x="47516" y="6086"/>
                    <a:pt x="48322" y="6956"/>
                    <a:pt x="48322" y="8695"/>
                  </a:cubicBezTo>
                  <a:cubicBezTo>
                    <a:pt x="48322" y="8695"/>
                    <a:pt x="48322" y="8695"/>
                    <a:pt x="48322" y="8695"/>
                  </a:cubicBezTo>
                  <a:cubicBezTo>
                    <a:pt x="48322" y="6956"/>
                    <a:pt x="48322" y="6086"/>
                    <a:pt x="49127" y="4347"/>
                  </a:cubicBezTo>
                  <a:cubicBezTo>
                    <a:pt x="49932" y="2608"/>
                    <a:pt x="52348" y="2608"/>
                    <a:pt x="53154" y="1739"/>
                  </a:cubicBezTo>
                  <a:cubicBezTo>
                    <a:pt x="53154" y="1739"/>
                    <a:pt x="53959" y="1739"/>
                    <a:pt x="53959" y="1739"/>
                  </a:cubicBezTo>
                  <a:close/>
                  <a:moveTo>
                    <a:pt x="62013" y="12173"/>
                  </a:moveTo>
                  <a:cubicBezTo>
                    <a:pt x="61208" y="11304"/>
                    <a:pt x="61208" y="11304"/>
                    <a:pt x="61208" y="11304"/>
                  </a:cubicBezTo>
                  <a:cubicBezTo>
                    <a:pt x="62818" y="9565"/>
                    <a:pt x="62818" y="6956"/>
                    <a:pt x="62013" y="5217"/>
                  </a:cubicBezTo>
                  <a:cubicBezTo>
                    <a:pt x="60402" y="2608"/>
                    <a:pt x="58791" y="869"/>
                    <a:pt x="57986" y="1739"/>
                  </a:cubicBezTo>
                  <a:cubicBezTo>
                    <a:pt x="58791" y="4347"/>
                    <a:pt x="61208" y="9565"/>
                    <a:pt x="58791" y="13043"/>
                  </a:cubicBezTo>
                  <a:cubicBezTo>
                    <a:pt x="57986" y="13913"/>
                    <a:pt x="56375" y="14782"/>
                    <a:pt x="53959" y="14782"/>
                  </a:cubicBezTo>
                  <a:cubicBezTo>
                    <a:pt x="53154" y="14782"/>
                    <a:pt x="53154" y="14782"/>
                    <a:pt x="53154" y="14782"/>
                  </a:cubicBezTo>
                  <a:cubicBezTo>
                    <a:pt x="53154" y="14782"/>
                    <a:pt x="53154" y="14782"/>
                    <a:pt x="53154" y="14782"/>
                  </a:cubicBezTo>
                  <a:cubicBezTo>
                    <a:pt x="52348" y="10434"/>
                    <a:pt x="53154" y="8695"/>
                    <a:pt x="54765" y="6956"/>
                  </a:cubicBezTo>
                  <a:cubicBezTo>
                    <a:pt x="54765" y="6956"/>
                    <a:pt x="54765" y="6086"/>
                    <a:pt x="55570" y="6086"/>
                  </a:cubicBezTo>
                  <a:cubicBezTo>
                    <a:pt x="55570" y="5217"/>
                    <a:pt x="54765" y="5217"/>
                    <a:pt x="54765" y="5217"/>
                  </a:cubicBezTo>
                  <a:cubicBezTo>
                    <a:pt x="53959" y="5217"/>
                    <a:pt x="53154" y="6086"/>
                    <a:pt x="52348" y="6956"/>
                  </a:cubicBezTo>
                  <a:cubicBezTo>
                    <a:pt x="51543" y="8695"/>
                    <a:pt x="50738" y="9565"/>
                    <a:pt x="49127" y="10434"/>
                  </a:cubicBezTo>
                  <a:cubicBezTo>
                    <a:pt x="49127" y="10434"/>
                    <a:pt x="49127" y="10434"/>
                    <a:pt x="49127" y="10434"/>
                  </a:cubicBezTo>
                  <a:cubicBezTo>
                    <a:pt x="49127" y="12173"/>
                    <a:pt x="49932" y="14782"/>
                    <a:pt x="48322" y="15652"/>
                  </a:cubicBezTo>
                  <a:cubicBezTo>
                    <a:pt x="48322" y="16521"/>
                    <a:pt x="48322" y="16521"/>
                    <a:pt x="48322" y="16521"/>
                  </a:cubicBezTo>
                  <a:cubicBezTo>
                    <a:pt x="48322" y="16521"/>
                    <a:pt x="48322" y="16521"/>
                    <a:pt x="48322" y="16521"/>
                  </a:cubicBezTo>
                  <a:cubicBezTo>
                    <a:pt x="42684" y="15652"/>
                    <a:pt x="37046" y="14782"/>
                    <a:pt x="31409" y="13913"/>
                  </a:cubicBezTo>
                  <a:cubicBezTo>
                    <a:pt x="25771" y="13043"/>
                    <a:pt x="20939" y="12173"/>
                    <a:pt x="16107" y="12173"/>
                  </a:cubicBezTo>
                  <a:cubicBezTo>
                    <a:pt x="16107" y="12173"/>
                    <a:pt x="16107" y="12173"/>
                    <a:pt x="16107" y="12173"/>
                  </a:cubicBezTo>
                  <a:cubicBezTo>
                    <a:pt x="12080" y="12173"/>
                    <a:pt x="8859" y="13043"/>
                    <a:pt x="5637" y="14782"/>
                  </a:cubicBezTo>
                  <a:cubicBezTo>
                    <a:pt x="7248" y="13913"/>
                    <a:pt x="8859" y="13913"/>
                    <a:pt x="10469" y="13913"/>
                  </a:cubicBezTo>
                  <a:cubicBezTo>
                    <a:pt x="14496" y="13913"/>
                    <a:pt x="19328" y="15652"/>
                    <a:pt x="23355" y="16521"/>
                  </a:cubicBezTo>
                  <a:cubicBezTo>
                    <a:pt x="24966" y="16521"/>
                    <a:pt x="24966" y="16521"/>
                    <a:pt x="24966" y="16521"/>
                  </a:cubicBezTo>
                  <a:cubicBezTo>
                    <a:pt x="27382" y="15652"/>
                    <a:pt x="29798" y="14782"/>
                    <a:pt x="32214" y="14782"/>
                  </a:cubicBezTo>
                  <a:cubicBezTo>
                    <a:pt x="32214" y="14782"/>
                    <a:pt x="32214" y="14782"/>
                    <a:pt x="32214" y="14782"/>
                  </a:cubicBezTo>
                  <a:cubicBezTo>
                    <a:pt x="36241" y="14782"/>
                    <a:pt x="39463" y="15652"/>
                    <a:pt x="43489" y="16521"/>
                  </a:cubicBezTo>
                  <a:cubicBezTo>
                    <a:pt x="44295" y="16521"/>
                    <a:pt x="45906" y="17391"/>
                    <a:pt x="46711" y="17391"/>
                  </a:cubicBezTo>
                  <a:cubicBezTo>
                    <a:pt x="48322" y="17391"/>
                    <a:pt x="48322" y="17391"/>
                    <a:pt x="48322" y="17391"/>
                  </a:cubicBezTo>
                  <a:cubicBezTo>
                    <a:pt x="47516" y="18260"/>
                    <a:pt x="47516" y="18260"/>
                    <a:pt x="47516" y="18260"/>
                  </a:cubicBezTo>
                  <a:cubicBezTo>
                    <a:pt x="45100" y="20000"/>
                    <a:pt x="42684" y="20869"/>
                    <a:pt x="40268" y="20869"/>
                  </a:cubicBezTo>
                  <a:cubicBezTo>
                    <a:pt x="37852" y="20869"/>
                    <a:pt x="34630" y="20000"/>
                    <a:pt x="32214" y="19130"/>
                  </a:cubicBezTo>
                  <a:cubicBezTo>
                    <a:pt x="29798" y="18260"/>
                    <a:pt x="27382" y="17391"/>
                    <a:pt x="24966" y="17391"/>
                  </a:cubicBezTo>
                  <a:cubicBezTo>
                    <a:pt x="24161" y="17391"/>
                    <a:pt x="24161" y="17391"/>
                    <a:pt x="24161" y="17391"/>
                  </a:cubicBezTo>
                  <a:cubicBezTo>
                    <a:pt x="24161" y="17391"/>
                    <a:pt x="24966" y="17391"/>
                    <a:pt x="24966" y="17391"/>
                  </a:cubicBezTo>
                  <a:cubicBezTo>
                    <a:pt x="28993" y="19130"/>
                    <a:pt x="33020" y="20869"/>
                    <a:pt x="37046" y="20869"/>
                  </a:cubicBezTo>
                  <a:cubicBezTo>
                    <a:pt x="37852" y="20869"/>
                    <a:pt x="38657" y="20869"/>
                    <a:pt x="39463" y="20869"/>
                  </a:cubicBezTo>
                  <a:cubicBezTo>
                    <a:pt x="49127" y="20869"/>
                    <a:pt x="57986" y="17391"/>
                    <a:pt x="66040" y="13913"/>
                  </a:cubicBezTo>
                  <a:cubicBezTo>
                    <a:pt x="67651" y="13913"/>
                    <a:pt x="69261" y="13043"/>
                    <a:pt x="70872" y="12173"/>
                  </a:cubicBezTo>
                  <a:cubicBezTo>
                    <a:pt x="70872" y="12173"/>
                    <a:pt x="70872" y="12173"/>
                    <a:pt x="70872" y="12173"/>
                  </a:cubicBezTo>
                  <a:cubicBezTo>
                    <a:pt x="70067" y="11304"/>
                    <a:pt x="70067" y="10434"/>
                    <a:pt x="70067" y="10434"/>
                  </a:cubicBezTo>
                  <a:cubicBezTo>
                    <a:pt x="70872" y="8695"/>
                    <a:pt x="73288" y="7826"/>
                    <a:pt x="75704" y="6086"/>
                  </a:cubicBezTo>
                  <a:cubicBezTo>
                    <a:pt x="78120" y="6086"/>
                    <a:pt x="79731" y="5217"/>
                    <a:pt x="80536" y="4347"/>
                  </a:cubicBezTo>
                  <a:cubicBezTo>
                    <a:pt x="81342" y="3478"/>
                    <a:pt x="81342" y="3478"/>
                    <a:pt x="81342" y="3478"/>
                  </a:cubicBezTo>
                  <a:cubicBezTo>
                    <a:pt x="74093" y="5217"/>
                    <a:pt x="67651" y="7826"/>
                    <a:pt x="62013" y="12173"/>
                  </a:cubicBezTo>
                  <a:close/>
                  <a:moveTo>
                    <a:pt x="101476" y="85217"/>
                  </a:moveTo>
                  <a:cubicBezTo>
                    <a:pt x="101476" y="85217"/>
                    <a:pt x="100671" y="85217"/>
                    <a:pt x="100671" y="85217"/>
                  </a:cubicBezTo>
                  <a:cubicBezTo>
                    <a:pt x="99865" y="85217"/>
                    <a:pt x="99865" y="85217"/>
                    <a:pt x="99865" y="85217"/>
                  </a:cubicBezTo>
                  <a:cubicBezTo>
                    <a:pt x="99865" y="84347"/>
                    <a:pt x="99865" y="84347"/>
                    <a:pt x="99865" y="84347"/>
                  </a:cubicBezTo>
                  <a:cubicBezTo>
                    <a:pt x="99060" y="73913"/>
                    <a:pt x="103892" y="64347"/>
                    <a:pt x="108724" y="55652"/>
                  </a:cubicBezTo>
                  <a:cubicBezTo>
                    <a:pt x="113557" y="46956"/>
                    <a:pt x="118389" y="39130"/>
                    <a:pt x="117583" y="29565"/>
                  </a:cubicBezTo>
                  <a:cubicBezTo>
                    <a:pt x="115973" y="13043"/>
                    <a:pt x="104697" y="3478"/>
                    <a:pt x="88590" y="3478"/>
                  </a:cubicBezTo>
                  <a:cubicBezTo>
                    <a:pt x="86174" y="3478"/>
                    <a:pt x="83758" y="3478"/>
                    <a:pt x="81342" y="3478"/>
                  </a:cubicBezTo>
                  <a:cubicBezTo>
                    <a:pt x="82147" y="4347"/>
                    <a:pt x="82147" y="4347"/>
                    <a:pt x="82147" y="4347"/>
                  </a:cubicBezTo>
                  <a:cubicBezTo>
                    <a:pt x="82147" y="5217"/>
                    <a:pt x="82147" y="5217"/>
                    <a:pt x="82147" y="6086"/>
                  </a:cubicBezTo>
                  <a:cubicBezTo>
                    <a:pt x="81342" y="7826"/>
                    <a:pt x="79731" y="8695"/>
                    <a:pt x="77315" y="9565"/>
                  </a:cubicBezTo>
                  <a:cubicBezTo>
                    <a:pt x="74899" y="9565"/>
                    <a:pt x="72483" y="10434"/>
                    <a:pt x="71677" y="12173"/>
                  </a:cubicBezTo>
                  <a:cubicBezTo>
                    <a:pt x="78120" y="9565"/>
                    <a:pt x="85369" y="6956"/>
                    <a:pt x="92617" y="6956"/>
                  </a:cubicBezTo>
                  <a:cubicBezTo>
                    <a:pt x="97449" y="6956"/>
                    <a:pt x="102281" y="7826"/>
                    <a:pt x="106308" y="10434"/>
                  </a:cubicBezTo>
                  <a:cubicBezTo>
                    <a:pt x="107114" y="10434"/>
                    <a:pt x="107114" y="10434"/>
                    <a:pt x="107114" y="10434"/>
                  </a:cubicBezTo>
                  <a:cubicBezTo>
                    <a:pt x="107114" y="10434"/>
                    <a:pt x="107114" y="10434"/>
                    <a:pt x="107114" y="10434"/>
                  </a:cubicBezTo>
                  <a:cubicBezTo>
                    <a:pt x="116778" y="23478"/>
                    <a:pt x="110335" y="34782"/>
                    <a:pt x="104697" y="45217"/>
                  </a:cubicBezTo>
                  <a:cubicBezTo>
                    <a:pt x="101476" y="50434"/>
                    <a:pt x="99060" y="55652"/>
                    <a:pt x="98255" y="61739"/>
                  </a:cubicBezTo>
                  <a:cubicBezTo>
                    <a:pt x="96644" y="66086"/>
                    <a:pt x="97449" y="69565"/>
                    <a:pt x="97449" y="73043"/>
                  </a:cubicBezTo>
                  <a:cubicBezTo>
                    <a:pt x="98255" y="62608"/>
                    <a:pt x="101476" y="54782"/>
                    <a:pt x="105503" y="47826"/>
                  </a:cubicBezTo>
                  <a:cubicBezTo>
                    <a:pt x="108724" y="40869"/>
                    <a:pt x="111946" y="33913"/>
                    <a:pt x="112751" y="24347"/>
                  </a:cubicBezTo>
                  <a:cubicBezTo>
                    <a:pt x="111946" y="23478"/>
                    <a:pt x="111140" y="21739"/>
                    <a:pt x="111946" y="20869"/>
                  </a:cubicBezTo>
                  <a:cubicBezTo>
                    <a:pt x="111946" y="20869"/>
                    <a:pt x="111946" y="20869"/>
                    <a:pt x="112751" y="20869"/>
                  </a:cubicBezTo>
                  <a:cubicBezTo>
                    <a:pt x="112751" y="20869"/>
                    <a:pt x="112751" y="20869"/>
                    <a:pt x="112751" y="20869"/>
                  </a:cubicBezTo>
                  <a:cubicBezTo>
                    <a:pt x="113557" y="20869"/>
                    <a:pt x="114362" y="20869"/>
                    <a:pt x="115167" y="22608"/>
                  </a:cubicBezTo>
                  <a:cubicBezTo>
                    <a:pt x="115167" y="22608"/>
                    <a:pt x="115167" y="22608"/>
                    <a:pt x="115167" y="22608"/>
                  </a:cubicBezTo>
                  <a:cubicBezTo>
                    <a:pt x="116778" y="37391"/>
                    <a:pt x="111946" y="47826"/>
                    <a:pt x="107114" y="57391"/>
                  </a:cubicBezTo>
                  <a:cubicBezTo>
                    <a:pt x="103892" y="63478"/>
                    <a:pt x="100671" y="70434"/>
                    <a:pt x="99060" y="77391"/>
                  </a:cubicBezTo>
                  <a:cubicBezTo>
                    <a:pt x="99060" y="78260"/>
                    <a:pt x="99060" y="78260"/>
                    <a:pt x="99060" y="78260"/>
                  </a:cubicBezTo>
                  <a:cubicBezTo>
                    <a:pt x="99060" y="81739"/>
                    <a:pt x="99865" y="84347"/>
                    <a:pt x="99865" y="88695"/>
                  </a:cubicBezTo>
                  <a:cubicBezTo>
                    <a:pt x="100671" y="91304"/>
                    <a:pt x="100671" y="93913"/>
                    <a:pt x="100671" y="97391"/>
                  </a:cubicBezTo>
                  <a:cubicBezTo>
                    <a:pt x="100671" y="107826"/>
                    <a:pt x="100671" y="117391"/>
                    <a:pt x="108724" y="119130"/>
                  </a:cubicBezTo>
                  <a:cubicBezTo>
                    <a:pt x="103892" y="115652"/>
                    <a:pt x="103892" y="107826"/>
                    <a:pt x="103892" y="100000"/>
                  </a:cubicBezTo>
                  <a:cubicBezTo>
                    <a:pt x="103892" y="97391"/>
                    <a:pt x="103892" y="97391"/>
                    <a:pt x="103892" y="97391"/>
                  </a:cubicBezTo>
                  <a:cubicBezTo>
                    <a:pt x="104697" y="97391"/>
                    <a:pt x="104697" y="97391"/>
                    <a:pt x="104697" y="97391"/>
                  </a:cubicBezTo>
                  <a:cubicBezTo>
                    <a:pt x="107114" y="100000"/>
                    <a:pt x="110335" y="100869"/>
                    <a:pt x="113557" y="100869"/>
                  </a:cubicBezTo>
                  <a:cubicBezTo>
                    <a:pt x="115167" y="100869"/>
                    <a:pt x="116778" y="100000"/>
                    <a:pt x="118389" y="99130"/>
                  </a:cubicBezTo>
                  <a:cubicBezTo>
                    <a:pt x="118389" y="97391"/>
                    <a:pt x="118389" y="94782"/>
                    <a:pt x="118389" y="92173"/>
                  </a:cubicBezTo>
                  <a:cubicBezTo>
                    <a:pt x="118389" y="89565"/>
                    <a:pt x="118389" y="86956"/>
                    <a:pt x="118389" y="85217"/>
                  </a:cubicBezTo>
                  <a:cubicBezTo>
                    <a:pt x="118389" y="85217"/>
                    <a:pt x="118389" y="85217"/>
                    <a:pt x="118389" y="85217"/>
                  </a:cubicBezTo>
                  <a:cubicBezTo>
                    <a:pt x="117583" y="86086"/>
                    <a:pt x="116778" y="86086"/>
                    <a:pt x="115973" y="86086"/>
                  </a:cubicBezTo>
                  <a:cubicBezTo>
                    <a:pt x="115167" y="86086"/>
                    <a:pt x="114362" y="86086"/>
                    <a:pt x="113557" y="86086"/>
                  </a:cubicBezTo>
                  <a:cubicBezTo>
                    <a:pt x="111140" y="85217"/>
                    <a:pt x="109530" y="84347"/>
                    <a:pt x="107919" y="85217"/>
                  </a:cubicBezTo>
                  <a:cubicBezTo>
                    <a:pt x="105503" y="86086"/>
                    <a:pt x="105503" y="86086"/>
                    <a:pt x="105503" y="86086"/>
                  </a:cubicBezTo>
                  <a:cubicBezTo>
                    <a:pt x="107114" y="84347"/>
                    <a:pt x="107114" y="84347"/>
                    <a:pt x="107114" y="84347"/>
                  </a:cubicBezTo>
                  <a:cubicBezTo>
                    <a:pt x="110335" y="80869"/>
                    <a:pt x="114362" y="80869"/>
                    <a:pt x="118389" y="84347"/>
                  </a:cubicBezTo>
                  <a:cubicBezTo>
                    <a:pt x="118389" y="84347"/>
                    <a:pt x="118389" y="84347"/>
                    <a:pt x="118389" y="84347"/>
                  </a:cubicBezTo>
                  <a:cubicBezTo>
                    <a:pt x="118389" y="83478"/>
                    <a:pt x="117583" y="82608"/>
                    <a:pt x="117583" y="81739"/>
                  </a:cubicBezTo>
                  <a:cubicBezTo>
                    <a:pt x="116778" y="80869"/>
                    <a:pt x="115167" y="80869"/>
                    <a:pt x="114362" y="80869"/>
                  </a:cubicBezTo>
                  <a:cubicBezTo>
                    <a:pt x="111946" y="80869"/>
                    <a:pt x="109530" y="81739"/>
                    <a:pt x="107114" y="83478"/>
                  </a:cubicBezTo>
                  <a:cubicBezTo>
                    <a:pt x="104697" y="84347"/>
                    <a:pt x="103087" y="85217"/>
                    <a:pt x="101476" y="85217"/>
                  </a:cubicBezTo>
                  <a:close/>
                  <a:moveTo>
                    <a:pt x="70872" y="10434"/>
                  </a:moveTo>
                  <a:cubicBezTo>
                    <a:pt x="72483" y="9565"/>
                    <a:pt x="74899" y="8695"/>
                    <a:pt x="76510" y="7826"/>
                  </a:cubicBezTo>
                  <a:cubicBezTo>
                    <a:pt x="78926" y="6956"/>
                    <a:pt x="80536" y="6956"/>
                    <a:pt x="81342" y="6086"/>
                  </a:cubicBezTo>
                  <a:cubicBezTo>
                    <a:pt x="81342" y="6086"/>
                    <a:pt x="81342" y="5217"/>
                    <a:pt x="81342" y="5217"/>
                  </a:cubicBezTo>
                  <a:cubicBezTo>
                    <a:pt x="79731" y="6086"/>
                    <a:pt x="78120" y="6956"/>
                    <a:pt x="76510" y="7826"/>
                  </a:cubicBezTo>
                  <a:cubicBezTo>
                    <a:pt x="74093" y="8695"/>
                    <a:pt x="71677" y="9565"/>
                    <a:pt x="70872" y="10434"/>
                  </a:cubicBezTo>
                  <a:close/>
                  <a:moveTo>
                    <a:pt x="45100" y="18260"/>
                  </a:moveTo>
                  <a:cubicBezTo>
                    <a:pt x="44295" y="18260"/>
                    <a:pt x="43489" y="18260"/>
                    <a:pt x="42684" y="17391"/>
                  </a:cubicBezTo>
                  <a:cubicBezTo>
                    <a:pt x="39463" y="16521"/>
                    <a:pt x="36241" y="16521"/>
                    <a:pt x="32214" y="16521"/>
                  </a:cubicBezTo>
                  <a:cubicBezTo>
                    <a:pt x="31409" y="16521"/>
                    <a:pt x="29798" y="16521"/>
                    <a:pt x="28187" y="16521"/>
                  </a:cubicBezTo>
                  <a:cubicBezTo>
                    <a:pt x="29798" y="17391"/>
                    <a:pt x="30604" y="17391"/>
                    <a:pt x="32214" y="17391"/>
                  </a:cubicBezTo>
                  <a:cubicBezTo>
                    <a:pt x="35436" y="18260"/>
                    <a:pt x="37852" y="19130"/>
                    <a:pt x="40268" y="19130"/>
                  </a:cubicBezTo>
                  <a:cubicBezTo>
                    <a:pt x="41879" y="19130"/>
                    <a:pt x="43489" y="19130"/>
                    <a:pt x="45100" y="18260"/>
                  </a:cubicBezTo>
                  <a:close/>
                  <a:moveTo>
                    <a:pt x="113557" y="23478"/>
                  </a:moveTo>
                  <a:cubicBezTo>
                    <a:pt x="113557" y="22608"/>
                    <a:pt x="113557" y="22608"/>
                    <a:pt x="112751" y="21739"/>
                  </a:cubicBezTo>
                  <a:cubicBezTo>
                    <a:pt x="113557" y="22608"/>
                    <a:pt x="113557" y="23478"/>
                    <a:pt x="113557" y="23478"/>
                  </a:cubicBezTo>
                  <a:cubicBezTo>
                    <a:pt x="113557" y="24347"/>
                    <a:pt x="113557" y="24347"/>
                    <a:pt x="113557" y="24347"/>
                  </a:cubicBezTo>
                  <a:cubicBezTo>
                    <a:pt x="113557" y="24347"/>
                    <a:pt x="113557" y="24347"/>
                    <a:pt x="113557" y="24347"/>
                  </a:cubicBezTo>
                  <a:cubicBezTo>
                    <a:pt x="113557" y="34782"/>
                    <a:pt x="109530" y="41739"/>
                    <a:pt x="106308" y="48695"/>
                  </a:cubicBezTo>
                  <a:cubicBezTo>
                    <a:pt x="103087" y="55652"/>
                    <a:pt x="99060" y="62608"/>
                    <a:pt x="99060" y="73043"/>
                  </a:cubicBezTo>
                  <a:cubicBezTo>
                    <a:pt x="100671" y="66956"/>
                    <a:pt x="103087" y="61739"/>
                    <a:pt x="105503" y="57391"/>
                  </a:cubicBezTo>
                  <a:cubicBezTo>
                    <a:pt x="111140" y="46956"/>
                    <a:pt x="115973" y="37391"/>
                    <a:pt x="113557" y="23478"/>
                  </a:cubicBezTo>
                  <a:close/>
                  <a:moveTo>
                    <a:pt x="116778" y="85217"/>
                  </a:moveTo>
                  <a:cubicBezTo>
                    <a:pt x="114362" y="82608"/>
                    <a:pt x="111946" y="82608"/>
                    <a:pt x="109530" y="83478"/>
                  </a:cubicBezTo>
                  <a:cubicBezTo>
                    <a:pt x="111140" y="83478"/>
                    <a:pt x="112751" y="84347"/>
                    <a:pt x="113557" y="84347"/>
                  </a:cubicBezTo>
                  <a:cubicBezTo>
                    <a:pt x="115167" y="85217"/>
                    <a:pt x="115973" y="85217"/>
                    <a:pt x="116778" y="85217"/>
                  </a:cubicBezTo>
                  <a:close/>
                  <a:moveTo>
                    <a:pt x="106308" y="86956"/>
                  </a:moveTo>
                  <a:cubicBezTo>
                    <a:pt x="114362" y="86956"/>
                    <a:pt x="114362" y="86956"/>
                    <a:pt x="114362" y="86956"/>
                  </a:cubicBezTo>
                  <a:cubicBezTo>
                    <a:pt x="115167" y="86956"/>
                    <a:pt x="115167" y="86956"/>
                    <a:pt x="115167" y="86956"/>
                  </a:cubicBezTo>
                  <a:cubicBezTo>
                    <a:pt x="117583" y="88695"/>
                    <a:pt x="117583" y="93913"/>
                    <a:pt x="117583" y="98260"/>
                  </a:cubicBezTo>
                  <a:cubicBezTo>
                    <a:pt x="117583" y="99130"/>
                    <a:pt x="117583" y="99130"/>
                    <a:pt x="117583" y="99130"/>
                  </a:cubicBezTo>
                  <a:cubicBezTo>
                    <a:pt x="116778" y="99130"/>
                    <a:pt x="116778" y="99130"/>
                    <a:pt x="116778" y="99130"/>
                  </a:cubicBezTo>
                  <a:cubicBezTo>
                    <a:pt x="111140" y="100000"/>
                    <a:pt x="106308" y="97391"/>
                    <a:pt x="104697" y="93913"/>
                  </a:cubicBezTo>
                  <a:cubicBezTo>
                    <a:pt x="103892" y="91304"/>
                    <a:pt x="103892" y="88695"/>
                    <a:pt x="106308" y="86956"/>
                  </a:cubicBezTo>
                  <a:close/>
                  <a:moveTo>
                    <a:pt x="114362" y="87826"/>
                  </a:moveTo>
                  <a:cubicBezTo>
                    <a:pt x="107114" y="87826"/>
                    <a:pt x="107114" y="87826"/>
                    <a:pt x="107114" y="87826"/>
                  </a:cubicBezTo>
                  <a:cubicBezTo>
                    <a:pt x="105503" y="89565"/>
                    <a:pt x="104697" y="91304"/>
                    <a:pt x="105503" y="93043"/>
                  </a:cubicBezTo>
                  <a:cubicBezTo>
                    <a:pt x="107114" y="96521"/>
                    <a:pt x="111140" y="98260"/>
                    <a:pt x="115973" y="97391"/>
                  </a:cubicBezTo>
                  <a:cubicBezTo>
                    <a:pt x="116778" y="92173"/>
                    <a:pt x="115973" y="89565"/>
                    <a:pt x="114362" y="87826"/>
                  </a:cubicBezTo>
                  <a:close/>
                </a:path>
              </a:pathLst>
            </a:custGeom>
            <a:solidFill>
              <a:srgbClr val="4D290A"/>
            </a:solidFill>
            <a:ln>
              <a:noFill/>
            </a:ln>
          </p:spPr>
          <p:txBody>
            <a:bodyPr anchorCtr="0" anchor="t" bIns="45700" lIns="91425" rIns="91425" tIns="45700">
              <a:noAutofit/>
            </a:bodyPr>
            <a:lstStyle/>
            <a:p>
              <a:pPr indent="0" lvl="0" marL="0" marR="0" rtl="0" algn="l">
                <a:spcBef>
                  <a:spcPts val="0"/>
                </a:spcBef>
                <a:buNone/>
              </a:pPr>
              <a:r>
                <a:t/>
              </a:r>
              <a:endParaRPr sz="1800">
                <a:solidFill>
                  <a:schemeClr val="dk1"/>
                </a:solidFill>
                <a:latin typeface="Quattrocento Sans"/>
                <a:ea typeface="Quattrocento Sans"/>
                <a:cs typeface="Quattrocento Sans"/>
                <a:sym typeface="Quattrocento Sans"/>
              </a:endParaRPr>
            </a:p>
          </p:txBody>
        </p:sp>
        <p:sp>
          <p:nvSpPr>
            <p:cNvPr id="97" name="Shape 97"/>
            <p:cNvSpPr/>
            <p:nvPr/>
          </p:nvSpPr>
          <p:spPr>
            <a:xfrm>
              <a:off x="4205287" y="5753100"/>
              <a:ext cx="303300" cy="344400"/>
            </a:xfrm>
            <a:custGeom>
              <a:pathLst>
                <a:path extrusionOk="0" h="120000" w="120000">
                  <a:moveTo>
                    <a:pt x="41777" y="104313"/>
                  </a:moveTo>
                  <a:cubicBezTo>
                    <a:pt x="55111" y="104313"/>
                    <a:pt x="67555" y="93333"/>
                    <a:pt x="80888" y="89411"/>
                  </a:cubicBezTo>
                  <a:cubicBezTo>
                    <a:pt x="72888" y="94117"/>
                    <a:pt x="56000" y="105098"/>
                    <a:pt x="41777" y="108235"/>
                  </a:cubicBezTo>
                  <a:cubicBezTo>
                    <a:pt x="24888" y="112156"/>
                    <a:pt x="0" y="112941"/>
                    <a:pt x="0" y="97254"/>
                  </a:cubicBezTo>
                  <a:cubicBezTo>
                    <a:pt x="5333" y="96470"/>
                    <a:pt x="888" y="103529"/>
                    <a:pt x="3555" y="104313"/>
                  </a:cubicBezTo>
                  <a:cubicBezTo>
                    <a:pt x="33777" y="116078"/>
                    <a:pt x="57777" y="88627"/>
                    <a:pt x="86222" y="85490"/>
                  </a:cubicBezTo>
                  <a:cubicBezTo>
                    <a:pt x="87111" y="81568"/>
                    <a:pt x="88888" y="78431"/>
                    <a:pt x="88888" y="73725"/>
                  </a:cubicBezTo>
                  <a:cubicBezTo>
                    <a:pt x="96888" y="66666"/>
                    <a:pt x="116444" y="36078"/>
                    <a:pt x="111111" y="17254"/>
                  </a:cubicBezTo>
                  <a:cubicBezTo>
                    <a:pt x="109333" y="9411"/>
                    <a:pt x="96888" y="0"/>
                    <a:pt x="89777" y="11764"/>
                  </a:cubicBezTo>
                  <a:cubicBezTo>
                    <a:pt x="86222" y="7058"/>
                    <a:pt x="95111" y="3137"/>
                    <a:pt x="101333" y="3921"/>
                  </a:cubicBezTo>
                  <a:cubicBezTo>
                    <a:pt x="111111" y="4705"/>
                    <a:pt x="116444" y="14117"/>
                    <a:pt x="117333" y="23529"/>
                  </a:cubicBezTo>
                  <a:cubicBezTo>
                    <a:pt x="120000" y="43921"/>
                    <a:pt x="98666" y="70588"/>
                    <a:pt x="95111" y="83137"/>
                  </a:cubicBezTo>
                  <a:cubicBezTo>
                    <a:pt x="118222" y="82352"/>
                    <a:pt x="112000" y="120000"/>
                    <a:pt x="88888" y="107450"/>
                  </a:cubicBezTo>
                  <a:cubicBezTo>
                    <a:pt x="86222" y="101960"/>
                    <a:pt x="87111" y="94117"/>
                    <a:pt x="84444" y="88627"/>
                  </a:cubicBezTo>
                  <a:cubicBezTo>
                    <a:pt x="69333" y="88627"/>
                    <a:pt x="56000" y="99607"/>
                    <a:pt x="41777" y="104313"/>
                  </a:cubicBezTo>
                  <a:close/>
                  <a:moveTo>
                    <a:pt x="90666" y="83921"/>
                  </a:moveTo>
                  <a:cubicBezTo>
                    <a:pt x="99555" y="65882"/>
                    <a:pt x="115555" y="49411"/>
                    <a:pt x="113777" y="28235"/>
                  </a:cubicBezTo>
                  <a:cubicBezTo>
                    <a:pt x="112000" y="50980"/>
                    <a:pt x="93333" y="65098"/>
                    <a:pt x="90666" y="83921"/>
                  </a:cubicBezTo>
                  <a:close/>
                  <a:moveTo>
                    <a:pt x="101333" y="86274"/>
                  </a:moveTo>
                  <a:cubicBezTo>
                    <a:pt x="104000" y="92549"/>
                    <a:pt x="107555" y="94901"/>
                    <a:pt x="104888" y="100392"/>
                  </a:cubicBezTo>
                  <a:cubicBezTo>
                    <a:pt x="113777" y="98039"/>
                    <a:pt x="105777" y="87843"/>
                    <a:pt x="101333" y="86274"/>
                  </a:cubicBezTo>
                  <a:close/>
                  <a:moveTo>
                    <a:pt x="92444" y="86274"/>
                  </a:moveTo>
                  <a:cubicBezTo>
                    <a:pt x="88888" y="89411"/>
                    <a:pt x="88888" y="98039"/>
                    <a:pt x="90666" y="102745"/>
                  </a:cubicBezTo>
                  <a:cubicBezTo>
                    <a:pt x="96000" y="103529"/>
                    <a:pt x="97777" y="105882"/>
                    <a:pt x="102222" y="104313"/>
                  </a:cubicBezTo>
                  <a:cubicBezTo>
                    <a:pt x="106666" y="94901"/>
                    <a:pt x="101333" y="87058"/>
                    <a:pt x="92444" y="86274"/>
                  </a:cubicBezTo>
                  <a:close/>
                </a:path>
              </a:pathLst>
            </a:custGeom>
            <a:solidFill>
              <a:srgbClr val="4D290A"/>
            </a:solidFill>
            <a:ln>
              <a:noFill/>
            </a:ln>
          </p:spPr>
          <p:txBody>
            <a:bodyPr anchorCtr="0" anchor="t" bIns="45700" lIns="91425" rIns="91425" tIns="45700">
              <a:noAutofit/>
            </a:bodyPr>
            <a:lstStyle/>
            <a:p>
              <a:pPr indent="0" lvl="0" marL="0" marR="0" rtl="0" algn="l">
                <a:spcBef>
                  <a:spcPts val="0"/>
                </a:spcBef>
                <a:buNone/>
              </a:pPr>
              <a:r>
                <a:t/>
              </a:r>
              <a:endParaRPr sz="1800">
                <a:solidFill>
                  <a:schemeClr val="dk1"/>
                </a:solidFill>
                <a:latin typeface="Quattrocento Sans"/>
                <a:ea typeface="Quattrocento Sans"/>
                <a:cs typeface="Quattrocento Sans"/>
                <a:sym typeface="Quattrocento Sans"/>
              </a:endParaRPr>
            </a:p>
          </p:txBody>
        </p:sp>
        <p:sp>
          <p:nvSpPr>
            <p:cNvPr id="98" name="Shape 98"/>
            <p:cNvSpPr/>
            <p:nvPr/>
          </p:nvSpPr>
          <p:spPr>
            <a:xfrm>
              <a:off x="4202112" y="5762625"/>
              <a:ext cx="306300" cy="311100"/>
            </a:xfrm>
            <a:custGeom>
              <a:pathLst>
                <a:path extrusionOk="0" h="120000" w="120000">
                  <a:moveTo>
                    <a:pt x="22941" y="120000"/>
                  </a:moveTo>
                  <a:cubicBezTo>
                    <a:pt x="14117" y="120000"/>
                    <a:pt x="7941" y="118260"/>
                    <a:pt x="4411" y="113913"/>
                  </a:cubicBezTo>
                  <a:cubicBezTo>
                    <a:pt x="1764" y="112173"/>
                    <a:pt x="0" y="108695"/>
                    <a:pt x="0" y="104347"/>
                  </a:cubicBezTo>
                  <a:cubicBezTo>
                    <a:pt x="0" y="104347"/>
                    <a:pt x="0" y="104347"/>
                    <a:pt x="0" y="104347"/>
                  </a:cubicBezTo>
                  <a:cubicBezTo>
                    <a:pt x="882" y="103478"/>
                    <a:pt x="882" y="103478"/>
                    <a:pt x="882" y="103478"/>
                  </a:cubicBezTo>
                  <a:cubicBezTo>
                    <a:pt x="1764" y="103478"/>
                    <a:pt x="2647" y="103478"/>
                    <a:pt x="3529" y="104347"/>
                  </a:cubicBezTo>
                  <a:cubicBezTo>
                    <a:pt x="4411" y="105217"/>
                    <a:pt x="4411" y="106956"/>
                    <a:pt x="4411" y="107826"/>
                  </a:cubicBezTo>
                  <a:cubicBezTo>
                    <a:pt x="4411" y="109565"/>
                    <a:pt x="4411" y="111304"/>
                    <a:pt x="5294" y="111304"/>
                  </a:cubicBezTo>
                  <a:cubicBezTo>
                    <a:pt x="9705" y="113913"/>
                    <a:pt x="15000" y="114782"/>
                    <a:pt x="20294" y="114782"/>
                  </a:cubicBezTo>
                  <a:cubicBezTo>
                    <a:pt x="32647" y="114782"/>
                    <a:pt x="43235" y="108695"/>
                    <a:pt x="55588" y="102608"/>
                  </a:cubicBezTo>
                  <a:cubicBezTo>
                    <a:pt x="65294" y="97391"/>
                    <a:pt x="75000" y="92173"/>
                    <a:pt x="85588" y="90434"/>
                  </a:cubicBezTo>
                  <a:cubicBezTo>
                    <a:pt x="85588" y="90434"/>
                    <a:pt x="85588" y="90434"/>
                    <a:pt x="85588" y="90434"/>
                  </a:cubicBezTo>
                  <a:cubicBezTo>
                    <a:pt x="87352" y="86956"/>
                    <a:pt x="88235" y="83478"/>
                    <a:pt x="88235" y="78260"/>
                  </a:cubicBezTo>
                  <a:cubicBezTo>
                    <a:pt x="88235" y="78260"/>
                    <a:pt x="88235" y="78260"/>
                    <a:pt x="88235" y="78260"/>
                  </a:cubicBezTo>
                  <a:cubicBezTo>
                    <a:pt x="88235" y="78260"/>
                    <a:pt x="88235" y="78260"/>
                    <a:pt x="88235" y="78260"/>
                  </a:cubicBezTo>
                  <a:cubicBezTo>
                    <a:pt x="96176" y="70434"/>
                    <a:pt x="116470" y="36521"/>
                    <a:pt x="110294" y="15652"/>
                  </a:cubicBezTo>
                  <a:cubicBezTo>
                    <a:pt x="109411" y="10434"/>
                    <a:pt x="103235" y="3478"/>
                    <a:pt x="97941" y="3478"/>
                  </a:cubicBezTo>
                  <a:cubicBezTo>
                    <a:pt x="95294" y="3478"/>
                    <a:pt x="92647" y="6086"/>
                    <a:pt x="90882" y="9565"/>
                  </a:cubicBezTo>
                  <a:cubicBezTo>
                    <a:pt x="90000" y="10434"/>
                    <a:pt x="90000" y="10434"/>
                    <a:pt x="90000" y="10434"/>
                  </a:cubicBezTo>
                  <a:cubicBezTo>
                    <a:pt x="89117" y="9565"/>
                    <a:pt x="89117" y="9565"/>
                    <a:pt x="89117" y="9565"/>
                  </a:cubicBezTo>
                  <a:cubicBezTo>
                    <a:pt x="88235" y="7826"/>
                    <a:pt x="88235" y="6956"/>
                    <a:pt x="89117" y="5217"/>
                  </a:cubicBezTo>
                  <a:cubicBezTo>
                    <a:pt x="90882" y="1739"/>
                    <a:pt x="96176" y="0"/>
                    <a:pt x="100588" y="0"/>
                  </a:cubicBezTo>
                  <a:cubicBezTo>
                    <a:pt x="100588" y="0"/>
                    <a:pt x="100588" y="0"/>
                    <a:pt x="101470" y="0"/>
                  </a:cubicBezTo>
                  <a:cubicBezTo>
                    <a:pt x="112058" y="869"/>
                    <a:pt x="117352" y="12173"/>
                    <a:pt x="118235" y="22608"/>
                  </a:cubicBezTo>
                  <a:cubicBezTo>
                    <a:pt x="120000" y="38260"/>
                    <a:pt x="110294" y="57391"/>
                    <a:pt x="103235" y="72173"/>
                  </a:cubicBezTo>
                  <a:cubicBezTo>
                    <a:pt x="99705" y="78260"/>
                    <a:pt x="97058" y="83478"/>
                    <a:pt x="96176" y="87826"/>
                  </a:cubicBezTo>
                  <a:cubicBezTo>
                    <a:pt x="105882" y="87826"/>
                    <a:pt x="110294" y="95652"/>
                    <a:pt x="110294" y="103478"/>
                  </a:cubicBezTo>
                  <a:cubicBezTo>
                    <a:pt x="110294" y="111304"/>
                    <a:pt x="105882" y="119130"/>
                    <a:pt x="97941" y="119130"/>
                  </a:cubicBezTo>
                  <a:cubicBezTo>
                    <a:pt x="94411" y="119130"/>
                    <a:pt x="91764" y="118260"/>
                    <a:pt x="88235" y="116521"/>
                  </a:cubicBezTo>
                  <a:cubicBezTo>
                    <a:pt x="88235" y="115652"/>
                    <a:pt x="88235" y="115652"/>
                    <a:pt x="88235" y="115652"/>
                  </a:cubicBezTo>
                  <a:cubicBezTo>
                    <a:pt x="88235" y="115652"/>
                    <a:pt x="88235" y="115652"/>
                    <a:pt x="88235" y="115652"/>
                  </a:cubicBezTo>
                  <a:cubicBezTo>
                    <a:pt x="86470" y="113043"/>
                    <a:pt x="86470" y="108695"/>
                    <a:pt x="85588" y="104347"/>
                  </a:cubicBezTo>
                  <a:cubicBezTo>
                    <a:pt x="85588" y="100869"/>
                    <a:pt x="85588" y="98260"/>
                    <a:pt x="84705" y="95652"/>
                  </a:cubicBezTo>
                  <a:cubicBezTo>
                    <a:pt x="83823" y="95652"/>
                    <a:pt x="83823" y="95652"/>
                    <a:pt x="82941" y="95652"/>
                  </a:cubicBezTo>
                  <a:cubicBezTo>
                    <a:pt x="81176" y="96521"/>
                    <a:pt x="81176" y="96521"/>
                    <a:pt x="81176" y="96521"/>
                  </a:cubicBezTo>
                  <a:cubicBezTo>
                    <a:pt x="80294" y="97391"/>
                    <a:pt x="78529" y="98260"/>
                    <a:pt x="76764" y="100000"/>
                  </a:cubicBezTo>
                  <a:cubicBezTo>
                    <a:pt x="67941" y="105217"/>
                    <a:pt x="53823" y="114782"/>
                    <a:pt x="42352" y="117391"/>
                  </a:cubicBezTo>
                  <a:cubicBezTo>
                    <a:pt x="36176" y="119130"/>
                    <a:pt x="29117" y="120000"/>
                    <a:pt x="22941" y="120000"/>
                  </a:cubicBezTo>
                  <a:close/>
                  <a:moveTo>
                    <a:pt x="4411" y="112173"/>
                  </a:moveTo>
                  <a:cubicBezTo>
                    <a:pt x="4411" y="113043"/>
                    <a:pt x="4411" y="113043"/>
                    <a:pt x="5294" y="113043"/>
                  </a:cubicBezTo>
                  <a:cubicBezTo>
                    <a:pt x="8823" y="116521"/>
                    <a:pt x="15000" y="119130"/>
                    <a:pt x="22941" y="119130"/>
                  </a:cubicBezTo>
                  <a:cubicBezTo>
                    <a:pt x="29117" y="119130"/>
                    <a:pt x="36176" y="117391"/>
                    <a:pt x="42352" y="116521"/>
                  </a:cubicBezTo>
                  <a:cubicBezTo>
                    <a:pt x="53823" y="113043"/>
                    <a:pt x="67058" y="104347"/>
                    <a:pt x="75882" y="99130"/>
                  </a:cubicBezTo>
                  <a:cubicBezTo>
                    <a:pt x="72352" y="100000"/>
                    <a:pt x="68823" y="101739"/>
                    <a:pt x="66176" y="103478"/>
                  </a:cubicBezTo>
                  <a:cubicBezTo>
                    <a:pt x="58235" y="107826"/>
                    <a:pt x="50294" y="112173"/>
                    <a:pt x="42352" y="112173"/>
                  </a:cubicBezTo>
                  <a:cubicBezTo>
                    <a:pt x="38823" y="112173"/>
                    <a:pt x="38823" y="112173"/>
                    <a:pt x="38823" y="112173"/>
                  </a:cubicBezTo>
                  <a:cubicBezTo>
                    <a:pt x="42352" y="111304"/>
                    <a:pt x="42352" y="111304"/>
                    <a:pt x="42352" y="111304"/>
                  </a:cubicBezTo>
                  <a:cubicBezTo>
                    <a:pt x="47647" y="109565"/>
                    <a:pt x="52058" y="106956"/>
                    <a:pt x="57352" y="104347"/>
                  </a:cubicBezTo>
                  <a:cubicBezTo>
                    <a:pt x="66176" y="99130"/>
                    <a:pt x="75000" y="93913"/>
                    <a:pt x="84705" y="93913"/>
                  </a:cubicBezTo>
                  <a:cubicBezTo>
                    <a:pt x="84705" y="93913"/>
                    <a:pt x="84705" y="93913"/>
                    <a:pt x="84705" y="93913"/>
                  </a:cubicBezTo>
                  <a:cubicBezTo>
                    <a:pt x="85588" y="93913"/>
                    <a:pt x="85588" y="93913"/>
                    <a:pt x="85588" y="93913"/>
                  </a:cubicBezTo>
                  <a:cubicBezTo>
                    <a:pt x="85588" y="93913"/>
                    <a:pt x="85588" y="93913"/>
                    <a:pt x="85588" y="93913"/>
                  </a:cubicBezTo>
                  <a:cubicBezTo>
                    <a:pt x="85588" y="93913"/>
                    <a:pt x="85588" y="93913"/>
                    <a:pt x="85588" y="93913"/>
                  </a:cubicBezTo>
                  <a:cubicBezTo>
                    <a:pt x="85588" y="94782"/>
                    <a:pt x="85588" y="94782"/>
                    <a:pt x="85588" y="94782"/>
                  </a:cubicBezTo>
                  <a:cubicBezTo>
                    <a:pt x="86470" y="97391"/>
                    <a:pt x="87352" y="100869"/>
                    <a:pt x="87352" y="104347"/>
                  </a:cubicBezTo>
                  <a:cubicBezTo>
                    <a:pt x="87352" y="107826"/>
                    <a:pt x="88235" y="112173"/>
                    <a:pt x="89117" y="114782"/>
                  </a:cubicBezTo>
                  <a:cubicBezTo>
                    <a:pt x="91764" y="116521"/>
                    <a:pt x="95294" y="117391"/>
                    <a:pt x="97941" y="117391"/>
                  </a:cubicBezTo>
                  <a:cubicBezTo>
                    <a:pt x="104117" y="117391"/>
                    <a:pt x="107647" y="112173"/>
                    <a:pt x="108529" y="106956"/>
                  </a:cubicBezTo>
                  <a:cubicBezTo>
                    <a:pt x="107647" y="107826"/>
                    <a:pt x="106764" y="108695"/>
                    <a:pt x="105000" y="108695"/>
                  </a:cubicBezTo>
                  <a:cubicBezTo>
                    <a:pt x="104117" y="108695"/>
                    <a:pt x="104117" y="108695"/>
                    <a:pt x="104117" y="108695"/>
                  </a:cubicBezTo>
                  <a:cubicBezTo>
                    <a:pt x="104117" y="110434"/>
                    <a:pt x="103235" y="111304"/>
                    <a:pt x="103235" y="112173"/>
                  </a:cubicBezTo>
                  <a:cubicBezTo>
                    <a:pt x="103235" y="112173"/>
                    <a:pt x="103235" y="112173"/>
                    <a:pt x="103235" y="112173"/>
                  </a:cubicBezTo>
                  <a:cubicBezTo>
                    <a:pt x="103235" y="112173"/>
                    <a:pt x="103235" y="112173"/>
                    <a:pt x="103235" y="112173"/>
                  </a:cubicBezTo>
                  <a:cubicBezTo>
                    <a:pt x="101470" y="113043"/>
                    <a:pt x="100588" y="113043"/>
                    <a:pt x="99705" y="113043"/>
                  </a:cubicBezTo>
                  <a:cubicBezTo>
                    <a:pt x="99705" y="113043"/>
                    <a:pt x="99705" y="113043"/>
                    <a:pt x="99705" y="113043"/>
                  </a:cubicBezTo>
                  <a:cubicBezTo>
                    <a:pt x="97941" y="113043"/>
                    <a:pt x="96176" y="113043"/>
                    <a:pt x="95294" y="112173"/>
                  </a:cubicBezTo>
                  <a:cubicBezTo>
                    <a:pt x="93529" y="112173"/>
                    <a:pt x="92647" y="111304"/>
                    <a:pt x="90882" y="111304"/>
                  </a:cubicBezTo>
                  <a:cubicBezTo>
                    <a:pt x="90882" y="111304"/>
                    <a:pt x="90882" y="111304"/>
                    <a:pt x="90882" y="111304"/>
                  </a:cubicBezTo>
                  <a:cubicBezTo>
                    <a:pt x="90882" y="111304"/>
                    <a:pt x="90882" y="111304"/>
                    <a:pt x="90882" y="111304"/>
                  </a:cubicBezTo>
                  <a:cubicBezTo>
                    <a:pt x="88235" y="106086"/>
                    <a:pt x="88235" y="95652"/>
                    <a:pt x="91764" y="91304"/>
                  </a:cubicBezTo>
                  <a:cubicBezTo>
                    <a:pt x="92647" y="91304"/>
                    <a:pt x="92647" y="91304"/>
                    <a:pt x="92647" y="91304"/>
                  </a:cubicBezTo>
                  <a:cubicBezTo>
                    <a:pt x="92647" y="91304"/>
                    <a:pt x="92647" y="91304"/>
                    <a:pt x="92647" y="91304"/>
                  </a:cubicBezTo>
                  <a:cubicBezTo>
                    <a:pt x="97058" y="92173"/>
                    <a:pt x="100588" y="93913"/>
                    <a:pt x="102352" y="97391"/>
                  </a:cubicBezTo>
                  <a:cubicBezTo>
                    <a:pt x="104117" y="100869"/>
                    <a:pt x="105000" y="104347"/>
                    <a:pt x="104117" y="107826"/>
                  </a:cubicBezTo>
                  <a:cubicBezTo>
                    <a:pt x="104117" y="107826"/>
                    <a:pt x="104117" y="107826"/>
                    <a:pt x="104117" y="107826"/>
                  </a:cubicBezTo>
                  <a:cubicBezTo>
                    <a:pt x="106764" y="103478"/>
                    <a:pt x="105000" y="100869"/>
                    <a:pt x="103235" y="97391"/>
                  </a:cubicBezTo>
                  <a:cubicBezTo>
                    <a:pt x="102352" y="95652"/>
                    <a:pt x="101470" y="94782"/>
                    <a:pt x="100588" y="92173"/>
                  </a:cubicBezTo>
                  <a:cubicBezTo>
                    <a:pt x="100588" y="91304"/>
                    <a:pt x="100588" y="91304"/>
                    <a:pt x="100588" y="91304"/>
                  </a:cubicBezTo>
                  <a:cubicBezTo>
                    <a:pt x="101470" y="91304"/>
                    <a:pt x="101470" y="91304"/>
                    <a:pt x="101470" y="91304"/>
                  </a:cubicBezTo>
                  <a:cubicBezTo>
                    <a:pt x="103235" y="92173"/>
                    <a:pt x="106764" y="94782"/>
                    <a:pt x="108529" y="98260"/>
                  </a:cubicBezTo>
                  <a:cubicBezTo>
                    <a:pt x="106764" y="93043"/>
                    <a:pt x="102352" y="88695"/>
                    <a:pt x="95294" y="88695"/>
                  </a:cubicBezTo>
                  <a:cubicBezTo>
                    <a:pt x="94411" y="88695"/>
                    <a:pt x="94411" y="88695"/>
                    <a:pt x="94411" y="88695"/>
                  </a:cubicBezTo>
                  <a:cubicBezTo>
                    <a:pt x="94411" y="87826"/>
                    <a:pt x="94411" y="87826"/>
                    <a:pt x="94411" y="87826"/>
                  </a:cubicBezTo>
                  <a:cubicBezTo>
                    <a:pt x="95294" y="84347"/>
                    <a:pt x="98823" y="78260"/>
                    <a:pt x="101470" y="71304"/>
                  </a:cubicBezTo>
                  <a:cubicBezTo>
                    <a:pt x="109411" y="56521"/>
                    <a:pt x="118235" y="38260"/>
                    <a:pt x="117352" y="22608"/>
                  </a:cubicBezTo>
                  <a:cubicBezTo>
                    <a:pt x="115588" y="13043"/>
                    <a:pt x="111176" y="2608"/>
                    <a:pt x="101470" y="1739"/>
                  </a:cubicBezTo>
                  <a:cubicBezTo>
                    <a:pt x="97058" y="869"/>
                    <a:pt x="91764" y="3478"/>
                    <a:pt x="90000" y="6086"/>
                  </a:cubicBezTo>
                  <a:cubicBezTo>
                    <a:pt x="90000" y="6086"/>
                    <a:pt x="90000" y="6956"/>
                    <a:pt x="90000" y="7826"/>
                  </a:cubicBezTo>
                  <a:cubicBezTo>
                    <a:pt x="92647" y="3478"/>
                    <a:pt x="96176" y="2608"/>
                    <a:pt x="97941" y="2608"/>
                  </a:cubicBezTo>
                  <a:cubicBezTo>
                    <a:pt x="104117" y="2608"/>
                    <a:pt x="110294" y="9565"/>
                    <a:pt x="112058" y="15652"/>
                  </a:cubicBezTo>
                  <a:cubicBezTo>
                    <a:pt x="117352" y="36521"/>
                    <a:pt x="97058" y="70434"/>
                    <a:pt x="89117" y="79130"/>
                  </a:cubicBezTo>
                  <a:cubicBezTo>
                    <a:pt x="90000" y="83478"/>
                    <a:pt x="88235" y="86956"/>
                    <a:pt x="87352" y="90434"/>
                  </a:cubicBezTo>
                  <a:cubicBezTo>
                    <a:pt x="86470" y="91304"/>
                    <a:pt x="86470" y="91304"/>
                    <a:pt x="86470" y="91304"/>
                  </a:cubicBezTo>
                  <a:cubicBezTo>
                    <a:pt x="86470" y="91304"/>
                    <a:pt x="86470" y="91304"/>
                    <a:pt x="86470" y="91304"/>
                  </a:cubicBezTo>
                  <a:cubicBezTo>
                    <a:pt x="75882" y="93043"/>
                    <a:pt x="66176" y="98260"/>
                    <a:pt x="56470" y="103478"/>
                  </a:cubicBezTo>
                  <a:cubicBezTo>
                    <a:pt x="45000" y="109565"/>
                    <a:pt x="32647" y="115652"/>
                    <a:pt x="20294" y="115652"/>
                  </a:cubicBezTo>
                  <a:cubicBezTo>
                    <a:pt x="15000" y="115652"/>
                    <a:pt x="9705" y="114782"/>
                    <a:pt x="4411" y="112173"/>
                  </a:cubicBezTo>
                  <a:cubicBezTo>
                    <a:pt x="4411" y="112173"/>
                    <a:pt x="4411" y="112173"/>
                    <a:pt x="4411" y="112173"/>
                  </a:cubicBezTo>
                  <a:close/>
                  <a:moveTo>
                    <a:pt x="91764" y="110434"/>
                  </a:moveTo>
                  <a:cubicBezTo>
                    <a:pt x="93529" y="110434"/>
                    <a:pt x="94411" y="110434"/>
                    <a:pt x="95294" y="111304"/>
                  </a:cubicBezTo>
                  <a:cubicBezTo>
                    <a:pt x="97941" y="112173"/>
                    <a:pt x="99705" y="112173"/>
                    <a:pt x="102352" y="111304"/>
                  </a:cubicBezTo>
                  <a:cubicBezTo>
                    <a:pt x="104117" y="106956"/>
                    <a:pt x="104117" y="101739"/>
                    <a:pt x="101470" y="98260"/>
                  </a:cubicBezTo>
                  <a:cubicBezTo>
                    <a:pt x="99705" y="95652"/>
                    <a:pt x="96176" y="93043"/>
                    <a:pt x="92647" y="93043"/>
                  </a:cubicBezTo>
                  <a:cubicBezTo>
                    <a:pt x="90000" y="96521"/>
                    <a:pt x="90000" y="105217"/>
                    <a:pt x="91764" y="110434"/>
                  </a:cubicBezTo>
                  <a:close/>
                  <a:moveTo>
                    <a:pt x="78529" y="95652"/>
                  </a:moveTo>
                  <a:cubicBezTo>
                    <a:pt x="71470" y="97391"/>
                    <a:pt x="64411" y="101739"/>
                    <a:pt x="57352" y="105217"/>
                  </a:cubicBezTo>
                  <a:cubicBezTo>
                    <a:pt x="53823" y="106956"/>
                    <a:pt x="50294" y="108695"/>
                    <a:pt x="46764" y="110434"/>
                  </a:cubicBezTo>
                  <a:cubicBezTo>
                    <a:pt x="52941" y="109565"/>
                    <a:pt x="59117" y="106086"/>
                    <a:pt x="65294" y="102608"/>
                  </a:cubicBezTo>
                  <a:cubicBezTo>
                    <a:pt x="69705" y="100000"/>
                    <a:pt x="74117" y="97391"/>
                    <a:pt x="78529" y="95652"/>
                  </a:cubicBezTo>
                  <a:close/>
                  <a:moveTo>
                    <a:pt x="1764" y="105217"/>
                  </a:moveTo>
                  <a:cubicBezTo>
                    <a:pt x="1764" y="106956"/>
                    <a:pt x="2647" y="108695"/>
                    <a:pt x="3529" y="110434"/>
                  </a:cubicBezTo>
                  <a:cubicBezTo>
                    <a:pt x="2647" y="110434"/>
                    <a:pt x="2647" y="108695"/>
                    <a:pt x="2647" y="107826"/>
                  </a:cubicBezTo>
                  <a:cubicBezTo>
                    <a:pt x="2647" y="106956"/>
                    <a:pt x="3529" y="106086"/>
                    <a:pt x="2647" y="105217"/>
                  </a:cubicBezTo>
                  <a:cubicBezTo>
                    <a:pt x="2647" y="105217"/>
                    <a:pt x="2647" y="105217"/>
                    <a:pt x="1764" y="105217"/>
                  </a:cubicBezTo>
                  <a:close/>
                  <a:moveTo>
                    <a:pt x="102352" y="93913"/>
                  </a:moveTo>
                  <a:cubicBezTo>
                    <a:pt x="103235" y="94782"/>
                    <a:pt x="104117" y="95652"/>
                    <a:pt x="104117" y="96521"/>
                  </a:cubicBezTo>
                  <a:cubicBezTo>
                    <a:pt x="105882" y="100000"/>
                    <a:pt x="107647" y="102608"/>
                    <a:pt x="105882" y="106956"/>
                  </a:cubicBezTo>
                  <a:cubicBezTo>
                    <a:pt x="107647" y="106086"/>
                    <a:pt x="108529" y="105217"/>
                    <a:pt x="108529" y="103478"/>
                  </a:cubicBezTo>
                  <a:cubicBezTo>
                    <a:pt x="108529" y="100000"/>
                    <a:pt x="105000" y="95652"/>
                    <a:pt x="102352" y="93913"/>
                  </a:cubicBezTo>
                  <a:close/>
                  <a:moveTo>
                    <a:pt x="90000" y="93913"/>
                  </a:moveTo>
                  <a:cubicBezTo>
                    <a:pt x="90882" y="89565"/>
                    <a:pt x="90882" y="89565"/>
                    <a:pt x="90882" y="89565"/>
                  </a:cubicBezTo>
                  <a:cubicBezTo>
                    <a:pt x="91764" y="80000"/>
                    <a:pt x="96176" y="71304"/>
                    <a:pt x="100588" y="62608"/>
                  </a:cubicBezTo>
                  <a:cubicBezTo>
                    <a:pt x="106764" y="52173"/>
                    <a:pt x="112058" y="40869"/>
                    <a:pt x="112941" y="27826"/>
                  </a:cubicBezTo>
                  <a:cubicBezTo>
                    <a:pt x="114705" y="27826"/>
                    <a:pt x="114705" y="27826"/>
                    <a:pt x="114705" y="27826"/>
                  </a:cubicBezTo>
                  <a:cubicBezTo>
                    <a:pt x="115588" y="44347"/>
                    <a:pt x="107647" y="59130"/>
                    <a:pt x="100588" y="73043"/>
                  </a:cubicBezTo>
                  <a:cubicBezTo>
                    <a:pt x="97058" y="78260"/>
                    <a:pt x="94411" y="84347"/>
                    <a:pt x="91764" y="89565"/>
                  </a:cubicBezTo>
                  <a:lnTo>
                    <a:pt x="90000" y="93913"/>
                  </a:lnTo>
                  <a:close/>
                  <a:moveTo>
                    <a:pt x="112941" y="38260"/>
                  </a:moveTo>
                  <a:cubicBezTo>
                    <a:pt x="110294" y="46956"/>
                    <a:pt x="105882" y="54782"/>
                    <a:pt x="102352" y="62608"/>
                  </a:cubicBezTo>
                  <a:cubicBezTo>
                    <a:pt x="97941" y="70434"/>
                    <a:pt x="94411" y="77391"/>
                    <a:pt x="92647" y="84347"/>
                  </a:cubicBezTo>
                  <a:cubicBezTo>
                    <a:pt x="95294" y="80000"/>
                    <a:pt x="97058" y="76521"/>
                    <a:pt x="98823" y="72173"/>
                  </a:cubicBezTo>
                  <a:cubicBezTo>
                    <a:pt x="105000" y="61739"/>
                    <a:pt x="111176" y="50434"/>
                    <a:pt x="112941" y="38260"/>
                  </a:cubicBezTo>
                  <a:close/>
                </a:path>
              </a:pathLst>
            </a:custGeom>
            <a:solidFill>
              <a:srgbClr val="4D290A"/>
            </a:solidFill>
            <a:ln>
              <a:noFill/>
            </a:ln>
          </p:spPr>
          <p:txBody>
            <a:bodyPr anchorCtr="0" anchor="t" bIns="45700" lIns="91425" rIns="91425" tIns="45700">
              <a:noAutofit/>
            </a:bodyPr>
            <a:lstStyle/>
            <a:p>
              <a:pPr indent="0" lvl="0" marL="0" marR="0" rtl="0" algn="l">
                <a:spcBef>
                  <a:spcPts val="0"/>
                </a:spcBef>
                <a:buNone/>
              </a:pPr>
              <a:r>
                <a:t/>
              </a:r>
              <a:endParaRPr sz="1800">
                <a:solidFill>
                  <a:schemeClr val="dk1"/>
                </a:solidFill>
                <a:latin typeface="Quattrocento Sans"/>
                <a:ea typeface="Quattrocento Sans"/>
                <a:cs typeface="Quattrocento Sans"/>
                <a:sym typeface="Quattrocento Sans"/>
              </a:endParaRPr>
            </a:p>
          </p:txBody>
        </p:sp>
      </p:grpSp>
      <p:grpSp>
        <p:nvGrpSpPr>
          <p:cNvPr id="99" name="Shape 99"/>
          <p:cNvGrpSpPr/>
          <p:nvPr/>
        </p:nvGrpSpPr>
        <p:grpSpPr>
          <a:xfrm rot="5400000">
            <a:off x="197161" y="845705"/>
            <a:ext cx="3086066" cy="2536312"/>
            <a:chOff x="895350" y="3313112"/>
            <a:chExt cx="3613237" cy="2790837"/>
          </a:xfrm>
        </p:grpSpPr>
        <p:sp>
          <p:nvSpPr>
            <p:cNvPr id="100" name="Shape 100"/>
            <p:cNvSpPr/>
            <p:nvPr/>
          </p:nvSpPr>
          <p:spPr>
            <a:xfrm>
              <a:off x="963612" y="3725862"/>
              <a:ext cx="11100" cy="1952700"/>
            </a:xfrm>
            <a:custGeom>
              <a:pathLst>
                <a:path extrusionOk="0" h="120000" w="120000">
                  <a:moveTo>
                    <a:pt x="72000" y="0"/>
                  </a:moveTo>
                  <a:cubicBezTo>
                    <a:pt x="96000" y="10092"/>
                    <a:pt x="96000" y="20046"/>
                    <a:pt x="96000" y="30000"/>
                  </a:cubicBezTo>
                  <a:cubicBezTo>
                    <a:pt x="96000" y="34976"/>
                    <a:pt x="72000" y="40092"/>
                    <a:pt x="72000" y="45069"/>
                  </a:cubicBezTo>
                  <a:cubicBezTo>
                    <a:pt x="72000" y="50046"/>
                    <a:pt x="72000" y="55023"/>
                    <a:pt x="96000" y="60000"/>
                  </a:cubicBezTo>
                  <a:cubicBezTo>
                    <a:pt x="96000" y="70092"/>
                    <a:pt x="120000" y="80046"/>
                    <a:pt x="96000" y="90000"/>
                  </a:cubicBezTo>
                  <a:cubicBezTo>
                    <a:pt x="120000" y="94976"/>
                    <a:pt x="96000" y="100092"/>
                    <a:pt x="96000" y="105069"/>
                  </a:cubicBezTo>
                  <a:cubicBezTo>
                    <a:pt x="96000" y="110046"/>
                    <a:pt x="72000" y="115023"/>
                    <a:pt x="72000" y="120000"/>
                  </a:cubicBezTo>
                  <a:cubicBezTo>
                    <a:pt x="48000" y="120000"/>
                    <a:pt x="48000" y="120000"/>
                    <a:pt x="48000" y="120000"/>
                  </a:cubicBezTo>
                  <a:cubicBezTo>
                    <a:pt x="48000" y="115023"/>
                    <a:pt x="24000" y="110046"/>
                    <a:pt x="24000" y="105069"/>
                  </a:cubicBezTo>
                  <a:cubicBezTo>
                    <a:pt x="24000" y="100092"/>
                    <a:pt x="0" y="94976"/>
                    <a:pt x="0" y="90000"/>
                  </a:cubicBezTo>
                  <a:cubicBezTo>
                    <a:pt x="0" y="80046"/>
                    <a:pt x="24000" y="70092"/>
                    <a:pt x="24000" y="60000"/>
                  </a:cubicBezTo>
                  <a:cubicBezTo>
                    <a:pt x="48000" y="55023"/>
                    <a:pt x="48000" y="50046"/>
                    <a:pt x="48000" y="45069"/>
                  </a:cubicBezTo>
                  <a:cubicBezTo>
                    <a:pt x="48000" y="40092"/>
                    <a:pt x="24000" y="34976"/>
                    <a:pt x="24000" y="30000"/>
                  </a:cubicBezTo>
                  <a:cubicBezTo>
                    <a:pt x="0" y="20046"/>
                    <a:pt x="24000" y="10092"/>
                    <a:pt x="48000" y="0"/>
                  </a:cubicBezTo>
                  <a:lnTo>
                    <a:pt x="72000" y="0"/>
                  </a:lnTo>
                  <a:close/>
                </a:path>
              </a:pathLst>
            </a:custGeom>
            <a:solidFill>
              <a:srgbClr val="4D290A"/>
            </a:solidFill>
            <a:ln>
              <a:noFill/>
            </a:ln>
          </p:spPr>
          <p:txBody>
            <a:bodyPr anchorCtr="0" anchor="t" bIns="45700" lIns="91425" rIns="91425" tIns="45700">
              <a:noAutofit/>
            </a:bodyPr>
            <a:lstStyle/>
            <a:p>
              <a:pPr indent="0" lvl="0" marL="0" marR="0" rtl="0" algn="l">
                <a:spcBef>
                  <a:spcPts val="0"/>
                </a:spcBef>
                <a:buNone/>
              </a:pPr>
              <a:r>
                <a:t/>
              </a:r>
              <a:endParaRPr sz="1800">
                <a:solidFill>
                  <a:schemeClr val="dk1"/>
                </a:solidFill>
                <a:latin typeface="Quattrocento Sans"/>
                <a:ea typeface="Quattrocento Sans"/>
                <a:cs typeface="Quattrocento Sans"/>
                <a:sym typeface="Quattrocento Sans"/>
              </a:endParaRPr>
            </a:p>
          </p:txBody>
        </p:sp>
        <p:sp>
          <p:nvSpPr>
            <p:cNvPr id="101" name="Shape 101"/>
            <p:cNvSpPr/>
            <p:nvPr/>
          </p:nvSpPr>
          <p:spPr>
            <a:xfrm>
              <a:off x="1350962" y="6038850"/>
              <a:ext cx="2736900" cy="11100"/>
            </a:xfrm>
            <a:custGeom>
              <a:pathLst>
                <a:path extrusionOk="0" h="120000" w="120000">
                  <a:moveTo>
                    <a:pt x="0" y="48000"/>
                  </a:moveTo>
                  <a:cubicBezTo>
                    <a:pt x="9967" y="24000"/>
                    <a:pt x="19934" y="0"/>
                    <a:pt x="30000" y="24000"/>
                  </a:cubicBezTo>
                  <a:cubicBezTo>
                    <a:pt x="34934" y="24000"/>
                    <a:pt x="39967" y="48000"/>
                    <a:pt x="45000" y="48000"/>
                  </a:cubicBezTo>
                  <a:cubicBezTo>
                    <a:pt x="49934" y="48000"/>
                    <a:pt x="54967" y="24000"/>
                    <a:pt x="60000" y="24000"/>
                  </a:cubicBezTo>
                  <a:cubicBezTo>
                    <a:pt x="69967" y="24000"/>
                    <a:pt x="79934" y="0"/>
                    <a:pt x="90000" y="0"/>
                  </a:cubicBezTo>
                  <a:cubicBezTo>
                    <a:pt x="94934" y="0"/>
                    <a:pt x="99967" y="24000"/>
                    <a:pt x="105000" y="24000"/>
                  </a:cubicBezTo>
                  <a:cubicBezTo>
                    <a:pt x="109934" y="24000"/>
                    <a:pt x="114967" y="24000"/>
                    <a:pt x="120000" y="48000"/>
                  </a:cubicBezTo>
                  <a:cubicBezTo>
                    <a:pt x="120000" y="48000"/>
                    <a:pt x="120000" y="48000"/>
                    <a:pt x="120000" y="48000"/>
                  </a:cubicBezTo>
                  <a:cubicBezTo>
                    <a:pt x="114967" y="72000"/>
                    <a:pt x="109934" y="72000"/>
                    <a:pt x="105000" y="96000"/>
                  </a:cubicBezTo>
                  <a:cubicBezTo>
                    <a:pt x="99967" y="96000"/>
                    <a:pt x="94934" y="96000"/>
                    <a:pt x="90000" y="96000"/>
                  </a:cubicBezTo>
                  <a:cubicBezTo>
                    <a:pt x="79934" y="120000"/>
                    <a:pt x="69967" y="96000"/>
                    <a:pt x="60000" y="72000"/>
                  </a:cubicBezTo>
                  <a:cubicBezTo>
                    <a:pt x="54967" y="72000"/>
                    <a:pt x="49934" y="72000"/>
                    <a:pt x="45000" y="72000"/>
                  </a:cubicBezTo>
                  <a:cubicBezTo>
                    <a:pt x="39967" y="72000"/>
                    <a:pt x="34934" y="96000"/>
                    <a:pt x="30000" y="96000"/>
                  </a:cubicBezTo>
                  <a:cubicBezTo>
                    <a:pt x="19934" y="96000"/>
                    <a:pt x="9967" y="96000"/>
                    <a:pt x="0" y="48000"/>
                  </a:cubicBezTo>
                  <a:close/>
                </a:path>
              </a:pathLst>
            </a:custGeom>
            <a:solidFill>
              <a:srgbClr val="4D290A"/>
            </a:solidFill>
            <a:ln>
              <a:noFill/>
            </a:ln>
          </p:spPr>
          <p:txBody>
            <a:bodyPr anchorCtr="0" anchor="t" bIns="45700" lIns="91425" rIns="91425" tIns="45700">
              <a:noAutofit/>
            </a:bodyPr>
            <a:lstStyle/>
            <a:p>
              <a:pPr indent="0" lvl="0" marL="0" marR="0" rtl="0" algn="l">
                <a:spcBef>
                  <a:spcPts val="0"/>
                </a:spcBef>
                <a:buNone/>
              </a:pPr>
              <a:r>
                <a:t/>
              </a:r>
              <a:endParaRPr sz="1800">
                <a:solidFill>
                  <a:schemeClr val="dk1"/>
                </a:solidFill>
                <a:latin typeface="Quattrocento Sans"/>
                <a:ea typeface="Quattrocento Sans"/>
                <a:cs typeface="Quattrocento Sans"/>
                <a:sym typeface="Quattrocento Sans"/>
              </a:endParaRPr>
            </a:p>
          </p:txBody>
        </p:sp>
        <p:sp>
          <p:nvSpPr>
            <p:cNvPr id="102" name="Shape 102"/>
            <p:cNvSpPr/>
            <p:nvPr/>
          </p:nvSpPr>
          <p:spPr>
            <a:xfrm>
              <a:off x="1330325" y="3378200"/>
              <a:ext cx="2743200" cy="11100"/>
            </a:xfrm>
            <a:custGeom>
              <a:pathLst>
                <a:path extrusionOk="0" h="120000" w="120000">
                  <a:moveTo>
                    <a:pt x="0" y="48000"/>
                  </a:moveTo>
                  <a:cubicBezTo>
                    <a:pt x="9942" y="24000"/>
                    <a:pt x="19983" y="0"/>
                    <a:pt x="29926" y="24000"/>
                  </a:cubicBezTo>
                  <a:cubicBezTo>
                    <a:pt x="34946" y="24000"/>
                    <a:pt x="39967" y="48000"/>
                    <a:pt x="44987" y="48000"/>
                  </a:cubicBezTo>
                  <a:cubicBezTo>
                    <a:pt x="50008" y="48000"/>
                    <a:pt x="55028" y="24000"/>
                    <a:pt x="59950" y="24000"/>
                  </a:cubicBezTo>
                  <a:cubicBezTo>
                    <a:pt x="69991" y="24000"/>
                    <a:pt x="80032" y="0"/>
                    <a:pt x="89975" y="0"/>
                  </a:cubicBezTo>
                  <a:cubicBezTo>
                    <a:pt x="94995" y="0"/>
                    <a:pt x="100016" y="24000"/>
                    <a:pt x="105036" y="24000"/>
                  </a:cubicBezTo>
                  <a:cubicBezTo>
                    <a:pt x="109958" y="24000"/>
                    <a:pt x="114979" y="24000"/>
                    <a:pt x="120000" y="48000"/>
                  </a:cubicBezTo>
                  <a:cubicBezTo>
                    <a:pt x="120000" y="72000"/>
                    <a:pt x="120000" y="72000"/>
                    <a:pt x="120000" y="72000"/>
                  </a:cubicBezTo>
                  <a:cubicBezTo>
                    <a:pt x="114979" y="72000"/>
                    <a:pt x="109958" y="96000"/>
                    <a:pt x="105036" y="96000"/>
                  </a:cubicBezTo>
                  <a:cubicBezTo>
                    <a:pt x="100016" y="96000"/>
                    <a:pt x="94995" y="96000"/>
                    <a:pt x="89975" y="96000"/>
                  </a:cubicBezTo>
                  <a:cubicBezTo>
                    <a:pt x="80032" y="120000"/>
                    <a:pt x="69991" y="96000"/>
                    <a:pt x="59950" y="72000"/>
                  </a:cubicBezTo>
                  <a:cubicBezTo>
                    <a:pt x="55028" y="72000"/>
                    <a:pt x="50008" y="72000"/>
                    <a:pt x="44987" y="72000"/>
                  </a:cubicBezTo>
                  <a:cubicBezTo>
                    <a:pt x="39967" y="72000"/>
                    <a:pt x="34946" y="96000"/>
                    <a:pt x="29926" y="96000"/>
                  </a:cubicBezTo>
                  <a:cubicBezTo>
                    <a:pt x="19983" y="96000"/>
                    <a:pt x="9942" y="96000"/>
                    <a:pt x="0" y="72000"/>
                  </a:cubicBezTo>
                  <a:lnTo>
                    <a:pt x="0" y="48000"/>
                  </a:lnTo>
                  <a:close/>
                </a:path>
              </a:pathLst>
            </a:custGeom>
            <a:solidFill>
              <a:srgbClr val="4D290A"/>
            </a:solidFill>
            <a:ln>
              <a:noFill/>
            </a:ln>
          </p:spPr>
          <p:txBody>
            <a:bodyPr anchorCtr="0" anchor="t" bIns="45700" lIns="91425" rIns="91425" tIns="45700">
              <a:noAutofit/>
            </a:bodyPr>
            <a:lstStyle/>
            <a:p>
              <a:pPr indent="0" lvl="0" marL="0" marR="0" rtl="0" algn="l">
                <a:spcBef>
                  <a:spcPts val="0"/>
                </a:spcBef>
                <a:buNone/>
              </a:pPr>
              <a:r>
                <a:t/>
              </a:r>
              <a:endParaRPr sz="1800">
                <a:solidFill>
                  <a:schemeClr val="dk1"/>
                </a:solidFill>
                <a:latin typeface="Quattrocento Sans"/>
                <a:ea typeface="Quattrocento Sans"/>
                <a:cs typeface="Quattrocento Sans"/>
                <a:sym typeface="Quattrocento Sans"/>
              </a:endParaRPr>
            </a:p>
          </p:txBody>
        </p:sp>
        <p:sp>
          <p:nvSpPr>
            <p:cNvPr id="103" name="Shape 103"/>
            <p:cNvSpPr/>
            <p:nvPr/>
          </p:nvSpPr>
          <p:spPr>
            <a:xfrm>
              <a:off x="4443412" y="3759200"/>
              <a:ext cx="9600" cy="1919400"/>
            </a:xfrm>
            <a:custGeom>
              <a:pathLst>
                <a:path extrusionOk="0" h="120000" w="120000">
                  <a:moveTo>
                    <a:pt x="60000" y="120000"/>
                  </a:moveTo>
                  <a:cubicBezTo>
                    <a:pt x="0" y="110011"/>
                    <a:pt x="0" y="100023"/>
                    <a:pt x="0" y="90035"/>
                  </a:cubicBezTo>
                  <a:cubicBezTo>
                    <a:pt x="0" y="84970"/>
                    <a:pt x="30000" y="80046"/>
                    <a:pt x="30000" y="74982"/>
                  </a:cubicBezTo>
                  <a:cubicBezTo>
                    <a:pt x="30000" y="70058"/>
                    <a:pt x="30000" y="64994"/>
                    <a:pt x="30000" y="60070"/>
                  </a:cubicBezTo>
                  <a:cubicBezTo>
                    <a:pt x="0" y="50082"/>
                    <a:pt x="0" y="39953"/>
                    <a:pt x="0" y="29964"/>
                  </a:cubicBezTo>
                  <a:cubicBezTo>
                    <a:pt x="0" y="25041"/>
                    <a:pt x="0" y="19976"/>
                    <a:pt x="0" y="15052"/>
                  </a:cubicBezTo>
                  <a:cubicBezTo>
                    <a:pt x="30000" y="9988"/>
                    <a:pt x="30000" y="5064"/>
                    <a:pt x="60000" y="0"/>
                  </a:cubicBezTo>
                  <a:cubicBezTo>
                    <a:pt x="60000" y="0"/>
                    <a:pt x="60000" y="0"/>
                    <a:pt x="60000" y="0"/>
                  </a:cubicBezTo>
                  <a:cubicBezTo>
                    <a:pt x="90000" y="5064"/>
                    <a:pt x="90000" y="9988"/>
                    <a:pt x="90000" y="15052"/>
                  </a:cubicBezTo>
                  <a:cubicBezTo>
                    <a:pt x="120000" y="19976"/>
                    <a:pt x="120000" y="25041"/>
                    <a:pt x="120000" y="29964"/>
                  </a:cubicBezTo>
                  <a:cubicBezTo>
                    <a:pt x="120000" y="39953"/>
                    <a:pt x="90000" y="50082"/>
                    <a:pt x="90000" y="60070"/>
                  </a:cubicBezTo>
                  <a:cubicBezTo>
                    <a:pt x="90000" y="64994"/>
                    <a:pt x="60000" y="70058"/>
                    <a:pt x="60000" y="74982"/>
                  </a:cubicBezTo>
                  <a:cubicBezTo>
                    <a:pt x="90000" y="80046"/>
                    <a:pt x="90000" y="84970"/>
                    <a:pt x="90000" y="90035"/>
                  </a:cubicBezTo>
                  <a:cubicBezTo>
                    <a:pt x="120000" y="100023"/>
                    <a:pt x="90000" y="110011"/>
                    <a:pt x="60000" y="120000"/>
                  </a:cubicBezTo>
                  <a:close/>
                </a:path>
              </a:pathLst>
            </a:custGeom>
            <a:solidFill>
              <a:srgbClr val="4D290A"/>
            </a:solidFill>
            <a:ln>
              <a:noFill/>
            </a:ln>
          </p:spPr>
          <p:txBody>
            <a:bodyPr anchorCtr="0" anchor="t" bIns="45700" lIns="91425" rIns="91425" tIns="45700">
              <a:noAutofit/>
            </a:bodyPr>
            <a:lstStyle/>
            <a:p>
              <a:pPr indent="0" lvl="0" marL="0" marR="0" rtl="0" algn="l">
                <a:spcBef>
                  <a:spcPts val="0"/>
                </a:spcBef>
                <a:buNone/>
              </a:pPr>
              <a:r>
                <a:t/>
              </a:r>
              <a:endParaRPr sz="1800">
                <a:solidFill>
                  <a:schemeClr val="dk1"/>
                </a:solidFill>
                <a:latin typeface="Quattrocento Sans"/>
                <a:ea typeface="Quattrocento Sans"/>
                <a:cs typeface="Quattrocento Sans"/>
                <a:sym typeface="Quattrocento Sans"/>
              </a:endParaRPr>
            </a:p>
          </p:txBody>
        </p:sp>
        <p:sp>
          <p:nvSpPr>
            <p:cNvPr id="104" name="Shape 104"/>
            <p:cNvSpPr/>
            <p:nvPr/>
          </p:nvSpPr>
          <p:spPr>
            <a:xfrm>
              <a:off x="903287" y="5772150"/>
              <a:ext cx="341400" cy="331800"/>
            </a:xfrm>
            <a:custGeom>
              <a:pathLst>
                <a:path extrusionOk="0" h="120000" w="120000">
                  <a:moveTo>
                    <a:pt x="100263" y="98918"/>
                  </a:moveTo>
                  <a:cubicBezTo>
                    <a:pt x="90789" y="95675"/>
                    <a:pt x="78157" y="111081"/>
                    <a:pt x="66315" y="108648"/>
                  </a:cubicBezTo>
                  <a:cubicBezTo>
                    <a:pt x="72631" y="115135"/>
                    <a:pt x="83684" y="105405"/>
                    <a:pt x="88421" y="106216"/>
                  </a:cubicBezTo>
                  <a:cubicBezTo>
                    <a:pt x="75000" y="119189"/>
                    <a:pt x="52105" y="102972"/>
                    <a:pt x="37894" y="115135"/>
                  </a:cubicBezTo>
                  <a:cubicBezTo>
                    <a:pt x="15000" y="115135"/>
                    <a:pt x="789" y="99729"/>
                    <a:pt x="3157" y="77027"/>
                  </a:cubicBezTo>
                  <a:cubicBezTo>
                    <a:pt x="4736" y="66486"/>
                    <a:pt x="15000" y="60000"/>
                    <a:pt x="15789" y="49459"/>
                  </a:cubicBezTo>
                  <a:cubicBezTo>
                    <a:pt x="18157" y="47027"/>
                    <a:pt x="17368" y="48648"/>
                    <a:pt x="20526" y="47027"/>
                  </a:cubicBezTo>
                  <a:cubicBezTo>
                    <a:pt x="19736" y="36486"/>
                    <a:pt x="26052" y="27567"/>
                    <a:pt x="24473" y="18648"/>
                  </a:cubicBezTo>
                  <a:cubicBezTo>
                    <a:pt x="23684" y="9729"/>
                    <a:pt x="15000" y="6486"/>
                    <a:pt x="15000" y="0"/>
                  </a:cubicBezTo>
                  <a:cubicBezTo>
                    <a:pt x="28421" y="5675"/>
                    <a:pt x="32368" y="29189"/>
                    <a:pt x="26052" y="46216"/>
                  </a:cubicBezTo>
                  <a:cubicBezTo>
                    <a:pt x="26842" y="48648"/>
                    <a:pt x="31578" y="47837"/>
                    <a:pt x="32368" y="51081"/>
                  </a:cubicBezTo>
                  <a:cubicBezTo>
                    <a:pt x="33947" y="55945"/>
                    <a:pt x="31578" y="60810"/>
                    <a:pt x="28421" y="64864"/>
                  </a:cubicBezTo>
                  <a:cubicBezTo>
                    <a:pt x="21315" y="64054"/>
                    <a:pt x="15789" y="60000"/>
                    <a:pt x="20526" y="54324"/>
                  </a:cubicBezTo>
                  <a:cubicBezTo>
                    <a:pt x="789" y="71351"/>
                    <a:pt x="11052" y="120000"/>
                    <a:pt x="50526" y="107027"/>
                  </a:cubicBezTo>
                  <a:cubicBezTo>
                    <a:pt x="42631" y="95675"/>
                    <a:pt x="57631" y="78648"/>
                    <a:pt x="66315" y="90810"/>
                  </a:cubicBezTo>
                  <a:cubicBezTo>
                    <a:pt x="67894" y="99729"/>
                    <a:pt x="63947" y="102162"/>
                    <a:pt x="60789" y="106216"/>
                  </a:cubicBezTo>
                  <a:cubicBezTo>
                    <a:pt x="79736" y="111081"/>
                    <a:pt x="105000" y="82702"/>
                    <a:pt x="120000" y="104594"/>
                  </a:cubicBezTo>
                  <a:cubicBezTo>
                    <a:pt x="112894" y="94864"/>
                    <a:pt x="97894" y="100540"/>
                    <a:pt x="90000" y="106216"/>
                  </a:cubicBezTo>
                  <a:cubicBezTo>
                    <a:pt x="91578" y="102162"/>
                    <a:pt x="97105" y="102162"/>
                    <a:pt x="100263" y="98918"/>
                  </a:cubicBezTo>
                  <a:close/>
                  <a:moveTo>
                    <a:pt x="58421" y="103783"/>
                  </a:moveTo>
                  <a:cubicBezTo>
                    <a:pt x="71842" y="102972"/>
                    <a:pt x="61578" y="79459"/>
                    <a:pt x="53684" y="90810"/>
                  </a:cubicBezTo>
                  <a:cubicBezTo>
                    <a:pt x="59210" y="90810"/>
                    <a:pt x="54473" y="94864"/>
                    <a:pt x="52105" y="94864"/>
                  </a:cubicBezTo>
                  <a:cubicBezTo>
                    <a:pt x="52105" y="96486"/>
                    <a:pt x="52105" y="98918"/>
                    <a:pt x="52105" y="101351"/>
                  </a:cubicBezTo>
                  <a:cubicBezTo>
                    <a:pt x="53684" y="102162"/>
                    <a:pt x="54473" y="103783"/>
                    <a:pt x="57631" y="103783"/>
                  </a:cubicBezTo>
                  <a:cubicBezTo>
                    <a:pt x="59210" y="100540"/>
                    <a:pt x="63157" y="94864"/>
                    <a:pt x="58421" y="92432"/>
                  </a:cubicBezTo>
                  <a:cubicBezTo>
                    <a:pt x="66315" y="93243"/>
                    <a:pt x="61578" y="101351"/>
                    <a:pt x="58421" y="103783"/>
                  </a:cubicBezTo>
                  <a:close/>
                  <a:moveTo>
                    <a:pt x="7105" y="71351"/>
                  </a:moveTo>
                  <a:cubicBezTo>
                    <a:pt x="0" y="98108"/>
                    <a:pt x="22105" y="120000"/>
                    <a:pt x="44210" y="109459"/>
                  </a:cubicBezTo>
                  <a:cubicBezTo>
                    <a:pt x="15789" y="117567"/>
                    <a:pt x="10263" y="93243"/>
                    <a:pt x="7105" y="71351"/>
                  </a:cubicBezTo>
                  <a:close/>
                  <a:moveTo>
                    <a:pt x="29210" y="49459"/>
                  </a:moveTo>
                  <a:cubicBezTo>
                    <a:pt x="30000" y="55945"/>
                    <a:pt x="26842" y="58378"/>
                    <a:pt x="24473" y="62432"/>
                  </a:cubicBezTo>
                  <a:cubicBezTo>
                    <a:pt x="31578" y="63243"/>
                    <a:pt x="33157" y="53513"/>
                    <a:pt x="29210" y="49459"/>
                  </a:cubicBezTo>
                  <a:close/>
                  <a:moveTo>
                    <a:pt x="23684" y="46216"/>
                  </a:moveTo>
                  <a:cubicBezTo>
                    <a:pt x="23684" y="39729"/>
                    <a:pt x="30000" y="32432"/>
                    <a:pt x="26052" y="25135"/>
                  </a:cubicBezTo>
                  <a:cubicBezTo>
                    <a:pt x="26842" y="33243"/>
                    <a:pt x="20526" y="39729"/>
                    <a:pt x="23684" y="46216"/>
                  </a:cubicBezTo>
                  <a:close/>
                  <a:moveTo>
                    <a:pt x="23684" y="49459"/>
                  </a:moveTo>
                  <a:cubicBezTo>
                    <a:pt x="22105" y="51081"/>
                    <a:pt x="21315" y="58378"/>
                    <a:pt x="23684" y="60000"/>
                  </a:cubicBezTo>
                  <a:cubicBezTo>
                    <a:pt x="26052" y="56756"/>
                    <a:pt x="28421" y="51081"/>
                    <a:pt x="23684" y="49459"/>
                  </a:cubicBezTo>
                  <a:close/>
                </a:path>
              </a:pathLst>
            </a:custGeom>
            <a:solidFill>
              <a:srgbClr val="4D290A"/>
            </a:solidFill>
            <a:ln>
              <a:noFill/>
            </a:ln>
          </p:spPr>
          <p:txBody>
            <a:bodyPr anchorCtr="0" anchor="t" bIns="45700" lIns="91425" rIns="91425" tIns="45700">
              <a:noAutofit/>
            </a:bodyPr>
            <a:lstStyle/>
            <a:p>
              <a:pPr indent="0" lvl="0" marL="0" marR="0" rtl="0" algn="l">
                <a:spcBef>
                  <a:spcPts val="0"/>
                </a:spcBef>
                <a:buNone/>
              </a:pPr>
              <a:r>
                <a:t/>
              </a:r>
              <a:endParaRPr sz="1800">
                <a:solidFill>
                  <a:schemeClr val="dk1"/>
                </a:solidFill>
                <a:latin typeface="Quattrocento Sans"/>
                <a:ea typeface="Quattrocento Sans"/>
                <a:cs typeface="Quattrocento Sans"/>
                <a:sym typeface="Quattrocento Sans"/>
              </a:endParaRPr>
            </a:p>
          </p:txBody>
        </p:sp>
        <p:sp>
          <p:nvSpPr>
            <p:cNvPr id="105" name="Shape 105"/>
            <p:cNvSpPr/>
            <p:nvPr/>
          </p:nvSpPr>
          <p:spPr>
            <a:xfrm>
              <a:off x="906462" y="5768975"/>
              <a:ext cx="341400" cy="324000"/>
            </a:xfrm>
            <a:custGeom>
              <a:pathLst>
                <a:path extrusionOk="0" h="120000" w="120000">
                  <a:moveTo>
                    <a:pt x="37350" y="120000"/>
                  </a:moveTo>
                  <a:cubicBezTo>
                    <a:pt x="36556" y="120000"/>
                    <a:pt x="36556" y="120000"/>
                    <a:pt x="36556" y="120000"/>
                  </a:cubicBezTo>
                  <a:cubicBezTo>
                    <a:pt x="25430" y="120000"/>
                    <a:pt x="15099" y="115833"/>
                    <a:pt x="8741" y="107500"/>
                  </a:cubicBezTo>
                  <a:cubicBezTo>
                    <a:pt x="2384" y="100833"/>
                    <a:pt x="0" y="90833"/>
                    <a:pt x="1589" y="80000"/>
                  </a:cubicBezTo>
                  <a:cubicBezTo>
                    <a:pt x="2384" y="75000"/>
                    <a:pt x="4768" y="70000"/>
                    <a:pt x="7947" y="65833"/>
                  </a:cubicBezTo>
                  <a:cubicBezTo>
                    <a:pt x="10331" y="60833"/>
                    <a:pt x="13509" y="56666"/>
                    <a:pt x="13509" y="51666"/>
                  </a:cubicBezTo>
                  <a:cubicBezTo>
                    <a:pt x="13509" y="51666"/>
                    <a:pt x="13509" y="51666"/>
                    <a:pt x="13509" y="51666"/>
                  </a:cubicBezTo>
                  <a:cubicBezTo>
                    <a:pt x="15099" y="50000"/>
                    <a:pt x="15894" y="49166"/>
                    <a:pt x="16688" y="49166"/>
                  </a:cubicBezTo>
                  <a:cubicBezTo>
                    <a:pt x="16688" y="49166"/>
                    <a:pt x="17483" y="49166"/>
                    <a:pt x="18278" y="49166"/>
                  </a:cubicBezTo>
                  <a:cubicBezTo>
                    <a:pt x="18278" y="44166"/>
                    <a:pt x="19072" y="39166"/>
                    <a:pt x="20662" y="34166"/>
                  </a:cubicBezTo>
                  <a:cubicBezTo>
                    <a:pt x="22251" y="29166"/>
                    <a:pt x="23841" y="25000"/>
                    <a:pt x="23046" y="20000"/>
                  </a:cubicBezTo>
                  <a:cubicBezTo>
                    <a:pt x="22251" y="15833"/>
                    <a:pt x="19867" y="12500"/>
                    <a:pt x="17483" y="10000"/>
                  </a:cubicBezTo>
                  <a:cubicBezTo>
                    <a:pt x="15099" y="6666"/>
                    <a:pt x="12715" y="4166"/>
                    <a:pt x="12715" y="833"/>
                  </a:cubicBezTo>
                  <a:cubicBezTo>
                    <a:pt x="12715" y="0"/>
                    <a:pt x="12715" y="0"/>
                    <a:pt x="12715" y="0"/>
                  </a:cubicBezTo>
                  <a:cubicBezTo>
                    <a:pt x="13509" y="0"/>
                    <a:pt x="13509" y="0"/>
                    <a:pt x="13509" y="0"/>
                  </a:cubicBezTo>
                  <a:cubicBezTo>
                    <a:pt x="27814" y="6666"/>
                    <a:pt x="31788" y="30833"/>
                    <a:pt x="25430" y="48333"/>
                  </a:cubicBezTo>
                  <a:cubicBezTo>
                    <a:pt x="25430" y="49166"/>
                    <a:pt x="27019" y="49166"/>
                    <a:pt x="27814" y="50000"/>
                  </a:cubicBezTo>
                  <a:cubicBezTo>
                    <a:pt x="29403" y="50833"/>
                    <a:pt x="30993" y="50833"/>
                    <a:pt x="31788" y="52500"/>
                  </a:cubicBezTo>
                  <a:cubicBezTo>
                    <a:pt x="34172" y="60000"/>
                    <a:pt x="29403" y="65000"/>
                    <a:pt x="27019" y="67500"/>
                  </a:cubicBezTo>
                  <a:cubicBezTo>
                    <a:pt x="27019" y="67500"/>
                    <a:pt x="27019" y="67500"/>
                    <a:pt x="27019" y="67500"/>
                  </a:cubicBezTo>
                  <a:cubicBezTo>
                    <a:pt x="27019" y="67500"/>
                    <a:pt x="27019" y="67500"/>
                    <a:pt x="27019" y="67500"/>
                  </a:cubicBezTo>
                  <a:cubicBezTo>
                    <a:pt x="22251" y="67500"/>
                    <a:pt x="18278" y="65833"/>
                    <a:pt x="17483" y="63333"/>
                  </a:cubicBezTo>
                  <a:cubicBezTo>
                    <a:pt x="16688" y="62500"/>
                    <a:pt x="16688" y="60833"/>
                    <a:pt x="16688" y="59166"/>
                  </a:cubicBezTo>
                  <a:cubicBezTo>
                    <a:pt x="9536" y="68333"/>
                    <a:pt x="7947" y="81666"/>
                    <a:pt x="11920" y="93333"/>
                  </a:cubicBezTo>
                  <a:cubicBezTo>
                    <a:pt x="15894" y="105833"/>
                    <a:pt x="25430" y="112500"/>
                    <a:pt x="36556" y="112500"/>
                  </a:cubicBezTo>
                  <a:cubicBezTo>
                    <a:pt x="40529" y="112500"/>
                    <a:pt x="44503" y="111666"/>
                    <a:pt x="48476" y="110833"/>
                  </a:cubicBezTo>
                  <a:cubicBezTo>
                    <a:pt x="46092" y="106666"/>
                    <a:pt x="45298" y="101666"/>
                    <a:pt x="47682" y="96666"/>
                  </a:cubicBezTo>
                  <a:cubicBezTo>
                    <a:pt x="50066" y="92500"/>
                    <a:pt x="54039" y="89166"/>
                    <a:pt x="58013" y="89166"/>
                  </a:cubicBezTo>
                  <a:cubicBezTo>
                    <a:pt x="59602" y="89166"/>
                    <a:pt x="62781" y="90000"/>
                    <a:pt x="65960" y="94166"/>
                  </a:cubicBezTo>
                  <a:cubicBezTo>
                    <a:pt x="65960" y="94166"/>
                    <a:pt x="65960" y="94166"/>
                    <a:pt x="65960" y="94166"/>
                  </a:cubicBezTo>
                  <a:cubicBezTo>
                    <a:pt x="66754" y="101666"/>
                    <a:pt x="64370" y="105000"/>
                    <a:pt x="61192" y="108333"/>
                  </a:cubicBezTo>
                  <a:cubicBezTo>
                    <a:pt x="61192" y="108333"/>
                    <a:pt x="61192" y="109166"/>
                    <a:pt x="60397" y="109166"/>
                  </a:cubicBezTo>
                  <a:cubicBezTo>
                    <a:pt x="61986" y="110000"/>
                    <a:pt x="63576" y="110000"/>
                    <a:pt x="65165" y="110000"/>
                  </a:cubicBezTo>
                  <a:cubicBezTo>
                    <a:pt x="71523" y="110000"/>
                    <a:pt x="77880" y="107500"/>
                    <a:pt x="85033" y="104166"/>
                  </a:cubicBezTo>
                  <a:cubicBezTo>
                    <a:pt x="91390" y="101666"/>
                    <a:pt x="97748" y="99166"/>
                    <a:pt x="104105" y="99166"/>
                  </a:cubicBezTo>
                  <a:cubicBezTo>
                    <a:pt x="110463" y="99166"/>
                    <a:pt x="116026" y="102500"/>
                    <a:pt x="120000" y="108333"/>
                  </a:cubicBezTo>
                  <a:cubicBezTo>
                    <a:pt x="119205" y="109166"/>
                    <a:pt x="119205" y="109166"/>
                    <a:pt x="119205" y="109166"/>
                  </a:cubicBezTo>
                  <a:cubicBezTo>
                    <a:pt x="116026" y="105833"/>
                    <a:pt x="112847" y="103333"/>
                    <a:pt x="108079" y="103333"/>
                  </a:cubicBezTo>
                  <a:cubicBezTo>
                    <a:pt x="100132" y="103333"/>
                    <a:pt x="91390" y="109166"/>
                    <a:pt x="89006" y="110000"/>
                  </a:cubicBezTo>
                  <a:cubicBezTo>
                    <a:pt x="87417" y="111666"/>
                    <a:pt x="87417" y="111666"/>
                    <a:pt x="87417" y="111666"/>
                  </a:cubicBezTo>
                  <a:cubicBezTo>
                    <a:pt x="87417" y="110833"/>
                    <a:pt x="87417" y="110833"/>
                    <a:pt x="87417" y="110833"/>
                  </a:cubicBezTo>
                  <a:cubicBezTo>
                    <a:pt x="83443" y="114166"/>
                    <a:pt x="78675" y="115833"/>
                    <a:pt x="71523" y="115833"/>
                  </a:cubicBezTo>
                  <a:cubicBezTo>
                    <a:pt x="68344" y="115833"/>
                    <a:pt x="65165" y="115833"/>
                    <a:pt x="61986" y="115833"/>
                  </a:cubicBezTo>
                  <a:cubicBezTo>
                    <a:pt x="58807" y="115000"/>
                    <a:pt x="55629" y="115000"/>
                    <a:pt x="52450" y="115000"/>
                  </a:cubicBezTo>
                  <a:cubicBezTo>
                    <a:pt x="46092" y="115000"/>
                    <a:pt x="41324" y="116666"/>
                    <a:pt x="37350" y="120000"/>
                  </a:cubicBezTo>
                  <a:close/>
                  <a:moveTo>
                    <a:pt x="5562" y="71666"/>
                  </a:moveTo>
                  <a:cubicBezTo>
                    <a:pt x="3973" y="74166"/>
                    <a:pt x="3178" y="77500"/>
                    <a:pt x="2384" y="80000"/>
                  </a:cubicBezTo>
                  <a:cubicBezTo>
                    <a:pt x="1589" y="90833"/>
                    <a:pt x="3973" y="100000"/>
                    <a:pt x="9536" y="106666"/>
                  </a:cubicBezTo>
                  <a:cubicBezTo>
                    <a:pt x="15894" y="114166"/>
                    <a:pt x="25430" y="118333"/>
                    <a:pt x="36556" y="118333"/>
                  </a:cubicBezTo>
                  <a:cubicBezTo>
                    <a:pt x="40529" y="115000"/>
                    <a:pt x="45298" y="113333"/>
                    <a:pt x="52450" y="113333"/>
                  </a:cubicBezTo>
                  <a:cubicBezTo>
                    <a:pt x="55629" y="113333"/>
                    <a:pt x="58807" y="114166"/>
                    <a:pt x="61986" y="114166"/>
                  </a:cubicBezTo>
                  <a:cubicBezTo>
                    <a:pt x="64370" y="114166"/>
                    <a:pt x="65960" y="115000"/>
                    <a:pt x="68344" y="115000"/>
                  </a:cubicBezTo>
                  <a:cubicBezTo>
                    <a:pt x="66754" y="114166"/>
                    <a:pt x="65960" y="113333"/>
                    <a:pt x="64370" y="112500"/>
                  </a:cubicBezTo>
                  <a:cubicBezTo>
                    <a:pt x="63576" y="110833"/>
                    <a:pt x="63576" y="110833"/>
                    <a:pt x="63576" y="110833"/>
                  </a:cubicBezTo>
                  <a:cubicBezTo>
                    <a:pt x="65165" y="111666"/>
                    <a:pt x="65165" y="111666"/>
                    <a:pt x="65165" y="111666"/>
                  </a:cubicBezTo>
                  <a:cubicBezTo>
                    <a:pt x="65960" y="111666"/>
                    <a:pt x="66754" y="111666"/>
                    <a:pt x="68344" y="111666"/>
                  </a:cubicBezTo>
                  <a:cubicBezTo>
                    <a:pt x="73112" y="111666"/>
                    <a:pt x="78675" y="109166"/>
                    <a:pt x="83443" y="106666"/>
                  </a:cubicBezTo>
                  <a:cubicBezTo>
                    <a:pt x="83443" y="106666"/>
                    <a:pt x="83443" y="106666"/>
                    <a:pt x="83443" y="106666"/>
                  </a:cubicBezTo>
                  <a:cubicBezTo>
                    <a:pt x="77086" y="109166"/>
                    <a:pt x="70728" y="110833"/>
                    <a:pt x="65165" y="110833"/>
                  </a:cubicBezTo>
                  <a:cubicBezTo>
                    <a:pt x="62781" y="110833"/>
                    <a:pt x="61192" y="110833"/>
                    <a:pt x="59602" y="110833"/>
                  </a:cubicBezTo>
                  <a:cubicBezTo>
                    <a:pt x="58807" y="110000"/>
                    <a:pt x="58807" y="110000"/>
                    <a:pt x="58807" y="110000"/>
                  </a:cubicBezTo>
                  <a:cubicBezTo>
                    <a:pt x="58807" y="109166"/>
                    <a:pt x="58807" y="109166"/>
                    <a:pt x="58807" y="109166"/>
                  </a:cubicBezTo>
                  <a:cubicBezTo>
                    <a:pt x="59602" y="109166"/>
                    <a:pt x="60397" y="108333"/>
                    <a:pt x="60397" y="107500"/>
                  </a:cubicBezTo>
                  <a:cubicBezTo>
                    <a:pt x="61192" y="107500"/>
                    <a:pt x="61192" y="106666"/>
                    <a:pt x="61192" y="106666"/>
                  </a:cubicBezTo>
                  <a:cubicBezTo>
                    <a:pt x="60397" y="107500"/>
                    <a:pt x="58807" y="108333"/>
                    <a:pt x="57218" y="108333"/>
                  </a:cubicBezTo>
                  <a:cubicBezTo>
                    <a:pt x="55629" y="108333"/>
                    <a:pt x="55629" y="108333"/>
                    <a:pt x="55629" y="108333"/>
                  </a:cubicBezTo>
                  <a:cubicBezTo>
                    <a:pt x="55629" y="108333"/>
                    <a:pt x="55629" y="108333"/>
                    <a:pt x="55629" y="108333"/>
                  </a:cubicBezTo>
                  <a:cubicBezTo>
                    <a:pt x="54039" y="108333"/>
                    <a:pt x="53245" y="107500"/>
                    <a:pt x="52450" y="106666"/>
                  </a:cubicBezTo>
                  <a:cubicBezTo>
                    <a:pt x="51655" y="106666"/>
                    <a:pt x="50860" y="105833"/>
                    <a:pt x="50066" y="105833"/>
                  </a:cubicBezTo>
                  <a:cubicBezTo>
                    <a:pt x="50066" y="105833"/>
                    <a:pt x="50066" y="105833"/>
                    <a:pt x="50066" y="105833"/>
                  </a:cubicBezTo>
                  <a:cubicBezTo>
                    <a:pt x="50066" y="97500"/>
                    <a:pt x="50066" y="97500"/>
                    <a:pt x="50066" y="97500"/>
                  </a:cubicBezTo>
                  <a:cubicBezTo>
                    <a:pt x="50860" y="97500"/>
                    <a:pt x="50860" y="97500"/>
                    <a:pt x="50860" y="97500"/>
                  </a:cubicBezTo>
                  <a:cubicBezTo>
                    <a:pt x="50860" y="97500"/>
                    <a:pt x="50860" y="97500"/>
                    <a:pt x="50860" y="97500"/>
                  </a:cubicBezTo>
                  <a:cubicBezTo>
                    <a:pt x="52450" y="97500"/>
                    <a:pt x="54039" y="95833"/>
                    <a:pt x="54039" y="95000"/>
                  </a:cubicBezTo>
                  <a:cubicBezTo>
                    <a:pt x="54039" y="95000"/>
                    <a:pt x="54039" y="95000"/>
                    <a:pt x="52450" y="95000"/>
                  </a:cubicBezTo>
                  <a:cubicBezTo>
                    <a:pt x="51655" y="95000"/>
                    <a:pt x="51655" y="95000"/>
                    <a:pt x="51655" y="95000"/>
                  </a:cubicBezTo>
                  <a:cubicBezTo>
                    <a:pt x="52450" y="94166"/>
                    <a:pt x="52450" y="94166"/>
                    <a:pt x="52450" y="94166"/>
                  </a:cubicBezTo>
                  <a:cubicBezTo>
                    <a:pt x="53245" y="91666"/>
                    <a:pt x="54834" y="90833"/>
                    <a:pt x="56423" y="90833"/>
                  </a:cubicBezTo>
                  <a:cubicBezTo>
                    <a:pt x="53245" y="91666"/>
                    <a:pt x="50860" y="94166"/>
                    <a:pt x="49271" y="97500"/>
                  </a:cubicBezTo>
                  <a:cubicBezTo>
                    <a:pt x="46887" y="101666"/>
                    <a:pt x="46887" y="106666"/>
                    <a:pt x="50066" y="110833"/>
                  </a:cubicBezTo>
                  <a:cubicBezTo>
                    <a:pt x="50066" y="111666"/>
                    <a:pt x="50066" y="111666"/>
                    <a:pt x="50066" y="111666"/>
                  </a:cubicBezTo>
                  <a:cubicBezTo>
                    <a:pt x="49271" y="111666"/>
                    <a:pt x="49271" y="111666"/>
                    <a:pt x="49271" y="111666"/>
                  </a:cubicBezTo>
                  <a:cubicBezTo>
                    <a:pt x="46887" y="112500"/>
                    <a:pt x="44503" y="113333"/>
                    <a:pt x="42913" y="113333"/>
                  </a:cubicBezTo>
                  <a:cubicBezTo>
                    <a:pt x="42913" y="114166"/>
                    <a:pt x="42913" y="114166"/>
                    <a:pt x="42913" y="114166"/>
                  </a:cubicBezTo>
                  <a:cubicBezTo>
                    <a:pt x="38940" y="115833"/>
                    <a:pt x="34966" y="116666"/>
                    <a:pt x="30993" y="116666"/>
                  </a:cubicBezTo>
                  <a:cubicBezTo>
                    <a:pt x="23046" y="116666"/>
                    <a:pt x="15099" y="112500"/>
                    <a:pt x="10331" y="105833"/>
                  </a:cubicBezTo>
                  <a:cubicBezTo>
                    <a:pt x="3973" y="96666"/>
                    <a:pt x="1589" y="85833"/>
                    <a:pt x="4768" y="74166"/>
                  </a:cubicBezTo>
                  <a:lnTo>
                    <a:pt x="5562" y="71666"/>
                  </a:lnTo>
                  <a:close/>
                  <a:moveTo>
                    <a:pt x="5562" y="77500"/>
                  </a:moveTo>
                  <a:cubicBezTo>
                    <a:pt x="3178" y="87500"/>
                    <a:pt x="5562" y="97500"/>
                    <a:pt x="11125" y="105000"/>
                  </a:cubicBezTo>
                  <a:cubicBezTo>
                    <a:pt x="16688" y="112500"/>
                    <a:pt x="24635" y="115833"/>
                    <a:pt x="32582" y="115833"/>
                  </a:cubicBezTo>
                  <a:cubicBezTo>
                    <a:pt x="32582" y="115833"/>
                    <a:pt x="32582" y="115833"/>
                    <a:pt x="32582" y="115833"/>
                  </a:cubicBezTo>
                  <a:cubicBezTo>
                    <a:pt x="12715" y="115833"/>
                    <a:pt x="7947" y="94166"/>
                    <a:pt x="5562" y="77500"/>
                  </a:cubicBezTo>
                  <a:close/>
                  <a:moveTo>
                    <a:pt x="85827" y="110833"/>
                  </a:moveTo>
                  <a:cubicBezTo>
                    <a:pt x="84238" y="110833"/>
                    <a:pt x="82649" y="111666"/>
                    <a:pt x="81059" y="112500"/>
                  </a:cubicBezTo>
                  <a:cubicBezTo>
                    <a:pt x="78675" y="113333"/>
                    <a:pt x="75496" y="114166"/>
                    <a:pt x="73112" y="115000"/>
                  </a:cubicBezTo>
                  <a:cubicBezTo>
                    <a:pt x="78675" y="115000"/>
                    <a:pt x="82649" y="113333"/>
                    <a:pt x="85827" y="110833"/>
                  </a:cubicBezTo>
                  <a:close/>
                  <a:moveTo>
                    <a:pt x="5562" y="71666"/>
                  </a:moveTo>
                  <a:cubicBezTo>
                    <a:pt x="5562" y="74166"/>
                    <a:pt x="5562" y="74166"/>
                    <a:pt x="5562" y="74166"/>
                  </a:cubicBezTo>
                  <a:cubicBezTo>
                    <a:pt x="9536" y="95000"/>
                    <a:pt x="13509" y="114166"/>
                    <a:pt x="32582" y="114166"/>
                  </a:cubicBezTo>
                  <a:cubicBezTo>
                    <a:pt x="34172" y="114166"/>
                    <a:pt x="35761" y="114166"/>
                    <a:pt x="38145" y="114166"/>
                  </a:cubicBezTo>
                  <a:cubicBezTo>
                    <a:pt x="25430" y="114166"/>
                    <a:pt x="15099" y="106666"/>
                    <a:pt x="10331" y="94166"/>
                  </a:cubicBezTo>
                  <a:cubicBezTo>
                    <a:pt x="5562" y="80000"/>
                    <a:pt x="9536" y="64166"/>
                    <a:pt x="18278" y="55833"/>
                  </a:cubicBezTo>
                  <a:cubicBezTo>
                    <a:pt x="20662" y="54166"/>
                    <a:pt x="20662" y="54166"/>
                    <a:pt x="20662" y="54166"/>
                  </a:cubicBezTo>
                  <a:cubicBezTo>
                    <a:pt x="20662" y="52500"/>
                    <a:pt x="21456" y="51666"/>
                    <a:pt x="21456" y="51666"/>
                  </a:cubicBezTo>
                  <a:cubicBezTo>
                    <a:pt x="22251" y="50833"/>
                    <a:pt x="22251" y="50833"/>
                    <a:pt x="22251" y="50833"/>
                  </a:cubicBezTo>
                  <a:cubicBezTo>
                    <a:pt x="22251" y="50833"/>
                    <a:pt x="22251" y="50833"/>
                    <a:pt x="22251" y="50833"/>
                  </a:cubicBezTo>
                  <a:cubicBezTo>
                    <a:pt x="23841" y="51666"/>
                    <a:pt x="24635" y="52500"/>
                    <a:pt x="25430" y="53333"/>
                  </a:cubicBezTo>
                  <a:cubicBezTo>
                    <a:pt x="26225" y="56666"/>
                    <a:pt x="23841" y="60833"/>
                    <a:pt x="23046" y="62500"/>
                  </a:cubicBezTo>
                  <a:cubicBezTo>
                    <a:pt x="22251" y="63333"/>
                    <a:pt x="22251" y="63333"/>
                    <a:pt x="22251" y="63333"/>
                  </a:cubicBezTo>
                  <a:cubicBezTo>
                    <a:pt x="22251" y="63333"/>
                    <a:pt x="22251" y="63333"/>
                    <a:pt x="22251" y="63333"/>
                  </a:cubicBezTo>
                  <a:cubicBezTo>
                    <a:pt x="21456" y="62500"/>
                    <a:pt x="20662" y="61666"/>
                    <a:pt x="20662" y="60000"/>
                  </a:cubicBezTo>
                  <a:cubicBezTo>
                    <a:pt x="19867" y="58333"/>
                    <a:pt x="20662" y="56666"/>
                    <a:pt x="20662" y="55000"/>
                  </a:cubicBezTo>
                  <a:cubicBezTo>
                    <a:pt x="19072" y="56666"/>
                    <a:pt x="19072" y="56666"/>
                    <a:pt x="19072" y="56666"/>
                  </a:cubicBezTo>
                  <a:cubicBezTo>
                    <a:pt x="17483" y="59166"/>
                    <a:pt x="17483" y="60833"/>
                    <a:pt x="18278" y="62500"/>
                  </a:cubicBezTo>
                  <a:cubicBezTo>
                    <a:pt x="19072" y="65000"/>
                    <a:pt x="22251" y="66666"/>
                    <a:pt x="26225" y="66666"/>
                  </a:cubicBezTo>
                  <a:cubicBezTo>
                    <a:pt x="28609" y="64166"/>
                    <a:pt x="32582" y="59166"/>
                    <a:pt x="30993" y="53333"/>
                  </a:cubicBezTo>
                  <a:cubicBezTo>
                    <a:pt x="30198" y="52500"/>
                    <a:pt x="29403" y="51666"/>
                    <a:pt x="27814" y="51666"/>
                  </a:cubicBezTo>
                  <a:cubicBezTo>
                    <a:pt x="28609" y="51666"/>
                    <a:pt x="28609" y="51666"/>
                    <a:pt x="28609" y="51666"/>
                  </a:cubicBezTo>
                  <a:cubicBezTo>
                    <a:pt x="30198" y="53333"/>
                    <a:pt x="30993" y="57500"/>
                    <a:pt x="30198" y="60833"/>
                  </a:cubicBezTo>
                  <a:cubicBezTo>
                    <a:pt x="28609" y="64166"/>
                    <a:pt x="27019" y="65833"/>
                    <a:pt x="23841" y="65833"/>
                  </a:cubicBezTo>
                  <a:cubicBezTo>
                    <a:pt x="23841" y="65833"/>
                    <a:pt x="23841" y="65833"/>
                    <a:pt x="23841" y="65833"/>
                  </a:cubicBezTo>
                  <a:cubicBezTo>
                    <a:pt x="23841" y="65833"/>
                    <a:pt x="23841" y="65833"/>
                    <a:pt x="23046" y="65833"/>
                  </a:cubicBezTo>
                  <a:cubicBezTo>
                    <a:pt x="22251" y="65000"/>
                    <a:pt x="22251" y="65000"/>
                    <a:pt x="22251" y="65000"/>
                  </a:cubicBezTo>
                  <a:cubicBezTo>
                    <a:pt x="23046" y="65000"/>
                    <a:pt x="23046" y="65000"/>
                    <a:pt x="23046" y="65000"/>
                  </a:cubicBezTo>
                  <a:cubicBezTo>
                    <a:pt x="23046" y="63333"/>
                    <a:pt x="23841" y="62500"/>
                    <a:pt x="24635" y="61666"/>
                  </a:cubicBezTo>
                  <a:cubicBezTo>
                    <a:pt x="26225" y="59166"/>
                    <a:pt x="27814" y="56666"/>
                    <a:pt x="27019" y="51666"/>
                  </a:cubicBezTo>
                  <a:cubicBezTo>
                    <a:pt x="27019" y="50833"/>
                    <a:pt x="27019" y="50833"/>
                    <a:pt x="27019" y="50833"/>
                  </a:cubicBezTo>
                  <a:cubicBezTo>
                    <a:pt x="26225" y="50833"/>
                    <a:pt x="24635" y="50000"/>
                    <a:pt x="23841" y="48333"/>
                  </a:cubicBezTo>
                  <a:cubicBezTo>
                    <a:pt x="23841" y="48333"/>
                    <a:pt x="23841" y="48333"/>
                    <a:pt x="23841" y="48333"/>
                  </a:cubicBezTo>
                  <a:cubicBezTo>
                    <a:pt x="23841" y="48333"/>
                    <a:pt x="23841" y="48333"/>
                    <a:pt x="23841" y="48333"/>
                  </a:cubicBezTo>
                  <a:cubicBezTo>
                    <a:pt x="30198" y="32500"/>
                    <a:pt x="27019" y="8333"/>
                    <a:pt x="14304" y="1666"/>
                  </a:cubicBezTo>
                  <a:cubicBezTo>
                    <a:pt x="14304" y="4166"/>
                    <a:pt x="15894" y="6666"/>
                    <a:pt x="18278" y="9166"/>
                  </a:cubicBezTo>
                  <a:cubicBezTo>
                    <a:pt x="20662" y="11666"/>
                    <a:pt x="23046" y="15000"/>
                    <a:pt x="23841" y="20000"/>
                  </a:cubicBezTo>
                  <a:cubicBezTo>
                    <a:pt x="23841" y="21666"/>
                    <a:pt x="23841" y="23333"/>
                    <a:pt x="23841" y="25000"/>
                  </a:cubicBezTo>
                  <a:cubicBezTo>
                    <a:pt x="24635" y="26666"/>
                    <a:pt x="24635" y="26666"/>
                    <a:pt x="24635" y="26666"/>
                  </a:cubicBezTo>
                  <a:cubicBezTo>
                    <a:pt x="27814" y="31666"/>
                    <a:pt x="26225" y="36666"/>
                    <a:pt x="24635" y="40833"/>
                  </a:cubicBezTo>
                  <a:cubicBezTo>
                    <a:pt x="23841" y="43333"/>
                    <a:pt x="23046" y="45833"/>
                    <a:pt x="23046" y="48333"/>
                  </a:cubicBezTo>
                  <a:cubicBezTo>
                    <a:pt x="23046" y="50833"/>
                    <a:pt x="23046" y="50833"/>
                    <a:pt x="23046" y="50833"/>
                  </a:cubicBezTo>
                  <a:cubicBezTo>
                    <a:pt x="21456" y="48333"/>
                    <a:pt x="21456" y="48333"/>
                    <a:pt x="21456" y="48333"/>
                  </a:cubicBezTo>
                  <a:cubicBezTo>
                    <a:pt x="19867" y="44166"/>
                    <a:pt x="20662" y="40833"/>
                    <a:pt x="22251" y="36666"/>
                  </a:cubicBezTo>
                  <a:cubicBezTo>
                    <a:pt x="23046" y="33333"/>
                    <a:pt x="24635" y="30000"/>
                    <a:pt x="23841" y="26666"/>
                  </a:cubicBezTo>
                  <a:cubicBezTo>
                    <a:pt x="23841" y="26666"/>
                    <a:pt x="23841" y="26666"/>
                    <a:pt x="23841" y="26666"/>
                  </a:cubicBezTo>
                  <a:cubicBezTo>
                    <a:pt x="23841" y="29166"/>
                    <a:pt x="23046" y="31666"/>
                    <a:pt x="22251" y="35000"/>
                  </a:cubicBezTo>
                  <a:cubicBezTo>
                    <a:pt x="20662" y="39166"/>
                    <a:pt x="19072" y="44166"/>
                    <a:pt x="19072" y="49166"/>
                  </a:cubicBezTo>
                  <a:cubicBezTo>
                    <a:pt x="19867" y="50000"/>
                    <a:pt x="19867" y="50000"/>
                    <a:pt x="19867" y="50000"/>
                  </a:cubicBezTo>
                  <a:cubicBezTo>
                    <a:pt x="19072" y="50000"/>
                    <a:pt x="19072" y="50000"/>
                    <a:pt x="19072" y="50000"/>
                  </a:cubicBezTo>
                  <a:cubicBezTo>
                    <a:pt x="18278" y="50833"/>
                    <a:pt x="17483" y="50833"/>
                    <a:pt x="16688" y="50833"/>
                  </a:cubicBezTo>
                  <a:cubicBezTo>
                    <a:pt x="16688" y="50833"/>
                    <a:pt x="16688" y="50833"/>
                    <a:pt x="16688" y="50833"/>
                  </a:cubicBezTo>
                  <a:cubicBezTo>
                    <a:pt x="15894" y="50833"/>
                    <a:pt x="15894" y="50833"/>
                    <a:pt x="15099" y="51666"/>
                  </a:cubicBezTo>
                  <a:cubicBezTo>
                    <a:pt x="14304" y="57500"/>
                    <a:pt x="11125" y="61666"/>
                    <a:pt x="8741" y="65833"/>
                  </a:cubicBezTo>
                  <a:cubicBezTo>
                    <a:pt x="7947" y="68333"/>
                    <a:pt x="6357" y="70000"/>
                    <a:pt x="5562" y="71666"/>
                  </a:cubicBezTo>
                  <a:close/>
                  <a:moveTo>
                    <a:pt x="67549" y="113333"/>
                  </a:moveTo>
                  <a:cubicBezTo>
                    <a:pt x="68344" y="113333"/>
                    <a:pt x="69139" y="114166"/>
                    <a:pt x="70728" y="114166"/>
                  </a:cubicBezTo>
                  <a:cubicBezTo>
                    <a:pt x="73907" y="114166"/>
                    <a:pt x="77086" y="112500"/>
                    <a:pt x="80264" y="110833"/>
                  </a:cubicBezTo>
                  <a:cubicBezTo>
                    <a:pt x="83443" y="110000"/>
                    <a:pt x="85827" y="109166"/>
                    <a:pt x="87417" y="109166"/>
                  </a:cubicBezTo>
                  <a:cubicBezTo>
                    <a:pt x="88211" y="109166"/>
                    <a:pt x="88211" y="109166"/>
                    <a:pt x="88211" y="109166"/>
                  </a:cubicBezTo>
                  <a:cubicBezTo>
                    <a:pt x="89801" y="107500"/>
                    <a:pt x="92185" y="105833"/>
                    <a:pt x="93774" y="105000"/>
                  </a:cubicBezTo>
                  <a:cubicBezTo>
                    <a:pt x="95364" y="104166"/>
                    <a:pt x="96953" y="104166"/>
                    <a:pt x="97748" y="103333"/>
                  </a:cubicBezTo>
                  <a:cubicBezTo>
                    <a:pt x="96953" y="103333"/>
                    <a:pt x="96953" y="102500"/>
                    <a:pt x="96158" y="102500"/>
                  </a:cubicBezTo>
                  <a:cubicBezTo>
                    <a:pt x="92980" y="102500"/>
                    <a:pt x="88211" y="105000"/>
                    <a:pt x="84238" y="107500"/>
                  </a:cubicBezTo>
                  <a:cubicBezTo>
                    <a:pt x="78675" y="110000"/>
                    <a:pt x="73112" y="113333"/>
                    <a:pt x="67549" y="113333"/>
                  </a:cubicBezTo>
                  <a:close/>
                  <a:moveTo>
                    <a:pt x="50860" y="105000"/>
                  </a:moveTo>
                  <a:cubicBezTo>
                    <a:pt x="51655" y="105000"/>
                    <a:pt x="52450" y="105000"/>
                    <a:pt x="53245" y="105833"/>
                  </a:cubicBezTo>
                  <a:cubicBezTo>
                    <a:pt x="54039" y="106666"/>
                    <a:pt x="54834" y="106666"/>
                    <a:pt x="55629" y="106666"/>
                  </a:cubicBezTo>
                  <a:cubicBezTo>
                    <a:pt x="55629" y="106666"/>
                    <a:pt x="55629" y="106666"/>
                    <a:pt x="55629" y="106666"/>
                  </a:cubicBezTo>
                  <a:cubicBezTo>
                    <a:pt x="55629" y="106666"/>
                    <a:pt x="56423" y="106666"/>
                    <a:pt x="56423" y="105833"/>
                  </a:cubicBezTo>
                  <a:cubicBezTo>
                    <a:pt x="57218" y="104166"/>
                    <a:pt x="59602" y="100833"/>
                    <a:pt x="58807" y="98333"/>
                  </a:cubicBezTo>
                  <a:cubicBezTo>
                    <a:pt x="58807" y="97500"/>
                    <a:pt x="58013" y="96666"/>
                    <a:pt x="57218" y="95833"/>
                  </a:cubicBezTo>
                  <a:cubicBezTo>
                    <a:pt x="55629" y="95000"/>
                    <a:pt x="55629" y="95000"/>
                    <a:pt x="55629" y="95000"/>
                  </a:cubicBezTo>
                  <a:cubicBezTo>
                    <a:pt x="55629" y="95000"/>
                    <a:pt x="55629" y="95000"/>
                    <a:pt x="55629" y="95000"/>
                  </a:cubicBezTo>
                  <a:cubicBezTo>
                    <a:pt x="55629" y="96666"/>
                    <a:pt x="53245" y="98333"/>
                    <a:pt x="50860" y="98333"/>
                  </a:cubicBezTo>
                  <a:cubicBezTo>
                    <a:pt x="50860" y="98333"/>
                    <a:pt x="50860" y="98333"/>
                    <a:pt x="50860" y="98333"/>
                  </a:cubicBezTo>
                  <a:lnTo>
                    <a:pt x="50860" y="105000"/>
                  </a:lnTo>
                  <a:close/>
                  <a:moveTo>
                    <a:pt x="59602" y="96666"/>
                  </a:moveTo>
                  <a:cubicBezTo>
                    <a:pt x="59602" y="97500"/>
                    <a:pt x="59602" y="97500"/>
                    <a:pt x="59602" y="98333"/>
                  </a:cubicBezTo>
                  <a:cubicBezTo>
                    <a:pt x="60397" y="100833"/>
                    <a:pt x="58807" y="104166"/>
                    <a:pt x="57218" y="106666"/>
                  </a:cubicBezTo>
                  <a:cubicBezTo>
                    <a:pt x="59602" y="105000"/>
                    <a:pt x="61192" y="100833"/>
                    <a:pt x="61192" y="98333"/>
                  </a:cubicBezTo>
                  <a:cubicBezTo>
                    <a:pt x="60397" y="98333"/>
                    <a:pt x="60397" y="97500"/>
                    <a:pt x="59602" y="96666"/>
                  </a:cubicBezTo>
                  <a:close/>
                  <a:moveTo>
                    <a:pt x="55629" y="95000"/>
                  </a:moveTo>
                  <a:cubicBezTo>
                    <a:pt x="57218" y="95000"/>
                    <a:pt x="57218" y="95000"/>
                    <a:pt x="57218" y="95000"/>
                  </a:cubicBezTo>
                  <a:cubicBezTo>
                    <a:pt x="60397" y="95833"/>
                    <a:pt x="61986" y="97500"/>
                    <a:pt x="61986" y="98333"/>
                  </a:cubicBezTo>
                  <a:cubicBezTo>
                    <a:pt x="62781" y="100833"/>
                    <a:pt x="61192" y="104166"/>
                    <a:pt x="58807" y="106666"/>
                  </a:cubicBezTo>
                  <a:cubicBezTo>
                    <a:pt x="62781" y="105000"/>
                    <a:pt x="62781" y="101666"/>
                    <a:pt x="62781" y="100000"/>
                  </a:cubicBezTo>
                  <a:cubicBezTo>
                    <a:pt x="62781" y="96666"/>
                    <a:pt x="60397" y="91666"/>
                    <a:pt x="57218" y="91666"/>
                  </a:cubicBezTo>
                  <a:cubicBezTo>
                    <a:pt x="56423" y="91666"/>
                    <a:pt x="54834" y="92500"/>
                    <a:pt x="54039" y="94166"/>
                  </a:cubicBezTo>
                  <a:cubicBezTo>
                    <a:pt x="54834" y="94166"/>
                    <a:pt x="54834" y="94166"/>
                    <a:pt x="55629" y="95000"/>
                  </a:cubicBezTo>
                  <a:close/>
                  <a:moveTo>
                    <a:pt x="96953" y="101666"/>
                  </a:moveTo>
                  <a:cubicBezTo>
                    <a:pt x="97748" y="101666"/>
                    <a:pt x="98543" y="101666"/>
                    <a:pt x="99337" y="102500"/>
                  </a:cubicBezTo>
                  <a:cubicBezTo>
                    <a:pt x="100132" y="102500"/>
                    <a:pt x="100132" y="102500"/>
                    <a:pt x="100132" y="102500"/>
                  </a:cubicBezTo>
                  <a:cubicBezTo>
                    <a:pt x="99337" y="103333"/>
                    <a:pt x="99337" y="103333"/>
                    <a:pt x="99337" y="103333"/>
                  </a:cubicBezTo>
                  <a:cubicBezTo>
                    <a:pt x="99337" y="103333"/>
                    <a:pt x="98543" y="104166"/>
                    <a:pt x="97748" y="104166"/>
                  </a:cubicBezTo>
                  <a:cubicBezTo>
                    <a:pt x="100927" y="103333"/>
                    <a:pt x="104105" y="102500"/>
                    <a:pt x="108079" y="102500"/>
                  </a:cubicBezTo>
                  <a:cubicBezTo>
                    <a:pt x="110463" y="102500"/>
                    <a:pt x="112052" y="102500"/>
                    <a:pt x="113642" y="103333"/>
                  </a:cubicBezTo>
                  <a:cubicBezTo>
                    <a:pt x="111258" y="101666"/>
                    <a:pt x="108079" y="100833"/>
                    <a:pt x="104105" y="100833"/>
                  </a:cubicBezTo>
                  <a:cubicBezTo>
                    <a:pt x="101721" y="100833"/>
                    <a:pt x="99337" y="100833"/>
                    <a:pt x="96953" y="101666"/>
                  </a:cubicBezTo>
                  <a:close/>
                  <a:moveTo>
                    <a:pt x="57218" y="90833"/>
                  </a:moveTo>
                  <a:cubicBezTo>
                    <a:pt x="61192" y="90833"/>
                    <a:pt x="64370" y="95833"/>
                    <a:pt x="64370" y="100000"/>
                  </a:cubicBezTo>
                  <a:cubicBezTo>
                    <a:pt x="64370" y="100833"/>
                    <a:pt x="64370" y="101666"/>
                    <a:pt x="64370" y="102500"/>
                  </a:cubicBezTo>
                  <a:cubicBezTo>
                    <a:pt x="65165" y="100833"/>
                    <a:pt x="65165" y="98333"/>
                    <a:pt x="64370" y="95000"/>
                  </a:cubicBezTo>
                  <a:cubicBezTo>
                    <a:pt x="62781" y="91666"/>
                    <a:pt x="59602" y="90000"/>
                    <a:pt x="56423" y="90833"/>
                  </a:cubicBezTo>
                  <a:cubicBezTo>
                    <a:pt x="57218" y="90833"/>
                    <a:pt x="57218" y="90833"/>
                    <a:pt x="57218" y="90833"/>
                  </a:cubicBezTo>
                  <a:close/>
                  <a:moveTo>
                    <a:pt x="28609" y="54166"/>
                  </a:moveTo>
                  <a:cubicBezTo>
                    <a:pt x="28609" y="57500"/>
                    <a:pt x="27019" y="60000"/>
                    <a:pt x="25430" y="61666"/>
                  </a:cubicBezTo>
                  <a:cubicBezTo>
                    <a:pt x="25430" y="62500"/>
                    <a:pt x="24635" y="63333"/>
                    <a:pt x="24635" y="64166"/>
                  </a:cubicBezTo>
                  <a:cubicBezTo>
                    <a:pt x="27019" y="64166"/>
                    <a:pt x="28609" y="61666"/>
                    <a:pt x="28609" y="60833"/>
                  </a:cubicBezTo>
                  <a:cubicBezTo>
                    <a:pt x="29403" y="58333"/>
                    <a:pt x="29403" y="55833"/>
                    <a:pt x="28609" y="54166"/>
                  </a:cubicBezTo>
                  <a:close/>
                  <a:moveTo>
                    <a:pt x="22251" y="52500"/>
                  </a:moveTo>
                  <a:cubicBezTo>
                    <a:pt x="21456" y="54166"/>
                    <a:pt x="21456" y="57500"/>
                    <a:pt x="21456" y="60000"/>
                  </a:cubicBezTo>
                  <a:cubicBezTo>
                    <a:pt x="21456" y="60833"/>
                    <a:pt x="22251" y="60833"/>
                    <a:pt x="22251" y="61666"/>
                  </a:cubicBezTo>
                  <a:cubicBezTo>
                    <a:pt x="23841" y="59166"/>
                    <a:pt x="25430" y="55833"/>
                    <a:pt x="24635" y="54166"/>
                  </a:cubicBezTo>
                  <a:cubicBezTo>
                    <a:pt x="23841" y="53333"/>
                    <a:pt x="23841" y="52500"/>
                    <a:pt x="22251" y="52500"/>
                  </a:cubicBezTo>
                  <a:close/>
                  <a:moveTo>
                    <a:pt x="25430" y="30000"/>
                  </a:moveTo>
                  <a:cubicBezTo>
                    <a:pt x="24635" y="32500"/>
                    <a:pt x="23841" y="35000"/>
                    <a:pt x="23046" y="36666"/>
                  </a:cubicBezTo>
                  <a:cubicBezTo>
                    <a:pt x="22251" y="40000"/>
                    <a:pt x="21456" y="42500"/>
                    <a:pt x="22251" y="45833"/>
                  </a:cubicBezTo>
                  <a:cubicBezTo>
                    <a:pt x="22251" y="44166"/>
                    <a:pt x="23046" y="42500"/>
                    <a:pt x="23046" y="40833"/>
                  </a:cubicBezTo>
                  <a:cubicBezTo>
                    <a:pt x="24635" y="37500"/>
                    <a:pt x="25430" y="34166"/>
                    <a:pt x="25430" y="30000"/>
                  </a:cubicBezTo>
                  <a:close/>
                </a:path>
              </a:pathLst>
            </a:custGeom>
            <a:solidFill>
              <a:srgbClr val="4D290A"/>
            </a:solidFill>
            <a:ln>
              <a:noFill/>
            </a:ln>
          </p:spPr>
          <p:txBody>
            <a:bodyPr anchorCtr="0" anchor="t" bIns="45700" lIns="91425" rIns="91425" tIns="45700">
              <a:noAutofit/>
            </a:bodyPr>
            <a:lstStyle/>
            <a:p>
              <a:pPr indent="0" lvl="0" marL="0" marR="0" rtl="0" algn="l">
                <a:spcBef>
                  <a:spcPts val="0"/>
                </a:spcBef>
                <a:buNone/>
              </a:pPr>
              <a:r>
                <a:t/>
              </a:r>
              <a:endParaRPr sz="1800">
                <a:solidFill>
                  <a:schemeClr val="dk1"/>
                </a:solidFill>
                <a:latin typeface="Quattrocento Sans"/>
                <a:ea typeface="Quattrocento Sans"/>
                <a:cs typeface="Quattrocento Sans"/>
                <a:sym typeface="Quattrocento Sans"/>
              </a:endParaRPr>
            </a:p>
          </p:txBody>
        </p:sp>
        <p:sp>
          <p:nvSpPr>
            <p:cNvPr id="106" name="Shape 106"/>
            <p:cNvSpPr/>
            <p:nvPr/>
          </p:nvSpPr>
          <p:spPr>
            <a:xfrm>
              <a:off x="895350" y="3316287"/>
              <a:ext cx="363600" cy="328500"/>
            </a:xfrm>
            <a:custGeom>
              <a:pathLst>
                <a:path extrusionOk="0" h="120000" w="120000">
                  <a:moveTo>
                    <a:pt x="37267" y="6575"/>
                  </a:moveTo>
                  <a:cubicBezTo>
                    <a:pt x="40993" y="11506"/>
                    <a:pt x="39503" y="16438"/>
                    <a:pt x="44720" y="20547"/>
                  </a:cubicBezTo>
                  <a:cubicBezTo>
                    <a:pt x="46211" y="18904"/>
                    <a:pt x="43229" y="14794"/>
                    <a:pt x="40248" y="13972"/>
                  </a:cubicBezTo>
                  <a:cubicBezTo>
                    <a:pt x="47701" y="10684"/>
                    <a:pt x="48447" y="20547"/>
                    <a:pt x="46956" y="27945"/>
                  </a:cubicBezTo>
                  <a:cubicBezTo>
                    <a:pt x="43975" y="29589"/>
                    <a:pt x="40993" y="30410"/>
                    <a:pt x="36521" y="30410"/>
                  </a:cubicBezTo>
                  <a:cubicBezTo>
                    <a:pt x="32049" y="25479"/>
                    <a:pt x="32049" y="15616"/>
                    <a:pt x="30559" y="10684"/>
                  </a:cubicBezTo>
                  <a:cubicBezTo>
                    <a:pt x="10434" y="11506"/>
                    <a:pt x="6708" y="33698"/>
                    <a:pt x="11925" y="50958"/>
                  </a:cubicBezTo>
                  <a:cubicBezTo>
                    <a:pt x="14161" y="59178"/>
                    <a:pt x="22360" y="66575"/>
                    <a:pt x="25341" y="75616"/>
                  </a:cubicBezTo>
                  <a:cubicBezTo>
                    <a:pt x="30559" y="91232"/>
                    <a:pt x="28322" y="106027"/>
                    <a:pt x="20124" y="119999"/>
                  </a:cubicBezTo>
                  <a:cubicBezTo>
                    <a:pt x="20869" y="112602"/>
                    <a:pt x="29068" y="99452"/>
                    <a:pt x="24596" y="85479"/>
                  </a:cubicBezTo>
                  <a:cubicBezTo>
                    <a:pt x="23105" y="83835"/>
                    <a:pt x="21614" y="83835"/>
                    <a:pt x="19378" y="83835"/>
                  </a:cubicBezTo>
                  <a:cubicBezTo>
                    <a:pt x="19378" y="82191"/>
                    <a:pt x="20869" y="83013"/>
                    <a:pt x="22360" y="83013"/>
                  </a:cubicBezTo>
                  <a:cubicBezTo>
                    <a:pt x="20869" y="73150"/>
                    <a:pt x="5217" y="64931"/>
                    <a:pt x="2981" y="49315"/>
                  </a:cubicBezTo>
                  <a:cubicBezTo>
                    <a:pt x="745" y="27945"/>
                    <a:pt x="8944" y="4931"/>
                    <a:pt x="30559" y="8219"/>
                  </a:cubicBezTo>
                  <a:cubicBezTo>
                    <a:pt x="33540" y="7397"/>
                    <a:pt x="35031" y="4109"/>
                    <a:pt x="38012" y="3287"/>
                  </a:cubicBezTo>
                  <a:cubicBezTo>
                    <a:pt x="64099" y="821"/>
                    <a:pt x="95403" y="37808"/>
                    <a:pt x="108074" y="10684"/>
                  </a:cubicBezTo>
                  <a:cubicBezTo>
                    <a:pt x="108819" y="4931"/>
                    <a:pt x="107329" y="2465"/>
                    <a:pt x="105838" y="0"/>
                  </a:cubicBezTo>
                  <a:cubicBezTo>
                    <a:pt x="120000" y="1643"/>
                    <a:pt x="111055" y="23835"/>
                    <a:pt x="105093" y="27123"/>
                  </a:cubicBezTo>
                  <a:cubicBezTo>
                    <a:pt x="82732" y="38630"/>
                    <a:pt x="52919" y="3287"/>
                    <a:pt x="37267" y="6575"/>
                  </a:cubicBezTo>
                  <a:close/>
                  <a:moveTo>
                    <a:pt x="102111" y="25479"/>
                  </a:moveTo>
                  <a:cubicBezTo>
                    <a:pt x="105838" y="23835"/>
                    <a:pt x="112546" y="13972"/>
                    <a:pt x="110310" y="13150"/>
                  </a:cubicBezTo>
                  <a:cubicBezTo>
                    <a:pt x="96894" y="35342"/>
                    <a:pt x="69316" y="11506"/>
                    <a:pt x="52173" y="6575"/>
                  </a:cubicBezTo>
                  <a:cubicBezTo>
                    <a:pt x="64844" y="17260"/>
                    <a:pt x="78260" y="27123"/>
                    <a:pt x="102111" y="25479"/>
                  </a:cubicBezTo>
                  <a:close/>
                  <a:moveTo>
                    <a:pt x="19378" y="69041"/>
                  </a:moveTo>
                  <a:cubicBezTo>
                    <a:pt x="7453" y="58356"/>
                    <a:pt x="5217" y="22191"/>
                    <a:pt x="16397" y="13150"/>
                  </a:cubicBezTo>
                  <a:cubicBezTo>
                    <a:pt x="0" y="23835"/>
                    <a:pt x="3726" y="64109"/>
                    <a:pt x="19378" y="69041"/>
                  </a:cubicBezTo>
                  <a:close/>
                  <a:moveTo>
                    <a:pt x="42484" y="23013"/>
                  </a:moveTo>
                  <a:cubicBezTo>
                    <a:pt x="40993" y="18082"/>
                    <a:pt x="39503" y="13150"/>
                    <a:pt x="34285" y="13150"/>
                  </a:cubicBezTo>
                  <a:cubicBezTo>
                    <a:pt x="34285" y="18904"/>
                    <a:pt x="37267" y="22191"/>
                    <a:pt x="42484" y="23013"/>
                  </a:cubicBezTo>
                  <a:close/>
                  <a:moveTo>
                    <a:pt x="42484" y="25479"/>
                  </a:moveTo>
                  <a:cubicBezTo>
                    <a:pt x="38012" y="27123"/>
                    <a:pt x="36521" y="19726"/>
                    <a:pt x="34285" y="23013"/>
                  </a:cubicBezTo>
                  <a:cubicBezTo>
                    <a:pt x="35031" y="25479"/>
                    <a:pt x="41739" y="32876"/>
                    <a:pt x="42484" y="25479"/>
                  </a:cubicBezTo>
                  <a:close/>
                </a:path>
              </a:pathLst>
            </a:custGeom>
            <a:solidFill>
              <a:srgbClr val="4D290A"/>
            </a:solidFill>
            <a:ln>
              <a:noFill/>
            </a:ln>
          </p:spPr>
          <p:txBody>
            <a:bodyPr anchorCtr="0" anchor="t" bIns="45700" lIns="91425" rIns="91425" tIns="45700">
              <a:noAutofit/>
            </a:bodyPr>
            <a:lstStyle/>
            <a:p>
              <a:pPr indent="0" lvl="0" marL="0" marR="0" rtl="0" algn="l">
                <a:spcBef>
                  <a:spcPts val="0"/>
                </a:spcBef>
                <a:buNone/>
              </a:pPr>
              <a:r>
                <a:t/>
              </a:r>
              <a:endParaRPr sz="1800">
                <a:solidFill>
                  <a:schemeClr val="dk1"/>
                </a:solidFill>
                <a:latin typeface="Quattrocento Sans"/>
                <a:ea typeface="Quattrocento Sans"/>
                <a:cs typeface="Quattrocento Sans"/>
                <a:sym typeface="Quattrocento Sans"/>
              </a:endParaRPr>
            </a:p>
          </p:txBody>
        </p:sp>
        <p:sp>
          <p:nvSpPr>
            <p:cNvPr id="107" name="Shape 107"/>
            <p:cNvSpPr/>
            <p:nvPr/>
          </p:nvSpPr>
          <p:spPr>
            <a:xfrm>
              <a:off x="903287" y="3313112"/>
              <a:ext cx="336600" cy="338100"/>
            </a:xfrm>
            <a:custGeom>
              <a:pathLst>
                <a:path extrusionOk="0" h="120000" w="120000">
                  <a:moveTo>
                    <a:pt x="120000" y="9600"/>
                  </a:moveTo>
                  <a:cubicBezTo>
                    <a:pt x="120000" y="16000"/>
                    <a:pt x="114400" y="25600"/>
                    <a:pt x="110400" y="27200"/>
                  </a:cubicBezTo>
                  <a:cubicBezTo>
                    <a:pt x="96000" y="34400"/>
                    <a:pt x="79200" y="25600"/>
                    <a:pt x="64800" y="17600"/>
                  </a:cubicBezTo>
                  <a:cubicBezTo>
                    <a:pt x="55200" y="12000"/>
                    <a:pt x="45600" y="7200"/>
                    <a:pt x="38400" y="8000"/>
                  </a:cubicBezTo>
                  <a:cubicBezTo>
                    <a:pt x="40000" y="9600"/>
                    <a:pt x="40800" y="12000"/>
                    <a:pt x="41600" y="13600"/>
                  </a:cubicBezTo>
                  <a:cubicBezTo>
                    <a:pt x="41600" y="13600"/>
                    <a:pt x="41600" y="13600"/>
                    <a:pt x="41600" y="13600"/>
                  </a:cubicBezTo>
                  <a:cubicBezTo>
                    <a:pt x="43200" y="12800"/>
                    <a:pt x="44800" y="12800"/>
                    <a:pt x="46400" y="13600"/>
                  </a:cubicBezTo>
                  <a:cubicBezTo>
                    <a:pt x="48800" y="15200"/>
                    <a:pt x="48800" y="19200"/>
                    <a:pt x="48800" y="21600"/>
                  </a:cubicBezTo>
                  <a:cubicBezTo>
                    <a:pt x="48800" y="24000"/>
                    <a:pt x="48800" y="26400"/>
                    <a:pt x="48000" y="28000"/>
                  </a:cubicBezTo>
                  <a:cubicBezTo>
                    <a:pt x="48000" y="28000"/>
                    <a:pt x="48000" y="28000"/>
                    <a:pt x="48000" y="28000"/>
                  </a:cubicBezTo>
                  <a:cubicBezTo>
                    <a:pt x="48000" y="28800"/>
                    <a:pt x="48000" y="28800"/>
                    <a:pt x="48000" y="28800"/>
                  </a:cubicBezTo>
                  <a:cubicBezTo>
                    <a:pt x="45600" y="30400"/>
                    <a:pt x="41600" y="31200"/>
                    <a:pt x="36000" y="31200"/>
                  </a:cubicBezTo>
                  <a:cubicBezTo>
                    <a:pt x="36000" y="31200"/>
                    <a:pt x="36000" y="31200"/>
                    <a:pt x="36000" y="31200"/>
                  </a:cubicBezTo>
                  <a:cubicBezTo>
                    <a:pt x="36000" y="30400"/>
                    <a:pt x="36000" y="30400"/>
                    <a:pt x="36000" y="30400"/>
                  </a:cubicBezTo>
                  <a:cubicBezTo>
                    <a:pt x="32800" y="27200"/>
                    <a:pt x="32000" y="20800"/>
                    <a:pt x="31200" y="16000"/>
                  </a:cubicBezTo>
                  <a:cubicBezTo>
                    <a:pt x="31200" y="14400"/>
                    <a:pt x="30400" y="12800"/>
                    <a:pt x="30400" y="11200"/>
                  </a:cubicBezTo>
                  <a:cubicBezTo>
                    <a:pt x="16800" y="12000"/>
                    <a:pt x="8800" y="21600"/>
                    <a:pt x="8800" y="37600"/>
                  </a:cubicBezTo>
                  <a:cubicBezTo>
                    <a:pt x="8800" y="41600"/>
                    <a:pt x="9600" y="46400"/>
                    <a:pt x="11200" y="50400"/>
                  </a:cubicBezTo>
                  <a:cubicBezTo>
                    <a:pt x="12000" y="54400"/>
                    <a:pt x="14400" y="57600"/>
                    <a:pt x="17600" y="61600"/>
                  </a:cubicBezTo>
                  <a:cubicBezTo>
                    <a:pt x="20800" y="65600"/>
                    <a:pt x="24000" y="69600"/>
                    <a:pt x="25600" y="74400"/>
                  </a:cubicBezTo>
                  <a:cubicBezTo>
                    <a:pt x="31200" y="88800"/>
                    <a:pt x="28800" y="104000"/>
                    <a:pt x="20000" y="118400"/>
                  </a:cubicBezTo>
                  <a:cubicBezTo>
                    <a:pt x="18400" y="120000"/>
                    <a:pt x="18400" y="120000"/>
                    <a:pt x="18400" y="120000"/>
                  </a:cubicBezTo>
                  <a:cubicBezTo>
                    <a:pt x="18400" y="117600"/>
                    <a:pt x="18400" y="117600"/>
                    <a:pt x="18400" y="117600"/>
                  </a:cubicBezTo>
                  <a:cubicBezTo>
                    <a:pt x="19200" y="115200"/>
                    <a:pt x="20000" y="112800"/>
                    <a:pt x="20800" y="109600"/>
                  </a:cubicBezTo>
                  <a:cubicBezTo>
                    <a:pt x="22400" y="104800"/>
                    <a:pt x="24800" y="98400"/>
                    <a:pt x="24800" y="92800"/>
                  </a:cubicBezTo>
                  <a:cubicBezTo>
                    <a:pt x="24800" y="89600"/>
                    <a:pt x="24000" y="86400"/>
                    <a:pt x="23200" y="84000"/>
                  </a:cubicBezTo>
                  <a:cubicBezTo>
                    <a:pt x="22400" y="83200"/>
                    <a:pt x="20800" y="83200"/>
                    <a:pt x="18400" y="83200"/>
                  </a:cubicBezTo>
                  <a:cubicBezTo>
                    <a:pt x="17600" y="83200"/>
                    <a:pt x="17600" y="83200"/>
                    <a:pt x="17600" y="83200"/>
                  </a:cubicBezTo>
                  <a:cubicBezTo>
                    <a:pt x="17600" y="82400"/>
                    <a:pt x="17600" y="82400"/>
                    <a:pt x="17600" y="82400"/>
                  </a:cubicBezTo>
                  <a:cubicBezTo>
                    <a:pt x="17600" y="80800"/>
                    <a:pt x="19200" y="80800"/>
                    <a:pt x="20800" y="80800"/>
                  </a:cubicBezTo>
                  <a:cubicBezTo>
                    <a:pt x="20800" y="80800"/>
                    <a:pt x="20800" y="80800"/>
                    <a:pt x="20800" y="80800"/>
                  </a:cubicBezTo>
                  <a:cubicBezTo>
                    <a:pt x="20000" y="77600"/>
                    <a:pt x="16800" y="74400"/>
                    <a:pt x="13600" y="70400"/>
                  </a:cubicBezTo>
                  <a:cubicBezTo>
                    <a:pt x="8000" y="64800"/>
                    <a:pt x="1600" y="57600"/>
                    <a:pt x="800" y="48800"/>
                  </a:cubicBezTo>
                  <a:cubicBezTo>
                    <a:pt x="0" y="46400"/>
                    <a:pt x="0" y="44000"/>
                    <a:pt x="0" y="41600"/>
                  </a:cubicBezTo>
                  <a:cubicBezTo>
                    <a:pt x="0" y="29600"/>
                    <a:pt x="4000" y="19200"/>
                    <a:pt x="10400" y="13600"/>
                  </a:cubicBezTo>
                  <a:cubicBezTo>
                    <a:pt x="16000" y="8800"/>
                    <a:pt x="22400" y="7200"/>
                    <a:pt x="30400" y="8000"/>
                  </a:cubicBezTo>
                  <a:cubicBezTo>
                    <a:pt x="32000" y="8000"/>
                    <a:pt x="32800" y="7200"/>
                    <a:pt x="34400" y="5600"/>
                  </a:cubicBezTo>
                  <a:cubicBezTo>
                    <a:pt x="35200" y="4800"/>
                    <a:pt x="36800" y="4000"/>
                    <a:pt x="38400" y="3200"/>
                  </a:cubicBezTo>
                  <a:cubicBezTo>
                    <a:pt x="49600" y="2400"/>
                    <a:pt x="61600" y="7200"/>
                    <a:pt x="72800" y="12800"/>
                  </a:cubicBezTo>
                  <a:cubicBezTo>
                    <a:pt x="90400" y="20000"/>
                    <a:pt x="104800" y="26400"/>
                    <a:pt x="112800" y="10400"/>
                  </a:cubicBezTo>
                  <a:cubicBezTo>
                    <a:pt x="113600" y="9600"/>
                    <a:pt x="113600" y="8800"/>
                    <a:pt x="113600" y="8000"/>
                  </a:cubicBezTo>
                  <a:cubicBezTo>
                    <a:pt x="113600" y="5600"/>
                    <a:pt x="112000" y="3200"/>
                    <a:pt x="111200" y="1600"/>
                  </a:cubicBezTo>
                  <a:cubicBezTo>
                    <a:pt x="110400" y="0"/>
                    <a:pt x="110400" y="0"/>
                    <a:pt x="110400" y="0"/>
                  </a:cubicBezTo>
                  <a:cubicBezTo>
                    <a:pt x="111200" y="0"/>
                    <a:pt x="111200" y="0"/>
                    <a:pt x="111200" y="0"/>
                  </a:cubicBezTo>
                  <a:cubicBezTo>
                    <a:pt x="116800" y="800"/>
                    <a:pt x="120000" y="4000"/>
                    <a:pt x="120000" y="9600"/>
                  </a:cubicBezTo>
                  <a:close/>
                  <a:moveTo>
                    <a:pt x="36000" y="7200"/>
                  </a:moveTo>
                  <a:cubicBezTo>
                    <a:pt x="37600" y="7200"/>
                    <a:pt x="37600" y="7200"/>
                    <a:pt x="37600" y="7200"/>
                  </a:cubicBezTo>
                  <a:cubicBezTo>
                    <a:pt x="44800" y="5600"/>
                    <a:pt x="54400" y="10400"/>
                    <a:pt x="65600" y="16000"/>
                  </a:cubicBezTo>
                  <a:cubicBezTo>
                    <a:pt x="80000" y="24000"/>
                    <a:pt x="96000" y="32800"/>
                    <a:pt x="110400" y="26400"/>
                  </a:cubicBezTo>
                  <a:cubicBezTo>
                    <a:pt x="113600" y="24800"/>
                    <a:pt x="118400" y="16000"/>
                    <a:pt x="118400" y="9600"/>
                  </a:cubicBezTo>
                  <a:cubicBezTo>
                    <a:pt x="118400" y="6400"/>
                    <a:pt x="117600" y="2400"/>
                    <a:pt x="112800" y="1600"/>
                  </a:cubicBezTo>
                  <a:cubicBezTo>
                    <a:pt x="113600" y="3200"/>
                    <a:pt x="114400" y="5600"/>
                    <a:pt x="114400" y="8000"/>
                  </a:cubicBezTo>
                  <a:cubicBezTo>
                    <a:pt x="114400" y="8800"/>
                    <a:pt x="114400" y="10400"/>
                    <a:pt x="114400" y="11200"/>
                  </a:cubicBezTo>
                  <a:cubicBezTo>
                    <a:pt x="114400" y="11200"/>
                    <a:pt x="114400" y="11200"/>
                    <a:pt x="114400" y="11200"/>
                  </a:cubicBezTo>
                  <a:cubicBezTo>
                    <a:pt x="105600" y="28000"/>
                    <a:pt x="89600" y="20800"/>
                    <a:pt x="72800" y="13600"/>
                  </a:cubicBezTo>
                  <a:cubicBezTo>
                    <a:pt x="60800" y="8800"/>
                    <a:pt x="49600" y="4000"/>
                    <a:pt x="38400" y="4800"/>
                  </a:cubicBezTo>
                  <a:cubicBezTo>
                    <a:pt x="36800" y="4800"/>
                    <a:pt x="36000" y="5600"/>
                    <a:pt x="35200" y="7200"/>
                  </a:cubicBezTo>
                  <a:cubicBezTo>
                    <a:pt x="33600" y="8000"/>
                    <a:pt x="32800" y="8800"/>
                    <a:pt x="31200" y="9600"/>
                  </a:cubicBezTo>
                  <a:cubicBezTo>
                    <a:pt x="30400" y="9600"/>
                    <a:pt x="30400" y="9600"/>
                    <a:pt x="30400" y="9600"/>
                  </a:cubicBezTo>
                  <a:cubicBezTo>
                    <a:pt x="30400" y="9600"/>
                    <a:pt x="30400" y="9600"/>
                    <a:pt x="30400" y="9600"/>
                  </a:cubicBezTo>
                  <a:cubicBezTo>
                    <a:pt x="23200" y="8000"/>
                    <a:pt x="16000" y="10400"/>
                    <a:pt x="11200" y="14400"/>
                  </a:cubicBezTo>
                  <a:cubicBezTo>
                    <a:pt x="4800" y="20000"/>
                    <a:pt x="1600" y="29600"/>
                    <a:pt x="1600" y="41600"/>
                  </a:cubicBezTo>
                  <a:cubicBezTo>
                    <a:pt x="1600" y="44000"/>
                    <a:pt x="1600" y="46400"/>
                    <a:pt x="1600" y="48000"/>
                  </a:cubicBezTo>
                  <a:cubicBezTo>
                    <a:pt x="3200" y="57600"/>
                    <a:pt x="8800" y="64000"/>
                    <a:pt x="14400" y="69600"/>
                  </a:cubicBezTo>
                  <a:cubicBezTo>
                    <a:pt x="18400" y="73600"/>
                    <a:pt x="21600" y="77600"/>
                    <a:pt x="22400" y="81600"/>
                  </a:cubicBezTo>
                  <a:cubicBezTo>
                    <a:pt x="22400" y="81600"/>
                    <a:pt x="22400" y="81600"/>
                    <a:pt x="22400" y="81600"/>
                  </a:cubicBezTo>
                  <a:cubicBezTo>
                    <a:pt x="21600" y="81600"/>
                    <a:pt x="21600" y="81600"/>
                    <a:pt x="21600" y="81600"/>
                  </a:cubicBezTo>
                  <a:cubicBezTo>
                    <a:pt x="21600" y="81600"/>
                    <a:pt x="21600" y="81600"/>
                    <a:pt x="21600" y="81600"/>
                  </a:cubicBezTo>
                  <a:cubicBezTo>
                    <a:pt x="22400" y="82400"/>
                    <a:pt x="23200" y="82400"/>
                    <a:pt x="24000" y="83200"/>
                  </a:cubicBezTo>
                  <a:cubicBezTo>
                    <a:pt x="24800" y="83200"/>
                    <a:pt x="24800" y="83200"/>
                    <a:pt x="24800" y="83200"/>
                  </a:cubicBezTo>
                  <a:cubicBezTo>
                    <a:pt x="24800" y="83200"/>
                    <a:pt x="24800" y="83200"/>
                    <a:pt x="24800" y="83200"/>
                  </a:cubicBezTo>
                  <a:cubicBezTo>
                    <a:pt x="25600" y="86400"/>
                    <a:pt x="25600" y="89600"/>
                    <a:pt x="25600" y="92800"/>
                  </a:cubicBezTo>
                  <a:cubicBezTo>
                    <a:pt x="25600" y="99200"/>
                    <a:pt x="24000" y="104800"/>
                    <a:pt x="22400" y="110400"/>
                  </a:cubicBezTo>
                  <a:cubicBezTo>
                    <a:pt x="21600" y="112000"/>
                    <a:pt x="20800" y="112800"/>
                    <a:pt x="20800" y="114400"/>
                  </a:cubicBezTo>
                  <a:cubicBezTo>
                    <a:pt x="28000" y="101600"/>
                    <a:pt x="29600" y="88000"/>
                    <a:pt x="24800" y="74400"/>
                  </a:cubicBezTo>
                  <a:cubicBezTo>
                    <a:pt x="22400" y="70400"/>
                    <a:pt x="20000" y="66400"/>
                    <a:pt x="16800" y="62400"/>
                  </a:cubicBezTo>
                  <a:cubicBezTo>
                    <a:pt x="13600" y="58400"/>
                    <a:pt x="11200" y="55200"/>
                    <a:pt x="9600" y="51200"/>
                  </a:cubicBezTo>
                  <a:cubicBezTo>
                    <a:pt x="9600" y="50400"/>
                    <a:pt x="9600" y="49600"/>
                    <a:pt x="8800" y="48800"/>
                  </a:cubicBezTo>
                  <a:cubicBezTo>
                    <a:pt x="10400" y="56800"/>
                    <a:pt x="13600" y="63200"/>
                    <a:pt x="18400" y="67200"/>
                  </a:cubicBezTo>
                  <a:cubicBezTo>
                    <a:pt x="20800" y="68800"/>
                    <a:pt x="20800" y="68800"/>
                    <a:pt x="20800" y="68800"/>
                  </a:cubicBezTo>
                  <a:cubicBezTo>
                    <a:pt x="18400" y="68000"/>
                    <a:pt x="18400" y="68000"/>
                    <a:pt x="18400" y="68000"/>
                  </a:cubicBezTo>
                  <a:cubicBezTo>
                    <a:pt x="8000" y="65600"/>
                    <a:pt x="3200" y="51200"/>
                    <a:pt x="3200" y="39200"/>
                  </a:cubicBezTo>
                  <a:cubicBezTo>
                    <a:pt x="3200" y="27200"/>
                    <a:pt x="7200" y="16800"/>
                    <a:pt x="14400" y="12800"/>
                  </a:cubicBezTo>
                  <a:cubicBezTo>
                    <a:pt x="15200" y="13600"/>
                    <a:pt x="15200" y="13600"/>
                    <a:pt x="15200" y="13600"/>
                  </a:cubicBezTo>
                  <a:cubicBezTo>
                    <a:pt x="12000" y="16800"/>
                    <a:pt x="9600" y="22400"/>
                    <a:pt x="8000" y="29600"/>
                  </a:cubicBezTo>
                  <a:cubicBezTo>
                    <a:pt x="10400" y="17600"/>
                    <a:pt x="18400" y="11200"/>
                    <a:pt x="30400" y="10400"/>
                  </a:cubicBezTo>
                  <a:cubicBezTo>
                    <a:pt x="31200" y="10400"/>
                    <a:pt x="31200" y="10400"/>
                    <a:pt x="31200" y="10400"/>
                  </a:cubicBezTo>
                  <a:cubicBezTo>
                    <a:pt x="31200" y="10400"/>
                    <a:pt x="31200" y="10400"/>
                    <a:pt x="31200" y="10400"/>
                  </a:cubicBezTo>
                  <a:cubicBezTo>
                    <a:pt x="32000" y="12000"/>
                    <a:pt x="32000" y="14400"/>
                    <a:pt x="32000" y="16000"/>
                  </a:cubicBezTo>
                  <a:cubicBezTo>
                    <a:pt x="32800" y="18400"/>
                    <a:pt x="32800" y="20800"/>
                    <a:pt x="33600" y="23200"/>
                  </a:cubicBezTo>
                  <a:cubicBezTo>
                    <a:pt x="33600" y="23200"/>
                    <a:pt x="33600" y="23200"/>
                    <a:pt x="33600" y="23200"/>
                  </a:cubicBezTo>
                  <a:cubicBezTo>
                    <a:pt x="34400" y="22400"/>
                    <a:pt x="35200" y="21600"/>
                    <a:pt x="35200" y="21600"/>
                  </a:cubicBezTo>
                  <a:cubicBezTo>
                    <a:pt x="36800" y="21600"/>
                    <a:pt x="37600" y="22400"/>
                    <a:pt x="38400" y="23200"/>
                  </a:cubicBezTo>
                  <a:cubicBezTo>
                    <a:pt x="40000" y="24800"/>
                    <a:pt x="41600" y="25600"/>
                    <a:pt x="43200" y="24800"/>
                  </a:cubicBezTo>
                  <a:cubicBezTo>
                    <a:pt x="44000" y="24800"/>
                    <a:pt x="44000" y="24800"/>
                    <a:pt x="44000" y="24800"/>
                  </a:cubicBezTo>
                  <a:cubicBezTo>
                    <a:pt x="44000" y="25600"/>
                    <a:pt x="44000" y="25600"/>
                    <a:pt x="44000" y="25600"/>
                  </a:cubicBezTo>
                  <a:cubicBezTo>
                    <a:pt x="43200" y="28000"/>
                    <a:pt x="42400" y="28800"/>
                    <a:pt x="41600" y="29600"/>
                  </a:cubicBezTo>
                  <a:cubicBezTo>
                    <a:pt x="38400" y="30400"/>
                    <a:pt x="34400" y="25600"/>
                    <a:pt x="33600" y="24000"/>
                  </a:cubicBezTo>
                  <a:cubicBezTo>
                    <a:pt x="33600" y="24000"/>
                    <a:pt x="33600" y="24000"/>
                    <a:pt x="33600" y="24000"/>
                  </a:cubicBezTo>
                  <a:cubicBezTo>
                    <a:pt x="34400" y="26400"/>
                    <a:pt x="35200" y="28000"/>
                    <a:pt x="36800" y="29600"/>
                  </a:cubicBezTo>
                  <a:cubicBezTo>
                    <a:pt x="41600" y="30400"/>
                    <a:pt x="44800" y="29600"/>
                    <a:pt x="47200" y="28000"/>
                  </a:cubicBezTo>
                  <a:cubicBezTo>
                    <a:pt x="48000" y="25600"/>
                    <a:pt x="48000" y="24000"/>
                    <a:pt x="48000" y="21600"/>
                  </a:cubicBezTo>
                  <a:cubicBezTo>
                    <a:pt x="48000" y="18400"/>
                    <a:pt x="47200" y="16000"/>
                    <a:pt x="45600" y="14400"/>
                  </a:cubicBezTo>
                  <a:cubicBezTo>
                    <a:pt x="44800" y="14400"/>
                    <a:pt x="44000" y="14400"/>
                    <a:pt x="42400" y="14400"/>
                  </a:cubicBezTo>
                  <a:cubicBezTo>
                    <a:pt x="44800" y="15200"/>
                    <a:pt x="46400" y="17600"/>
                    <a:pt x="46400" y="20000"/>
                  </a:cubicBezTo>
                  <a:cubicBezTo>
                    <a:pt x="46400" y="20800"/>
                    <a:pt x="46400" y="20800"/>
                    <a:pt x="45600" y="21600"/>
                  </a:cubicBezTo>
                  <a:cubicBezTo>
                    <a:pt x="45600" y="21600"/>
                    <a:pt x="45600" y="21600"/>
                    <a:pt x="45600" y="21600"/>
                  </a:cubicBezTo>
                  <a:cubicBezTo>
                    <a:pt x="44800" y="21600"/>
                    <a:pt x="44800" y="21600"/>
                    <a:pt x="44800" y="21600"/>
                  </a:cubicBezTo>
                  <a:cubicBezTo>
                    <a:pt x="42400" y="19200"/>
                    <a:pt x="41600" y="16800"/>
                    <a:pt x="40800" y="15200"/>
                  </a:cubicBezTo>
                  <a:cubicBezTo>
                    <a:pt x="39200" y="14400"/>
                    <a:pt x="39200" y="14400"/>
                    <a:pt x="39200" y="14400"/>
                  </a:cubicBezTo>
                  <a:cubicBezTo>
                    <a:pt x="40000" y="14400"/>
                    <a:pt x="40000" y="14400"/>
                    <a:pt x="40000" y="14400"/>
                  </a:cubicBezTo>
                  <a:cubicBezTo>
                    <a:pt x="40000" y="13600"/>
                    <a:pt x="40000" y="13600"/>
                    <a:pt x="40000" y="13600"/>
                  </a:cubicBezTo>
                  <a:cubicBezTo>
                    <a:pt x="39200" y="12000"/>
                    <a:pt x="39200" y="9600"/>
                    <a:pt x="36800" y="8000"/>
                  </a:cubicBezTo>
                  <a:lnTo>
                    <a:pt x="36000" y="7200"/>
                  </a:lnTo>
                  <a:close/>
                  <a:moveTo>
                    <a:pt x="45600" y="20000"/>
                  </a:moveTo>
                  <a:cubicBezTo>
                    <a:pt x="45600" y="19200"/>
                    <a:pt x="44000" y="16800"/>
                    <a:pt x="42400" y="15200"/>
                  </a:cubicBezTo>
                  <a:cubicBezTo>
                    <a:pt x="42400" y="16800"/>
                    <a:pt x="43200" y="18400"/>
                    <a:pt x="45600" y="20000"/>
                  </a:cubicBezTo>
                  <a:close/>
                  <a:moveTo>
                    <a:pt x="35200" y="23200"/>
                  </a:moveTo>
                  <a:cubicBezTo>
                    <a:pt x="36000" y="25600"/>
                    <a:pt x="39200" y="28800"/>
                    <a:pt x="40800" y="28000"/>
                  </a:cubicBezTo>
                  <a:cubicBezTo>
                    <a:pt x="41600" y="28000"/>
                    <a:pt x="42400" y="27200"/>
                    <a:pt x="42400" y="26400"/>
                  </a:cubicBezTo>
                  <a:cubicBezTo>
                    <a:pt x="40800" y="26400"/>
                    <a:pt x="39200" y="25600"/>
                    <a:pt x="37600" y="24000"/>
                  </a:cubicBezTo>
                  <a:cubicBezTo>
                    <a:pt x="36800" y="24000"/>
                    <a:pt x="36000" y="23200"/>
                    <a:pt x="36000" y="23200"/>
                  </a:cubicBezTo>
                  <a:cubicBezTo>
                    <a:pt x="35200" y="23200"/>
                    <a:pt x="35200" y="23200"/>
                    <a:pt x="35200" y="23200"/>
                  </a:cubicBezTo>
                  <a:close/>
                  <a:moveTo>
                    <a:pt x="4000" y="39200"/>
                  </a:moveTo>
                  <a:cubicBezTo>
                    <a:pt x="4000" y="49600"/>
                    <a:pt x="8000" y="61600"/>
                    <a:pt x="15200" y="65600"/>
                  </a:cubicBezTo>
                  <a:cubicBezTo>
                    <a:pt x="9600" y="59200"/>
                    <a:pt x="6400" y="46400"/>
                    <a:pt x="6400" y="36800"/>
                  </a:cubicBezTo>
                  <a:cubicBezTo>
                    <a:pt x="6400" y="28800"/>
                    <a:pt x="8000" y="22400"/>
                    <a:pt x="10400" y="17600"/>
                  </a:cubicBezTo>
                  <a:cubicBezTo>
                    <a:pt x="6400" y="23200"/>
                    <a:pt x="4000" y="30400"/>
                    <a:pt x="4000" y="39200"/>
                  </a:cubicBezTo>
                  <a:close/>
                  <a:moveTo>
                    <a:pt x="116800" y="14400"/>
                  </a:moveTo>
                  <a:cubicBezTo>
                    <a:pt x="116800" y="14400"/>
                    <a:pt x="116800" y="14400"/>
                    <a:pt x="116800" y="14400"/>
                  </a:cubicBezTo>
                  <a:cubicBezTo>
                    <a:pt x="116800" y="16800"/>
                    <a:pt x="111200" y="24800"/>
                    <a:pt x="107200" y="26400"/>
                  </a:cubicBezTo>
                  <a:cubicBezTo>
                    <a:pt x="107200" y="26400"/>
                    <a:pt x="107200" y="26400"/>
                    <a:pt x="107200" y="26400"/>
                  </a:cubicBezTo>
                  <a:cubicBezTo>
                    <a:pt x="82400" y="28000"/>
                    <a:pt x="68000" y="19200"/>
                    <a:pt x="52800" y="8000"/>
                  </a:cubicBezTo>
                  <a:cubicBezTo>
                    <a:pt x="50400" y="6400"/>
                    <a:pt x="50400" y="6400"/>
                    <a:pt x="50400" y="6400"/>
                  </a:cubicBezTo>
                  <a:cubicBezTo>
                    <a:pt x="53600" y="7200"/>
                    <a:pt x="53600" y="7200"/>
                    <a:pt x="53600" y="7200"/>
                  </a:cubicBezTo>
                  <a:cubicBezTo>
                    <a:pt x="58400" y="8000"/>
                    <a:pt x="64000" y="10400"/>
                    <a:pt x="70400" y="13600"/>
                  </a:cubicBezTo>
                  <a:cubicBezTo>
                    <a:pt x="86400" y="20800"/>
                    <a:pt x="104800" y="28800"/>
                    <a:pt x="115200" y="12800"/>
                  </a:cubicBezTo>
                  <a:cubicBezTo>
                    <a:pt x="116000" y="12800"/>
                    <a:pt x="116000" y="12800"/>
                    <a:pt x="116000" y="12800"/>
                  </a:cubicBezTo>
                  <a:cubicBezTo>
                    <a:pt x="116000" y="12800"/>
                    <a:pt x="116000" y="12800"/>
                    <a:pt x="116000" y="12800"/>
                  </a:cubicBezTo>
                  <a:cubicBezTo>
                    <a:pt x="116800" y="12800"/>
                    <a:pt x="116800" y="12800"/>
                    <a:pt x="116800" y="14400"/>
                  </a:cubicBezTo>
                  <a:close/>
                  <a:moveTo>
                    <a:pt x="106400" y="24800"/>
                  </a:moveTo>
                  <a:cubicBezTo>
                    <a:pt x="110400" y="23200"/>
                    <a:pt x="115200" y="16800"/>
                    <a:pt x="116000" y="14400"/>
                  </a:cubicBezTo>
                  <a:cubicBezTo>
                    <a:pt x="104800" y="29600"/>
                    <a:pt x="86400" y="21600"/>
                    <a:pt x="69600" y="14400"/>
                  </a:cubicBezTo>
                  <a:cubicBezTo>
                    <a:pt x="64800" y="12000"/>
                    <a:pt x="60800" y="10400"/>
                    <a:pt x="56800" y="8800"/>
                  </a:cubicBezTo>
                  <a:cubicBezTo>
                    <a:pt x="70400" y="18400"/>
                    <a:pt x="84000" y="26400"/>
                    <a:pt x="106400" y="24800"/>
                  </a:cubicBezTo>
                  <a:close/>
                  <a:moveTo>
                    <a:pt x="44000" y="24000"/>
                  </a:moveTo>
                  <a:cubicBezTo>
                    <a:pt x="43200" y="24000"/>
                    <a:pt x="43200" y="24000"/>
                    <a:pt x="43200" y="24000"/>
                  </a:cubicBezTo>
                  <a:cubicBezTo>
                    <a:pt x="37600" y="23200"/>
                    <a:pt x="33600" y="20000"/>
                    <a:pt x="33600" y="13600"/>
                  </a:cubicBezTo>
                  <a:cubicBezTo>
                    <a:pt x="33600" y="12800"/>
                    <a:pt x="33600" y="12800"/>
                    <a:pt x="33600" y="12800"/>
                  </a:cubicBezTo>
                  <a:cubicBezTo>
                    <a:pt x="34400" y="12800"/>
                    <a:pt x="34400" y="12800"/>
                    <a:pt x="34400" y="12800"/>
                  </a:cubicBezTo>
                  <a:cubicBezTo>
                    <a:pt x="40000" y="13600"/>
                    <a:pt x="42400" y="18400"/>
                    <a:pt x="44000" y="23200"/>
                  </a:cubicBezTo>
                  <a:lnTo>
                    <a:pt x="44000" y="24000"/>
                  </a:lnTo>
                  <a:close/>
                  <a:moveTo>
                    <a:pt x="34400" y="13600"/>
                  </a:moveTo>
                  <a:cubicBezTo>
                    <a:pt x="35200" y="19200"/>
                    <a:pt x="37600" y="21600"/>
                    <a:pt x="42400" y="22400"/>
                  </a:cubicBezTo>
                  <a:cubicBezTo>
                    <a:pt x="40800" y="18400"/>
                    <a:pt x="39200" y="15200"/>
                    <a:pt x="34400" y="13600"/>
                  </a:cubicBezTo>
                  <a:close/>
                </a:path>
              </a:pathLst>
            </a:custGeom>
            <a:solidFill>
              <a:srgbClr val="4D290A"/>
            </a:solidFill>
            <a:ln>
              <a:noFill/>
            </a:ln>
          </p:spPr>
          <p:txBody>
            <a:bodyPr anchorCtr="0" anchor="t" bIns="45700" lIns="91425" rIns="91425" tIns="45700">
              <a:noAutofit/>
            </a:bodyPr>
            <a:lstStyle/>
            <a:p>
              <a:pPr indent="0" lvl="0" marL="0" marR="0" rtl="0" algn="l">
                <a:spcBef>
                  <a:spcPts val="0"/>
                </a:spcBef>
                <a:buNone/>
              </a:pPr>
              <a:r>
                <a:t/>
              </a:r>
              <a:endParaRPr sz="1800">
                <a:solidFill>
                  <a:schemeClr val="dk1"/>
                </a:solidFill>
                <a:latin typeface="Quattrocento Sans"/>
                <a:ea typeface="Quattrocento Sans"/>
                <a:cs typeface="Quattrocento Sans"/>
                <a:sym typeface="Quattrocento Sans"/>
              </a:endParaRPr>
            </a:p>
          </p:txBody>
        </p:sp>
        <p:sp>
          <p:nvSpPr>
            <p:cNvPr id="108" name="Shape 108"/>
            <p:cNvSpPr/>
            <p:nvPr/>
          </p:nvSpPr>
          <p:spPr>
            <a:xfrm>
              <a:off x="4162425" y="3344862"/>
              <a:ext cx="335100" cy="328500"/>
            </a:xfrm>
            <a:custGeom>
              <a:pathLst>
                <a:path extrusionOk="0" h="120000" w="120000">
                  <a:moveTo>
                    <a:pt x="49127" y="13972"/>
                  </a:moveTo>
                  <a:cubicBezTo>
                    <a:pt x="51543" y="13972"/>
                    <a:pt x="53959" y="7397"/>
                    <a:pt x="56375" y="10684"/>
                  </a:cubicBezTo>
                  <a:cubicBezTo>
                    <a:pt x="54765" y="12328"/>
                    <a:pt x="52348" y="13972"/>
                    <a:pt x="53959" y="18082"/>
                  </a:cubicBezTo>
                  <a:cubicBezTo>
                    <a:pt x="62818" y="18082"/>
                    <a:pt x="57986" y="9041"/>
                    <a:pt x="57181" y="6575"/>
                  </a:cubicBezTo>
                  <a:cubicBezTo>
                    <a:pt x="60402" y="3287"/>
                    <a:pt x="65234" y="12328"/>
                    <a:pt x="62013" y="16438"/>
                  </a:cubicBezTo>
                  <a:cubicBezTo>
                    <a:pt x="82953" y="0"/>
                    <a:pt x="115973" y="5753"/>
                    <a:pt x="117583" y="32054"/>
                  </a:cubicBezTo>
                  <a:cubicBezTo>
                    <a:pt x="119194" y="51780"/>
                    <a:pt x="99060" y="64931"/>
                    <a:pt x="100671" y="84657"/>
                  </a:cubicBezTo>
                  <a:cubicBezTo>
                    <a:pt x="104697" y="86301"/>
                    <a:pt x="111140" y="77260"/>
                    <a:pt x="117583" y="81369"/>
                  </a:cubicBezTo>
                  <a:cubicBezTo>
                    <a:pt x="120000" y="85479"/>
                    <a:pt x="118389" y="93698"/>
                    <a:pt x="119194" y="98630"/>
                  </a:cubicBezTo>
                  <a:cubicBezTo>
                    <a:pt x="114362" y="102739"/>
                    <a:pt x="108724" y="100273"/>
                    <a:pt x="103892" y="97808"/>
                  </a:cubicBezTo>
                  <a:cubicBezTo>
                    <a:pt x="103892" y="107671"/>
                    <a:pt x="103892" y="117534"/>
                    <a:pt x="113557" y="117534"/>
                  </a:cubicBezTo>
                  <a:cubicBezTo>
                    <a:pt x="96644" y="119999"/>
                    <a:pt x="100671" y="102739"/>
                    <a:pt x="99865" y="88767"/>
                  </a:cubicBezTo>
                  <a:cubicBezTo>
                    <a:pt x="99060" y="78082"/>
                    <a:pt x="95033" y="72328"/>
                    <a:pt x="97449" y="62465"/>
                  </a:cubicBezTo>
                  <a:cubicBezTo>
                    <a:pt x="100671" y="46849"/>
                    <a:pt x="120000" y="32876"/>
                    <a:pt x="106308" y="14794"/>
                  </a:cubicBezTo>
                  <a:cubicBezTo>
                    <a:pt x="81342" y="4109"/>
                    <a:pt x="61208" y="27123"/>
                    <a:pt x="37046" y="25479"/>
                  </a:cubicBezTo>
                  <a:cubicBezTo>
                    <a:pt x="24966" y="24657"/>
                    <a:pt x="12885" y="13150"/>
                    <a:pt x="0" y="22191"/>
                  </a:cubicBezTo>
                  <a:cubicBezTo>
                    <a:pt x="11275" y="9863"/>
                    <a:pt x="29798" y="18904"/>
                    <a:pt x="48322" y="19726"/>
                  </a:cubicBezTo>
                  <a:cubicBezTo>
                    <a:pt x="49932" y="18082"/>
                    <a:pt x="46711" y="12328"/>
                    <a:pt x="46711" y="9041"/>
                  </a:cubicBezTo>
                  <a:cubicBezTo>
                    <a:pt x="49127" y="8219"/>
                    <a:pt x="51543" y="3287"/>
                    <a:pt x="54765" y="6575"/>
                  </a:cubicBezTo>
                  <a:cubicBezTo>
                    <a:pt x="53959" y="7397"/>
                    <a:pt x="47516" y="7397"/>
                    <a:pt x="49127" y="13972"/>
                  </a:cubicBezTo>
                  <a:close/>
                  <a:moveTo>
                    <a:pt x="46711" y="22191"/>
                  </a:moveTo>
                  <a:cubicBezTo>
                    <a:pt x="39463" y="20547"/>
                    <a:pt x="33020" y="18082"/>
                    <a:pt x="24966" y="20547"/>
                  </a:cubicBezTo>
                  <a:cubicBezTo>
                    <a:pt x="33020" y="21369"/>
                    <a:pt x="39463" y="26301"/>
                    <a:pt x="46711" y="22191"/>
                  </a:cubicBezTo>
                  <a:close/>
                  <a:moveTo>
                    <a:pt x="81342" y="9041"/>
                  </a:moveTo>
                  <a:cubicBezTo>
                    <a:pt x="78926" y="11506"/>
                    <a:pt x="68456" y="12328"/>
                    <a:pt x="70872" y="16438"/>
                  </a:cubicBezTo>
                  <a:cubicBezTo>
                    <a:pt x="72483" y="12328"/>
                    <a:pt x="83758" y="13150"/>
                    <a:pt x="81342" y="9041"/>
                  </a:cubicBezTo>
                  <a:close/>
                  <a:moveTo>
                    <a:pt x="114362" y="26301"/>
                  </a:moveTo>
                  <a:cubicBezTo>
                    <a:pt x="112751" y="23835"/>
                    <a:pt x="111140" y="24657"/>
                    <a:pt x="113557" y="27945"/>
                  </a:cubicBezTo>
                  <a:cubicBezTo>
                    <a:pt x="111946" y="48493"/>
                    <a:pt x="97449" y="55068"/>
                    <a:pt x="98255" y="78082"/>
                  </a:cubicBezTo>
                  <a:cubicBezTo>
                    <a:pt x="102281" y="59999"/>
                    <a:pt x="117583" y="48493"/>
                    <a:pt x="114362" y="26301"/>
                  </a:cubicBezTo>
                  <a:close/>
                  <a:moveTo>
                    <a:pt x="116778" y="97808"/>
                  </a:moveTo>
                  <a:cubicBezTo>
                    <a:pt x="116778" y="92876"/>
                    <a:pt x="116778" y="89589"/>
                    <a:pt x="114362" y="87123"/>
                  </a:cubicBezTo>
                  <a:cubicBezTo>
                    <a:pt x="111946" y="87123"/>
                    <a:pt x="108724" y="87123"/>
                    <a:pt x="106308" y="87123"/>
                  </a:cubicBezTo>
                  <a:cubicBezTo>
                    <a:pt x="101476" y="92876"/>
                    <a:pt x="107919" y="99452"/>
                    <a:pt x="116778" y="97808"/>
                  </a:cubicBezTo>
                  <a:close/>
                  <a:moveTo>
                    <a:pt x="117583" y="84657"/>
                  </a:moveTo>
                  <a:cubicBezTo>
                    <a:pt x="114362" y="82191"/>
                    <a:pt x="110335" y="82191"/>
                    <a:pt x="107919" y="84657"/>
                  </a:cubicBezTo>
                  <a:cubicBezTo>
                    <a:pt x="111946" y="83013"/>
                    <a:pt x="115973" y="87945"/>
                    <a:pt x="117583" y="84657"/>
                  </a:cubicBezTo>
                  <a:close/>
                </a:path>
              </a:pathLst>
            </a:custGeom>
            <a:solidFill>
              <a:srgbClr val="4D290A"/>
            </a:solidFill>
            <a:ln>
              <a:noFill/>
            </a:ln>
          </p:spPr>
          <p:txBody>
            <a:bodyPr anchorCtr="0" anchor="t" bIns="45700" lIns="91425" rIns="91425" tIns="45700">
              <a:noAutofit/>
            </a:bodyPr>
            <a:lstStyle/>
            <a:p>
              <a:pPr indent="0" lvl="0" marL="0" marR="0" rtl="0" algn="l">
                <a:spcBef>
                  <a:spcPts val="0"/>
                </a:spcBef>
                <a:buNone/>
              </a:pPr>
              <a:r>
                <a:t/>
              </a:r>
              <a:endParaRPr sz="1800">
                <a:solidFill>
                  <a:schemeClr val="dk1"/>
                </a:solidFill>
                <a:latin typeface="Quattrocento Sans"/>
                <a:ea typeface="Quattrocento Sans"/>
                <a:cs typeface="Quattrocento Sans"/>
                <a:sym typeface="Quattrocento Sans"/>
              </a:endParaRPr>
            </a:p>
          </p:txBody>
        </p:sp>
        <p:sp>
          <p:nvSpPr>
            <p:cNvPr id="109" name="Shape 109"/>
            <p:cNvSpPr/>
            <p:nvPr/>
          </p:nvSpPr>
          <p:spPr>
            <a:xfrm>
              <a:off x="4162425" y="3359150"/>
              <a:ext cx="335100" cy="309600"/>
            </a:xfrm>
            <a:custGeom>
              <a:pathLst>
                <a:path extrusionOk="0" h="120000" w="120000">
                  <a:moveTo>
                    <a:pt x="52348" y="0"/>
                  </a:moveTo>
                  <a:cubicBezTo>
                    <a:pt x="53154" y="0"/>
                    <a:pt x="54765" y="869"/>
                    <a:pt x="55570" y="1739"/>
                  </a:cubicBezTo>
                  <a:cubicBezTo>
                    <a:pt x="55570" y="1739"/>
                    <a:pt x="55570" y="1739"/>
                    <a:pt x="55570" y="1739"/>
                  </a:cubicBezTo>
                  <a:cubicBezTo>
                    <a:pt x="55570" y="2608"/>
                    <a:pt x="55570" y="2608"/>
                    <a:pt x="55570" y="2608"/>
                  </a:cubicBezTo>
                  <a:cubicBezTo>
                    <a:pt x="54765" y="2608"/>
                    <a:pt x="54765" y="2608"/>
                    <a:pt x="53959" y="3478"/>
                  </a:cubicBezTo>
                  <a:cubicBezTo>
                    <a:pt x="52348" y="3478"/>
                    <a:pt x="50738" y="3478"/>
                    <a:pt x="49932" y="5217"/>
                  </a:cubicBezTo>
                  <a:cubicBezTo>
                    <a:pt x="49932" y="6086"/>
                    <a:pt x="49127" y="6956"/>
                    <a:pt x="49932" y="8695"/>
                  </a:cubicBezTo>
                  <a:cubicBezTo>
                    <a:pt x="50738" y="7826"/>
                    <a:pt x="50738" y="6956"/>
                    <a:pt x="51543" y="6086"/>
                  </a:cubicBezTo>
                  <a:cubicBezTo>
                    <a:pt x="53154" y="5217"/>
                    <a:pt x="53959" y="4347"/>
                    <a:pt x="54765" y="4347"/>
                  </a:cubicBezTo>
                  <a:cubicBezTo>
                    <a:pt x="55570" y="4347"/>
                    <a:pt x="56375" y="4347"/>
                    <a:pt x="56375" y="5217"/>
                  </a:cubicBezTo>
                  <a:cubicBezTo>
                    <a:pt x="57181" y="5217"/>
                    <a:pt x="57181" y="5217"/>
                    <a:pt x="57181" y="5217"/>
                  </a:cubicBezTo>
                  <a:cubicBezTo>
                    <a:pt x="56375" y="6086"/>
                    <a:pt x="56375" y="6086"/>
                    <a:pt x="56375" y="6086"/>
                  </a:cubicBezTo>
                  <a:cubicBezTo>
                    <a:pt x="56375" y="6956"/>
                    <a:pt x="55570" y="6956"/>
                    <a:pt x="55570" y="7826"/>
                  </a:cubicBezTo>
                  <a:cubicBezTo>
                    <a:pt x="54765" y="9565"/>
                    <a:pt x="53959" y="10434"/>
                    <a:pt x="53959" y="13913"/>
                  </a:cubicBezTo>
                  <a:cubicBezTo>
                    <a:pt x="56375" y="13913"/>
                    <a:pt x="57181" y="13043"/>
                    <a:pt x="57986" y="12173"/>
                  </a:cubicBezTo>
                  <a:cubicBezTo>
                    <a:pt x="59597" y="9565"/>
                    <a:pt x="57181" y="4347"/>
                    <a:pt x="56375" y="2608"/>
                  </a:cubicBezTo>
                  <a:cubicBezTo>
                    <a:pt x="56375" y="1739"/>
                    <a:pt x="56375" y="1739"/>
                    <a:pt x="56375" y="1739"/>
                  </a:cubicBezTo>
                  <a:cubicBezTo>
                    <a:pt x="57181" y="1739"/>
                    <a:pt x="57181" y="1739"/>
                    <a:pt x="57181" y="1739"/>
                  </a:cubicBezTo>
                  <a:cubicBezTo>
                    <a:pt x="57181" y="869"/>
                    <a:pt x="57986" y="869"/>
                    <a:pt x="58791" y="869"/>
                  </a:cubicBezTo>
                  <a:cubicBezTo>
                    <a:pt x="58791" y="869"/>
                    <a:pt x="58791" y="869"/>
                    <a:pt x="58791" y="869"/>
                  </a:cubicBezTo>
                  <a:cubicBezTo>
                    <a:pt x="60402" y="869"/>
                    <a:pt x="62013" y="2608"/>
                    <a:pt x="62818" y="4347"/>
                  </a:cubicBezTo>
                  <a:cubicBezTo>
                    <a:pt x="63624" y="6086"/>
                    <a:pt x="63624" y="7826"/>
                    <a:pt x="63624" y="9565"/>
                  </a:cubicBezTo>
                  <a:cubicBezTo>
                    <a:pt x="70872" y="4347"/>
                    <a:pt x="79731" y="1739"/>
                    <a:pt x="88590" y="1739"/>
                  </a:cubicBezTo>
                  <a:cubicBezTo>
                    <a:pt x="105503" y="1739"/>
                    <a:pt x="116778" y="12173"/>
                    <a:pt x="118389" y="28695"/>
                  </a:cubicBezTo>
                  <a:cubicBezTo>
                    <a:pt x="119194" y="39130"/>
                    <a:pt x="114362" y="47826"/>
                    <a:pt x="110335" y="56521"/>
                  </a:cubicBezTo>
                  <a:cubicBezTo>
                    <a:pt x="105503" y="65217"/>
                    <a:pt x="100671" y="73913"/>
                    <a:pt x="101476" y="84347"/>
                  </a:cubicBezTo>
                  <a:cubicBezTo>
                    <a:pt x="102281" y="84347"/>
                    <a:pt x="104697" y="83478"/>
                    <a:pt x="106308" y="82608"/>
                  </a:cubicBezTo>
                  <a:cubicBezTo>
                    <a:pt x="108724" y="80869"/>
                    <a:pt x="111140" y="79130"/>
                    <a:pt x="114362" y="79130"/>
                  </a:cubicBezTo>
                  <a:cubicBezTo>
                    <a:pt x="115973" y="79130"/>
                    <a:pt x="116778" y="80000"/>
                    <a:pt x="118389" y="80869"/>
                  </a:cubicBezTo>
                  <a:cubicBezTo>
                    <a:pt x="118389" y="80869"/>
                    <a:pt x="118389" y="80869"/>
                    <a:pt x="118389" y="80869"/>
                  </a:cubicBezTo>
                  <a:cubicBezTo>
                    <a:pt x="120000" y="83478"/>
                    <a:pt x="120000" y="87826"/>
                    <a:pt x="120000" y="92173"/>
                  </a:cubicBezTo>
                  <a:cubicBezTo>
                    <a:pt x="119194" y="94782"/>
                    <a:pt x="119194" y="97391"/>
                    <a:pt x="120000" y="99130"/>
                  </a:cubicBezTo>
                  <a:cubicBezTo>
                    <a:pt x="120000" y="100000"/>
                    <a:pt x="120000" y="100000"/>
                    <a:pt x="120000" y="100000"/>
                  </a:cubicBezTo>
                  <a:cubicBezTo>
                    <a:pt x="119194" y="100000"/>
                    <a:pt x="119194" y="100000"/>
                    <a:pt x="119194" y="100000"/>
                  </a:cubicBezTo>
                  <a:cubicBezTo>
                    <a:pt x="117583" y="101739"/>
                    <a:pt x="115167" y="102608"/>
                    <a:pt x="113557" y="102608"/>
                  </a:cubicBezTo>
                  <a:cubicBezTo>
                    <a:pt x="110335" y="102608"/>
                    <a:pt x="107919" y="100869"/>
                    <a:pt x="104697" y="99130"/>
                  </a:cubicBezTo>
                  <a:cubicBezTo>
                    <a:pt x="104697" y="100000"/>
                    <a:pt x="104697" y="100000"/>
                    <a:pt x="104697" y="100000"/>
                  </a:cubicBezTo>
                  <a:cubicBezTo>
                    <a:pt x="104697" y="109565"/>
                    <a:pt x="104697" y="118260"/>
                    <a:pt x="113557" y="118260"/>
                  </a:cubicBezTo>
                  <a:cubicBezTo>
                    <a:pt x="113557" y="120000"/>
                    <a:pt x="113557" y="120000"/>
                    <a:pt x="113557" y="120000"/>
                  </a:cubicBezTo>
                  <a:cubicBezTo>
                    <a:pt x="111946" y="120000"/>
                    <a:pt x="111140" y="120000"/>
                    <a:pt x="110335" y="120000"/>
                  </a:cubicBezTo>
                  <a:cubicBezTo>
                    <a:pt x="99060" y="120000"/>
                    <a:pt x="99060" y="108695"/>
                    <a:pt x="99060" y="97391"/>
                  </a:cubicBezTo>
                  <a:cubicBezTo>
                    <a:pt x="99060" y="93913"/>
                    <a:pt x="99060" y="91304"/>
                    <a:pt x="99060" y="88695"/>
                  </a:cubicBezTo>
                  <a:cubicBezTo>
                    <a:pt x="99060" y="86086"/>
                    <a:pt x="98255" y="83478"/>
                    <a:pt x="98255" y="81739"/>
                  </a:cubicBezTo>
                  <a:cubicBezTo>
                    <a:pt x="98255" y="81739"/>
                    <a:pt x="98255" y="81739"/>
                    <a:pt x="98255" y="81739"/>
                  </a:cubicBezTo>
                  <a:cubicBezTo>
                    <a:pt x="98255" y="80869"/>
                    <a:pt x="98255" y="80869"/>
                    <a:pt x="98255" y="80869"/>
                  </a:cubicBezTo>
                  <a:cubicBezTo>
                    <a:pt x="97449" y="80000"/>
                    <a:pt x="97449" y="79130"/>
                    <a:pt x="97449" y="78260"/>
                  </a:cubicBezTo>
                  <a:cubicBezTo>
                    <a:pt x="96644" y="73043"/>
                    <a:pt x="95033" y="67826"/>
                    <a:pt x="96644" y="60869"/>
                  </a:cubicBezTo>
                  <a:cubicBezTo>
                    <a:pt x="98255" y="55652"/>
                    <a:pt x="100671" y="49565"/>
                    <a:pt x="103892" y="44347"/>
                  </a:cubicBezTo>
                  <a:cubicBezTo>
                    <a:pt x="109530" y="33913"/>
                    <a:pt x="115167" y="23478"/>
                    <a:pt x="106308" y="11304"/>
                  </a:cubicBezTo>
                  <a:cubicBezTo>
                    <a:pt x="101476" y="9565"/>
                    <a:pt x="97449" y="8695"/>
                    <a:pt x="92617" y="8695"/>
                  </a:cubicBezTo>
                  <a:cubicBezTo>
                    <a:pt x="83758" y="8695"/>
                    <a:pt x="74899" y="12173"/>
                    <a:pt x="66845" y="15652"/>
                  </a:cubicBezTo>
                  <a:cubicBezTo>
                    <a:pt x="57986" y="19130"/>
                    <a:pt x="49127" y="22608"/>
                    <a:pt x="39463" y="22608"/>
                  </a:cubicBezTo>
                  <a:cubicBezTo>
                    <a:pt x="38657" y="22608"/>
                    <a:pt x="37852" y="22608"/>
                    <a:pt x="36241" y="22608"/>
                  </a:cubicBezTo>
                  <a:cubicBezTo>
                    <a:pt x="32214" y="21739"/>
                    <a:pt x="28187" y="20000"/>
                    <a:pt x="24161" y="19130"/>
                  </a:cubicBezTo>
                  <a:cubicBezTo>
                    <a:pt x="20134" y="16521"/>
                    <a:pt x="15302" y="14782"/>
                    <a:pt x="10469" y="14782"/>
                  </a:cubicBezTo>
                  <a:cubicBezTo>
                    <a:pt x="7248" y="14782"/>
                    <a:pt x="3221" y="16521"/>
                    <a:pt x="805" y="18260"/>
                  </a:cubicBezTo>
                  <a:cubicBezTo>
                    <a:pt x="0" y="17391"/>
                    <a:pt x="0" y="17391"/>
                    <a:pt x="0" y="17391"/>
                  </a:cubicBezTo>
                  <a:cubicBezTo>
                    <a:pt x="4026" y="13043"/>
                    <a:pt x="8859" y="11304"/>
                    <a:pt x="16107" y="11304"/>
                  </a:cubicBezTo>
                  <a:cubicBezTo>
                    <a:pt x="16107" y="11304"/>
                    <a:pt x="16107" y="11304"/>
                    <a:pt x="16107" y="11304"/>
                  </a:cubicBezTo>
                  <a:cubicBezTo>
                    <a:pt x="20939" y="11304"/>
                    <a:pt x="26577" y="12173"/>
                    <a:pt x="31409" y="13043"/>
                  </a:cubicBezTo>
                  <a:cubicBezTo>
                    <a:pt x="37046" y="13913"/>
                    <a:pt x="42684" y="14782"/>
                    <a:pt x="47516" y="14782"/>
                  </a:cubicBezTo>
                  <a:cubicBezTo>
                    <a:pt x="49127" y="13913"/>
                    <a:pt x="48322" y="11304"/>
                    <a:pt x="47516" y="8695"/>
                  </a:cubicBezTo>
                  <a:cubicBezTo>
                    <a:pt x="46711" y="6956"/>
                    <a:pt x="46711" y="6086"/>
                    <a:pt x="46711" y="4347"/>
                  </a:cubicBezTo>
                  <a:cubicBezTo>
                    <a:pt x="46711" y="4347"/>
                    <a:pt x="46711" y="4347"/>
                    <a:pt x="46711" y="4347"/>
                  </a:cubicBezTo>
                  <a:cubicBezTo>
                    <a:pt x="46711" y="3478"/>
                    <a:pt x="46711" y="3478"/>
                    <a:pt x="46711" y="3478"/>
                  </a:cubicBezTo>
                  <a:cubicBezTo>
                    <a:pt x="47516" y="3478"/>
                    <a:pt x="47516" y="2608"/>
                    <a:pt x="48322" y="2608"/>
                  </a:cubicBezTo>
                  <a:cubicBezTo>
                    <a:pt x="49932" y="869"/>
                    <a:pt x="50738" y="0"/>
                    <a:pt x="52348" y="0"/>
                  </a:cubicBezTo>
                  <a:close/>
                  <a:moveTo>
                    <a:pt x="53959" y="1739"/>
                  </a:moveTo>
                  <a:cubicBezTo>
                    <a:pt x="52348" y="869"/>
                    <a:pt x="50738" y="1739"/>
                    <a:pt x="49127" y="3478"/>
                  </a:cubicBezTo>
                  <a:cubicBezTo>
                    <a:pt x="48322" y="3478"/>
                    <a:pt x="48322" y="4347"/>
                    <a:pt x="47516" y="4347"/>
                  </a:cubicBezTo>
                  <a:cubicBezTo>
                    <a:pt x="47516" y="6086"/>
                    <a:pt x="48322" y="6956"/>
                    <a:pt x="48322" y="8695"/>
                  </a:cubicBezTo>
                  <a:cubicBezTo>
                    <a:pt x="48322" y="8695"/>
                    <a:pt x="48322" y="8695"/>
                    <a:pt x="48322" y="8695"/>
                  </a:cubicBezTo>
                  <a:cubicBezTo>
                    <a:pt x="48322" y="6956"/>
                    <a:pt x="48322" y="6086"/>
                    <a:pt x="49127" y="4347"/>
                  </a:cubicBezTo>
                  <a:cubicBezTo>
                    <a:pt x="49932" y="2608"/>
                    <a:pt x="52348" y="2608"/>
                    <a:pt x="53154" y="1739"/>
                  </a:cubicBezTo>
                  <a:cubicBezTo>
                    <a:pt x="53154" y="1739"/>
                    <a:pt x="53959" y="1739"/>
                    <a:pt x="53959" y="1739"/>
                  </a:cubicBezTo>
                  <a:close/>
                  <a:moveTo>
                    <a:pt x="62013" y="12173"/>
                  </a:moveTo>
                  <a:cubicBezTo>
                    <a:pt x="61208" y="11304"/>
                    <a:pt x="61208" y="11304"/>
                    <a:pt x="61208" y="11304"/>
                  </a:cubicBezTo>
                  <a:cubicBezTo>
                    <a:pt x="62818" y="9565"/>
                    <a:pt x="62818" y="6956"/>
                    <a:pt x="62013" y="5217"/>
                  </a:cubicBezTo>
                  <a:cubicBezTo>
                    <a:pt x="60402" y="2608"/>
                    <a:pt x="58791" y="869"/>
                    <a:pt x="57986" y="1739"/>
                  </a:cubicBezTo>
                  <a:cubicBezTo>
                    <a:pt x="58791" y="4347"/>
                    <a:pt x="61208" y="9565"/>
                    <a:pt x="58791" y="13043"/>
                  </a:cubicBezTo>
                  <a:cubicBezTo>
                    <a:pt x="57986" y="13913"/>
                    <a:pt x="56375" y="14782"/>
                    <a:pt x="53959" y="14782"/>
                  </a:cubicBezTo>
                  <a:cubicBezTo>
                    <a:pt x="53154" y="14782"/>
                    <a:pt x="53154" y="14782"/>
                    <a:pt x="53154" y="14782"/>
                  </a:cubicBezTo>
                  <a:cubicBezTo>
                    <a:pt x="53154" y="14782"/>
                    <a:pt x="53154" y="14782"/>
                    <a:pt x="53154" y="14782"/>
                  </a:cubicBezTo>
                  <a:cubicBezTo>
                    <a:pt x="52348" y="10434"/>
                    <a:pt x="53154" y="8695"/>
                    <a:pt x="54765" y="6956"/>
                  </a:cubicBezTo>
                  <a:cubicBezTo>
                    <a:pt x="54765" y="6956"/>
                    <a:pt x="54765" y="6086"/>
                    <a:pt x="55570" y="6086"/>
                  </a:cubicBezTo>
                  <a:cubicBezTo>
                    <a:pt x="55570" y="5217"/>
                    <a:pt x="54765" y="5217"/>
                    <a:pt x="54765" y="5217"/>
                  </a:cubicBezTo>
                  <a:cubicBezTo>
                    <a:pt x="53959" y="5217"/>
                    <a:pt x="53154" y="6086"/>
                    <a:pt x="52348" y="6956"/>
                  </a:cubicBezTo>
                  <a:cubicBezTo>
                    <a:pt x="51543" y="8695"/>
                    <a:pt x="50738" y="9565"/>
                    <a:pt x="49127" y="10434"/>
                  </a:cubicBezTo>
                  <a:cubicBezTo>
                    <a:pt x="49127" y="10434"/>
                    <a:pt x="49127" y="10434"/>
                    <a:pt x="49127" y="10434"/>
                  </a:cubicBezTo>
                  <a:cubicBezTo>
                    <a:pt x="49127" y="12173"/>
                    <a:pt x="49932" y="14782"/>
                    <a:pt x="48322" y="15652"/>
                  </a:cubicBezTo>
                  <a:cubicBezTo>
                    <a:pt x="48322" y="16521"/>
                    <a:pt x="48322" y="16521"/>
                    <a:pt x="48322" y="16521"/>
                  </a:cubicBezTo>
                  <a:cubicBezTo>
                    <a:pt x="48322" y="16521"/>
                    <a:pt x="48322" y="16521"/>
                    <a:pt x="48322" y="16521"/>
                  </a:cubicBezTo>
                  <a:cubicBezTo>
                    <a:pt x="42684" y="15652"/>
                    <a:pt x="37046" y="14782"/>
                    <a:pt x="31409" y="13913"/>
                  </a:cubicBezTo>
                  <a:cubicBezTo>
                    <a:pt x="25771" y="13043"/>
                    <a:pt x="20939" y="12173"/>
                    <a:pt x="16107" y="12173"/>
                  </a:cubicBezTo>
                  <a:cubicBezTo>
                    <a:pt x="16107" y="12173"/>
                    <a:pt x="16107" y="12173"/>
                    <a:pt x="16107" y="12173"/>
                  </a:cubicBezTo>
                  <a:cubicBezTo>
                    <a:pt x="12080" y="12173"/>
                    <a:pt x="8859" y="13043"/>
                    <a:pt x="5637" y="14782"/>
                  </a:cubicBezTo>
                  <a:cubicBezTo>
                    <a:pt x="7248" y="13913"/>
                    <a:pt x="8859" y="13913"/>
                    <a:pt x="10469" y="13913"/>
                  </a:cubicBezTo>
                  <a:cubicBezTo>
                    <a:pt x="14496" y="13913"/>
                    <a:pt x="19328" y="15652"/>
                    <a:pt x="23355" y="16521"/>
                  </a:cubicBezTo>
                  <a:cubicBezTo>
                    <a:pt x="24966" y="16521"/>
                    <a:pt x="24966" y="16521"/>
                    <a:pt x="24966" y="16521"/>
                  </a:cubicBezTo>
                  <a:cubicBezTo>
                    <a:pt x="27382" y="15652"/>
                    <a:pt x="29798" y="14782"/>
                    <a:pt x="32214" y="14782"/>
                  </a:cubicBezTo>
                  <a:cubicBezTo>
                    <a:pt x="32214" y="14782"/>
                    <a:pt x="32214" y="14782"/>
                    <a:pt x="32214" y="14782"/>
                  </a:cubicBezTo>
                  <a:cubicBezTo>
                    <a:pt x="36241" y="14782"/>
                    <a:pt x="39463" y="15652"/>
                    <a:pt x="43489" y="16521"/>
                  </a:cubicBezTo>
                  <a:cubicBezTo>
                    <a:pt x="44295" y="16521"/>
                    <a:pt x="45906" y="17391"/>
                    <a:pt x="46711" y="17391"/>
                  </a:cubicBezTo>
                  <a:cubicBezTo>
                    <a:pt x="48322" y="17391"/>
                    <a:pt x="48322" y="17391"/>
                    <a:pt x="48322" y="17391"/>
                  </a:cubicBezTo>
                  <a:cubicBezTo>
                    <a:pt x="47516" y="18260"/>
                    <a:pt x="47516" y="18260"/>
                    <a:pt x="47516" y="18260"/>
                  </a:cubicBezTo>
                  <a:cubicBezTo>
                    <a:pt x="45100" y="20000"/>
                    <a:pt x="42684" y="20869"/>
                    <a:pt x="40268" y="20869"/>
                  </a:cubicBezTo>
                  <a:cubicBezTo>
                    <a:pt x="37852" y="20869"/>
                    <a:pt x="34630" y="20000"/>
                    <a:pt x="32214" y="19130"/>
                  </a:cubicBezTo>
                  <a:cubicBezTo>
                    <a:pt x="29798" y="18260"/>
                    <a:pt x="27382" y="17391"/>
                    <a:pt x="24966" y="17391"/>
                  </a:cubicBezTo>
                  <a:cubicBezTo>
                    <a:pt x="24161" y="17391"/>
                    <a:pt x="24161" y="17391"/>
                    <a:pt x="24161" y="17391"/>
                  </a:cubicBezTo>
                  <a:cubicBezTo>
                    <a:pt x="24161" y="17391"/>
                    <a:pt x="24966" y="17391"/>
                    <a:pt x="24966" y="17391"/>
                  </a:cubicBezTo>
                  <a:cubicBezTo>
                    <a:pt x="28993" y="19130"/>
                    <a:pt x="33020" y="20869"/>
                    <a:pt x="37046" y="20869"/>
                  </a:cubicBezTo>
                  <a:cubicBezTo>
                    <a:pt x="37852" y="20869"/>
                    <a:pt x="38657" y="20869"/>
                    <a:pt x="39463" y="20869"/>
                  </a:cubicBezTo>
                  <a:cubicBezTo>
                    <a:pt x="49127" y="20869"/>
                    <a:pt x="57986" y="17391"/>
                    <a:pt x="66040" y="13913"/>
                  </a:cubicBezTo>
                  <a:cubicBezTo>
                    <a:pt x="67651" y="13913"/>
                    <a:pt x="69261" y="13043"/>
                    <a:pt x="70872" y="12173"/>
                  </a:cubicBezTo>
                  <a:cubicBezTo>
                    <a:pt x="70872" y="12173"/>
                    <a:pt x="70872" y="12173"/>
                    <a:pt x="70872" y="12173"/>
                  </a:cubicBezTo>
                  <a:cubicBezTo>
                    <a:pt x="70067" y="11304"/>
                    <a:pt x="70067" y="10434"/>
                    <a:pt x="70067" y="10434"/>
                  </a:cubicBezTo>
                  <a:cubicBezTo>
                    <a:pt x="70872" y="8695"/>
                    <a:pt x="73288" y="7826"/>
                    <a:pt x="75704" y="6086"/>
                  </a:cubicBezTo>
                  <a:cubicBezTo>
                    <a:pt x="78120" y="6086"/>
                    <a:pt x="79731" y="5217"/>
                    <a:pt x="80536" y="4347"/>
                  </a:cubicBezTo>
                  <a:cubicBezTo>
                    <a:pt x="81342" y="3478"/>
                    <a:pt x="81342" y="3478"/>
                    <a:pt x="81342" y="3478"/>
                  </a:cubicBezTo>
                  <a:cubicBezTo>
                    <a:pt x="74093" y="5217"/>
                    <a:pt x="67651" y="7826"/>
                    <a:pt x="62013" y="12173"/>
                  </a:cubicBezTo>
                  <a:close/>
                  <a:moveTo>
                    <a:pt x="101476" y="85217"/>
                  </a:moveTo>
                  <a:cubicBezTo>
                    <a:pt x="101476" y="85217"/>
                    <a:pt x="100671" y="85217"/>
                    <a:pt x="100671" y="85217"/>
                  </a:cubicBezTo>
                  <a:cubicBezTo>
                    <a:pt x="99865" y="85217"/>
                    <a:pt x="99865" y="85217"/>
                    <a:pt x="99865" y="85217"/>
                  </a:cubicBezTo>
                  <a:cubicBezTo>
                    <a:pt x="99865" y="84347"/>
                    <a:pt x="99865" y="84347"/>
                    <a:pt x="99865" y="84347"/>
                  </a:cubicBezTo>
                  <a:cubicBezTo>
                    <a:pt x="99060" y="73913"/>
                    <a:pt x="103892" y="64347"/>
                    <a:pt x="108724" y="55652"/>
                  </a:cubicBezTo>
                  <a:cubicBezTo>
                    <a:pt x="113557" y="46956"/>
                    <a:pt x="118389" y="39130"/>
                    <a:pt x="117583" y="29565"/>
                  </a:cubicBezTo>
                  <a:cubicBezTo>
                    <a:pt x="115973" y="13043"/>
                    <a:pt x="104697" y="3478"/>
                    <a:pt x="88590" y="3478"/>
                  </a:cubicBezTo>
                  <a:cubicBezTo>
                    <a:pt x="86174" y="3478"/>
                    <a:pt x="83758" y="3478"/>
                    <a:pt x="81342" y="3478"/>
                  </a:cubicBezTo>
                  <a:cubicBezTo>
                    <a:pt x="82147" y="4347"/>
                    <a:pt x="82147" y="4347"/>
                    <a:pt x="82147" y="4347"/>
                  </a:cubicBezTo>
                  <a:cubicBezTo>
                    <a:pt x="82147" y="5217"/>
                    <a:pt x="82147" y="5217"/>
                    <a:pt x="82147" y="6086"/>
                  </a:cubicBezTo>
                  <a:cubicBezTo>
                    <a:pt x="81342" y="7826"/>
                    <a:pt x="79731" y="8695"/>
                    <a:pt x="77315" y="9565"/>
                  </a:cubicBezTo>
                  <a:cubicBezTo>
                    <a:pt x="74899" y="9565"/>
                    <a:pt x="72483" y="10434"/>
                    <a:pt x="71677" y="12173"/>
                  </a:cubicBezTo>
                  <a:cubicBezTo>
                    <a:pt x="78120" y="9565"/>
                    <a:pt x="85369" y="6956"/>
                    <a:pt x="92617" y="6956"/>
                  </a:cubicBezTo>
                  <a:cubicBezTo>
                    <a:pt x="97449" y="6956"/>
                    <a:pt x="102281" y="7826"/>
                    <a:pt x="106308" y="10434"/>
                  </a:cubicBezTo>
                  <a:cubicBezTo>
                    <a:pt x="107114" y="10434"/>
                    <a:pt x="107114" y="10434"/>
                    <a:pt x="107114" y="10434"/>
                  </a:cubicBezTo>
                  <a:cubicBezTo>
                    <a:pt x="107114" y="10434"/>
                    <a:pt x="107114" y="10434"/>
                    <a:pt x="107114" y="10434"/>
                  </a:cubicBezTo>
                  <a:cubicBezTo>
                    <a:pt x="116778" y="23478"/>
                    <a:pt x="110335" y="34782"/>
                    <a:pt x="104697" y="45217"/>
                  </a:cubicBezTo>
                  <a:cubicBezTo>
                    <a:pt x="101476" y="50434"/>
                    <a:pt x="99060" y="55652"/>
                    <a:pt x="98255" y="61739"/>
                  </a:cubicBezTo>
                  <a:cubicBezTo>
                    <a:pt x="96644" y="66086"/>
                    <a:pt x="97449" y="69565"/>
                    <a:pt x="97449" y="73043"/>
                  </a:cubicBezTo>
                  <a:cubicBezTo>
                    <a:pt x="98255" y="62608"/>
                    <a:pt x="101476" y="54782"/>
                    <a:pt x="105503" y="47826"/>
                  </a:cubicBezTo>
                  <a:cubicBezTo>
                    <a:pt x="108724" y="40869"/>
                    <a:pt x="111946" y="33913"/>
                    <a:pt x="112751" y="24347"/>
                  </a:cubicBezTo>
                  <a:cubicBezTo>
                    <a:pt x="111946" y="23478"/>
                    <a:pt x="111140" y="21739"/>
                    <a:pt x="111946" y="20869"/>
                  </a:cubicBezTo>
                  <a:cubicBezTo>
                    <a:pt x="111946" y="20869"/>
                    <a:pt x="111946" y="20869"/>
                    <a:pt x="112751" y="20869"/>
                  </a:cubicBezTo>
                  <a:cubicBezTo>
                    <a:pt x="112751" y="20869"/>
                    <a:pt x="112751" y="20869"/>
                    <a:pt x="112751" y="20869"/>
                  </a:cubicBezTo>
                  <a:cubicBezTo>
                    <a:pt x="113557" y="20869"/>
                    <a:pt x="114362" y="20869"/>
                    <a:pt x="115167" y="22608"/>
                  </a:cubicBezTo>
                  <a:cubicBezTo>
                    <a:pt x="115167" y="22608"/>
                    <a:pt x="115167" y="22608"/>
                    <a:pt x="115167" y="22608"/>
                  </a:cubicBezTo>
                  <a:cubicBezTo>
                    <a:pt x="116778" y="37391"/>
                    <a:pt x="111946" y="47826"/>
                    <a:pt x="107114" y="57391"/>
                  </a:cubicBezTo>
                  <a:cubicBezTo>
                    <a:pt x="103892" y="63478"/>
                    <a:pt x="100671" y="70434"/>
                    <a:pt x="99060" y="77391"/>
                  </a:cubicBezTo>
                  <a:cubicBezTo>
                    <a:pt x="99060" y="78260"/>
                    <a:pt x="99060" y="78260"/>
                    <a:pt x="99060" y="78260"/>
                  </a:cubicBezTo>
                  <a:cubicBezTo>
                    <a:pt x="99060" y="81739"/>
                    <a:pt x="99865" y="84347"/>
                    <a:pt x="99865" y="88695"/>
                  </a:cubicBezTo>
                  <a:cubicBezTo>
                    <a:pt x="100671" y="91304"/>
                    <a:pt x="100671" y="93913"/>
                    <a:pt x="100671" y="97391"/>
                  </a:cubicBezTo>
                  <a:cubicBezTo>
                    <a:pt x="100671" y="107826"/>
                    <a:pt x="100671" y="117391"/>
                    <a:pt x="108724" y="119130"/>
                  </a:cubicBezTo>
                  <a:cubicBezTo>
                    <a:pt x="103892" y="115652"/>
                    <a:pt x="103892" y="107826"/>
                    <a:pt x="103892" y="100000"/>
                  </a:cubicBezTo>
                  <a:cubicBezTo>
                    <a:pt x="103892" y="97391"/>
                    <a:pt x="103892" y="97391"/>
                    <a:pt x="103892" y="97391"/>
                  </a:cubicBezTo>
                  <a:cubicBezTo>
                    <a:pt x="104697" y="97391"/>
                    <a:pt x="104697" y="97391"/>
                    <a:pt x="104697" y="97391"/>
                  </a:cubicBezTo>
                  <a:cubicBezTo>
                    <a:pt x="107114" y="100000"/>
                    <a:pt x="110335" y="100869"/>
                    <a:pt x="113557" y="100869"/>
                  </a:cubicBezTo>
                  <a:cubicBezTo>
                    <a:pt x="115167" y="100869"/>
                    <a:pt x="116778" y="100000"/>
                    <a:pt x="118389" y="99130"/>
                  </a:cubicBezTo>
                  <a:cubicBezTo>
                    <a:pt x="118389" y="97391"/>
                    <a:pt x="118389" y="94782"/>
                    <a:pt x="118389" y="92173"/>
                  </a:cubicBezTo>
                  <a:cubicBezTo>
                    <a:pt x="118389" y="89565"/>
                    <a:pt x="118389" y="86956"/>
                    <a:pt x="118389" y="85217"/>
                  </a:cubicBezTo>
                  <a:cubicBezTo>
                    <a:pt x="118389" y="85217"/>
                    <a:pt x="118389" y="85217"/>
                    <a:pt x="118389" y="85217"/>
                  </a:cubicBezTo>
                  <a:cubicBezTo>
                    <a:pt x="117583" y="86086"/>
                    <a:pt x="116778" y="86086"/>
                    <a:pt x="115973" y="86086"/>
                  </a:cubicBezTo>
                  <a:cubicBezTo>
                    <a:pt x="115167" y="86086"/>
                    <a:pt x="114362" y="86086"/>
                    <a:pt x="113557" y="86086"/>
                  </a:cubicBezTo>
                  <a:cubicBezTo>
                    <a:pt x="111140" y="85217"/>
                    <a:pt x="109530" y="84347"/>
                    <a:pt x="107919" y="85217"/>
                  </a:cubicBezTo>
                  <a:cubicBezTo>
                    <a:pt x="105503" y="86086"/>
                    <a:pt x="105503" y="86086"/>
                    <a:pt x="105503" y="86086"/>
                  </a:cubicBezTo>
                  <a:cubicBezTo>
                    <a:pt x="107114" y="84347"/>
                    <a:pt x="107114" y="84347"/>
                    <a:pt x="107114" y="84347"/>
                  </a:cubicBezTo>
                  <a:cubicBezTo>
                    <a:pt x="110335" y="80869"/>
                    <a:pt x="114362" y="80869"/>
                    <a:pt x="118389" y="84347"/>
                  </a:cubicBezTo>
                  <a:cubicBezTo>
                    <a:pt x="118389" y="84347"/>
                    <a:pt x="118389" y="84347"/>
                    <a:pt x="118389" y="84347"/>
                  </a:cubicBezTo>
                  <a:cubicBezTo>
                    <a:pt x="118389" y="83478"/>
                    <a:pt x="117583" y="82608"/>
                    <a:pt x="117583" y="81739"/>
                  </a:cubicBezTo>
                  <a:cubicBezTo>
                    <a:pt x="116778" y="80869"/>
                    <a:pt x="115167" y="80869"/>
                    <a:pt x="114362" y="80869"/>
                  </a:cubicBezTo>
                  <a:cubicBezTo>
                    <a:pt x="111946" y="80869"/>
                    <a:pt x="109530" y="81739"/>
                    <a:pt x="107114" y="83478"/>
                  </a:cubicBezTo>
                  <a:cubicBezTo>
                    <a:pt x="104697" y="84347"/>
                    <a:pt x="103087" y="85217"/>
                    <a:pt x="101476" y="85217"/>
                  </a:cubicBezTo>
                  <a:close/>
                  <a:moveTo>
                    <a:pt x="70872" y="10434"/>
                  </a:moveTo>
                  <a:cubicBezTo>
                    <a:pt x="72483" y="9565"/>
                    <a:pt x="74899" y="8695"/>
                    <a:pt x="76510" y="7826"/>
                  </a:cubicBezTo>
                  <a:cubicBezTo>
                    <a:pt x="78926" y="6956"/>
                    <a:pt x="80536" y="6956"/>
                    <a:pt x="81342" y="6086"/>
                  </a:cubicBezTo>
                  <a:cubicBezTo>
                    <a:pt x="81342" y="6086"/>
                    <a:pt x="81342" y="5217"/>
                    <a:pt x="81342" y="5217"/>
                  </a:cubicBezTo>
                  <a:cubicBezTo>
                    <a:pt x="79731" y="6086"/>
                    <a:pt x="78120" y="6956"/>
                    <a:pt x="76510" y="7826"/>
                  </a:cubicBezTo>
                  <a:cubicBezTo>
                    <a:pt x="74093" y="8695"/>
                    <a:pt x="71677" y="9565"/>
                    <a:pt x="70872" y="10434"/>
                  </a:cubicBezTo>
                  <a:close/>
                  <a:moveTo>
                    <a:pt x="45100" y="18260"/>
                  </a:moveTo>
                  <a:cubicBezTo>
                    <a:pt x="44295" y="18260"/>
                    <a:pt x="43489" y="18260"/>
                    <a:pt x="42684" y="17391"/>
                  </a:cubicBezTo>
                  <a:cubicBezTo>
                    <a:pt x="39463" y="16521"/>
                    <a:pt x="36241" y="16521"/>
                    <a:pt x="32214" y="16521"/>
                  </a:cubicBezTo>
                  <a:cubicBezTo>
                    <a:pt x="31409" y="16521"/>
                    <a:pt x="29798" y="16521"/>
                    <a:pt x="28187" y="16521"/>
                  </a:cubicBezTo>
                  <a:cubicBezTo>
                    <a:pt x="29798" y="17391"/>
                    <a:pt x="30604" y="17391"/>
                    <a:pt x="32214" y="17391"/>
                  </a:cubicBezTo>
                  <a:cubicBezTo>
                    <a:pt x="35436" y="18260"/>
                    <a:pt x="37852" y="19130"/>
                    <a:pt x="40268" y="19130"/>
                  </a:cubicBezTo>
                  <a:cubicBezTo>
                    <a:pt x="41879" y="19130"/>
                    <a:pt x="43489" y="19130"/>
                    <a:pt x="45100" y="18260"/>
                  </a:cubicBezTo>
                  <a:close/>
                  <a:moveTo>
                    <a:pt x="113557" y="23478"/>
                  </a:moveTo>
                  <a:cubicBezTo>
                    <a:pt x="113557" y="22608"/>
                    <a:pt x="113557" y="22608"/>
                    <a:pt x="112751" y="21739"/>
                  </a:cubicBezTo>
                  <a:cubicBezTo>
                    <a:pt x="113557" y="22608"/>
                    <a:pt x="113557" y="23478"/>
                    <a:pt x="113557" y="23478"/>
                  </a:cubicBezTo>
                  <a:cubicBezTo>
                    <a:pt x="113557" y="24347"/>
                    <a:pt x="113557" y="24347"/>
                    <a:pt x="113557" y="24347"/>
                  </a:cubicBezTo>
                  <a:cubicBezTo>
                    <a:pt x="113557" y="24347"/>
                    <a:pt x="113557" y="24347"/>
                    <a:pt x="113557" y="24347"/>
                  </a:cubicBezTo>
                  <a:cubicBezTo>
                    <a:pt x="113557" y="34782"/>
                    <a:pt x="109530" y="41739"/>
                    <a:pt x="106308" y="48695"/>
                  </a:cubicBezTo>
                  <a:cubicBezTo>
                    <a:pt x="103087" y="55652"/>
                    <a:pt x="99060" y="62608"/>
                    <a:pt x="99060" y="73043"/>
                  </a:cubicBezTo>
                  <a:cubicBezTo>
                    <a:pt x="100671" y="66956"/>
                    <a:pt x="103087" y="61739"/>
                    <a:pt x="105503" y="57391"/>
                  </a:cubicBezTo>
                  <a:cubicBezTo>
                    <a:pt x="111140" y="46956"/>
                    <a:pt x="115973" y="37391"/>
                    <a:pt x="113557" y="23478"/>
                  </a:cubicBezTo>
                  <a:close/>
                  <a:moveTo>
                    <a:pt x="116778" y="85217"/>
                  </a:moveTo>
                  <a:cubicBezTo>
                    <a:pt x="114362" y="82608"/>
                    <a:pt x="111946" y="82608"/>
                    <a:pt x="109530" y="83478"/>
                  </a:cubicBezTo>
                  <a:cubicBezTo>
                    <a:pt x="111140" y="83478"/>
                    <a:pt x="112751" y="84347"/>
                    <a:pt x="113557" y="84347"/>
                  </a:cubicBezTo>
                  <a:cubicBezTo>
                    <a:pt x="115167" y="85217"/>
                    <a:pt x="115973" y="85217"/>
                    <a:pt x="116778" y="85217"/>
                  </a:cubicBezTo>
                  <a:close/>
                  <a:moveTo>
                    <a:pt x="106308" y="86956"/>
                  </a:moveTo>
                  <a:cubicBezTo>
                    <a:pt x="114362" y="86956"/>
                    <a:pt x="114362" y="86956"/>
                    <a:pt x="114362" y="86956"/>
                  </a:cubicBezTo>
                  <a:cubicBezTo>
                    <a:pt x="115167" y="86956"/>
                    <a:pt x="115167" y="86956"/>
                    <a:pt x="115167" y="86956"/>
                  </a:cubicBezTo>
                  <a:cubicBezTo>
                    <a:pt x="117583" y="88695"/>
                    <a:pt x="117583" y="93913"/>
                    <a:pt x="117583" y="98260"/>
                  </a:cubicBezTo>
                  <a:cubicBezTo>
                    <a:pt x="117583" y="99130"/>
                    <a:pt x="117583" y="99130"/>
                    <a:pt x="117583" y="99130"/>
                  </a:cubicBezTo>
                  <a:cubicBezTo>
                    <a:pt x="116778" y="99130"/>
                    <a:pt x="116778" y="99130"/>
                    <a:pt x="116778" y="99130"/>
                  </a:cubicBezTo>
                  <a:cubicBezTo>
                    <a:pt x="111140" y="100000"/>
                    <a:pt x="106308" y="97391"/>
                    <a:pt x="104697" y="93913"/>
                  </a:cubicBezTo>
                  <a:cubicBezTo>
                    <a:pt x="103892" y="91304"/>
                    <a:pt x="103892" y="88695"/>
                    <a:pt x="106308" y="86956"/>
                  </a:cubicBezTo>
                  <a:close/>
                  <a:moveTo>
                    <a:pt x="114362" y="87826"/>
                  </a:moveTo>
                  <a:cubicBezTo>
                    <a:pt x="107114" y="87826"/>
                    <a:pt x="107114" y="87826"/>
                    <a:pt x="107114" y="87826"/>
                  </a:cubicBezTo>
                  <a:cubicBezTo>
                    <a:pt x="105503" y="89565"/>
                    <a:pt x="104697" y="91304"/>
                    <a:pt x="105503" y="93043"/>
                  </a:cubicBezTo>
                  <a:cubicBezTo>
                    <a:pt x="107114" y="96521"/>
                    <a:pt x="111140" y="98260"/>
                    <a:pt x="115973" y="97391"/>
                  </a:cubicBezTo>
                  <a:cubicBezTo>
                    <a:pt x="116778" y="92173"/>
                    <a:pt x="115973" y="89565"/>
                    <a:pt x="114362" y="87826"/>
                  </a:cubicBezTo>
                  <a:close/>
                </a:path>
              </a:pathLst>
            </a:custGeom>
            <a:solidFill>
              <a:srgbClr val="4D290A"/>
            </a:solidFill>
            <a:ln>
              <a:noFill/>
            </a:ln>
          </p:spPr>
          <p:txBody>
            <a:bodyPr anchorCtr="0" anchor="t" bIns="45700" lIns="91425" rIns="91425" tIns="45700">
              <a:noAutofit/>
            </a:bodyPr>
            <a:lstStyle/>
            <a:p>
              <a:pPr indent="0" lvl="0" marL="0" marR="0" rtl="0" algn="l">
                <a:spcBef>
                  <a:spcPts val="0"/>
                </a:spcBef>
                <a:buNone/>
              </a:pPr>
              <a:r>
                <a:t/>
              </a:r>
              <a:endParaRPr sz="1800">
                <a:solidFill>
                  <a:schemeClr val="dk1"/>
                </a:solidFill>
                <a:latin typeface="Quattrocento Sans"/>
                <a:ea typeface="Quattrocento Sans"/>
                <a:cs typeface="Quattrocento Sans"/>
                <a:sym typeface="Quattrocento Sans"/>
              </a:endParaRPr>
            </a:p>
          </p:txBody>
        </p:sp>
        <p:sp>
          <p:nvSpPr>
            <p:cNvPr id="110" name="Shape 110"/>
            <p:cNvSpPr/>
            <p:nvPr/>
          </p:nvSpPr>
          <p:spPr>
            <a:xfrm>
              <a:off x="4205287" y="5753100"/>
              <a:ext cx="303300" cy="344400"/>
            </a:xfrm>
            <a:custGeom>
              <a:pathLst>
                <a:path extrusionOk="0" h="120000" w="120000">
                  <a:moveTo>
                    <a:pt x="41777" y="104313"/>
                  </a:moveTo>
                  <a:cubicBezTo>
                    <a:pt x="55111" y="104313"/>
                    <a:pt x="67555" y="93333"/>
                    <a:pt x="80888" y="89411"/>
                  </a:cubicBezTo>
                  <a:cubicBezTo>
                    <a:pt x="72888" y="94117"/>
                    <a:pt x="56000" y="105098"/>
                    <a:pt x="41777" y="108235"/>
                  </a:cubicBezTo>
                  <a:cubicBezTo>
                    <a:pt x="24888" y="112156"/>
                    <a:pt x="0" y="112941"/>
                    <a:pt x="0" y="97254"/>
                  </a:cubicBezTo>
                  <a:cubicBezTo>
                    <a:pt x="5333" y="96470"/>
                    <a:pt x="888" y="103529"/>
                    <a:pt x="3555" y="104313"/>
                  </a:cubicBezTo>
                  <a:cubicBezTo>
                    <a:pt x="33777" y="116078"/>
                    <a:pt x="57777" y="88627"/>
                    <a:pt x="86222" y="85490"/>
                  </a:cubicBezTo>
                  <a:cubicBezTo>
                    <a:pt x="87111" y="81568"/>
                    <a:pt x="88888" y="78431"/>
                    <a:pt x="88888" y="73725"/>
                  </a:cubicBezTo>
                  <a:cubicBezTo>
                    <a:pt x="96888" y="66666"/>
                    <a:pt x="116444" y="36078"/>
                    <a:pt x="111111" y="17254"/>
                  </a:cubicBezTo>
                  <a:cubicBezTo>
                    <a:pt x="109333" y="9411"/>
                    <a:pt x="96888" y="0"/>
                    <a:pt x="89777" y="11764"/>
                  </a:cubicBezTo>
                  <a:cubicBezTo>
                    <a:pt x="86222" y="7058"/>
                    <a:pt x="95111" y="3137"/>
                    <a:pt x="101333" y="3921"/>
                  </a:cubicBezTo>
                  <a:cubicBezTo>
                    <a:pt x="111111" y="4705"/>
                    <a:pt x="116444" y="14117"/>
                    <a:pt x="117333" y="23529"/>
                  </a:cubicBezTo>
                  <a:cubicBezTo>
                    <a:pt x="120000" y="43921"/>
                    <a:pt x="98666" y="70588"/>
                    <a:pt x="95111" y="83137"/>
                  </a:cubicBezTo>
                  <a:cubicBezTo>
                    <a:pt x="118222" y="82352"/>
                    <a:pt x="112000" y="120000"/>
                    <a:pt x="88888" y="107450"/>
                  </a:cubicBezTo>
                  <a:cubicBezTo>
                    <a:pt x="86222" y="101960"/>
                    <a:pt x="87111" y="94117"/>
                    <a:pt x="84444" y="88627"/>
                  </a:cubicBezTo>
                  <a:cubicBezTo>
                    <a:pt x="69333" y="88627"/>
                    <a:pt x="56000" y="99607"/>
                    <a:pt x="41777" y="104313"/>
                  </a:cubicBezTo>
                  <a:close/>
                  <a:moveTo>
                    <a:pt x="90666" y="83921"/>
                  </a:moveTo>
                  <a:cubicBezTo>
                    <a:pt x="99555" y="65882"/>
                    <a:pt x="115555" y="49411"/>
                    <a:pt x="113777" y="28235"/>
                  </a:cubicBezTo>
                  <a:cubicBezTo>
                    <a:pt x="112000" y="50980"/>
                    <a:pt x="93333" y="65098"/>
                    <a:pt x="90666" y="83921"/>
                  </a:cubicBezTo>
                  <a:close/>
                  <a:moveTo>
                    <a:pt x="101333" y="86274"/>
                  </a:moveTo>
                  <a:cubicBezTo>
                    <a:pt x="104000" y="92549"/>
                    <a:pt x="107555" y="94901"/>
                    <a:pt x="104888" y="100392"/>
                  </a:cubicBezTo>
                  <a:cubicBezTo>
                    <a:pt x="113777" y="98039"/>
                    <a:pt x="105777" y="87843"/>
                    <a:pt x="101333" y="86274"/>
                  </a:cubicBezTo>
                  <a:close/>
                  <a:moveTo>
                    <a:pt x="92444" y="86274"/>
                  </a:moveTo>
                  <a:cubicBezTo>
                    <a:pt x="88888" y="89411"/>
                    <a:pt x="88888" y="98039"/>
                    <a:pt x="90666" y="102745"/>
                  </a:cubicBezTo>
                  <a:cubicBezTo>
                    <a:pt x="96000" y="103529"/>
                    <a:pt x="97777" y="105882"/>
                    <a:pt x="102222" y="104313"/>
                  </a:cubicBezTo>
                  <a:cubicBezTo>
                    <a:pt x="106666" y="94901"/>
                    <a:pt x="101333" y="87058"/>
                    <a:pt x="92444" y="86274"/>
                  </a:cubicBezTo>
                  <a:close/>
                </a:path>
              </a:pathLst>
            </a:custGeom>
            <a:solidFill>
              <a:srgbClr val="4D290A"/>
            </a:solidFill>
            <a:ln>
              <a:noFill/>
            </a:ln>
          </p:spPr>
          <p:txBody>
            <a:bodyPr anchorCtr="0" anchor="t" bIns="45700" lIns="91425" rIns="91425" tIns="45700">
              <a:noAutofit/>
            </a:bodyPr>
            <a:lstStyle/>
            <a:p>
              <a:pPr indent="0" lvl="0" marL="0" marR="0" rtl="0" algn="l">
                <a:spcBef>
                  <a:spcPts val="0"/>
                </a:spcBef>
                <a:buNone/>
              </a:pPr>
              <a:r>
                <a:t/>
              </a:r>
              <a:endParaRPr sz="1800">
                <a:solidFill>
                  <a:schemeClr val="dk1"/>
                </a:solidFill>
                <a:latin typeface="Quattrocento Sans"/>
                <a:ea typeface="Quattrocento Sans"/>
                <a:cs typeface="Quattrocento Sans"/>
                <a:sym typeface="Quattrocento Sans"/>
              </a:endParaRPr>
            </a:p>
          </p:txBody>
        </p:sp>
        <p:sp>
          <p:nvSpPr>
            <p:cNvPr id="111" name="Shape 111"/>
            <p:cNvSpPr/>
            <p:nvPr/>
          </p:nvSpPr>
          <p:spPr>
            <a:xfrm>
              <a:off x="4202112" y="5762625"/>
              <a:ext cx="306300" cy="311100"/>
            </a:xfrm>
            <a:custGeom>
              <a:pathLst>
                <a:path extrusionOk="0" h="120000" w="120000">
                  <a:moveTo>
                    <a:pt x="22941" y="120000"/>
                  </a:moveTo>
                  <a:cubicBezTo>
                    <a:pt x="14117" y="120000"/>
                    <a:pt x="7941" y="118260"/>
                    <a:pt x="4411" y="113913"/>
                  </a:cubicBezTo>
                  <a:cubicBezTo>
                    <a:pt x="1764" y="112173"/>
                    <a:pt x="0" y="108695"/>
                    <a:pt x="0" y="104347"/>
                  </a:cubicBezTo>
                  <a:cubicBezTo>
                    <a:pt x="0" y="104347"/>
                    <a:pt x="0" y="104347"/>
                    <a:pt x="0" y="104347"/>
                  </a:cubicBezTo>
                  <a:cubicBezTo>
                    <a:pt x="882" y="103478"/>
                    <a:pt x="882" y="103478"/>
                    <a:pt x="882" y="103478"/>
                  </a:cubicBezTo>
                  <a:cubicBezTo>
                    <a:pt x="1764" y="103478"/>
                    <a:pt x="2647" y="103478"/>
                    <a:pt x="3529" y="104347"/>
                  </a:cubicBezTo>
                  <a:cubicBezTo>
                    <a:pt x="4411" y="105217"/>
                    <a:pt x="4411" y="106956"/>
                    <a:pt x="4411" y="107826"/>
                  </a:cubicBezTo>
                  <a:cubicBezTo>
                    <a:pt x="4411" y="109565"/>
                    <a:pt x="4411" y="111304"/>
                    <a:pt x="5294" y="111304"/>
                  </a:cubicBezTo>
                  <a:cubicBezTo>
                    <a:pt x="9705" y="113913"/>
                    <a:pt x="15000" y="114782"/>
                    <a:pt x="20294" y="114782"/>
                  </a:cubicBezTo>
                  <a:cubicBezTo>
                    <a:pt x="32647" y="114782"/>
                    <a:pt x="43235" y="108695"/>
                    <a:pt x="55588" y="102608"/>
                  </a:cubicBezTo>
                  <a:cubicBezTo>
                    <a:pt x="65294" y="97391"/>
                    <a:pt x="75000" y="92173"/>
                    <a:pt x="85588" y="90434"/>
                  </a:cubicBezTo>
                  <a:cubicBezTo>
                    <a:pt x="85588" y="90434"/>
                    <a:pt x="85588" y="90434"/>
                    <a:pt x="85588" y="90434"/>
                  </a:cubicBezTo>
                  <a:cubicBezTo>
                    <a:pt x="87352" y="86956"/>
                    <a:pt x="88235" y="83478"/>
                    <a:pt x="88235" y="78260"/>
                  </a:cubicBezTo>
                  <a:cubicBezTo>
                    <a:pt x="88235" y="78260"/>
                    <a:pt x="88235" y="78260"/>
                    <a:pt x="88235" y="78260"/>
                  </a:cubicBezTo>
                  <a:cubicBezTo>
                    <a:pt x="88235" y="78260"/>
                    <a:pt x="88235" y="78260"/>
                    <a:pt x="88235" y="78260"/>
                  </a:cubicBezTo>
                  <a:cubicBezTo>
                    <a:pt x="96176" y="70434"/>
                    <a:pt x="116470" y="36521"/>
                    <a:pt x="110294" y="15652"/>
                  </a:cubicBezTo>
                  <a:cubicBezTo>
                    <a:pt x="109411" y="10434"/>
                    <a:pt x="103235" y="3478"/>
                    <a:pt x="97941" y="3478"/>
                  </a:cubicBezTo>
                  <a:cubicBezTo>
                    <a:pt x="95294" y="3478"/>
                    <a:pt x="92647" y="6086"/>
                    <a:pt x="90882" y="9565"/>
                  </a:cubicBezTo>
                  <a:cubicBezTo>
                    <a:pt x="90000" y="10434"/>
                    <a:pt x="90000" y="10434"/>
                    <a:pt x="90000" y="10434"/>
                  </a:cubicBezTo>
                  <a:cubicBezTo>
                    <a:pt x="89117" y="9565"/>
                    <a:pt x="89117" y="9565"/>
                    <a:pt x="89117" y="9565"/>
                  </a:cubicBezTo>
                  <a:cubicBezTo>
                    <a:pt x="88235" y="7826"/>
                    <a:pt x="88235" y="6956"/>
                    <a:pt x="89117" y="5217"/>
                  </a:cubicBezTo>
                  <a:cubicBezTo>
                    <a:pt x="90882" y="1739"/>
                    <a:pt x="96176" y="0"/>
                    <a:pt x="100588" y="0"/>
                  </a:cubicBezTo>
                  <a:cubicBezTo>
                    <a:pt x="100588" y="0"/>
                    <a:pt x="100588" y="0"/>
                    <a:pt x="101470" y="0"/>
                  </a:cubicBezTo>
                  <a:cubicBezTo>
                    <a:pt x="112058" y="869"/>
                    <a:pt x="117352" y="12173"/>
                    <a:pt x="118235" y="22608"/>
                  </a:cubicBezTo>
                  <a:cubicBezTo>
                    <a:pt x="120000" y="38260"/>
                    <a:pt x="110294" y="57391"/>
                    <a:pt x="103235" y="72173"/>
                  </a:cubicBezTo>
                  <a:cubicBezTo>
                    <a:pt x="99705" y="78260"/>
                    <a:pt x="97058" y="83478"/>
                    <a:pt x="96176" y="87826"/>
                  </a:cubicBezTo>
                  <a:cubicBezTo>
                    <a:pt x="105882" y="87826"/>
                    <a:pt x="110294" y="95652"/>
                    <a:pt x="110294" y="103478"/>
                  </a:cubicBezTo>
                  <a:cubicBezTo>
                    <a:pt x="110294" y="111304"/>
                    <a:pt x="105882" y="119130"/>
                    <a:pt x="97941" y="119130"/>
                  </a:cubicBezTo>
                  <a:cubicBezTo>
                    <a:pt x="94411" y="119130"/>
                    <a:pt x="91764" y="118260"/>
                    <a:pt x="88235" y="116521"/>
                  </a:cubicBezTo>
                  <a:cubicBezTo>
                    <a:pt x="88235" y="115652"/>
                    <a:pt x="88235" y="115652"/>
                    <a:pt x="88235" y="115652"/>
                  </a:cubicBezTo>
                  <a:cubicBezTo>
                    <a:pt x="88235" y="115652"/>
                    <a:pt x="88235" y="115652"/>
                    <a:pt x="88235" y="115652"/>
                  </a:cubicBezTo>
                  <a:cubicBezTo>
                    <a:pt x="86470" y="113043"/>
                    <a:pt x="86470" y="108695"/>
                    <a:pt x="85588" y="104347"/>
                  </a:cubicBezTo>
                  <a:cubicBezTo>
                    <a:pt x="85588" y="100869"/>
                    <a:pt x="85588" y="98260"/>
                    <a:pt x="84705" y="95652"/>
                  </a:cubicBezTo>
                  <a:cubicBezTo>
                    <a:pt x="83823" y="95652"/>
                    <a:pt x="83823" y="95652"/>
                    <a:pt x="82941" y="95652"/>
                  </a:cubicBezTo>
                  <a:cubicBezTo>
                    <a:pt x="81176" y="96521"/>
                    <a:pt x="81176" y="96521"/>
                    <a:pt x="81176" y="96521"/>
                  </a:cubicBezTo>
                  <a:cubicBezTo>
                    <a:pt x="80294" y="97391"/>
                    <a:pt x="78529" y="98260"/>
                    <a:pt x="76764" y="100000"/>
                  </a:cubicBezTo>
                  <a:cubicBezTo>
                    <a:pt x="67941" y="105217"/>
                    <a:pt x="53823" y="114782"/>
                    <a:pt x="42352" y="117391"/>
                  </a:cubicBezTo>
                  <a:cubicBezTo>
                    <a:pt x="36176" y="119130"/>
                    <a:pt x="29117" y="120000"/>
                    <a:pt x="22941" y="120000"/>
                  </a:cubicBezTo>
                  <a:close/>
                  <a:moveTo>
                    <a:pt x="4411" y="112173"/>
                  </a:moveTo>
                  <a:cubicBezTo>
                    <a:pt x="4411" y="113043"/>
                    <a:pt x="4411" y="113043"/>
                    <a:pt x="5294" y="113043"/>
                  </a:cubicBezTo>
                  <a:cubicBezTo>
                    <a:pt x="8823" y="116521"/>
                    <a:pt x="15000" y="119130"/>
                    <a:pt x="22941" y="119130"/>
                  </a:cubicBezTo>
                  <a:cubicBezTo>
                    <a:pt x="29117" y="119130"/>
                    <a:pt x="36176" y="117391"/>
                    <a:pt x="42352" y="116521"/>
                  </a:cubicBezTo>
                  <a:cubicBezTo>
                    <a:pt x="53823" y="113043"/>
                    <a:pt x="67058" y="104347"/>
                    <a:pt x="75882" y="99130"/>
                  </a:cubicBezTo>
                  <a:cubicBezTo>
                    <a:pt x="72352" y="100000"/>
                    <a:pt x="68823" y="101739"/>
                    <a:pt x="66176" y="103478"/>
                  </a:cubicBezTo>
                  <a:cubicBezTo>
                    <a:pt x="58235" y="107826"/>
                    <a:pt x="50294" y="112173"/>
                    <a:pt x="42352" y="112173"/>
                  </a:cubicBezTo>
                  <a:cubicBezTo>
                    <a:pt x="38823" y="112173"/>
                    <a:pt x="38823" y="112173"/>
                    <a:pt x="38823" y="112173"/>
                  </a:cubicBezTo>
                  <a:cubicBezTo>
                    <a:pt x="42352" y="111304"/>
                    <a:pt x="42352" y="111304"/>
                    <a:pt x="42352" y="111304"/>
                  </a:cubicBezTo>
                  <a:cubicBezTo>
                    <a:pt x="47647" y="109565"/>
                    <a:pt x="52058" y="106956"/>
                    <a:pt x="57352" y="104347"/>
                  </a:cubicBezTo>
                  <a:cubicBezTo>
                    <a:pt x="66176" y="99130"/>
                    <a:pt x="75000" y="93913"/>
                    <a:pt x="84705" y="93913"/>
                  </a:cubicBezTo>
                  <a:cubicBezTo>
                    <a:pt x="84705" y="93913"/>
                    <a:pt x="84705" y="93913"/>
                    <a:pt x="84705" y="93913"/>
                  </a:cubicBezTo>
                  <a:cubicBezTo>
                    <a:pt x="85588" y="93913"/>
                    <a:pt x="85588" y="93913"/>
                    <a:pt x="85588" y="93913"/>
                  </a:cubicBezTo>
                  <a:cubicBezTo>
                    <a:pt x="85588" y="93913"/>
                    <a:pt x="85588" y="93913"/>
                    <a:pt x="85588" y="93913"/>
                  </a:cubicBezTo>
                  <a:cubicBezTo>
                    <a:pt x="85588" y="93913"/>
                    <a:pt x="85588" y="93913"/>
                    <a:pt x="85588" y="93913"/>
                  </a:cubicBezTo>
                  <a:cubicBezTo>
                    <a:pt x="85588" y="94782"/>
                    <a:pt x="85588" y="94782"/>
                    <a:pt x="85588" y="94782"/>
                  </a:cubicBezTo>
                  <a:cubicBezTo>
                    <a:pt x="86470" y="97391"/>
                    <a:pt x="87352" y="100869"/>
                    <a:pt x="87352" y="104347"/>
                  </a:cubicBezTo>
                  <a:cubicBezTo>
                    <a:pt x="87352" y="107826"/>
                    <a:pt x="88235" y="112173"/>
                    <a:pt x="89117" y="114782"/>
                  </a:cubicBezTo>
                  <a:cubicBezTo>
                    <a:pt x="91764" y="116521"/>
                    <a:pt x="95294" y="117391"/>
                    <a:pt x="97941" y="117391"/>
                  </a:cubicBezTo>
                  <a:cubicBezTo>
                    <a:pt x="104117" y="117391"/>
                    <a:pt x="107647" y="112173"/>
                    <a:pt x="108529" y="106956"/>
                  </a:cubicBezTo>
                  <a:cubicBezTo>
                    <a:pt x="107647" y="107826"/>
                    <a:pt x="106764" y="108695"/>
                    <a:pt x="105000" y="108695"/>
                  </a:cubicBezTo>
                  <a:cubicBezTo>
                    <a:pt x="104117" y="108695"/>
                    <a:pt x="104117" y="108695"/>
                    <a:pt x="104117" y="108695"/>
                  </a:cubicBezTo>
                  <a:cubicBezTo>
                    <a:pt x="104117" y="110434"/>
                    <a:pt x="103235" y="111304"/>
                    <a:pt x="103235" y="112173"/>
                  </a:cubicBezTo>
                  <a:cubicBezTo>
                    <a:pt x="103235" y="112173"/>
                    <a:pt x="103235" y="112173"/>
                    <a:pt x="103235" y="112173"/>
                  </a:cubicBezTo>
                  <a:cubicBezTo>
                    <a:pt x="103235" y="112173"/>
                    <a:pt x="103235" y="112173"/>
                    <a:pt x="103235" y="112173"/>
                  </a:cubicBezTo>
                  <a:cubicBezTo>
                    <a:pt x="101470" y="113043"/>
                    <a:pt x="100588" y="113043"/>
                    <a:pt x="99705" y="113043"/>
                  </a:cubicBezTo>
                  <a:cubicBezTo>
                    <a:pt x="99705" y="113043"/>
                    <a:pt x="99705" y="113043"/>
                    <a:pt x="99705" y="113043"/>
                  </a:cubicBezTo>
                  <a:cubicBezTo>
                    <a:pt x="97941" y="113043"/>
                    <a:pt x="96176" y="113043"/>
                    <a:pt x="95294" y="112173"/>
                  </a:cubicBezTo>
                  <a:cubicBezTo>
                    <a:pt x="93529" y="112173"/>
                    <a:pt x="92647" y="111304"/>
                    <a:pt x="90882" y="111304"/>
                  </a:cubicBezTo>
                  <a:cubicBezTo>
                    <a:pt x="90882" y="111304"/>
                    <a:pt x="90882" y="111304"/>
                    <a:pt x="90882" y="111304"/>
                  </a:cubicBezTo>
                  <a:cubicBezTo>
                    <a:pt x="90882" y="111304"/>
                    <a:pt x="90882" y="111304"/>
                    <a:pt x="90882" y="111304"/>
                  </a:cubicBezTo>
                  <a:cubicBezTo>
                    <a:pt x="88235" y="106086"/>
                    <a:pt x="88235" y="95652"/>
                    <a:pt x="91764" y="91304"/>
                  </a:cubicBezTo>
                  <a:cubicBezTo>
                    <a:pt x="92647" y="91304"/>
                    <a:pt x="92647" y="91304"/>
                    <a:pt x="92647" y="91304"/>
                  </a:cubicBezTo>
                  <a:cubicBezTo>
                    <a:pt x="92647" y="91304"/>
                    <a:pt x="92647" y="91304"/>
                    <a:pt x="92647" y="91304"/>
                  </a:cubicBezTo>
                  <a:cubicBezTo>
                    <a:pt x="97058" y="92173"/>
                    <a:pt x="100588" y="93913"/>
                    <a:pt x="102352" y="97391"/>
                  </a:cubicBezTo>
                  <a:cubicBezTo>
                    <a:pt x="104117" y="100869"/>
                    <a:pt x="105000" y="104347"/>
                    <a:pt x="104117" y="107826"/>
                  </a:cubicBezTo>
                  <a:cubicBezTo>
                    <a:pt x="104117" y="107826"/>
                    <a:pt x="104117" y="107826"/>
                    <a:pt x="104117" y="107826"/>
                  </a:cubicBezTo>
                  <a:cubicBezTo>
                    <a:pt x="106764" y="103478"/>
                    <a:pt x="105000" y="100869"/>
                    <a:pt x="103235" y="97391"/>
                  </a:cubicBezTo>
                  <a:cubicBezTo>
                    <a:pt x="102352" y="95652"/>
                    <a:pt x="101470" y="94782"/>
                    <a:pt x="100588" y="92173"/>
                  </a:cubicBezTo>
                  <a:cubicBezTo>
                    <a:pt x="100588" y="91304"/>
                    <a:pt x="100588" y="91304"/>
                    <a:pt x="100588" y="91304"/>
                  </a:cubicBezTo>
                  <a:cubicBezTo>
                    <a:pt x="101470" y="91304"/>
                    <a:pt x="101470" y="91304"/>
                    <a:pt x="101470" y="91304"/>
                  </a:cubicBezTo>
                  <a:cubicBezTo>
                    <a:pt x="103235" y="92173"/>
                    <a:pt x="106764" y="94782"/>
                    <a:pt x="108529" y="98260"/>
                  </a:cubicBezTo>
                  <a:cubicBezTo>
                    <a:pt x="106764" y="93043"/>
                    <a:pt x="102352" y="88695"/>
                    <a:pt x="95294" y="88695"/>
                  </a:cubicBezTo>
                  <a:cubicBezTo>
                    <a:pt x="94411" y="88695"/>
                    <a:pt x="94411" y="88695"/>
                    <a:pt x="94411" y="88695"/>
                  </a:cubicBezTo>
                  <a:cubicBezTo>
                    <a:pt x="94411" y="87826"/>
                    <a:pt x="94411" y="87826"/>
                    <a:pt x="94411" y="87826"/>
                  </a:cubicBezTo>
                  <a:cubicBezTo>
                    <a:pt x="95294" y="84347"/>
                    <a:pt x="98823" y="78260"/>
                    <a:pt x="101470" y="71304"/>
                  </a:cubicBezTo>
                  <a:cubicBezTo>
                    <a:pt x="109411" y="56521"/>
                    <a:pt x="118235" y="38260"/>
                    <a:pt x="117352" y="22608"/>
                  </a:cubicBezTo>
                  <a:cubicBezTo>
                    <a:pt x="115588" y="13043"/>
                    <a:pt x="111176" y="2608"/>
                    <a:pt x="101470" y="1739"/>
                  </a:cubicBezTo>
                  <a:cubicBezTo>
                    <a:pt x="97058" y="869"/>
                    <a:pt x="91764" y="3478"/>
                    <a:pt x="90000" y="6086"/>
                  </a:cubicBezTo>
                  <a:cubicBezTo>
                    <a:pt x="90000" y="6086"/>
                    <a:pt x="90000" y="6956"/>
                    <a:pt x="90000" y="7826"/>
                  </a:cubicBezTo>
                  <a:cubicBezTo>
                    <a:pt x="92647" y="3478"/>
                    <a:pt x="96176" y="2608"/>
                    <a:pt x="97941" y="2608"/>
                  </a:cubicBezTo>
                  <a:cubicBezTo>
                    <a:pt x="104117" y="2608"/>
                    <a:pt x="110294" y="9565"/>
                    <a:pt x="112058" y="15652"/>
                  </a:cubicBezTo>
                  <a:cubicBezTo>
                    <a:pt x="117352" y="36521"/>
                    <a:pt x="97058" y="70434"/>
                    <a:pt x="89117" y="79130"/>
                  </a:cubicBezTo>
                  <a:cubicBezTo>
                    <a:pt x="90000" y="83478"/>
                    <a:pt x="88235" y="86956"/>
                    <a:pt x="87352" y="90434"/>
                  </a:cubicBezTo>
                  <a:cubicBezTo>
                    <a:pt x="86470" y="91304"/>
                    <a:pt x="86470" y="91304"/>
                    <a:pt x="86470" y="91304"/>
                  </a:cubicBezTo>
                  <a:cubicBezTo>
                    <a:pt x="86470" y="91304"/>
                    <a:pt x="86470" y="91304"/>
                    <a:pt x="86470" y="91304"/>
                  </a:cubicBezTo>
                  <a:cubicBezTo>
                    <a:pt x="75882" y="93043"/>
                    <a:pt x="66176" y="98260"/>
                    <a:pt x="56470" y="103478"/>
                  </a:cubicBezTo>
                  <a:cubicBezTo>
                    <a:pt x="45000" y="109565"/>
                    <a:pt x="32647" y="115652"/>
                    <a:pt x="20294" y="115652"/>
                  </a:cubicBezTo>
                  <a:cubicBezTo>
                    <a:pt x="15000" y="115652"/>
                    <a:pt x="9705" y="114782"/>
                    <a:pt x="4411" y="112173"/>
                  </a:cubicBezTo>
                  <a:cubicBezTo>
                    <a:pt x="4411" y="112173"/>
                    <a:pt x="4411" y="112173"/>
                    <a:pt x="4411" y="112173"/>
                  </a:cubicBezTo>
                  <a:close/>
                  <a:moveTo>
                    <a:pt x="91764" y="110434"/>
                  </a:moveTo>
                  <a:cubicBezTo>
                    <a:pt x="93529" y="110434"/>
                    <a:pt x="94411" y="110434"/>
                    <a:pt x="95294" y="111304"/>
                  </a:cubicBezTo>
                  <a:cubicBezTo>
                    <a:pt x="97941" y="112173"/>
                    <a:pt x="99705" y="112173"/>
                    <a:pt x="102352" y="111304"/>
                  </a:cubicBezTo>
                  <a:cubicBezTo>
                    <a:pt x="104117" y="106956"/>
                    <a:pt x="104117" y="101739"/>
                    <a:pt x="101470" y="98260"/>
                  </a:cubicBezTo>
                  <a:cubicBezTo>
                    <a:pt x="99705" y="95652"/>
                    <a:pt x="96176" y="93043"/>
                    <a:pt x="92647" y="93043"/>
                  </a:cubicBezTo>
                  <a:cubicBezTo>
                    <a:pt x="90000" y="96521"/>
                    <a:pt x="90000" y="105217"/>
                    <a:pt x="91764" y="110434"/>
                  </a:cubicBezTo>
                  <a:close/>
                  <a:moveTo>
                    <a:pt x="78529" y="95652"/>
                  </a:moveTo>
                  <a:cubicBezTo>
                    <a:pt x="71470" y="97391"/>
                    <a:pt x="64411" y="101739"/>
                    <a:pt x="57352" y="105217"/>
                  </a:cubicBezTo>
                  <a:cubicBezTo>
                    <a:pt x="53823" y="106956"/>
                    <a:pt x="50294" y="108695"/>
                    <a:pt x="46764" y="110434"/>
                  </a:cubicBezTo>
                  <a:cubicBezTo>
                    <a:pt x="52941" y="109565"/>
                    <a:pt x="59117" y="106086"/>
                    <a:pt x="65294" y="102608"/>
                  </a:cubicBezTo>
                  <a:cubicBezTo>
                    <a:pt x="69705" y="100000"/>
                    <a:pt x="74117" y="97391"/>
                    <a:pt x="78529" y="95652"/>
                  </a:cubicBezTo>
                  <a:close/>
                  <a:moveTo>
                    <a:pt x="1764" y="105217"/>
                  </a:moveTo>
                  <a:cubicBezTo>
                    <a:pt x="1764" y="106956"/>
                    <a:pt x="2647" y="108695"/>
                    <a:pt x="3529" y="110434"/>
                  </a:cubicBezTo>
                  <a:cubicBezTo>
                    <a:pt x="2647" y="110434"/>
                    <a:pt x="2647" y="108695"/>
                    <a:pt x="2647" y="107826"/>
                  </a:cubicBezTo>
                  <a:cubicBezTo>
                    <a:pt x="2647" y="106956"/>
                    <a:pt x="3529" y="106086"/>
                    <a:pt x="2647" y="105217"/>
                  </a:cubicBezTo>
                  <a:cubicBezTo>
                    <a:pt x="2647" y="105217"/>
                    <a:pt x="2647" y="105217"/>
                    <a:pt x="1764" y="105217"/>
                  </a:cubicBezTo>
                  <a:close/>
                  <a:moveTo>
                    <a:pt x="102352" y="93913"/>
                  </a:moveTo>
                  <a:cubicBezTo>
                    <a:pt x="103235" y="94782"/>
                    <a:pt x="104117" y="95652"/>
                    <a:pt x="104117" y="96521"/>
                  </a:cubicBezTo>
                  <a:cubicBezTo>
                    <a:pt x="105882" y="100000"/>
                    <a:pt x="107647" y="102608"/>
                    <a:pt x="105882" y="106956"/>
                  </a:cubicBezTo>
                  <a:cubicBezTo>
                    <a:pt x="107647" y="106086"/>
                    <a:pt x="108529" y="105217"/>
                    <a:pt x="108529" y="103478"/>
                  </a:cubicBezTo>
                  <a:cubicBezTo>
                    <a:pt x="108529" y="100000"/>
                    <a:pt x="105000" y="95652"/>
                    <a:pt x="102352" y="93913"/>
                  </a:cubicBezTo>
                  <a:close/>
                  <a:moveTo>
                    <a:pt x="90000" y="93913"/>
                  </a:moveTo>
                  <a:cubicBezTo>
                    <a:pt x="90882" y="89565"/>
                    <a:pt x="90882" y="89565"/>
                    <a:pt x="90882" y="89565"/>
                  </a:cubicBezTo>
                  <a:cubicBezTo>
                    <a:pt x="91764" y="80000"/>
                    <a:pt x="96176" y="71304"/>
                    <a:pt x="100588" y="62608"/>
                  </a:cubicBezTo>
                  <a:cubicBezTo>
                    <a:pt x="106764" y="52173"/>
                    <a:pt x="112058" y="40869"/>
                    <a:pt x="112941" y="27826"/>
                  </a:cubicBezTo>
                  <a:cubicBezTo>
                    <a:pt x="114705" y="27826"/>
                    <a:pt x="114705" y="27826"/>
                    <a:pt x="114705" y="27826"/>
                  </a:cubicBezTo>
                  <a:cubicBezTo>
                    <a:pt x="115588" y="44347"/>
                    <a:pt x="107647" y="59130"/>
                    <a:pt x="100588" y="73043"/>
                  </a:cubicBezTo>
                  <a:cubicBezTo>
                    <a:pt x="97058" y="78260"/>
                    <a:pt x="94411" y="84347"/>
                    <a:pt x="91764" y="89565"/>
                  </a:cubicBezTo>
                  <a:lnTo>
                    <a:pt x="90000" y="93913"/>
                  </a:lnTo>
                  <a:close/>
                  <a:moveTo>
                    <a:pt x="112941" y="38260"/>
                  </a:moveTo>
                  <a:cubicBezTo>
                    <a:pt x="110294" y="46956"/>
                    <a:pt x="105882" y="54782"/>
                    <a:pt x="102352" y="62608"/>
                  </a:cubicBezTo>
                  <a:cubicBezTo>
                    <a:pt x="97941" y="70434"/>
                    <a:pt x="94411" y="77391"/>
                    <a:pt x="92647" y="84347"/>
                  </a:cubicBezTo>
                  <a:cubicBezTo>
                    <a:pt x="95294" y="80000"/>
                    <a:pt x="97058" y="76521"/>
                    <a:pt x="98823" y="72173"/>
                  </a:cubicBezTo>
                  <a:cubicBezTo>
                    <a:pt x="105000" y="61739"/>
                    <a:pt x="111176" y="50434"/>
                    <a:pt x="112941" y="38260"/>
                  </a:cubicBezTo>
                  <a:close/>
                </a:path>
              </a:pathLst>
            </a:custGeom>
            <a:solidFill>
              <a:srgbClr val="4D290A"/>
            </a:solidFill>
            <a:ln>
              <a:noFill/>
            </a:ln>
          </p:spPr>
          <p:txBody>
            <a:bodyPr anchorCtr="0" anchor="t" bIns="45700" lIns="91425" rIns="91425" tIns="45700">
              <a:noAutofit/>
            </a:bodyPr>
            <a:lstStyle/>
            <a:p>
              <a:pPr indent="0" lvl="0" marL="0" marR="0" rtl="0" algn="l">
                <a:spcBef>
                  <a:spcPts val="0"/>
                </a:spcBef>
                <a:buNone/>
              </a:pPr>
              <a:r>
                <a:t/>
              </a:r>
              <a:endParaRPr sz="1800">
                <a:solidFill>
                  <a:schemeClr val="dk1"/>
                </a:solidFill>
                <a:latin typeface="Quattrocento Sans"/>
                <a:ea typeface="Quattrocento Sans"/>
                <a:cs typeface="Quattrocento Sans"/>
                <a:sym typeface="Quattrocento Sans"/>
              </a:endParaRPr>
            </a:p>
          </p:txBody>
        </p:sp>
      </p:grpSp>
      <p:grpSp>
        <p:nvGrpSpPr>
          <p:cNvPr id="112" name="Shape 112"/>
          <p:cNvGrpSpPr/>
          <p:nvPr/>
        </p:nvGrpSpPr>
        <p:grpSpPr>
          <a:xfrm rot="5400000">
            <a:off x="5852785" y="845708"/>
            <a:ext cx="3086066" cy="2536312"/>
            <a:chOff x="895350" y="3313112"/>
            <a:chExt cx="3613237" cy="2790837"/>
          </a:xfrm>
        </p:grpSpPr>
        <p:sp>
          <p:nvSpPr>
            <p:cNvPr id="113" name="Shape 113"/>
            <p:cNvSpPr/>
            <p:nvPr/>
          </p:nvSpPr>
          <p:spPr>
            <a:xfrm>
              <a:off x="963612" y="3725862"/>
              <a:ext cx="11100" cy="1952700"/>
            </a:xfrm>
            <a:custGeom>
              <a:pathLst>
                <a:path extrusionOk="0" h="120000" w="120000">
                  <a:moveTo>
                    <a:pt x="72000" y="0"/>
                  </a:moveTo>
                  <a:cubicBezTo>
                    <a:pt x="96000" y="10092"/>
                    <a:pt x="96000" y="20046"/>
                    <a:pt x="96000" y="30000"/>
                  </a:cubicBezTo>
                  <a:cubicBezTo>
                    <a:pt x="96000" y="34976"/>
                    <a:pt x="72000" y="40092"/>
                    <a:pt x="72000" y="45069"/>
                  </a:cubicBezTo>
                  <a:cubicBezTo>
                    <a:pt x="72000" y="50046"/>
                    <a:pt x="72000" y="55023"/>
                    <a:pt x="96000" y="60000"/>
                  </a:cubicBezTo>
                  <a:cubicBezTo>
                    <a:pt x="96000" y="70092"/>
                    <a:pt x="120000" y="80046"/>
                    <a:pt x="96000" y="90000"/>
                  </a:cubicBezTo>
                  <a:cubicBezTo>
                    <a:pt x="120000" y="94976"/>
                    <a:pt x="96000" y="100092"/>
                    <a:pt x="96000" y="105069"/>
                  </a:cubicBezTo>
                  <a:cubicBezTo>
                    <a:pt x="96000" y="110046"/>
                    <a:pt x="72000" y="115023"/>
                    <a:pt x="72000" y="120000"/>
                  </a:cubicBezTo>
                  <a:cubicBezTo>
                    <a:pt x="48000" y="120000"/>
                    <a:pt x="48000" y="120000"/>
                    <a:pt x="48000" y="120000"/>
                  </a:cubicBezTo>
                  <a:cubicBezTo>
                    <a:pt x="48000" y="115023"/>
                    <a:pt x="24000" y="110046"/>
                    <a:pt x="24000" y="105069"/>
                  </a:cubicBezTo>
                  <a:cubicBezTo>
                    <a:pt x="24000" y="100092"/>
                    <a:pt x="0" y="94976"/>
                    <a:pt x="0" y="90000"/>
                  </a:cubicBezTo>
                  <a:cubicBezTo>
                    <a:pt x="0" y="80046"/>
                    <a:pt x="24000" y="70092"/>
                    <a:pt x="24000" y="60000"/>
                  </a:cubicBezTo>
                  <a:cubicBezTo>
                    <a:pt x="48000" y="55023"/>
                    <a:pt x="48000" y="50046"/>
                    <a:pt x="48000" y="45069"/>
                  </a:cubicBezTo>
                  <a:cubicBezTo>
                    <a:pt x="48000" y="40092"/>
                    <a:pt x="24000" y="34976"/>
                    <a:pt x="24000" y="30000"/>
                  </a:cubicBezTo>
                  <a:cubicBezTo>
                    <a:pt x="0" y="20046"/>
                    <a:pt x="24000" y="10092"/>
                    <a:pt x="48000" y="0"/>
                  </a:cubicBezTo>
                  <a:lnTo>
                    <a:pt x="72000" y="0"/>
                  </a:lnTo>
                  <a:close/>
                </a:path>
              </a:pathLst>
            </a:custGeom>
            <a:solidFill>
              <a:srgbClr val="4D290A"/>
            </a:solidFill>
            <a:ln>
              <a:noFill/>
            </a:ln>
          </p:spPr>
          <p:txBody>
            <a:bodyPr anchorCtr="0" anchor="t" bIns="45700" lIns="91425" rIns="91425" tIns="45700">
              <a:noAutofit/>
            </a:bodyPr>
            <a:lstStyle/>
            <a:p>
              <a:pPr indent="0" lvl="0" marL="0" marR="0" rtl="0" algn="l">
                <a:spcBef>
                  <a:spcPts val="0"/>
                </a:spcBef>
                <a:buNone/>
              </a:pPr>
              <a:r>
                <a:t/>
              </a:r>
              <a:endParaRPr sz="1800">
                <a:solidFill>
                  <a:schemeClr val="dk1"/>
                </a:solidFill>
                <a:latin typeface="Quattrocento Sans"/>
                <a:ea typeface="Quattrocento Sans"/>
                <a:cs typeface="Quattrocento Sans"/>
                <a:sym typeface="Quattrocento Sans"/>
              </a:endParaRPr>
            </a:p>
          </p:txBody>
        </p:sp>
        <p:sp>
          <p:nvSpPr>
            <p:cNvPr id="114" name="Shape 114"/>
            <p:cNvSpPr/>
            <p:nvPr/>
          </p:nvSpPr>
          <p:spPr>
            <a:xfrm>
              <a:off x="1350962" y="6038850"/>
              <a:ext cx="2736900" cy="11100"/>
            </a:xfrm>
            <a:custGeom>
              <a:pathLst>
                <a:path extrusionOk="0" h="120000" w="120000">
                  <a:moveTo>
                    <a:pt x="0" y="48000"/>
                  </a:moveTo>
                  <a:cubicBezTo>
                    <a:pt x="9967" y="24000"/>
                    <a:pt x="19934" y="0"/>
                    <a:pt x="30000" y="24000"/>
                  </a:cubicBezTo>
                  <a:cubicBezTo>
                    <a:pt x="34934" y="24000"/>
                    <a:pt x="39967" y="48000"/>
                    <a:pt x="45000" y="48000"/>
                  </a:cubicBezTo>
                  <a:cubicBezTo>
                    <a:pt x="49934" y="48000"/>
                    <a:pt x="54967" y="24000"/>
                    <a:pt x="60000" y="24000"/>
                  </a:cubicBezTo>
                  <a:cubicBezTo>
                    <a:pt x="69967" y="24000"/>
                    <a:pt x="79934" y="0"/>
                    <a:pt x="90000" y="0"/>
                  </a:cubicBezTo>
                  <a:cubicBezTo>
                    <a:pt x="94934" y="0"/>
                    <a:pt x="99967" y="24000"/>
                    <a:pt x="105000" y="24000"/>
                  </a:cubicBezTo>
                  <a:cubicBezTo>
                    <a:pt x="109934" y="24000"/>
                    <a:pt x="114967" y="24000"/>
                    <a:pt x="120000" y="48000"/>
                  </a:cubicBezTo>
                  <a:cubicBezTo>
                    <a:pt x="120000" y="48000"/>
                    <a:pt x="120000" y="48000"/>
                    <a:pt x="120000" y="48000"/>
                  </a:cubicBezTo>
                  <a:cubicBezTo>
                    <a:pt x="114967" y="72000"/>
                    <a:pt x="109934" y="72000"/>
                    <a:pt x="105000" y="96000"/>
                  </a:cubicBezTo>
                  <a:cubicBezTo>
                    <a:pt x="99967" y="96000"/>
                    <a:pt x="94934" y="96000"/>
                    <a:pt x="90000" y="96000"/>
                  </a:cubicBezTo>
                  <a:cubicBezTo>
                    <a:pt x="79934" y="120000"/>
                    <a:pt x="69967" y="96000"/>
                    <a:pt x="60000" y="72000"/>
                  </a:cubicBezTo>
                  <a:cubicBezTo>
                    <a:pt x="54967" y="72000"/>
                    <a:pt x="49934" y="72000"/>
                    <a:pt x="45000" y="72000"/>
                  </a:cubicBezTo>
                  <a:cubicBezTo>
                    <a:pt x="39967" y="72000"/>
                    <a:pt x="34934" y="96000"/>
                    <a:pt x="30000" y="96000"/>
                  </a:cubicBezTo>
                  <a:cubicBezTo>
                    <a:pt x="19934" y="96000"/>
                    <a:pt x="9967" y="96000"/>
                    <a:pt x="0" y="48000"/>
                  </a:cubicBezTo>
                  <a:close/>
                </a:path>
              </a:pathLst>
            </a:custGeom>
            <a:solidFill>
              <a:srgbClr val="4D290A"/>
            </a:solidFill>
            <a:ln>
              <a:noFill/>
            </a:ln>
          </p:spPr>
          <p:txBody>
            <a:bodyPr anchorCtr="0" anchor="t" bIns="45700" lIns="91425" rIns="91425" tIns="45700">
              <a:noAutofit/>
            </a:bodyPr>
            <a:lstStyle/>
            <a:p>
              <a:pPr indent="0" lvl="0" marL="0" marR="0" rtl="0" algn="l">
                <a:spcBef>
                  <a:spcPts val="0"/>
                </a:spcBef>
                <a:buNone/>
              </a:pPr>
              <a:r>
                <a:t/>
              </a:r>
              <a:endParaRPr sz="1800">
                <a:solidFill>
                  <a:schemeClr val="dk1"/>
                </a:solidFill>
                <a:latin typeface="Quattrocento Sans"/>
                <a:ea typeface="Quattrocento Sans"/>
                <a:cs typeface="Quattrocento Sans"/>
                <a:sym typeface="Quattrocento Sans"/>
              </a:endParaRPr>
            </a:p>
          </p:txBody>
        </p:sp>
        <p:sp>
          <p:nvSpPr>
            <p:cNvPr id="115" name="Shape 115"/>
            <p:cNvSpPr/>
            <p:nvPr/>
          </p:nvSpPr>
          <p:spPr>
            <a:xfrm>
              <a:off x="1330325" y="3378200"/>
              <a:ext cx="2743200" cy="11100"/>
            </a:xfrm>
            <a:custGeom>
              <a:pathLst>
                <a:path extrusionOk="0" h="120000" w="120000">
                  <a:moveTo>
                    <a:pt x="0" y="48000"/>
                  </a:moveTo>
                  <a:cubicBezTo>
                    <a:pt x="9942" y="24000"/>
                    <a:pt x="19983" y="0"/>
                    <a:pt x="29926" y="24000"/>
                  </a:cubicBezTo>
                  <a:cubicBezTo>
                    <a:pt x="34946" y="24000"/>
                    <a:pt x="39967" y="48000"/>
                    <a:pt x="44987" y="48000"/>
                  </a:cubicBezTo>
                  <a:cubicBezTo>
                    <a:pt x="50008" y="48000"/>
                    <a:pt x="55028" y="24000"/>
                    <a:pt x="59950" y="24000"/>
                  </a:cubicBezTo>
                  <a:cubicBezTo>
                    <a:pt x="69991" y="24000"/>
                    <a:pt x="80032" y="0"/>
                    <a:pt x="89975" y="0"/>
                  </a:cubicBezTo>
                  <a:cubicBezTo>
                    <a:pt x="94995" y="0"/>
                    <a:pt x="100016" y="24000"/>
                    <a:pt x="105036" y="24000"/>
                  </a:cubicBezTo>
                  <a:cubicBezTo>
                    <a:pt x="109958" y="24000"/>
                    <a:pt x="114979" y="24000"/>
                    <a:pt x="120000" y="48000"/>
                  </a:cubicBezTo>
                  <a:cubicBezTo>
                    <a:pt x="120000" y="72000"/>
                    <a:pt x="120000" y="72000"/>
                    <a:pt x="120000" y="72000"/>
                  </a:cubicBezTo>
                  <a:cubicBezTo>
                    <a:pt x="114979" y="72000"/>
                    <a:pt x="109958" y="96000"/>
                    <a:pt x="105036" y="96000"/>
                  </a:cubicBezTo>
                  <a:cubicBezTo>
                    <a:pt x="100016" y="96000"/>
                    <a:pt x="94995" y="96000"/>
                    <a:pt x="89975" y="96000"/>
                  </a:cubicBezTo>
                  <a:cubicBezTo>
                    <a:pt x="80032" y="120000"/>
                    <a:pt x="69991" y="96000"/>
                    <a:pt x="59950" y="72000"/>
                  </a:cubicBezTo>
                  <a:cubicBezTo>
                    <a:pt x="55028" y="72000"/>
                    <a:pt x="50008" y="72000"/>
                    <a:pt x="44987" y="72000"/>
                  </a:cubicBezTo>
                  <a:cubicBezTo>
                    <a:pt x="39967" y="72000"/>
                    <a:pt x="34946" y="96000"/>
                    <a:pt x="29926" y="96000"/>
                  </a:cubicBezTo>
                  <a:cubicBezTo>
                    <a:pt x="19983" y="96000"/>
                    <a:pt x="9942" y="96000"/>
                    <a:pt x="0" y="72000"/>
                  </a:cubicBezTo>
                  <a:lnTo>
                    <a:pt x="0" y="48000"/>
                  </a:lnTo>
                  <a:close/>
                </a:path>
              </a:pathLst>
            </a:custGeom>
            <a:solidFill>
              <a:srgbClr val="4D290A"/>
            </a:solidFill>
            <a:ln>
              <a:noFill/>
            </a:ln>
          </p:spPr>
          <p:txBody>
            <a:bodyPr anchorCtr="0" anchor="t" bIns="45700" lIns="91425" rIns="91425" tIns="45700">
              <a:noAutofit/>
            </a:bodyPr>
            <a:lstStyle/>
            <a:p>
              <a:pPr indent="0" lvl="0" marL="0" marR="0" rtl="0" algn="l">
                <a:spcBef>
                  <a:spcPts val="0"/>
                </a:spcBef>
                <a:buNone/>
              </a:pPr>
              <a:r>
                <a:t/>
              </a:r>
              <a:endParaRPr sz="1800">
                <a:solidFill>
                  <a:schemeClr val="dk1"/>
                </a:solidFill>
                <a:latin typeface="Quattrocento Sans"/>
                <a:ea typeface="Quattrocento Sans"/>
                <a:cs typeface="Quattrocento Sans"/>
                <a:sym typeface="Quattrocento Sans"/>
              </a:endParaRPr>
            </a:p>
          </p:txBody>
        </p:sp>
        <p:sp>
          <p:nvSpPr>
            <p:cNvPr id="116" name="Shape 116"/>
            <p:cNvSpPr/>
            <p:nvPr/>
          </p:nvSpPr>
          <p:spPr>
            <a:xfrm>
              <a:off x="4443412" y="3759200"/>
              <a:ext cx="9600" cy="1919400"/>
            </a:xfrm>
            <a:custGeom>
              <a:pathLst>
                <a:path extrusionOk="0" h="120000" w="120000">
                  <a:moveTo>
                    <a:pt x="60000" y="120000"/>
                  </a:moveTo>
                  <a:cubicBezTo>
                    <a:pt x="0" y="110011"/>
                    <a:pt x="0" y="100023"/>
                    <a:pt x="0" y="90035"/>
                  </a:cubicBezTo>
                  <a:cubicBezTo>
                    <a:pt x="0" y="84970"/>
                    <a:pt x="30000" y="80046"/>
                    <a:pt x="30000" y="74982"/>
                  </a:cubicBezTo>
                  <a:cubicBezTo>
                    <a:pt x="30000" y="70058"/>
                    <a:pt x="30000" y="64994"/>
                    <a:pt x="30000" y="60070"/>
                  </a:cubicBezTo>
                  <a:cubicBezTo>
                    <a:pt x="0" y="50082"/>
                    <a:pt x="0" y="39953"/>
                    <a:pt x="0" y="29964"/>
                  </a:cubicBezTo>
                  <a:cubicBezTo>
                    <a:pt x="0" y="25041"/>
                    <a:pt x="0" y="19976"/>
                    <a:pt x="0" y="15052"/>
                  </a:cubicBezTo>
                  <a:cubicBezTo>
                    <a:pt x="30000" y="9988"/>
                    <a:pt x="30000" y="5064"/>
                    <a:pt x="60000" y="0"/>
                  </a:cubicBezTo>
                  <a:cubicBezTo>
                    <a:pt x="60000" y="0"/>
                    <a:pt x="60000" y="0"/>
                    <a:pt x="60000" y="0"/>
                  </a:cubicBezTo>
                  <a:cubicBezTo>
                    <a:pt x="90000" y="5064"/>
                    <a:pt x="90000" y="9988"/>
                    <a:pt x="90000" y="15052"/>
                  </a:cubicBezTo>
                  <a:cubicBezTo>
                    <a:pt x="120000" y="19976"/>
                    <a:pt x="120000" y="25041"/>
                    <a:pt x="120000" y="29964"/>
                  </a:cubicBezTo>
                  <a:cubicBezTo>
                    <a:pt x="120000" y="39953"/>
                    <a:pt x="90000" y="50082"/>
                    <a:pt x="90000" y="60070"/>
                  </a:cubicBezTo>
                  <a:cubicBezTo>
                    <a:pt x="90000" y="64994"/>
                    <a:pt x="60000" y="70058"/>
                    <a:pt x="60000" y="74982"/>
                  </a:cubicBezTo>
                  <a:cubicBezTo>
                    <a:pt x="90000" y="80046"/>
                    <a:pt x="90000" y="84970"/>
                    <a:pt x="90000" y="90035"/>
                  </a:cubicBezTo>
                  <a:cubicBezTo>
                    <a:pt x="120000" y="100023"/>
                    <a:pt x="90000" y="110011"/>
                    <a:pt x="60000" y="120000"/>
                  </a:cubicBezTo>
                  <a:close/>
                </a:path>
              </a:pathLst>
            </a:custGeom>
            <a:solidFill>
              <a:srgbClr val="4D290A"/>
            </a:solidFill>
            <a:ln>
              <a:noFill/>
            </a:ln>
          </p:spPr>
          <p:txBody>
            <a:bodyPr anchorCtr="0" anchor="t" bIns="45700" lIns="91425" rIns="91425" tIns="45700">
              <a:noAutofit/>
            </a:bodyPr>
            <a:lstStyle/>
            <a:p>
              <a:pPr indent="0" lvl="0" marL="0" marR="0" rtl="0" algn="l">
                <a:spcBef>
                  <a:spcPts val="0"/>
                </a:spcBef>
                <a:buNone/>
              </a:pPr>
              <a:r>
                <a:t/>
              </a:r>
              <a:endParaRPr sz="1800">
                <a:solidFill>
                  <a:schemeClr val="dk1"/>
                </a:solidFill>
                <a:latin typeface="Quattrocento Sans"/>
                <a:ea typeface="Quattrocento Sans"/>
                <a:cs typeface="Quattrocento Sans"/>
                <a:sym typeface="Quattrocento Sans"/>
              </a:endParaRPr>
            </a:p>
          </p:txBody>
        </p:sp>
        <p:sp>
          <p:nvSpPr>
            <p:cNvPr id="117" name="Shape 117"/>
            <p:cNvSpPr/>
            <p:nvPr/>
          </p:nvSpPr>
          <p:spPr>
            <a:xfrm>
              <a:off x="903287" y="5772150"/>
              <a:ext cx="341400" cy="331800"/>
            </a:xfrm>
            <a:custGeom>
              <a:pathLst>
                <a:path extrusionOk="0" h="120000" w="120000">
                  <a:moveTo>
                    <a:pt x="100263" y="98918"/>
                  </a:moveTo>
                  <a:cubicBezTo>
                    <a:pt x="90789" y="95675"/>
                    <a:pt x="78157" y="111081"/>
                    <a:pt x="66315" y="108648"/>
                  </a:cubicBezTo>
                  <a:cubicBezTo>
                    <a:pt x="72631" y="115135"/>
                    <a:pt x="83684" y="105405"/>
                    <a:pt x="88421" y="106216"/>
                  </a:cubicBezTo>
                  <a:cubicBezTo>
                    <a:pt x="75000" y="119189"/>
                    <a:pt x="52105" y="102972"/>
                    <a:pt x="37894" y="115135"/>
                  </a:cubicBezTo>
                  <a:cubicBezTo>
                    <a:pt x="15000" y="115135"/>
                    <a:pt x="789" y="99729"/>
                    <a:pt x="3157" y="77027"/>
                  </a:cubicBezTo>
                  <a:cubicBezTo>
                    <a:pt x="4736" y="66486"/>
                    <a:pt x="15000" y="60000"/>
                    <a:pt x="15789" y="49459"/>
                  </a:cubicBezTo>
                  <a:cubicBezTo>
                    <a:pt x="18157" y="47027"/>
                    <a:pt x="17368" y="48648"/>
                    <a:pt x="20526" y="47027"/>
                  </a:cubicBezTo>
                  <a:cubicBezTo>
                    <a:pt x="19736" y="36486"/>
                    <a:pt x="26052" y="27567"/>
                    <a:pt x="24473" y="18648"/>
                  </a:cubicBezTo>
                  <a:cubicBezTo>
                    <a:pt x="23684" y="9729"/>
                    <a:pt x="15000" y="6486"/>
                    <a:pt x="15000" y="0"/>
                  </a:cubicBezTo>
                  <a:cubicBezTo>
                    <a:pt x="28421" y="5675"/>
                    <a:pt x="32368" y="29189"/>
                    <a:pt x="26052" y="46216"/>
                  </a:cubicBezTo>
                  <a:cubicBezTo>
                    <a:pt x="26842" y="48648"/>
                    <a:pt x="31578" y="47837"/>
                    <a:pt x="32368" y="51081"/>
                  </a:cubicBezTo>
                  <a:cubicBezTo>
                    <a:pt x="33947" y="55945"/>
                    <a:pt x="31578" y="60810"/>
                    <a:pt x="28421" y="64864"/>
                  </a:cubicBezTo>
                  <a:cubicBezTo>
                    <a:pt x="21315" y="64054"/>
                    <a:pt x="15789" y="60000"/>
                    <a:pt x="20526" y="54324"/>
                  </a:cubicBezTo>
                  <a:cubicBezTo>
                    <a:pt x="789" y="71351"/>
                    <a:pt x="11052" y="120000"/>
                    <a:pt x="50526" y="107027"/>
                  </a:cubicBezTo>
                  <a:cubicBezTo>
                    <a:pt x="42631" y="95675"/>
                    <a:pt x="57631" y="78648"/>
                    <a:pt x="66315" y="90810"/>
                  </a:cubicBezTo>
                  <a:cubicBezTo>
                    <a:pt x="67894" y="99729"/>
                    <a:pt x="63947" y="102162"/>
                    <a:pt x="60789" y="106216"/>
                  </a:cubicBezTo>
                  <a:cubicBezTo>
                    <a:pt x="79736" y="111081"/>
                    <a:pt x="105000" y="82702"/>
                    <a:pt x="120000" y="104594"/>
                  </a:cubicBezTo>
                  <a:cubicBezTo>
                    <a:pt x="112894" y="94864"/>
                    <a:pt x="97894" y="100540"/>
                    <a:pt x="90000" y="106216"/>
                  </a:cubicBezTo>
                  <a:cubicBezTo>
                    <a:pt x="91578" y="102162"/>
                    <a:pt x="97105" y="102162"/>
                    <a:pt x="100263" y="98918"/>
                  </a:cubicBezTo>
                  <a:close/>
                  <a:moveTo>
                    <a:pt x="58421" y="103783"/>
                  </a:moveTo>
                  <a:cubicBezTo>
                    <a:pt x="71842" y="102972"/>
                    <a:pt x="61578" y="79459"/>
                    <a:pt x="53684" y="90810"/>
                  </a:cubicBezTo>
                  <a:cubicBezTo>
                    <a:pt x="59210" y="90810"/>
                    <a:pt x="54473" y="94864"/>
                    <a:pt x="52105" y="94864"/>
                  </a:cubicBezTo>
                  <a:cubicBezTo>
                    <a:pt x="52105" y="96486"/>
                    <a:pt x="52105" y="98918"/>
                    <a:pt x="52105" y="101351"/>
                  </a:cubicBezTo>
                  <a:cubicBezTo>
                    <a:pt x="53684" y="102162"/>
                    <a:pt x="54473" y="103783"/>
                    <a:pt x="57631" y="103783"/>
                  </a:cubicBezTo>
                  <a:cubicBezTo>
                    <a:pt x="59210" y="100540"/>
                    <a:pt x="63157" y="94864"/>
                    <a:pt x="58421" y="92432"/>
                  </a:cubicBezTo>
                  <a:cubicBezTo>
                    <a:pt x="66315" y="93243"/>
                    <a:pt x="61578" y="101351"/>
                    <a:pt x="58421" y="103783"/>
                  </a:cubicBezTo>
                  <a:close/>
                  <a:moveTo>
                    <a:pt x="7105" y="71351"/>
                  </a:moveTo>
                  <a:cubicBezTo>
                    <a:pt x="0" y="98108"/>
                    <a:pt x="22105" y="120000"/>
                    <a:pt x="44210" y="109459"/>
                  </a:cubicBezTo>
                  <a:cubicBezTo>
                    <a:pt x="15789" y="117567"/>
                    <a:pt x="10263" y="93243"/>
                    <a:pt x="7105" y="71351"/>
                  </a:cubicBezTo>
                  <a:close/>
                  <a:moveTo>
                    <a:pt x="29210" y="49459"/>
                  </a:moveTo>
                  <a:cubicBezTo>
                    <a:pt x="30000" y="55945"/>
                    <a:pt x="26842" y="58378"/>
                    <a:pt x="24473" y="62432"/>
                  </a:cubicBezTo>
                  <a:cubicBezTo>
                    <a:pt x="31578" y="63243"/>
                    <a:pt x="33157" y="53513"/>
                    <a:pt x="29210" y="49459"/>
                  </a:cubicBezTo>
                  <a:close/>
                  <a:moveTo>
                    <a:pt x="23684" y="46216"/>
                  </a:moveTo>
                  <a:cubicBezTo>
                    <a:pt x="23684" y="39729"/>
                    <a:pt x="30000" y="32432"/>
                    <a:pt x="26052" y="25135"/>
                  </a:cubicBezTo>
                  <a:cubicBezTo>
                    <a:pt x="26842" y="33243"/>
                    <a:pt x="20526" y="39729"/>
                    <a:pt x="23684" y="46216"/>
                  </a:cubicBezTo>
                  <a:close/>
                  <a:moveTo>
                    <a:pt x="23684" y="49459"/>
                  </a:moveTo>
                  <a:cubicBezTo>
                    <a:pt x="22105" y="51081"/>
                    <a:pt x="21315" y="58378"/>
                    <a:pt x="23684" y="60000"/>
                  </a:cubicBezTo>
                  <a:cubicBezTo>
                    <a:pt x="26052" y="56756"/>
                    <a:pt x="28421" y="51081"/>
                    <a:pt x="23684" y="49459"/>
                  </a:cubicBezTo>
                  <a:close/>
                </a:path>
              </a:pathLst>
            </a:custGeom>
            <a:solidFill>
              <a:srgbClr val="4D290A"/>
            </a:solidFill>
            <a:ln>
              <a:noFill/>
            </a:ln>
          </p:spPr>
          <p:txBody>
            <a:bodyPr anchorCtr="0" anchor="t" bIns="45700" lIns="91425" rIns="91425" tIns="45700">
              <a:noAutofit/>
            </a:bodyPr>
            <a:lstStyle/>
            <a:p>
              <a:pPr indent="0" lvl="0" marL="0" marR="0" rtl="0" algn="l">
                <a:spcBef>
                  <a:spcPts val="0"/>
                </a:spcBef>
                <a:buNone/>
              </a:pPr>
              <a:r>
                <a:t/>
              </a:r>
              <a:endParaRPr sz="1800">
                <a:solidFill>
                  <a:schemeClr val="dk1"/>
                </a:solidFill>
                <a:latin typeface="Quattrocento Sans"/>
                <a:ea typeface="Quattrocento Sans"/>
                <a:cs typeface="Quattrocento Sans"/>
                <a:sym typeface="Quattrocento Sans"/>
              </a:endParaRPr>
            </a:p>
          </p:txBody>
        </p:sp>
        <p:sp>
          <p:nvSpPr>
            <p:cNvPr id="118" name="Shape 118"/>
            <p:cNvSpPr/>
            <p:nvPr/>
          </p:nvSpPr>
          <p:spPr>
            <a:xfrm>
              <a:off x="906462" y="5768975"/>
              <a:ext cx="341400" cy="324000"/>
            </a:xfrm>
            <a:custGeom>
              <a:pathLst>
                <a:path extrusionOk="0" h="120000" w="120000">
                  <a:moveTo>
                    <a:pt x="37350" y="120000"/>
                  </a:moveTo>
                  <a:cubicBezTo>
                    <a:pt x="36556" y="120000"/>
                    <a:pt x="36556" y="120000"/>
                    <a:pt x="36556" y="120000"/>
                  </a:cubicBezTo>
                  <a:cubicBezTo>
                    <a:pt x="25430" y="120000"/>
                    <a:pt x="15099" y="115833"/>
                    <a:pt x="8741" y="107500"/>
                  </a:cubicBezTo>
                  <a:cubicBezTo>
                    <a:pt x="2384" y="100833"/>
                    <a:pt x="0" y="90833"/>
                    <a:pt x="1589" y="80000"/>
                  </a:cubicBezTo>
                  <a:cubicBezTo>
                    <a:pt x="2384" y="75000"/>
                    <a:pt x="4768" y="70000"/>
                    <a:pt x="7947" y="65833"/>
                  </a:cubicBezTo>
                  <a:cubicBezTo>
                    <a:pt x="10331" y="60833"/>
                    <a:pt x="13509" y="56666"/>
                    <a:pt x="13509" y="51666"/>
                  </a:cubicBezTo>
                  <a:cubicBezTo>
                    <a:pt x="13509" y="51666"/>
                    <a:pt x="13509" y="51666"/>
                    <a:pt x="13509" y="51666"/>
                  </a:cubicBezTo>
                  <a:cubicBezTo>
                    <a:pt x="15099" y="50000"/>
                    <a:pt x="15894" y="49166"/>
                    <a:pt x="16688" y="49166"/>
                  </a:cubicBezTo>
                  <a:cubicBezTo>
                    <a:pt x="16688" y="49166"/>
                    <a:pt x="17483" y="49166"/>
                    <a:pt x="18278" y="49166"/>
                  </a:cubicBezTo>
                  <a:cubicBezTo>
                    <a:pt x="18278" y="44166"/>
                    <a:pt x="19072" y="39166"/>
                    <a:pt x="20662" y="34166"/>
                  </a:cubicBezTo>
                  <a:cubicBezTo>
                    <a:pt x="22251" y="29166"/>
                    <a:pt x="23841" y="25000"/>
                    <a:pt x="23046" y="20000"/>
                  </a:cubicBezTo>
                  <a:cubicBezTo>
                    <a:pt x="22251" y="15833"/>
                    <a:pt x="19867" y="12500"/>
                    <a:pt x="17483" y="10000"/>
                  </a:cubicBezTo>
                  <a:cubicBezTo>
                    <a:pt x="15099" y="6666"/>
                    <a:pt x="12715" y="4166"/>
                    <a:pt x="12715" y="833"/>
                  </a:cubicBezTo>
                  <a:cubicBezTo>
                    <a:pt x="12715" y="0"/>
                    <a:pt x="12715" y="0"/>
                    <a:pt x="12715" y="0"/>
                  </a:cubicBezTo>
                  <a:cubicBezTo>
                    <a:pt x="13509" y="0"/>
                    <a:pt x="13509" y="0"/>
                    <a:pt x="13509" y="0"/>
                  </a:cubicBezTo>
                  <a:cubicBezTo>
                    <a:pt x="27814" y="6666"/>
                    <a:pt x="31788" y="30833"/>
                    <a:pt x="25430" y="48333"/>
                  </a:cubicBezTo>
                  <a:cubicBezTo>
                    <a:pt x="25430" y="49166"/>
                    <a:pt x="27019" y="49166"/>
                    <a:pt x="27814" y="50000"/>
                  </a:cubicBezTo>
                  <a:cubicBezTo>
                    <a:pt x="29403" y="50833"/>
                    <a:pt x="30993" y="50833"/>
                    <a:pt x="31788" y="52500"/>
                  </a:cubicBezTo>
                  <a:cubicBezTo>
                    <a:pt x="34172" y="60000"/>
                    <a:pt x="29403" y="65000"/>
                    <a:pt x="27019" y="67500"/>
                  </a:cubicBezTo>
                  <a:cubicBezTo>
                    <a:pt x="27019" y="67500"/>
                    <a:pt x="27019" y="67500"/>
                    <a:pt x="27019" y="67500"/>
                  </a:cubicBezTo>
                  <a:cubicBezTo>
                    <a:pt x="27019" y="67500"/>
                    <a:pt x="27019" y="67500"/>
                    <a:pt x="27019" y="67500"/>
                  </a:cubicBezTo>
                  <a:cubicBezTo>
                    <a:pt x="22251" y="67500"/>
                    <a:pt x="18278" y="65833"/>
                    <a:pt x="17483" y="63333"/>
                  </a:cubicBezTo>
                  <a:cubicBezTo>
                    <a:pt x="16688" y="62500"/>
                    <a:pt x="16688" y="60833"/>
                    <a:pt x="16688" y="59166"/>
                  </a:cubicBezTo>
                  <a:cubicBezTo>
                    <a:pt x="9536" y="68333"/>
                    <a:pt x="7947" y="81666"/>
                    <a:pt x="11920" y="93333"/>
                  </a:cubicBezTo>
                  <a:cubicBezTo>
                    <a:pt x="15894" y="105833"/>
                    <a:pt x="25430" y="112500"/>
                    <a:pt x="36556" y="112500"/>
                  </a:cubicBezTo>
                  <a:cubicBezTo>
                    <a:pt x="40529" y="112500"/>
                    <a:pt x="44503" y="111666"/>
                    <a:pt x="48476" y="110833"/>
                  </a:cubicBezTo>
                  <a:cubicBezTo>
                    <a:pt x="46092" y="106666"/>
                    <a:pt x="45298" y="101666"/>
                    <a:pt x="47682" y="96666"/>
                  </a:cubicBezTo>
                  <a:cubicBezTo>
                    <a:pt x="50066" y="92500"/>
                    <a:pt x="54039" y="89166"/>
                    <a:pt x="58013" y="89166"/>
                  </a:cubicBezTo>
                  <a:cubicBezTo>
                    <a:pt x="59602" y="89166"/>
                    <a:pt x="62781" y="90000"/>
                    <a:pt x="65960" y="94166"/>
                  </a:cubicBezTo>
                  <a:cubicBezTo>
                    <a:pt x="65960" y="94166"/>
                    <a:pt x="65960" y="94166"/>
                    <a:pt x="65960" y="94166"/>
                  </a:cubicBezTo>
                  <a:cubicBezTo>
                    <a:pt x="66754" y="101666"/>
                    <a:pt x="64370" y="105000"/>
                    <a:pt x="61192" y="108333"/>
                  </a:cubicBezTo>
                  <a:cubicBezTo>
                    <a:pt x="61192" y="108333"/>
                    <a:pt x="61192" y="109166"/>
                    <a:pt x="60397" y="109166"/>
                  </a:cubicBezTo>
                  <a:cubicBezTo>
                    <a:pt x="61986" y="110000"/>
                    <a:pt x="63576" y="110000"/>
                    <a:pt x="65165" y="110000"/>
                  </a:cubicBezTo>
                  <a:cubicBezTo>
                    <a:pt x="71523" y="110000"/>
                    <a:pt x="77880" y="107500"/>
                    <a:pt x="85033" y="104166"/>
                  </a:cubicBezTo>
                  <a:cubicBezTo>
                    <a:pt x="91390" y="101666"/>
                    <a:pt x="97748" y="99166"/>
                    <a:pt x="104105" y="99166"/>
                  </a:cubicBezTo>
                  <a:cubicBezTo>
                    <a:pt x="110463" y="99166"/>
                    <a:pt x="116026" y="102500"/>
                    <a:pt x="120000" y="108333"/>
                  </a:cubicBezTo>
                  <a:cubicBezTo>
                    <a:pt x="119205" y="109166"/>
                    <a:pt x="119205" y="109166"/>
                    <a:pt x="119205" y="109166"/>
                  </a:cubicBezTo>
                  <a:cubicBezTo>
                    <a:pt x="116026" y="105833"/>
                    <a:pt x="112847" y="103333"/>
                    <a:pt x="108079" y="103333"/>
                  </a:cubicBezTo>
                  <a:cubicBezTo>
                    <a:pt x="100132" y="103333"/>
                    <a:pt x="91390" y="109166"/>
                    <a:pt x="89006" y="110000"/>
                  </a:cubicBezTo>
                  <a:cubicBezTo>
                    <a:pt x="87417" y="111666"/>
                    <a:pt x="87417" y="111666"/>
                    <a:pt x="87417" y="111666"/>
                  </a:cubicBezTo>
                  <a:cubicBezTo>
                    <a:pt x="87417" y="110833"/>
                    <a:pt x="87417" y="110833"/>
                    <a:pt x="87417" y="110833"/>
                  </a:cubicBezTo>
                  <a:cubicBezTo>
                    <a:pt x="83443" y="114166"/>
                    <a:pt x="78675" y="115833"/>
                    <a:pt x="71523" y="115833"/>
                  </a:cubicBezTo>
                  <a:cubicBezTo>
                    <a:pt x="68344" y="115833"/>
                    <a:pt x="65165" y="115833"/>
                    <a:pt x="61986" y="115833"/>
                  </a:cubicBezTo>
                  <a:cubicBezTo>
                    <a:pt x="58807" y="115000"/>
                    <a:pt x="55629" y="115000"/>
                    <a:pt x="52450" y="115000"/>
                  </a:cubicBezTo>
                  <a:cubicBezTo>
                    <a:pt x="46092" y="115000"/>
                    <a:pt x="41324" y="116666"/>
                    <a:pt x="37350" y="120000"/>
                  </a:cubicBezTo>
                  <a:close/>
                  <a:moveTo>
                    <a:pt x="5562" y="71666"/>
                  </a:moveTo>
                  <a:cubicBezTo>
                    <a:pt x="3973" y="74166"/>
                    <a:pt x="3178" y="77500"/>
                    <a:pt x="2384" y="80000"/>
                  </a:cubicBezTo>
                  <a:cubicBezTo>
                    <a:pt x="1589" y="90833"/>
                    <a:pt x="3973" y="100000"/>
                    <a:pt x="9536" y="106666"/>
                  </a:cubicBezTo>
                  <a:cubicBezTo>
                    <a:pt x="15894" y="114166"/>
                    <a:pt x="25430" y="118333"/>
                    <a:pt x="36556" y="118333"/>
                  </a:cubicBezTo>
                  <a:cubicBezTo>
                    <a:pt x="40529" y="115000"/>
                    <a:pt x="45298" y="113333"/>
                    <a:pt x="52450" y="113333"/>
                  </a:cubicBezTo>
                  <a:cubicBezTo>
                    <a:pt x="55629" y="113333"/>
                    <a:pt x="58807" y="114166"/>
                    <a:pt x="61986" y="114166"/>
                  </a:cubicBezTo>
                  <a:cubicBezTo>
                    <a:pt x="64370" y="114166"/>
                    <a:pt x="65960" y="115000"/>
                    <a:pt x="68344" y="115000"/>
                  </a:cubicBezTo>
                  <a:cubicBezTo>
                    <a:pt x="66754" y="114166"/>
                    <a:pt x="65960" y="113333"/>
                    <a:pt x="64370" y="112500"/>
                  </a:cubicBezTo>
                  <a:cubicBezTo>
                    <a:pt x="63576" y="110833"/>
                    <a:pt x="63576" y="110833"/>
                    <a:pt x="63576" y="110833"/>
                  </a:cubicBezTo>
                  <a:cubicBezTo>
                    <a:pt x="65165" y="111666"/>
                    <a:pt x="65165" y="111666"/>
                    <a:pt x="65165" y="111666"/>
                  </a:cubicBezTo>
                  <a:cubicBezTo>
                    <a:pt x="65960" y="111666"/>
                    <a:pt x="66754" y="111666"/>
                    <a:pt x="68344" y="111666"/>
                  </a:cubicBezTo>
                  <a:cubicBezTo>
                    <a:pt x="73112" y="111666"/>
                    <a:pt x="78675" y="109166"/>
                    <a:pt x="83443" y="106666"/>
                  </a:cubicBezTo>
                  <a:cubicBezTo>
                    <a:pt x="83443" y="106666"/>
                    <a:pt x="83443" y="106666"/>
                    <a:pt x="83443" y="106666"/>
                  </a:cubicBezTo>
                  <a:cubicBezTo>
                    <a:pt x="77086" y="109166"/>
                    <a:pt x="70728" y="110833"/>
                    <a:pt x="65165" y="110833"/>
                  </a:cubicBezTo>
                  <a:cubicBezTo>
                    <a:pt x="62781" y="110833"/>
                    <a:pt x="61192" y="110833"/>
                    <a:pt x="59602" y="110833"/>
                  </a:cubicBezTo>
                  <a:cubicBezTo>
                    <a:pt x="58807" y="110000"/>
                    <a:pt x="58807" y="110000"/>
                    <a:pt x="58807" y="110000"/>
                  </a:cubicBezTo>
                  <a:cubicBezTo>
                    <a:pt x="58807" y="109166"/>
                    <a:pt x="58807" y="109166"/>
                    <a:pt x="58807" y="109166"/>
                  </a:cubicBezTo>
                  <a:cubicBezTo>
                    <a:pt x="59602" y="109166"/>
                    <a:pt x="60397" y="108333"/>
                    <a:pt x="60397" y="107500"/>
                  </a:cubicBezTo>
                  <a:cubicBezTo>
                    <a:pt x="61192" y="107500"/>
                    <a:pt x="61192" y="106666"/>
                    <a:pt x="61192" y="106666"/>
                  </a:cubicBezTo>
                  <a:cubicBezTo>
                    <a:pt x="60397" y="107500"/>
                    <a:pt x="58807" y="108333"/>
                    <a:pt x="57218" y="108333"/>
                  </a:cubicBezTo>
                  <a:cubicBezTo>
                    <a:pt x="55629" y="108333"/>
                    <a:pt x="55629" y="108333"/>
                    <a:pt x="55629" y="108333"/>
                  </a:cubicBezTo>
                  <a:cubicBezTo>
                    <a:pt x="55629" y="108333"/>
                    <a:pt x="55629" y="108333"/>
                    <a:pt x="55629" y="108333"/>
                  </a:cubicBezTo>
                  <a:cubicBezTo>
                    <a:pt x="54039" y="108333"/>
                    <a:pt x="53245" y="107500"/>
                    <a:pt x="52450" y="106666"/>
                  </a:cubicBezTo>
                  <a:cubicBezTo>
                    <a:pt x="51655" y="106666"/>
                    <a:pt x="50860" y="105833"/>
                    <a:pt x="50066" y="105833"/>
                  </a:cubicBezTo>
                  <a:cubicBezTo>
                    <a:pt x="50066" y="105833"/>
                    <a:pt x="50066" y="105833"/>
                    <a:pt x="50066" y="105833"/>
                  </a:cubicBezTo>
                  <a:cubicBezTo>
                    <a:pt x="50066" y="97500"/>
                    <a:pt x="50066" y="97500"/>
                    <a:pt x="50066" y="97500"/>
                  </a:cubicBezTo>
                  <a:cubicBezTo>
                    <a:pt x="50860" y="97500"/>
                    <a:pt x="50860" y="97500"/>
                    <a:pt x="50860" y="97500"/>
                  </a:cubicBezTo>
                  <a:cubicBezTo>
                    <a:pt x="50860" y="97500"/>
                    <a:pt x="50860" y="97500"/>
                    <a:pt x="50860" y="97500"/>
                  </a:cubicBezTo>
                  <a:cubicBezTo>
                    <a:pt x="52450" y="97500"/>
                    <a:pt x="54039" y="95833"/>
                    <a:pt x="54039" y="95000"/>
                  </a:cubicBezTo>
                  <a:cubicBezTo>
                    <a:pt x="54039" y="95000"/>
                    <a:pt x="54039" y="95000"/>
                    <a:pt x="52450" y="95000"/>
                  </a:cubicBezTo>
                  <a:cubicBezTo>
                    <a:pt x="51655" y="95000"/>
                    <a:pt x="51655" y="95000"/>
                    <a:pt x="51655" y="95000"/>
                  </a:cubicBezTo>
                  <a:cubicBezTo>
                    <a:pt x="52450" y="94166"/>
                    <a:pt x="52450" y="94166"/>
                    <a:pt x="52450" y="94166"/>
                  </a:cubicBezTo>
                  <a:cubicBezTo>
                    <a:pt x="53245" y="91666"/>
                    <a:pt x="54834" y="90833"/>
                    <a:pt x="56423" y="90833"/>
                  </a:cubicBezTo>
                  <a:cubicBezTo>
                    <a:pt x="53245" y="91666"/>
                    <a:pt x="50860" y="94166"/>
                    <a:pt x="49271" y="97500"/>
                  </a:cubicBezTo>
                  <a:cubicBezTo>
                    <a:pt x="46887" y="101666"/>
                    <a:pt x="46887" y="106666"/>
                    <a:pt x="50066" y="110833"/>
                  </a:cubicBezTo>
                  <a:cubicBezTo>
                    <a:pt x="50066" y="111666"/>
                    <a:pt x="50066" y="111666"/>
                    <a:pt x="50066" y="111666"/>
                  </a:cubicBezTo>
                  <a:cubicBezTo>
                    <a:pt x="49271" y="111666"/>
                    <a:pt x="49271" y="111666"/>
                    <a:pt x="49271" y="111666"/>
                  </a:cubicBezTo>
                  <a:cubicBezTo>
                    <a:pt x="46887" y="112500"/>
                    <a:pt x="44503" y="113333"/>
                    <a:pt x="42913" y="113333"/>
                  </a:cubicBezTo>
                  <a:cubicBezTo>
                    <a:pt x="42913" y="114166"/>
                    <a:pt x="42913" y="114166"/>
                    <a:pt x="42913" y="114166"/>
                  </a:cubicBezTo>
                  <a:cubicBezTo>
                    <a:pt x="38940" y="115833"/>
                    <a:pt x="34966" y="116666"/>
                    <a:pt x="30993" y="116666"/>
                  </a:cubicBezTo>
                  <a:cubicBezTo>
                    <a:pt x="23046" y="116666"/>
                    <a:pt x="15099" y="112500"/>
                    <a:pt x="10331" y="105833"/>
                  </a:cubicBezTo>
                  <a:cubicBezTo>
                    <a:pt x="3973" y="96666"/>
                    <a:pt x="1589" y="85833"/>
                    <a:pt x="4768" y="74166"/>
                  </a:cubicBezTo>
                  <a:lnTo>
                    <a:pt x="5562" y="71666"/>
                  </a:lnTo>
                  <a:close/>
                  <a:moveTo>
                    <a:pt x="5562" y="77500"/>
                  </a:moveTo>
                  <a:cubicBezTo>
                    <a:pt x="3178" y="87500"/>
                    <a:pt x="5562" y="97500"/>
                    <a:pt x="11125" y="105000"/>
                  </a:cubicBezTo>
                  <a:cubicBezTo>
                    <a:pt x="16688" y="112500"/>
                    <a:pt x="24635" y="115833"/>
                    <a:pt x="32582" y="115833"/>
                  </a:cubicBezTo>
                  <a:cubicBezTo>
                    <a:pt x="32582" y="115833"/>
                    <a:pt x="32582" y="115833"/>
                    <a:pt x="32582" y="115833"/>
                  </a:cubicBezTo>
                  <a:cubicBezTo>
                    <a:pt x="12715" y="115833"/>
                    <a:pt x="7947" y="94166"/>
                    <a:pt x="5562" y="77500"/>
                  </a:cubicBezTo>
                  <a:close/>
                  <a:moveTo>
                    <a:pt x="85827" y="110833"/>
                  </a:moveTo>
                  <a:cubicBezTo>
                    <a:pt x="84238" y="110833"/>
                    <a:pt x="82649" y="111666"/>
                    <a:pt x="81059" y="112500"/>
                  </a:cubicBezTo>
                  <a:cubicBezTo>
                    <a:pt x="78675" y="113333"/>
                    <a:pt x="75496" y="114166"/>
                    <a:pt x="73112" y="115000"/>
                  </a:cubicBezTo>
                  <a:cubicBezTo>
                    <a:pt x="78675" y="115000"/>
                    <a:pt x="82649" y="113333"/>
                    <a:pt x="85827" y="110833"/>
                  </a:cubicBezTo>
                  <a:close/>
                  <a:moveTo>
                    <a:pt x="5562" y="71666"/>
                  </a:moveTo>
                  <a:cubicBezTo>
                    <a:pt x="5562" y="74166"/>
                    <a:pt x="5562" y="74166"/>
                    <a:pt x="5562" y="74166"/>
                  </a:cubicBezTo>
                  <a:cubicBezTo>
                    <a:pt x="9536" y="95000"/>
                    <a:pt x="13509" y="114166"/>
                    <a:pt x="32582" y="114166"/>
                  </a:cubicBezTo>
                  <a:cubicBezTo>
                    <a:pt x="34172" y="114166"/>
                    <a:pt x="35761" y="114166"/>
                    <a:pt x="38145" y="114166"/>
                  </a:cubicBezTo>
                  <a:cubicBezTo>
                    <a:pt x="25430" y="114166"/>
                    <a:pt x="15099" y="106666"/>
                    <a:pt x="10331" y="94166"/>
                  </a:cubicBezTo>
                  <a:cubicBezTo>
                    <a:pt x="5562" y="80000"/>
                    <a:pt x="9536" y="64166"/>
                    <a:pt x="18278" y="55833"/>
                  </a:cubicBezTo>
                  <a:cubicBezTo>
                    <a:pt x="20662" y="54166"/>
                    <a:pt x="20662" y="54166"/>
                    <a:pt x="20662" y="54166"/>
                  </a:cubicBezTo>
                  <a:cubicBezTo>
                    <a:pt x="20662" y="52500"/>
                    <a:pt x="21456" y="51666"/>
                    <a:pt x="21456" y="51666"/>
                  </a:cubicBezTo>
                  <a:cubicBezTo>
                    <a:pt x="22251" y="50833"/>
                    <a:pt x="22251" y="50833"/>
                    <a:pt x="22251" y="50833"/>
                  </a:cubicBezTo>
                  <a:cubicBezTo>
                    <a:pt x="22251" y="50833"/>
                    <a:pt x="22251" y="50833"/>
                    <a:pt x="22251" y="50833"/>
                  </a:cubicBezTo>
                  <a:cubicBezTo>
                    <a:pt x="23841" y="51666"/>
                    <a:pt x="24635" y="52500"/>
                    <a:pt x="25430" y="53333"/>
                  </a:cubicBezTo>
                  <a:cubicBezTo>
                    <a:pt x="26225" y="56666"/>
                    <a:pt x="23841" y="60833"/>
                    <a:pt x="23046" y="62500"/>
                  </a:cubicBezTo>
                  <a:cubicBezTo>
                    <a:pt x="22251" y="63333"/>
                    <a:pt x="22251" y="63333"/>
                    <a:pt x="22251" y="63333"/>
                  </a:cubicBezTo>
                  <a:cubicBezTo>
                    <a:pt x="22251" y="63333"/>
                    <a:pt x="22251" y="63333"/>
                    <a:pt x="22251" y="63333"/>
                  </a:cubicBezTo>
                  <a:cubicBezTo>
                    <a:pt x="21456" y="62500"/>
                    <a:pt x="20662" y="61666"/>
                    <a:pt x="20662" y="60000"/>
                  </a:cubicBezTo>
                  <a:cubicBezTo>
                    <a:pt x="19867" y="58333"/>
                    <a:pt x="20662" y="56666"/>
                    <a:pt x="20662" y="55000"/>
                  </a:cubicBezTo>
                  <a:cubicBezTo>
                    <a:pt x="19072" y="56666"/>
                    <a:pt x="19072" y="56666"/>
                    <a:pt x="19072" y="56666"/>
                  </a:cubicBezTo>
                  <a:cubicBezTo>
                    <a:pt x="17483" y="59166"/>
                    <a:pt x="17483" y="60833"/>
                    <a:pt x="18278" y="62500"/>
                  </a:cubicBezTo>
                  <a:cubicBezTo>
                    <a:pt x="19072" y="65000"/>
                    <a:pt x="22251" y="66666"/>
                    <a:pt x="26225" y="66666"/>
                  </a:cubicBezTo>
                  <a:cubicBezTo>
                    <a:pt x="28609" y="64166"/>
                    <a:pt x="32582" y="59166"/>
                    <a:pt x="30993" y="53333"/>
                  </a:cubicBezTo>
                  <a:cubicBezTo>
                    <a:pt x="30198" y="52500"/>
                    <a:pt x="29403" y="51666"/>
                    <a:pt x="27814" y="51666"/>
                  </a:cubicBezTo>
                  <a:cubicBezTo>
                    <a:pt x="28609" y="51666"/>
                    <a:pt x="28609" y="51666"/>
                    <a:pt x="28609" y="51666"/>
                  </a:cubicBezTo>
                  <a:cubicBezTo>
                    <a:pt x="30198" y="53333"/>
                    <a:pt x="30993" y="57500"/>
                    <a:pt x="30198" y="60833"/>
                  </a:cubicBezTo>
                  <a:cubicBezTo>
                    <a:pt x="28609" y="64166"/>
                    <a:pt x="27019" y="65833"/>
                    <a:pt x="23841" y="65833"/>
                  </a:cubicBezTo>
                  <a:cubicBezTo>
                    <a:pt x="23841" y="65833"/>
                    <a:pt x="23841" y="65833"/>
                    <a:pt x="23841" y="65833"/>
                  </a:cubicBezTo>
                  <a:cubicBezTo>
                    <a:pt x="23841" y="65833"/>
                    <a:pt x="23841" y="65833"/>
                    <a:pt x="23046" y="65833"/>
                  </a:cubicBezTo>
                  <a:cubicBezTo>
                    <a:pt x="22251" y="65000"/>
                    <a:pt x="22251" y="65000"/>
                    <a:pt x="22251" y="65000"/>
                  </a:cubicBezTo>
                  <a:cubicBezTo>
                    <a:pt x="23046" y="65000"/>
                    <a:pt x="23046" y="65000"/>
                    <a:pt x="23046" y="65000"/>
                  </a:cubicBezTo>
                  <a:cubicBezTo>
                    <a:pt x="23046" y="63333"/>
                    <a:pt x="23841" y="62500"/>
                    <a:pt x="24635" y="61666"/>
                  </a:cubicBezTo>
                  <a:cubicBezTo>
                    <a:pt x="26225" y="59166"/>
                    <a:pt x="27814" y="56666"/>
                    <a:pt x="27019" y="51666"/>
                  </a:cubicBezTo>
                  <a:cubicBezTo>
                    <a:pt x="27019" y="50833"/>
                    <a:pt x="27019" y="50833"/>
                    <a:pt x="27019" y="50833"/>
                  </a:cubicBezTo>
                  <a:cubicBezTo>
                    <a:pt x="26225" y="50833"/>
                    <a:pt x="24635" y="50000"/>
                    <a:pt x="23841" y="48333"/>
                  </a:cubicBezTo>
                  <a:cubicBezTo>
                    <a:pt x="23841" y="48333"/>
                    <a:pt x="23841" y="48333"/>
                    <a:pt x="23841" y="48333"/>
                  </a:cubicBezTo>
                  <a:cubicBezTo>
                    <a:pt x="23841" y="48333"/>
                    <a:pt x="23841" y="48333"/>
                    <a:pt x="23841" y="48333"/>
                  </a:cubicBezTo>
                  <a:cubicBezTo>
                    <a:pt x="30198" y="32500"/>
                    <a:pt x="27019" y="8333"/>
                    <a:pt x="14304" y="1666"/>
                  </a:cubicBezTo>
                  <a:cubicBezTo>
                    <a:pt x="14304" y="4166"/>
                    <a:pt x="15894" y="6666"/>
                    <a:pt x="18278" y="9166"/>
                  </a:cubicBezTo>
                  <a:cubicBezTo>
                    <a:pt x="20662" y="11666"/>
                    <a:pt x="23046" y="15000"/>
                    <a:pt x="23841" y="20000"/>
                  </a:cubicBezTo>
                  <a:cubicBezTo>
                    <a:pt x="23841" y="21666"/>
                    <a:pt x="23841" y="23333"/>
                    <a:pt x="23841" y="25000"/>
                  </a:cubicBezTo>
                  <a:cubicBezTo>
                    <a:pt x="24635" y="26666"/>
                    <a:pt x="24635" y="26666"/>
                    <a:pt x="24635" y="26666"/>
                  </a:cubicBezTo>
                  <a:cubicBezTo>
                    <a:pt x="27814" y="31666"/>
                    <a:pt x="26225" y="36666"/>
                    <a:pt x="24635" y="40833"/>
                  </a:cubicBezTo>
                  <a:cubicBezTo>
                    <a:pt x="23841" y="43333"/>
                    <a:pt x="23046" y="45833"/>
                    <a:pt x="23046" y="48333"/>
                  </a:cubicBezTo>
                  <a:cubicBezTo>
                    <a:pt x="23046" y="50833"/>
                    <a:pt x="23046" y="50833"/>
                    <a:pt x="23046" y="50833"/>
                  </a:cubicBezTo>
                  <a:cubicBezTo>
                    <a:pt x="21456" y="48333"/>
                    <a:pt x="21456" y="48333"/>
                    <a:pt x="21456" y="48333"/>
                  </a:cubicBezTo>
                  <a:cubicBezTo>
                    <a:pt x="19867" y="44166"/>
                    <a:pt x="20662" y="40833"/>
                    <a:pt x="22251" y="36666"/>
                  </a:cubicBezTo>
                  <a:cubicBezTo>
                    <a:pt x="23046" y="33333"/>
                    <a:pt x="24635" y="30000"/>
                    <a:pt x="23841" y="26666"/>
                  </a:cubicBezTo>
                  <a:cubicBezTo>
                    <a:pt x="23841" y="26666"/>
                    <a:pt x="23841" y="26666"/>
                    <a:pt x="23841" y="26666"/>
                  </a:cubicBezTo>
                  <a:cubicBezTo>
                    <a:pt x="23841" y="29166"/>
                    <a:pt x="23046" y="31666"/>
                    <a:pt x="22251" y="35000"/>
                  </a:cubicBezTo>
                  <a:cubicBezTo>
                    <a:pt x="20662" y="39166"/>
                    <a:pt x="19072" y="44166"/>
                    <a:pt x="19072" y="49166"/>
                  </a:cubicBezTo>
                  <a:cubicBezTo>
                    <a:pt x="19867" y="50000"/>
                    <a:pt x="19867" y="50000"/>
                    <a:pt x="19867" y="50000"/>
                  </a:cubicBezTo>
                  <a:cubicBezTo>
                    <a:pt x="19072" y="50000"/>
                    <a:pt x="19072" y="50000"/>
                    <a:pt x="19072" y="50000"/>
                  </a:cubicBezTo>
                  <a:cubicBezTo>
                    <a:pt x="18278" y="50833"/>
                    <a:pt x="17483" y="50833"/>
                    <a:pt x="16688" y="50833"/>
                  </a:cubicBezTo>
                  <a:cubicBezTo>
                    <a:pt x="16688" y="50833"/>
                    <a:pt x="16688" y="50833"/>
                    <a:pt x="16688" y="50833"/>
                  </a:cubicBezTo>
                  <a:cubicBezTo>
                    <a:pt x="15894" y="50833"/>
                    <a:pt x="15894" y="50833"/>
                    <a:pt x="15099" y="51666"/>
                  </a:cubicBezTo>
                  <a:cubicBezTo>
                    <a:pt x="14304" y="57500"/>
                    <a:pt x="11125" y="61666"/>
                    <a:pt x="8741" y="65833"/>
                  </a:cubicBezTo>
                  <a:cubicBezTo>
                    <a:pt x="7947" y="68333"/>
                    <a:pt x="6357" y="70000"/>
                    <a:pt x="5562" y="71666"/>
                  </a:cubicBezTo>
                  <a:close/>
                  <a:moveTo>
                    <a:pt x="67549" y="113333"/>
                  </a:moveTo>
                  <a:cubicBezTo>
                    <a:pt x="68344" y="113333"/>
                    <a:pt x="69139" y="114166"/>
                    <a:pt x="70728" y="114166"/>
                  </a:cubicBezTo>
                  <a:cubicBezTo>
                    <a:pt x="73907" y="114166"/>
                    <a:pt x="77086" y="112500"/>
                    <a:pt x="80264" y="110833"/>
                  </a:cubicBezTo>
                  <a:cubicBezTo>
                    <a:pt x="83443" y="110000"/>
                    <a:pt x="85827" y="109166"/>
                    <a:pt x="87417" y="109166"/>
                  </a:cubicBezTo>
                  <a:cubicBezTo>
                    <a:pt x="88211" y="109166"/>
                    <a:pt x="88211" y="109166"/>
                    <a:pt x="88211" y="109166"/>
                  </a:cubicBezTo>
                  <a:cubicBezTo>
                    <a:pt x="89801" y="107500"/>
                    <a:pt x="92185" y="105833"/>
                    <a:pt x="93774" y="105000"/>
                  </a:cubicBezTo>
                  <a:cubicBezTo>
                    <a:pt x="95364" y="104166"/>
                    <a:pt x="96953" y="104166"/>
                    <a:pt x="97748" y="103333"/>
                  </a:cubicBezTo>
                  <a:cubicBezTo>
                    <a:pt x="96953" y="103333"/>
                    <a:pt x="96953" y="102500"/>
                    <a:pt x="96158" y="102500"/>
                  </a:cubicBezTo>
                  <a:cubicBezTo>
                    <a:pt x="92980" y="102500"/>
                    <a:pt x="88211" y="105000"/>
                    <a:pt x="84238" y="107500"/>
                  </a:cubicBezTo>
                  <a:cubicBezTo>
                    <a:pt x="78675" y="110000"/>
                    <a:pt x="73112" y="113333"/>
                    <a:pt x="67549" y="113333"/>
                  </a:cubicBezTo>
                  <a:close/>
                  <a:moveTo>
                    <a:pt x="50860" y="105000"/>
                  </a:moveTo>
                  <a:cubicBezTo>
                    <a:pt x="51655" y="105000"/>
                    <a:pt x="52450" y="105000"/>
                    <a:pt x="53245" y="105833"/>
                  </a:cubicBezTo>
                  <a:cubicBezTo>
                    <a:pt x="54039" y="106666"/>
                    <a:pt x="54834" y="106666"/>
                    <a:pt x="55629" y="106666"/>
                  </a:cubicBezTo>
                  <a:cubicBezTo>
                    <a:pt x="55629" y="106666"/>
                    <a:pt x="55629" y="106666"/>
                    <a:pt x="55629" y="106666"/>
                  </a:cubicBezTo>
                  <a:cubicBezTo>
                    <a:pt x="55629" y="106666"/>
                    <a:pt x="56423" y="106666"/>
                    <a:pt x="56423" y="105833"/>
                  </a:cubicBezTo>
                  <a:cubicBezTo>
                    <a:pt x="57218" y="104166"/>
                    <a:pt x="59602" y="100833"/>
                    <a:pt x="58807" y="98333"/>
                  </a:cubicBezTo>
                  <a:cubicBezTo>
                    <a:pt x="58807" y="97500"/>
                    <a:pt x="58013" y="96666"/>
                    <a:pt x="57218" y="95833"/>
                  </a:cubicBezTo>
                  <a:cubicBezTo>
                    <a:pt x="55629" y="95000"/>
                    <a:pt x="55629" y="95000"/>
                    <a:pt x="55629" y="95000"/>
                  </a:cubicBezTo>
                  <a:cubicBezTo>
                    <a:pt x="55629" y="95000"/>
                    <a:pt x="55629" y="95000"/>
                    <a:pt x="55629" y="95000"/>
                  </a:cubicBezTo>
                  <a:cubicBezTo>
                    <a:pt x="55629" y="96666"/>
                    <a:pt x="53245" y="98333"/>
                    <a:pt x="50860" y="98333"/>
                  </a:cubicBezTo>
                  <a:cubicBezTo>
                    <a:pt x="50860" y="98333"/>
                    <a:pt x="50860" y="98333"/>
                    <a:pt x="50860" y="98333"/>
                  </a:cubicBezTo>
                  <a:lnTo>
                    <a:pt x="50860" y="105000"/>
                  </a:lnTo>
                  <a:close/>
                  <a:moveTo>
                    <a:pt x="59602" y="96666"/>
                  </a:moveTo>
                  <a:cubicBezTo>
                    <a:pt x="59602" y="97500"/>
                    <a:pt x="59602" y="97500"/>
                    <a:pt x="59602" y="98333"/>
                  </a:cubicBezTo>
                  <a:cubicBezTo>
                    <a:pt x="60397" y="100833"/>
                    <a:pt x="58807" y="104166"/>
                    <a:pt x="57218" y="106666"/>
                  </a:cubicBezTo>
                  <a:cubicBezTo>
                    <a:pt x="59602" y="105000"/>
                    <a:pt x="61192" y="100833"/>
                    <a:pt x="61192" y="98333"/>
                  </a:cubicBezTo>
                  <a:cubicBezTo>
                    <a:pt x="60397" y="98333"/>
                    <a:pt x="60397" y="97500"/>
                    <a:pt x="59602" y="96666"/>
                  </a:cubicBezTo>
                  <a:close/>
                  <a:moveTo>
                    <a:pt x="55629" y="95000"/>
                  </a:moveTo>
                  <a:cubicBezTo>
                    <a:pt x="57218" y="95000"/>
                    <a:pt x="57218" y="95000"/>
                    <a:pt x="57218" y="95000"/>
                  </a:cubicBezTo>
                  <a:cubicBezTo>
                    <a:pt x="60397" y="95833"/>
                    <a:pt x="61986" y="97500"/>
                    <a:pt x="61986" y="98333"/>
                  </a:cubicBezTo>
                  <a:cubicBezTo>
                    <a:pt x="62781" y="100833"/>
                    <a:pt x="61192" y="104166"/>
                    <a:pt x="58807" y="106666"/>
                  </a:cubicBezTo>
                  <a:cubicBezTo>
                    <a:pt x="62781" y="105000"/>
                    <a:pt x="62781" y="101666"/>
                    <a:pt x="62781" y="100000"/>
                  </a:cubicBezTo>
                  <a:cubicBezTo>
                    <a:pt x="62781" y="96666"/>
                    <a:pt x="60397" y="91666"/>
                    <a:pt x="57218" y="91666"/>
                  </a:cubicBezTo>
                  <a:cubicBezTo>
                    <a:pt x="56423" y="91666"/>
                    <a:pt x="54834" y="92500"/>
                    <a:pt x="54039" y="94166"/>
                  </a:cubicBezTo>
                  <a:cubicBezTo>
                    <a:pt x="54834" y="94166"/>
                    <a:pt x="54834" y="94166"/>
                    <a:pt x="55629" y="95000"/>
                  </a:cubicBezTo>
                  <a:close/>
                  <a:moveTo>
                    <a:pt x="96953" y="101666"/>
                  </a:moveTo>
                  <a:cubicBezTo>
                    <a:pt x="97748" y="101666"/>
                    <a:pt x="98543" y="101666"/>
                    <a:pt x="99337" y="102500"/>
                  </a:cubicBezTo>
                  <a:cubicBezTo>
                    <a:pt x="100132" y="102500"/>
                    <a:pt x="100132" y="102500"/>
                    <a:pt x="100132" y="102500"/>
                  </a:cubicBezTo>
                  <a:cubicBezTo>
                    <a:pt x="99337" y="103333"/>
                    <a:pt x="99337" y="103333"/>
                    <a:pt x="99337" y="103333"/>
                  </a:cubicBezTo>
                  <a:cubicBezTo>
                    <a:pt x="99337" y="103333"/>
                    <a:pt x="98543" y="104166"/>
                    <a:pt x="97748" y="104166"/>
                  </a:cubicBezTo>
                  <a:cubicBezTo>
                    <a:pt x="100927" y="103333"/>
                    <a:pt x="104105" y="102500"/>
                    <a:pt x="108079" y="102500"/>
                  </a:cubicBezTo>
                  <a:cubicBezTo>
                    <a:pt x="110463" y="102500"/>
                    <a:pt x="112052" y="102500"/>
                    <a:pt x="113642" y="103333"/>
                  </a:cubicBezTo>
                  <a:cubicBezTo>
                    <a:pt x="111258" y="101666"/>
                    <a:pt x="108079" y="100833"/>
                    <a:pt x="104105" y="100833"/>
                  </a:cubicBezTo>
                  <a:cubicBezTo>
                    <a:pt x="101721" y="100833"/>
                    <a:pt x="99337" y="100833"/>
                    <a:pt x="96953" y="101666"/>
                  </a:cubicBezTo>
                  <a:close/>
                  <a:moveTo>
                    <a:pt x="57218" y="90833"/>
                  </a:moveTo>
                  <a:cubicBezTo>
                    <a:pt x="61192" y="90833"/>
                    <a:pt x="64370" y="95833"/>
                    <a:pt x="64370" y="100000"/>
                  </a:cubicBezTo>
                  <a:cubicBezTo>
                    <a:pt x="64370" y="100833"/>
                    <a:pt x="64370" y="101666"/>
                    <a:pt x="64370" y="102500"/>
                  </a:cubicBezTo>
                  <a:cubicBezTo>
                    <a:pt x="65165" y="100833"/>
                    <a:pt x="65165" y="98333"/>
                    <a:pt x="64370" y="95000"/>
                  </a:cubicBezTo>
                  <a:cubicBezTo>
                    <a:pt x="62781" y="91666"/>
                    <a:pt x="59602" y="90000"/>
                    <a:pt x="56423" y="90833"/>
                  </a:cubicBezTo>
                  <a:cubicBezTo>
                    <a:pt x="57218" y="90833"/>
                    <a:pt x="57218" y="90833"/>
                    <a:pt x="57218" y="90833"/>
                  </a:cubicBezTo>
                  <a:close/>
                  <a:moveTo>
                    <a:pt x="28609" y="54166"/>
                  </a:moveTo>
                  <a:cubicBezTo>
                    <a:pt x="28609" y="57500"/>
                    <a:pt x="27019" y="60000"/>
                    <a:pt x="25430" y="61666"/>
                  </a:cubicBezTo>
                  <a:cubicBezTo>
                    <a:pt x="25430" y="62500"/>
                    <a:pt x="24635" y="63333"/>
                    <a:pt x="24635" y="64166"/>
                  </a:cubicBezTo>
                  <a:cubicBezTo>
                    <a:pt x="27019" y="64166"/>
                    <a:pt x="28609" y="61666"/>
                    <a:pt x="28609" y="60833"/>
                  </a:cubicBezTo>
                  <a:cubicBezTo>
                    <a:pt x="29403" y="58333"/>
                    <a:pt x="29403" y="55833"/>
                    <a:pt x="28609" y="54166"/>
                  </a:cubicBezTo>
                  <a:close/>
                  <a:moveTo>
                    <a:pt x="22251" y="52500"/>
                  </a:moveTo>
                  <a:cubicBezTo>
                    <a:pt x="21456" y="54166"/>
                    <a:pt x="21456" y="57500"/>
                    <a:pt x="21456" y="60000"/>
                  </a:cubicBezTo>
                  <a:cubicBezTo>
                    <a:pt x="21456" y="60833"/>
                    <a:pt x="22251" y="60833"/>
                    <a:pt x="22251" y="61666"/>
                  </a:cubicBezTo>
                  <a:cubicBezTo>
                    <a:pt x="23841" y="59166"/>
                    <a:pt x="25430" y="55833"/>
                    <a:pt x="24635" y="54166"/>
                  </a:cubicBezTo>
                  <a:cubicBezTo>
                    <a:pt x="23841" y="53333"/>
                    <a:pt x="23841" y="52500"/>
                    <a:pt x="22251" y="52500"/>
                  </a:cubicBezTo>
                  <a:close/>
                  <a:moveTo>
                    <a:pt x="25430" y="30000"/>
                  </a:moveTo>
                  <a:cubicBezTo>
                    <a:pt x="24635" y="32500"/>
                    <a:pt x="23841" y="35000"/>
                    <a:pt x="23046" y="36666"/>
                  </a:cubicBezTo>
                  <a:cubicBezTo>
                    <a:pt x="22251" y="40000"/>
                    <a:pt x="21456" y="42500"/>
                    <a:pt x="22251" y="45833"/>
                  </a:cubicBezTo>
                  <a:cubicBezTo>
                    <a:pt x="22251" y="44166"/>
                    <a:pt x="23046" y="42500"/>
                    <a:pt x="23046" y="40833"/>
                  </a:cubicBezTo>
                  <a:cubicBezTo>
                    <a:pt x="24635" y="37500"/>
                    <a:pt x="25430" y="34166"/>
                    <a:pt x="25430" y="30000"/>
                  </a:cubicBezTo>
                  <a:close/>
                </a:path>
              </a:pathLst>
            </a:custGeom>
            <a:solidFill>
              <a:srgbClr val="4D290A"/>
            </a:solidFill>
            <a:ln>
              <a:noFill/>
            </a:ln>
          </p:spPr>
          <p:txBody>
            <a:bodyPr anchorCtr="0" anchor="t" bIns="45700" lIns="91425" rIns="91425" tIns="45700">
              <a:noAutofit/>
            </a:bodyPr>
            <a:lstStyle/>
            <a:p>
              <a:pPr indent="0" lvl="0" marL="0" marR="0" rtl="0" algn="l">
                <a:spcBef>
                  <a:spcPts val="0"/>
                </a:spcBef>
                <a:buNone/>
              </a:pPr>
              <a:r>
                <a:t/>
              </a:r>
              <a:endParaRPr sz="1800">
                <a:solidFill>
                  <a:schemeClr val="dk1"/>
                </a:solidFill>
                <a:latin typeface="Quattrocento Sans"/>
                <a:ea typeface="Quattrocento Sans"/>
                <a:cs typeface="Quattrocento Sans"/>
                <a:sym typeface="Quattrocento Sans"/>
              </a:endParaRPr>
            </a:p>
          </p:txBody>
        </p:sp>
        <p:sp>
          <p:nvSpPr>
            <p:cNvPr id="119" name="Shape 119"/>
            <p:cNvSpPr/>
            <p:nvPr/>
          </p:nvSpPr>
          <p:spPr>
            <a:xfrm>
              <a:off x="895350" y="3316287"/>
              <a:ext cx="363600" cy="328500"/>
            </a:xfrm>
            <a:custGeom>
              <a:pathLst>
                <a:path extrusionOk="0" h="120000" w="120000">
                  <a:moveTo>
                    <a:pt x="37267" y="6575"/>
                  </a:moveTo>
                  <a:cubicBezTo>
                    <a:pt x="40993" y="11506"/>
                    <a:pt x="39503" y="16438"/>
                    <a:pt x="44720" y="20547"/>
                  </a:cubicBezTo>
                  <a:cubicBezTo>
                    <a:pt x="46211" y="18904"/>
                    <a:pt x="43229" y="14794"/>
                    <a:pt x="40248" y="13972"/>
                  </a:cubicBezTo>
                  <a:cubicBezTo>
                    <a:pt x="47701" y="10684"/>
                    <a:pt x="48447" y="20547"/>
                    <a:pt x="46956" y="27945"/>
                  </a:cubicBezTo>
                  <a:cubicBezTo>
                    <a:pt x="43975" y="29589"/>
                    <a:pt x="40993" y="30410"/>
                    <a:pt x="36521" y="30410"/>
                  </a:cubicBezTo>
                  <a:cubicBezTo>
                    <a:pt x="32049" y="25479"/>
                    <a:pt x="32049" y="15616"/>
                    <a:pt x="30559" y="10684"/>
                  </a:cubicBezTo>
                  <a:cubicBezTo>
                    <a:pt x="10434" y="11506"/>
                    <a:pt x="6708" y="33698"/>
                    <a:pt x="11925" y="50958"/>
                  </a:cubicBezTo>
                  <a:cubicBezTo>
                    <a:pt x="14161" y="59178"/>
                    <a:pt x="22360" y="66575"/>
                    <a:pt x="25341" y="75616"/>
                  </a:cubicBezTo>
                  <a:cubicBezTo>
                    <a:pt x="30559" y="91232"/>
                    <a:pt x="28322" y="106027"/>
                    <a:pt x="20124" y="119999"/>
                  </a:cubicBezTo>
                  <a:cubicBezTo>
                    <a:pt x="20869" y="112602"/>
                    <a:pt x="29068" y="99452"/>
                    <a:pt x="24596" y="85479"/>
                  </a:cubicBezTo>
                  <a:cubicBezTo>
                    <a:pt x="23105" y="83835"/>
                    <a:pt x="21614" y="83835"/>
                    <a:pt x="19378" y="83835"/>
                  </a:cubicBezTo>
                  <a:cubicBezTo>
                    <a:pt x="19378" y="82191"/>
                    <a:pt x="20869" y="83013"/>
                    <a:pt x="22360" y="83013"/>
                  </a:cubicBezTo>
                  <a:cubicBezTo>
                    <a:pt x="20869" y="73150"/>
                    <a:pt x="5217" y="64931"/>
                    <a:pt x="2981" y="49315"/>
                  </a:cubicBezTo>
                  <a:cubicBezTo>
                    <a:pt x="745" y="27945"/>
                    <a:pt x="8944" y="4931"/>
                    <a:pt x="30559" y="8219"/>
                  </a:cubicBezTo>
                  <a:cubicBezTo>
                    <a:pt x="33540" y="7397"/>
                    <a:pt x="35031" y="4109"/>
                    <a:pt x="38012" y="3287"/>
                  </a:cubicBezTo>
                  <a:cubicBezTo>
                    <a:pt x="64099" y="821"/>
                    <a:pt x="95403" y="37808"/>
                    <a:pt x="108074" y="10684"/>
                  </a:cubicBezTo>
                  <a:cubicBezTo>
                    <a:pt x="108819" y="4931"/>
                    <a:pt x="107329" y="2465"/>
                    <a:pt x="105838" y="0"/>
                  </a:cubicBezTo>
                  <a:cubicBezTo>
                    <a:pt x="120000" y="1643"/>
                    <a:pt x="111055" y="23835"/>
                    <a:pt x="105093" y="27123"/>
                  </a:cubicBezTo>
                  <a:cubicBezTo>
                    <a:pt x="82732" y="38630"/>
                    <a:pt x="52919" y="3287"/>
                    <a:pt x="37267" y="6575"/>
                  </a:cubicBezTo>
                  <a:close/>
                  <a:moveTo>
                    <a:pt x="102111" y="25479"/>
                  </a:moveTo>
                  <a:cubicBezTo>
                    <a:pt x="105838" y="23835"/>
                    <a:pt x="112546" y="13972"/>
                    <a:pt x="110310" y="13150"/>
                  </a:cubicBezTo>
                  <a:cubicBezTo>
                    <a:pt x="96894" y="35342"/>
                    <a:pt x="69316" y="11506"/>
                    <a:pt x="52173" y="6575"/>
                  </a:cubicBezTo>
                  <a:cubicBezTo>
                    <a:pt x="64844" y="17260"/>
                    <a:pt x="78260" y="27123"/>
                    <a:pt x="102111" y="25479"/>
                  </a:cubicBezTo>
                  <a:close/>
                  <a:moveTo>
                    <a:pt x="19378" y="69041"/>
                  </a:moveTo>
                  <a:cubicBezTo>
                    <a:pt x="7453" y="58356"/>
                    <a:pt x="5217" y="22191"/>
                    <a:pt x="16397" y="13150"/>
                  </a:cubicBezTo>
                  <a:cubicBezTo>
                    <a:pt x="0" y="23835"/>
                    <a:pt x="3726" y="64109"/>
                    <a:pt x="19378" y="69041"/>
                  </a:cubicBezTo>
                  <a:close/>
                  <a:moveTo>
                    <a:pt x="42484" y="23013"/>
                  </a:moveTo>
                  <a:cubicBezTo>
                    <a:pt x="40993" y="18082"/>
                    <a:pt x="39503" y="13150"/>
                    <a:pt x="34285" y="13150"/>
                  </a:cubicBezTo>
                  <a:cubicBezTo>
                    <a:pt x="34285" y="18904"/>
                    <a:pt x="37267" y="22191"/>
                    <a:pt x="42484" y="23013"/>
                  </a:cubicBezTo>
                  <a:close/>
                  <a:moveTo>
                    <a:pt x="42484" y="25479"/>
                  </a:moveTo>
                  <a:cubicBezTo>
                    <a:pt x="38012" y="27123"/>
                    <a:pt x="36521" y="19726"/>
                    <a:pt x="34285" y="23013"/>
                  </a:cubicBezTo>
                  <a:cubicBezTo>
                    <a:pt x="35031" y="25479"/>
                    <a:pt x="41739" y="32876"/>
                    <a:pt x="42484" y="25479"/>
                  </a:cubicBezTo>
                  <a:close/>
                </a:path>
              </a:pathLst>
            </a:custGeom>
            <a:solidFill>
              <a:srgbClr val="4D290A"/>
            </a:solidFill>
            <a:ln>
              <a:noFill/>
            </a:ln>
          </p:spPr>
          <p:txBody>
            <a:bodyPr anchorCtr="0" anchor="t" bIns="45700" lIns="91425" rIns="91425" tIns="45700">
              <a:noAutofit/>
            </a:bodyPr>
            <a:lstStyle/>
            <a:p>
              <a:pPr indent="0" lvl="0" marL="0" marR="0" rtl="0" algn="l">
                <a:spcBef>
                  <a:spcPts val="0"/>
                </a:spcBef>
                <a:buNone/>
              </a:pPr>
              <a:r>
                <a:t/>
              </a:r>
              <a:endParaRPr sz="1800">
                <a:solidFill>
                  <a:schemeClr val="dk1"/>
                </a:solidFill>
                <a:latin typeface="Quattrocento Sans"/>
                <a:ea typeface="Quattrocento Sans"/>
                <a:cs typeface="Quattrocento Sans"/>
                <a:sym typeface="Quattrocento Sans"/>
              </a:endParaRPr>
            </a:p>
          </p:txBody>
        </p:sp>
        <p:sp>
          <p:nvSpPr>
            <p:cNvPr id="120" name="Shape 120"/>
            <p:cNvSpPr/>
            <p:nvPr/>
          </p:nvSpPr>
          <p:spPr>
            <a:xfrm>
              <a:off x="903287" y="3313112"/>
              <a:ext cx="336600" cy="338100"/>
            </a:xfrm>
            <a:custGeom>
              <a:pathLst>
                <a:path extrusionOk="0" h="120000" w="120000">
                  <a:moveTo>
                    <a:pt x="120000" y="9600"/>
                  </a:moveTo>
                  <a:cubicBezTo>
                    <a:pt x="120000" y="16000"/>
                    <a:pt x="114400" y="25600"/>
                    <a:pt x="110400" y="27200"/>
                  </a:cubicBezTo>
                  <a:cubicBezTo>
                    <a:pt x="96000" y="34400"/>
                    <a:pt x="79200" y="25600"/>
                    <a:pt x="64800" y="17600"/>
                  </a:cubicBezTo>
                  <a:cubicBezTo>
                    <a:pt x="55200" y="12000"/>
                    <a:pt x="45600" y="7200"/>
                    <a:pt x="38400" y="8000"/>
                  </a:cubicBezTo>
                  <a:cubicBezTo>
                    <a:pt x="40000" y="9600"/>
                    <a:pt x="40800" y="12000"/>
                    <a:pt x="41600" y="13600"/>
                  </a:cubicBezTo>
                  <a:cubicBezTo>
                    <a:pt x="41600" y="13600"/>
                    <a:pt x="41600" y="13600"/>
                    <a:pt x="41600" y="13600"/>
                  </a:cubicBezTo>
                  <a:cubicBezTo>
                    <a:pt x="43200" y="12800"/>
                    <a:pt x="44800" y="12800"/>
                    <a:pt x="46400" y="13600"/>
                  </a:cubicBezTo>
                  <a:cubicBezTo>
                    <a:pt x="48800" y="15200"/>
                    <a:pt x="48800" y="19200"/>
                    <a:pt x="48800" y="21600"/>
                  </a:cubicBezTo>
                  <a:cubicBezTo>
                    <a:pt x="48800" y="24000"/>
                    <a:pt x="48800" y="26400"/>
                    <a:pt x="48000" y="28000"/>
                  </a:cubicBezTo>
                  <a:cubicBezTo>
                    <a:pt x="48000" y="28000"/>
                    <a:pt x="48000" y="28000"/>
                    <a:pt x="48000" y="28000"/>
                  </a:cubicBezTo>
                  <a:cubicBezTo>
                    <a:pt x="48000" y="28800"/>
                    <a:pt x="48000" y="28800"/>
                    <a:pt x="48000" y="28800"/>
                  </a:cubicBezTo>
                  <a:cubicBezTo>
                    <a:pt x="45600" y="30400"/>
                    <a:pt x="41600" y="31200"/>
                    <a:pt x="36000" y="31200"/>
                  </a:cubicBezTo>
                  <a:cubicBezTo>
                    <a:pt x="36000" y="31200"/>
                    <a:pt x="36000" y="31200"/>
                    <a:pt x="36000" y="31200"/>
                  </a:cubicBezTo>
                  <a:cubicBezTo>
                    <a:pt x="36000" y="30400"/>
                    <a:pt x="36000" y="30400"/>
                    <a:pt x="36000" y="30400"/>
                  </a:cubicBezTo>
                  <a:cubicBezTo>
                    <a:pt x="32800" y="27200"/>
                    <a:pt x="32000" y="20800"/>
                    <a:pt x="31200" y="16000"/>
                  </a:cubicBezTo>
                  <a:cubicBezTo>
                    <a:pt x="31200" y="14400"/>
                    <a:pt x="30400" y="12800"/>
                    <a:pt x="30400" y="11200"/>
                  </a:cubicBezTo>
                  <a:cubicBezTo>
                    <a:pt x="16800" y="12000"/>
                    <a:pt x="8800" y="21600"/>
                    <a:pt x="8800" y="37600"/>
                  </a:cubicBezTo>
                  <a:cubicBezTo>
                    <a:pt x="8800" y="41600"/>
                    <a:pt x="9600" y="46400"/>
                    <a:pt x="11200" y="50400"/>
                  </a:cubicBezTo>
                  <a:cubicBezTo>
                    <a:pt x="12000" y="54400"/>
                    <a:pt x="14400" y="57600"/>
                    <a:pt x="17600" y="61600"/>
                  </a:cubicBezTo>
                  <a:cubicBezTo>
                    <a:pt x="20800" y="65600"/>
                    <a:pt x="24000" y="69600"/>
                    <a:pt x="25600" y="74400"/>
                  </a:cubicBezTo>
                  <a:cubicBezTo>
                    <a:pt x="31200" y="88800"/>
                    <a:pt x="28800" y="104000"/>
                    <a:pt x="20000" y="118400"/>
                  </a:cubicBezTo>
                  <a:cubicBezTo>
                    <a:pt x="18400" y="120000"/>
                    <a:pt x="18400" y="120000"/>
                    <a:pt x="18400" y="120000"/>
                  </a:cubicBezTo>
                  <a:cubicBezTo>
                    <a:pt x="18400" y="117600"/>
                    <a:pt x="18400" y="117600"/>
                    <a:pt x="18400" y="117600"/>
                  </a:cubicBezTo>
                  <a:cubicBezTo>
                    <a:pt x="19200" y="115200"/>
                    <a:pt x="20000" y="112800"/>
                    <a:pt x="20800" y="109600"/>
                  </a:cubicBezTo>
                  <a:cubicBezTo>
                    <a:pt x="22400" y="104800"/>
                    <a:pt x="24800" y="98400"/>
                    <a:pt x="24800" y="92800"/>
                  </a:cubicBezTo>
                  <a:cubicBezTo>
                    <a:pt x="24800" y="89600"/>
                    <a:pt x="24000" y="86400"/>
                    <a:pt x="23200" y="84000"/>
                  </a:cubicBezTo>
                  <a:cubicBezTo>
                    <a:pt x="22400" y="83200"/>
                    <a:pt x="20800" y="83200"/>
                    <a:pt x="18400" y="83200"/>
                  </a:cubicBezTo>
                  <a:cubicBezTo>
                    <a:pt x="17600" y="83200"/>
                    <a:pt x="17600" y="83200"/>
                    <a:pt x="17600" y="83200"/>
                  </a:cubicBezTo>
                  <a:cubicBezTo>
                    <a:pt x="17600" y="82400"/>
                    <a:pt x="17600" y="82400"/>
                    <a:pt x="17600" y="82400"/>
                  </a:cubicBezTo>
                  <a:cubicBezTo>
                    <a:pt x="17600" y="80800"/>
                    <a:pt x="19200" y="80800"/>
                    <a:pt x="20800" y="80800"/>
                  </a:cubicBezTo>
                  <a:cubicBezTo>
                    <a:pt x="20800" y="80800"/>
                    <a:pt x="20800" y="80800"/>
                    <a:pt x="20800" y="80800"/>
                  </a:cubicBezTo>
                  <a:cubicBezTo>
                    <a:pt x="20000" y="77600"/>
                    <a:pt x="16800" y="74400"/>
                    <a:pt x="13600" y="70400"/>
                  </a:cubicBezTo>
                  <a:cubicBezTo>
                    <a:pt x="8000" y="64800"/>
                    <a:pt x="1600" y="57600"/>
                    <a:pt x="800" y="48800"/>
                  </a:cubicBezTo>
                  <a:cubicBezTo>
                    <a:pt x="0" y="46400"/>
                    <a:pt x="0" y="44000"/>
                    <a:pt x="0" y="41600"/>
                  </a:cubicBezTo>
                  <a:cubicBezTo>
                    <a:pt x="0" y="29600"/>
                    <a:pt x="4000" y="19200"/>
                    <a:pt x="10400" y="13600"/>
                  </a:cubicBezTo>
                  <a:cubicBezTo>
                    <a:pt x="16000" y="8800"/>
                    <a:pt x="22400" y="7200"/>
                    <a:pt x="30400" y="8000"/>
                  </a:cubicBezTo>
                  <a:cubicBezTo>
                    <a:pt x="32000" y="8000"/>
                    <a:pt x="32800" y="7200"/>
                    <a:pt x="34400" y="5600"/>
                  </a:cubicBezTo>
                  <a:cubicBezTo>
                    <a:pt x="35200" y="4800"/>
                    <a:pt x="36800" y="4000"/>
                    <a:pt x="38400" y="3200"/>
                  </a:cubicBezTo>
                  <a:cubicBezTo>
                    <a:pt x="49600" y="2400"/>
                    <a:pt x="61600" y="7200"/>
                    <a:pt x="72800" y="12800"/>
                  </a:cubicBezTo>
                  <a:cubicBezTo>
                    <a:pt x="90400" y="20000"/>
                    <a:pt x="104800" y="26400"/>
                    <a:pt x="112800" y="10400"/>
                  </a:cubicBezTo>
                  <a:cubicBezTo>
                    <a:pt x="113600" y="9600"/>
                    <a:pt x="113600" y="8800"/>
                    <a:pt x="113600" y="8000"/>
                  </a:cubicBezTo>
                  <a:cubicBezTo>
                    <a:pt x="113600" y="5600"/>
                    <a:pt x="112000" y="3200"/>
                    <a:pt x="111200" y="1600"/>
                  </a:cubicBezTo>
                  <a:cubicBezTo>
                    <a:pt x="110400" y="0"/>
                    <a:pt x="110400" y="0"/>
                    <a:pt x="110400" y="0"/>
                  </a:cubicBezTo>
                  <a:cubicBezTo>
                    <a:pt x="111200" y="0"/>
                    <a:pt x="111200" y="0"/>
                    <a:pt x="111200" y="0"/>
                  </a:cubicBezTo>
                  <a:cubicBezTo>
                    <a:pt x="116800" y="800"/>
                    <a:pt x="120000" y="4000"/>
                    <a:pt x="120000" y="9600"/>
                  </a:cubicBezTo>
                  <a:close/>
                  <a:moveTo>
                    <a:pt x="36000" y="7200"/>
                  </a:moveTo>
                  <a:cubicBezTo>
                    <a:pt x="37600" y="7200"/>
                    <a:pt x="37600" y="7200"/>
                    <a:pt x="37600" y="7200"/>
                  </a:cubicBezTo>
                  <a:cubicBezTo>
                    <a:pt x="44800" y="5600"/>
                    <a:pt x="54400" y="10400"/>
                    <a:pt x="65600" y="16000"/>
                  </a:cubicBezTo>
                  <a:cubicBezTo>
                    <a:pt x="80000" y="24000"/>
                    <a:pt x="96000" y="32800"/>
                    <a:pt x="110400" y="26400"/>
                  </a:cubicBezTo>
                  <a:cubicBezTo>
                    <a:pt x="113600" y="24800"/>
                    <a:pt x="118400" y="16000"/>
                    <a:pt x="118400" y="9600"/>
                  </a:cubicBezTo>
                  <a:cubicBezTo>
                    <a:pt x="118400" y="6400"/>
                    <a:pt x="117600" y="2400"/>
                    <a:pt x="112800" y="1600"/>
                  </a:cubicBezTo>
                  <a:cubicBezTo>
                    <a:pt x="113600" y="3200"/>
                    <a:pt x="114400" y="5600"/>
                    <a:pt x="114400" y="8000"/>
                  </a:cubicBezTo>
                  <a:cubicBezTo>
                    <a:pt x="114400" y="8800"/>
                    <a:pt x="114400" y="10400"/>
                    <a:pt x="114400" y="11200"/>
                  </a:cubicBezTo>
                  <a:cubicBezTo>
                    <a:pt x="114400" y="11200"/>
                    <a:pt x="114400" y="11200"/>
                    <a:pt x="114400" y="11200"/>
                  </a:cubicBezTo>
                  <a:cubicBezTo>
                    <a:pt x="105600" y="28000"/>
                    <a:pt x="89600" y="20800"/>
                    <a:pt x="72800" y="13600"/>
                  </a:cubicBezTo>
                  <a:cubicBezTo>
                    <a:pt x="60800" y="8800"/>
                    <a:pt x="49600" y="4000"/>
                    <a:pt x="38400" y="4800"/>
                  </a:cubicBezTo>
                  <a:cubicBezTo>
                    <a:pt x="36800" y="4800"/>
                    <a:pt x="36000" y="5600"/>
                    <a:pt x="35200" y="7200"/>
                  </a:cubicBezTo>
                  <a:cubicBezTo>
                    <a:pt x="33600" y="8000"/>
                    <a:pt x="32800" y="8800"/>
                    <a:pt x="31200" y="9600"/>
                  </a:cubicBezTo>
                  <a:cubicBezTo>
                    <a:pt x="30400" y="9600"/>
                    <a:pt x="30400" y="9600"/>
                    <a:pt x="30400" y="9600"/>
                  </a:cubicBezTo>
                  <a:cubicBezTo>
                    <a:pt x="30400" y="9600"/>
                    <a:pt x="30400" y="9600"/>
                    <a:pt x="30400" y="9600"/>
                  </a:cubicBezTo>
                  <a:cubicBezTo>
                    <a:pt x="23200" y="8000"/>
                    <a:pt x="16000" y="10400"/>
                    <a:pt x="11200" y="14400"/>
                  </a:cubicBezTo>
                  <a:cubicBezTo>
                    <a:pt x="4800" y="20000"/>
                    <a:pt x="1600" y="29600"/>
                    <a:pt x="1600" y="41600"/>
                  </a:cubicBezTo>
                  <a:cubicBezTo>
                    <a:pt x="1600" y="44000"/>
                    <a:pt x="1600" y="46400"/>
                    <a:pt x="1600" y="48000"/>
                  </a:cubicBezTo>
                  <a:cubicBezTo>
                    <a:pt x="3200" y="57600"/>
                    <a:pt x="8800" y="64000"/>
                    <a:pt x="14400" y="69600"/>
                  </a:cubicBezTo>
                  <a:cubicBezTo>
                    <a:pt x="18400" y="73600"/>
                    <a:pt x="21600" y="77600"/>
                    <a:pt x="22400" y="81600"/>
                  </a:cubicBezTo>
                  <a:cubicBezTo>
                    <a:pt x="22400" y="81600"/>
                    <a:pt x="22400" y="81600"/>
                    <a:pt x="22400" y="81600"/>
                  </a:cubicBezTo>
                  <a:cubicBezTo>
                    <a:pt x="21600" y="81600"/>
                    <a:pt x="21600" y="81600"/>
                    <a:pt x="21600" y="81600"/>
                  </a:cubicBezTo>
                  <a:cubicBezTo>
                    <a:pt x="21600" y="81600"/>
                    <a:pt x="21600" y="81600"/>
                    <a:pt x="21600" y="81600"/>
                  </a:cubicBezTo>
                  <a:cubicBezTo>
                    <a:pt x="22400" y="82400"/>
                    <a:pt x="23200" y="82400"/>
                    <a:pt x="24000" y="83200"/>
                  </a:cubicBezTo>
                  <a:cubicBezTo>
                    <a:pt x="24800" y="83200"/>
                    <a:pt x="24800" y="83200"/>
                    <a:pt x="24800" y="83200"/>
                  </a:cubicBezTo>
                  <a:cubicBezTo>
                    <a:pt x="24800" y="83200"/>
                    <a:pt x="24800" y="83200"/>
                    <a:pt x="24800" y="83200"/>
                  </a:cubicBezTo>
                  <a:cubicBezTo>
                    <a:pt x="25600" y="86400"/>
                    <a:pt x="25600" y="89600"/>
                    <a:pt x="25600" y="92800"/>
                  </a:cubicBezTo>
                  <a:cubicBezTo>
                    <a:pt x="25600" y="99200"/>
                    <a:pt x="24000" y="104800"/>
                    <a:pt x="22400" y="110400"/>
                  </a:cubicBezTo>
                  <a:cubicBezTo>
                    <a:pt x="21600" y="112000"/>
                    <a:pt x="20800" y="112800"/>
                    <a:pt x="20800" y="114400"/>
                  </a:cubicBezTo>
                  <a:cubicBezTo>
                    <a:pt x="28000" y="101600"/>
                    <a:pt x="29600" y="88000"/>
                    <a:pt x="24800" y="74400"/>
                  </a:cubicBezTo>
                  <a:cubicBezTo>
                    <a:pt x="22400" y="70400"/>
                    <a:pt x="20000" y="66400"/>
                    <a:pt x="16800" y="62400"/>
                  </a:cubicBezTo>
                  <a:cubicBezTo>
                    <a:pt x="13600" y="58400"/>
                    <a:pt x="11200" y="55200"/>
                    <a:pt x="9600" y="51200"/>
                  </a:cubicBezTo>
                  <a:cubicBezTo>
                    <a:pt x="9600" y="50400"/>
                    <a:pt x="9600" y="49600"/>
                    <a:pt x="8800" y="48800"/>
                  </a:cubicBezTo>
                  <a:cubicBezTo>
                    <a:pt x="10400" y="56800"/>
                    <a:pt x="13600" y="63200"/>
                    <a:pt x="18400" y="67200"/>
                  </a:cubicBezTo>
                  <a:cubicBezTo>
                    <a:pt x="20800" y="68800"/>
                    <a:pt x="20800" y="68800"/>
                    <a:pt x="20800" y="68800"/>
                  </a:cubicBezTo>
                  <a:cubicBezTo>
                    <a:pt x="18400" y="68000"/>
                    <a:pt x="18400" y="68000"/>
                    <a:pt x="18400" y="68000"/>
                  </a:cubicBezTo>
                  <a:cubicBezTo>
                    <a:pt x="8000" y="65600"/>
                    <a:pt x="3200" y="51200"/>
                    <a:pt x="3200" y="39200"/>
                  </a:cubicBezTo>
                  <a:cubicBezTo>
                    <a:pt x="3200" y="27200"/>
                    <a:pt x="7200" y="16800"/>
                    <a:pt x="14400" y="12800"/>
                  </a:cubicBezTo>
                  <a:cubicBezTo>
                    <a:pt x="15200" y="13600"/>
                    <a:pt x="15200" y="13600"/>
                    <a:pt x="15200" y="13600"/>
                  </a:cubicBezTo>
                  <a:cubicBezTo>
                    <a:pt x="12000" y="16800"/>
                    <a:pt x="9600" y="22400"/>
                    <a:pt x="8000" y="29600"/>
                  </a:cubicBezTo>
                  <a:cubicBezTo>
                    <a:pt x="10400" y="17600"/>
                    <a:pt x="18400" y="11200"/>
                    <a:pt x="30400" y="10400"/>
                  </a:cubicBezTo>
                  <a:cubicBezTo>
                    <a:pt x="31200" y="10400"/>
                    <a:pt x="31200" y="10400"/>
                    <a:pt x="31200" y="10400"/>
                  </a:cubicBezTo>
                  <a:cubicBezTo>
                    <a:pt x="31200" y="10400"/>
                    <a:pt x="31200" y="10400"/>
                    <a:pt x="31200" y="10400"/>
                  </a:cubicBezTo>
                  <a:cubicBezTo>
                    <a:pt x="32000" y="12000"/>
                    <a:pt x="32000" y="14400"/>
                    <a:pt x="32000" y="16000"/>
                  </a:cubicBezTo>
                  <a:cubicBezTo>
                    <a:pt x="32800" y="18400"/>
                    <a:pt x="32800" y="20800"/>
                    <a:pt x="33600" y="23200"/>
                  </a:cubicBezTo>
                  <a:cubicBezTo>
                    <a:pt x="33600" y="23200"/>
                    <a:pt x="33600" y="23200"/>
                    <a:pt x="33600" y="23200"/>
                  </a:cubicBezTo>
                  <a:cubicBezTo>
                    <a:pt x="34400" y="22400"/>
                    <a:pt x="35200" y="21600"/>
                    <a:pt x="35200" y="21600"/>
                  </a:cubicBezTo>
                  <a:cubicBezTo>
                    <a:pt x="36800" y="21600"/>
                    <a:pt x="37600" y="22400"/>
                    <a:pt x="38400" y="23200"/>
                  </a:cubicBezTo>
                  <a:cubicBezTo>
                    <a:pt x="40000" y="24800"/>
                    <a:pt x="41600" y="25600"/>
                    <a:pt x="43200" y="24800"/>
                  </a:cubicBezTo>
                  <a:cubicBezTo>
                    <a:pt x="44000" y="24800"/>
                    <a:pt x="44000" y="24800"/>
                    <a:pt x="44000" y="24800"/>
                  </a:cubicBezTo>
                  <a:cubicBezTo>
                    <a:pt x="44000" y="25600"/>
                    <a:pt x="44000" y="25600"/>
                    <a:pt x="44000" y="25600"/>
                  </a:cubicBezTo>
                  <a:cubicBezTo>
                    <a:pt x="43200" y="28000"/>
                    <a:pt x="42400" y="28800"/>
                    <a:pt x="41600" y="29600"/>
                  </a:cubicBezTo>
                  <a:cubicBezTo>
                    <a:pt x="38400" y="30400"/>
                    <a:pt x="34400" y="25600"/>
                    <a:pt x="33600" y="24000"/>
                  </a:cubicBezTo>
                  <a:cubicBezTo>
                    <a:pt x="33600" y="24000"/>
                    <a:pt x="33600" y="24000"/>
                    <a:pt x="33600" y="24000"/>
                  </a:cubicBezTo>
                  <a:cubicBezTo>
                    <a:pt x="34400" y="26400"/>
                    <a:pt x="35200" y="28000"/>
                    <a:pt x="36800" y="29600"/>
                  </a:cubicBezTo>
                  <a:cubicBezTo>
                    <a:pt x="41600" y="30400"/>
                    <a:pt x="44800" y="29600"/>
                    <a:pt x="47200" y="28000"/>
                  </a:cubicBezTo>
                  <a:cubicBezTo>
                    <a:pt x="48000" y="25600"/>
                    <a:pt x="48000" y="24000"/>
                    <a:pt x="48000" y="21600"/>
                  </a:cubicBezTo>
                  <a:cubicBezTo>
                    <a:pt x="48000" y="18400"/>
                    <a:pt x="47200" y="16000"/>
                    <a:pt x="45600" y="14400"/>
                  </a:cubicBezTo>
                  <a:cubicBezTo>
                    <a:pt x="44800" y="14400"/>
                    <a:pt x="44000" y="14400"/>
                    <a:pt x="42400" y="14400"/>
                  </a:cubicBezTo>
                  <a:cubicBezTo>
                    <a:pt x="44800" y="15200"/>
                    <a:pt x="46400" y="17600"/>
                    <a:pt x="46400" y="20000"/>
                  </a:cubicBezTo>
                  <a:cubicBezTo>
                    <a:pt x="46400" y="20800"/>
                    <a:pt x="46400" y="20800"/>
                    <a:pt x="45600" y="21600"/>
                  </a:cubicBezTo>
                  <a:cubicBezTo>
                    <a:pt x="45600" y="21600"/>
                    <a:pt x="45600" y="21600"/>
                    <a:pt x="45600" y="21600"/>
                  </a:cubicBezTo>
                  <a:cubicBezTo>
                    <a:pt x="44800" y="21600"/>
                    <a:pt x="44800" y="21600"/>
                    <a:pt x="44800" y="21600"/>
                  </a:cubicBezTo>
                  <a:cubicBezTo>
                    <a:pt x="42400" y="19200"/>
                    <a:pt x="41600" y="16800"/>
                    <a:pt x="40800" y="15200"/>
                  </a:cubicBezTo>
                  <a:cubicBezTo>
                    <a:pt x="39200" y="14400"/>
                    <a:pt x="39200" y="14400"/>
                    <a:pt x="39200" y="14400"/>
                  </a:cubicBezTo>
                  <a:cubicBezTo>
                    <a:pt x="40000" y="14400"/>
                    <a:pt x="40000" y="14400"/>
                    <a:pt x="40000" y="14400"/>
                  </a:cubicBezTo>
                  <a:cubicBezTo>
                    <a:pt x="40000" y="13600"/>
                    <a:pt x="40000" y="13600"/>
                    <a:pt x="40000" y="13600"/>
                  </a:cubicBezTo>
                  <a:cubicBezTo>
                    <a:pt x="39200" y="12000"/>
                    <a:pt x="39200" y="9600"/>
                    <a:pt x="36800" y="8000"/>
                  </a:cubicBezTo>
                  <a:lnTo>
                    <a:pt x="36000" y="7200"/>
                  </a:lnTo>
                  <a:close/>
                  <a:moveTo>
                    <a:pt x="45600" y="20000"/>
                  </a:moveTo>
                  <a:cubicBezTo>
                    <a:pt x="45600" y="19200"/>
                    <a:pt x="44000" y="16800"/>
                    <a:pt x="42400" y="15200"/>
                  </a:cubicBezTo>
                  <a:cubicBezTo>
                    <a:pt x="42400" y="16800"/>
                    <a:pt x="43200" y="18400"/>
                    <a:pt x="45600" y="20000"/>
                  </a:cubicBezTo>
                  <a:close/>
                  <a:moveTo>
                    <a:pt x="35200" y="23200"/>
                  </a:moveTo>
                  <a:cubicBezTo>
                    <a:pt x="36000" y="25600"/>
                    <a:pt x="39200" y="28800"/>
                    <a:pt x="40800" y="28000"/>
                  </a:cubicBezTo>
                  <a:cubicBezTo>
                    <a:pt x="41600" y="28000"/>
                    <a:pt x="42400" y="27200"/>
                    <a:pt x="42400" y="26400"/>
                  </a:cubicBezTo>
                  <a:cubicBezTo>
                    <a:pt x="40800" y="26400"/>
                    <a:pt x="39200" y="25600"/>
                    <a:pt x="37600" y="24000"/>
                  </a:cubicBezTo>
                  <a:cubicBezTo>
                    <a:pt x="36800" y="24000"/>
                    <a:pt x="36000" y="23200"/>
                    <a:pt x="36000" y="23200"/>
                  </a:cubicBezTo>
                  <a:cubicBezTo>
                    <a:pt x="35200" y="23200"/>
                    <a:pt x="35200" y="23200"/>
                    <a:pt x="35200" y="23200"/>
                  </a:cubicBezTo>
                  <a:close/>
                  <a:moveTo>
                    <a:pt x="4000" y="39200"/>
                  </a:moveTo>
                  <a:cubicBezTo>
                    <a:pt x="4000" y="49600"/>
                    <a:pt x="8000" y="61600"/>
                    <a:pt x="15200" y="65600"/>
                  </a:cubicBezTo>
                  <a:cubicBezTo>
                    <a:pt x="9600" y="59200"/>
                    <a:pt x="6400" y="46400"/>
                    <a:pt x="6400" y="36800"/>
                  </a:cubicBezTo>
                  <a:cubicBezTo>
                    <a:pt x="6400" y="28800"/>
                    <a:pt x="8000" y="22400"/>
                    <a:pt x="10400" y="17600"/>
                  </a:cubicBezTo>
                  <a:cubicBezTo>
                    <a:pt x="6400" y="23200"/>
                    <a:pt x="4000" y="30400"/>
                    <a:pt x="4000" y="39200"/>
                  </a:cubicBezTo>
                  <a:close/>
                  <a:moveTo>
                    <a:pt x="116800" y="14400"/>
                  </a:moveTo>
                  <a:cubicBezTo>
                    <a:pt x="116800" y="14400"/>
                    <a:pt x="116800" y="14400"/>
                    <a:pt x="116800" y="14400"/>
                  </a:cubicBezTo>
                  <a:cubicBezTo>
                    <a:pt x="116800" y="16800"/>
                    <a:pt x="111200" y="24800"/>
                    <a:pt x="107200" y="26400"/>
                  </a:cubicBezTo>
                  <a:cubicBezTo>
                    <a:pt x="107200" y="26400"/>
                    <a:pt x="107200" y="26400"/>
                    <a:pt x="107200" y="26400"/>
                  </a:cubicBezTo>
                  <a:cubicBezTo>
                    <a:pt x="82400" y="28000"/>
                    <a:pt x="68000" y="19200"/>
                    <a:pt x="52800" y="8000"/>
                  </a:cubicBezTo>
                  <a:cubicBezTo>
                    <a:pt x="50400" y="6400"/>
                    <a:pt x="50400" y="6400"/>
                    <a:pt x="50400" y="6400"/>
                  </a:cubicBezTo>
                  <a:cubicBezTo>
                    <a:pt x="53600" y="7200"/>
                    <a:pt x="53600" y="7200"/>
                    <a:pt x="53600" y="7200"/>
                  </a:cubicBezTo>
                  <a:cubicBezTo>
                    <a:pt x="58400" y="8000"/>
                    <a:pt x="64000" y="10400"/>
                    <a:pt x="70400" y="13600"/>
                  </a:cubicBezTo>
                  <a:cubicBezTo>
                    <a:pt x="86400" y="20800"/>
                    <a:pt x="104800" y="28800"/>
                    <a:pt x="115200" y="12800"/>
                  </a:cubicBezTo>
                  <a:cubicBezTo>
                    <a:pt x="116000" y="12800"/>
                    <a:pt x="116000" y="12800"/>
                    <a:pt x="116000" y="12800"/>
                  </a:cubicBezTo>
                  <a:cubicBezTo>
                    <a:pt x="116000" y="12800"/>
                    <a:pt x="116000" y="12800"/>
                    <a:pt x="116000" y="12800"/>
                  </a:cubicBezTo>
                  <a:cubicBezTo>
                    <a:pt x="116800" y="12800"/>
                    <a:pt x="116800" y="12800"/>
                    <a:pt x="116800" y="14400"/>
                  </a:cubicBezTo>
                  <a:close/>
                  <a:moveTo>
                    <a:pt x="106400" y="24800"/>
                  </a:moveTo>
                  <a:cubicBezTo>
                    <a:pt x="110400" y="23200"/>
                    <a:pt x="115200" y="16800"/>
                    <a:pt x="116000" y="14400"/>
                  </a:cubicBezTo>
                  <a:cubicBezTo>
                    <a:pt x="104800" y="29600"/>
                    <a:pt x="86400" y="21600"/>
                    <a:pt x="69600" y="14400"/>
                  </a:cubicBezTo>
                  <a:cubicBezTo>
                    <a:pt x="64800" y="12000"/>
                    <a:pt x="60800" y="10400"/>
                    <a:pt x="56800" y="8800"/>
                  </a:cubicBezTo>
                  <a:cubicBezTo>
                    <a:pt x="70400" y="18400"/>
                    <a:pt x="84000" y="26400"/>
                    <a:pt x="106400" y="24800"/>
                  </a:cubicBezTo>
                  <a:close/>
                  <a:moveTo>
                    <a:pt x="44000" y="24000"/>
                  </a:moveTo>
                  <a:cubicBezTo>
                    <a:pt x="43200" y="24000"/>
                    <a:pt x="43200" y="24000"/>
                    <a:pt x="43200" y="24000"/>
                  </a:cubicBezTo>
                  <a:cubicBezTo>
                    <a:pt x="37600" y="23200"/>
                    <a:pt x="33600" y="20000"/>
                    <a:pt x="33600" y="13600"/>
                  </a:cubicBezTo>
                  <a:cubicBezTo>
                    <a:pt x="33600" y="12800"/>
                    <a:pt x="33600" y="12800"/>
                    <a:pt x="33600" y="12800"/>
                  </a:cubicBezTo>
                  <a:cubicBezTo>
                    <a:pt x="34400" y="12800"/>
                    <a:pt x="34400" y="12800"/>
                    <a:pt x="34400" y="12800"/>
                  </a:cubicBezTo>
                  <a:cubicBezTo>
                    <a:pt x="40000" y="13600"/>
                    <a:pt x="42400" y="18400"/>
                    <a:pt x="44000" y="23200"/>
                  </a:cubicBezTo>
                  <a:lnTo>
                    <a:pt x="44000" y="24000"/>
                  </a:lnTo>
                  <a:close/>
                  <a:moveTo>
                    <a:pt x="34400" y="13600"/>
                  </a:moveTo>
                  <a:cubicBezTo>
                    <a:pt x="35200" y="19200"/>
                    <a:pt x="37600" y="21600"/>
                    <a:pt x="42400" y="22400"/>
                  </a:cubicBezTo>
                  <a:cubicBezTo>
                    <a:pt x="40800" y="18400"/>
                    <a:pt x="39200" y="15200"/>
                    <a:pt x="34400" y="13600"/>
                  </a:cubicBezTo>
                  <a:close/>
                </a:path>
              </a:pathLst>
            </a:custGeom>
            <a:solidFill>
              <a:srgbClr val="4D290A"/>
            </a:solidFill>
            <a:ln>
              <a:noFill/>
            </a:ln>
          </p:spPr>
          <p:txBody>
            <a:bodyPr anchorCtr="0" anchor="t" bIns="45700" lIns="91425" rIns="91425" tIns="45700">
              <a:noAutofit/>
            </a:bodyPr>
            <a:lstStyle/>
            <a:p>
              <a:pPr indent="0" lvl="0" marL="0" marR="0" rtl="0" algn="l">
                <a:spcBef>
                  <a:spcPts val="0"/>
                </a:spcBef>
                <a:buNone/>
              </a:pPr>
              <a:r>
                <a:t/>
              </a:r>
              <a:endParaRPr sz="1800">
                <a:solidFill>
                  <a:schemeClr val="dk1"/>
                </a:solidFill>
                <a:latin typeface="Quattrocento Sans"/>
                <a:ea typeface="Quattrocento Sans"/>
                <a:cs typeface="Quattrocento Sans"/>
                <a:sym typeface="Quattrocento Sans"/>
              </a:endParaRPr>
            </a:p>
          </p:txBody>
        </p:sp>
        <p:sp>
          <p:nvSpPr>
            <p:cNvPr id="121" name="Shape 121"/>
            <p:cNvSpPr/>
            <p:nvPr/>
          </p:nvSpPr>
          <p:spPr>
            <a:xfrm>
              <a:off x="4162425" y="3344862"/>
              <a:ext cx="335100" cy="328500"/>
            </a:xfrm>
            <a:custGeom>
              <a:pathLst>
                <a:path extrusionOk="0" h="120000" w="120000">
                  <a:moveTo>
                    <a:pt x="49127" y="13972"/>
                  </a:moveTo>
                  <a:cubicBezTo>
                    <a:pt x="51543" y="13972"/>
                    <a:pt x="53959" y="7397"/>
                    <a:pt x="56375" y="10684"/>
                  </a:cubicBezTo>
                  <a:cubicBezTo>
                    <a:pt x="54765" y="12328"/>
                    <a:pt x="52348" y="13972"/>
                    <a:pt x="53959" y="18082"/>
                  </a:cubicBezTo>
                  <a:cubicBezTo>
                    <a:pt x="62818" y="18082"/>
                    <a:pt x="57986" y="9041"/>
                    <a:pt x="57181" y="6575"/>
                  </a:cubicBezTo>
                  <a:cubicBezTo>
                    <a:pt x="60402" y="3287"/>
                    <a:pt x="65234" y="12328"/>
                    <a:pt x="62013" y="16438"/>
                  </a:cubicBezTo>
                  <a:cubicBezTo>
                    <a:pt x="82953" y="0"/>
                    <a:pt x="115973" y="5753"/>
                    <a:pt x="117583" y="32054"/>
                  </a:cubicBezTo>
                  <a:cubicBezTo>
                    <a:pt x="119194" y="51780"/>
                    <a:pt x="99060" y="64931"/>
                    <a:pt x="100671" y="84657"/>
                  </a:cubicBezTo>
                  <a:cubicBezTo>
                    <a:pt x="104697" y="86301"/>
                    <a:pt x="111140" y="77260"/>
                    <a:pt x="117583" y="81369"/>
                  </a:cubicBezTo>
                  <a:cubicBezTo>
                    <a:pt x="120000" y="85479"/>
                    <a:pt x="118389" y="93698"/>
                    <a:pt x="119194" y="98630"/>
                  </a:cubicBezTo>
                  <a:cubicBezTo>
                    <a:pt x="114362" y="102739"/>
                    <a:pt x="108724" y="100273"/>
                    <a:pt x="103892" y="97808"/>
                  </a:cubicBezTo>
                  <a:cubicBezTo>
                    <a:pt x="103892" y="107671"/>
                    <a:pt x="103892" y="117534"/>
                    <a:pt x="113557" y="117534"/>
                  </a:cubicBezTo>
                  <a:cubicBezTo>
                    <a:pt x="96644" y="119999"/>
                    <a:pt x="100671" y="102739"/>
                    <a:pt x="99865" y="88767"/>
                  </a:cubicBezTo>
                  <a:cubicBezTo>
                    <a:pt x="99060" y="78082"/>
                    <a:pt x="95033" y="72328"/>
                    <a:pt x="97449" y="62465"/>
                  </a:cubicBezTo>
                  <a:cubicBezTo>
                    <a:pt x="100671" y="46849"/>
                    <a:pt x="120000" y="32876"/>
                    <a:pt x="106308" y="14794"/>
                  </a:cubicBezTo>
                  <a:cubicBezTo>
                    <a:pt x="81342" y="4109"/>
                    <a:pt x="61208" y="27123"/>
                    <a:pt x="37046" y="25479"/>
                  </a:cubicBezTo>
                  <a:cubicBezTo>
                    <a:pt x="24966" y="24657"/>
                    <a:pt x="12885" y="13150"/>
                    <a:pt x="0" y="22191"/>
                  </a:cubicBezTo>
                  <a:cubicBezTo>
                    <a:pt x="11275" y="9863"/>
                    <a:pt x="29798" y="18904"/>
                    <a:pt x="48322" y="19726"/>
                  </a:cubicBezTo>
                  <a:cubicBezTo>
                    <a:pt x="49932" y="18082"/>
                    <a:pt x="46711" y="12328"/>
                    <a:pt x="46711" y="9041"/>
                  </a:cubicBezTo>
                  <a:cubicBezTo>
                    <a:pt x="49127" y="8219"/>
                    <a:pt x="51543" y="3287"/>
                    <a:pt x="54765" y="6575"/>
                  </a:cubicBezTo>
                  <a:cubicBezTo>
                    <a:pt x="53959" y="7397"/>
                    <a:pt x="47516" y="7397"/>
                    <a:pt x="49127" y="13972"/>
                  </a:cubicBezTo>
                  <a:close/>
                  <a:moveTo>
                    <a:pt x="46711" y="22191"/>
                  </a:moveTo>
                  <a:cubicBezTo>
                    <a:pt x="39463" y="20547"/>
                    <a:pt x="33020" y="18082"/>
                    <a:pt x="24966" y="20547"/>
                  </a:cubicBezTo>
                  <a:cubicBezTo>
                    <a:pt x="33020" y="21369"/>
                    <a:pt x="39463" y="26301"/>
                    <a:pt x="46711" y="22191"/>
                  </a:cubicBezTo>
                  <a:close/>
                  <a:moveTo>
                    <a:pt x="81342" y="9041"/>
                  </a:moveTo>
                  <a:cubicBezTo>
                    <a:pt x="78926" y="11506"/>
                    <a:pt x="68456" y="12328"/>
                    <a:pt x="70872" y="16438"/>
                  </a:cubicBezTo>
                  <a:cubicBezTo>
                    <a:pt x="72483" y="12328"/>
                    <a:pt x="83758" y="13150"/>
                    <a:pt x="81342" y="9041"/>
                  </a:cubicBezTo>
                  <a:close/>
                  <a:moveTo>
                    <a:pt x="114362" y="26301"/>
                  </a:moveTo>
                  <a:cubicBezTo>
                    <a:pt x="112751" y="23835"/>
                    <a:pt x="111140" y="24657"/>
                    <a:pt x="113557" y="27945"/>
                  </a:cubicBezTo>
                  <a:cubicBezTo>
                    <a:pt x="111946" y="48493"/>
                    <a:pt x="97449" y="55068"/>
                    <a:pt x="98255" y="78082"/>
                  </a:cubicBezTo>
                  <a:cubicBezTo>
                    <a:pt x="102281" y="59999"/>
                    <a:pt x="117583" y="48493"/>
                    <a:pt x="114362" y="26301"/>
                  </a:cubicBezTo>
                  <a:close/>
                  <a:moveTo>
                    <a:pt x="116778" y="97808"/>
                  </a:moveTo>
                  <a:cubicBezTo>
                    <a:pt x="116778" y="92876"/>
                    <a:pt x="116778" y="89589"/>
                    <a:pt x="114362" y="87123"/>
                  </a:cubicBezTo>
                  <a:cubicBezTo>
                    <a:pt x="111946" y="87123"/>
                    <a:pt x="108724" y="87123"/>
                    <a:pt x="106308" y="87123"/>
                  </a:cubicBezTo>
                  <a:cubicBezTo>
                    <a:pt x="101476" y="92876"/>
                    <a:pt x="107919" y="99452"/>
                    <a:pt x="116778" y="97808"/>
                  </a:cubicBezTo>
                  <a:close/>
                  <a:moveTo>
                    <a:pt x="117583" y="84657"/>
                  </a:moveTo>
                  <a:cubicBezTo>
                    <a:pt x="114362" y="82191"/>
                    <a:pt x="110335" y="82191"/>
                    <a:pt x="107919" y="84657"/>
                  </a:cubicBezTo>
                  <a:cubicBezTo>
                    <a:pt x="111946" y="83013"/>
                    <a:pt x="115973" y="87945"/>
                    <a:pt x="117583" y="84657"/>
                  </a:cubicBezTo>
                  <a:close/>
                </a:path>
              </a:pathLst>
            </a:custGeom>
            <a:solidFill>
              <a:srgbClr val="4D290A"/>
            </a:solidFill>
            <a:ln>
              <a:noFill/>
            </a:ln>
          </p:spPr>
          <p:txBody>
            <a:bodyPr anchorCtr="0" anchor="t" bIns="45700" lIns="91425" rIns="91425" tIns="45700">
              <a:noAutofit/>
            </a:bodyPr>
            <a:lstStyle/>
            <a:p>
              <a:pPr indent="0" lvl="0" marL="0" marR="0" rtl="0" algn="l">
                <a:spcBef>
                  <a:spcPts val="0"/>
                </a:spcBef>
                <a:buNone/>
              </a:pPr>
              <a:r>
                <a:t/>
              </a:r>
              <a:endParaRPr sz="1800">
                <a:solidFill>
                  <a:schemeClr val="dk1"/>
                </a:solidFill>
                <a:latin typeface="Quattrocento Sans"/>
                <a:ea typeface="Quattrocento Sans"/>
                <a:cs typeface="Quattrocento Sans"/>
                <a:sym typeface="Quattrocento Sans"/>
              </a:endParaRPr>
            </a:p>
          </p:txBody>
        </p:sp>
        <p:sp>
          <p:nvSpPr>
            <p:cNvPr id="122" name="Shape 122"/>
            <p:cNvSpPr/>
            <p:nvPr/>
          </p:nvSpPr>
          <p:spPr>
            <a:xfrm>
              <a:off x="4162425" y="3359150"/>
              <a:ext cx="335100" cy="309600"/>
            </a:xfrm>
            <a:custGeom>
              <a:pathLst>
                <a:path extrusionOk="0" h="120000" w="120000">
                  <a:moveTo>
                    <a:pt x="52348" y="0"/>
                  </a:moveTo>
                  <a:cubicBezTo>
                    <a:pt x="53154" y="0"/>
                    <a:pt x="54765" y="869"/>
                    <a:pt x="55570" y="1739"/>
                  </a:cubicBezTo>
                  <a:cubicBezTo>
                    <a:pt x="55570" y="1739"/>
                    <a:pt x="55570" y="1739"/>
                    <a:pt x="55570" y="1739"/>
                  </a:cubicBezTo>
                  <a:cubicBezTo>
                    <a:pt x="55570" y="2608"/>
                    <a:pt x="55570" y="2608"/>
                    <a:pt x="55570" y="2608"/>
                  </a:cubicBezTo>
                  <a:cubicBezTo>
                    <a:pt x="54765" y="2608"/>
                    <a:pt x="54765" y="2608"/>
                    <a:pt x="53959" y="3478"/>
                  </a:cubicBezTo>
                  <a:cubicBezTo>
                    <a:pt x="52348" y="3478"/>
                    <a:pt x="50738" y="3478"/>
                    <a:pt x="49932" y="5217"/>
                  </a:cubicBezTo>
                  <a:cubicBezTo>
                    <a:pt x="49932" y="6086"/>
                    <a:pt x="49127" y="6956"/>
                    <a:pt x="49932" y="8695"/>
                  </a:cubicBezTo>
                  <a:cubicBezTo>
                    <a:pt x="50738" y="7826"/>
                    <a:pt x="50738" y="6956"/>
                    <a:pt x="51543" y="6086"/>
                  </a:cubicBezTo>
                  <a:cubicBezTo>
                    <a:pt x="53154" y="5217"/>
                    <a:pt x="53959" y="4347"/>
                    <a:pt x="54765" y="4347"/>
                  </a:cubicBezTo>
                  <a:cubicBezTo>
                    <a:pt x="55570" y="4347"/>
                    <a:pt x="56375" y="4347"/>
                    <a:pt x="56375" y="5217"/>
                  </a:cubicBezTo>
                  <a:cubicBezTo>
                    <a:pt x="57181" y="5217"/>
                    <a:pt x="57181" y="5217"/>
                    <a:pt x="57181" y="5217"/>
                  </a:cubicBezTo>
                  <a:cubicBezTo>
                    <a:pt x="56375" y="6086"/>
                    <a:pt x="56375" y="6086"/>
                    <a:pt x="56375" y="6086"/>
                  </a:cubicBezTo>
                  <a:cubicBezTo>
                    <a:pt x="56375" y="6956"/>
                    <a:pt x="55570" y="6956"/>
                    <a:pt x="55570" y="7826"/>
                  </a:cubicBezTo>
                  <a:cubicBezTo>
                    <a:pt x="54765" y="9565"/>
                    <a:pt x="53959" y="10434"/>
                    <a:pt x="53959" y="13913"/>
                  </a:cubicBezTo>
                  <a:cubicBezTo>
                    <a:pt x="56375" y="13913"/>
                    <a:pt x="57181" y="13043"/>
                    <a:pt x="57986" y="12173"/>
                  </a:cubicBezTo>
                  <a:cubicBezTo>
                    <a:pt x="59597" y="9565"/>
                    <a:pt x="57181" y="4347"/>
                    <a:pt x="56375" y="2608"/>
                  </a:cubicBezTo>
                  <a:cubicBezTo>
                    <a:pt x="56375" y="1739"/>
                    <a:pt x="56375" y="1739"/>
                    <a:pt x="56375" y="1739"/>
                  </a:cubicBezTo>
                  <a:cubicBezTo>
                    <a:pt x="57181" y="1739"/>
                    <a:pt x="57181" y="1739"/>
                    <a:pt x="57181" y="1739"/>
                  </a:cubicBezTo>
                  <a:cubicBezTo>
                    <a:pt x="57181" y="869"/>
                    <a:pt x="57986" y="869"/>
                    <a:pt x="58791" y="869"/>
                  </a:cubicBezTo>
                  <a:cubicBezTo>
                    <a:pt x="58791" y="869"/>
                    <a:pt x="58791" y="869"/>
                    <a:pt x="58791" y="869"/>
                  </a:cubicBezTo>
                  <a:cubicBezTo>
                    <a:pt x="60402" y="869"/>
                    <a:pt x="62013" y="2608"/>
                    <a:pt x="62818" y="4347"/>
                  </a:cubicBezTo>
                  <a:cubicBezTo>
                    <a:pt x="63624" y="6086"/>
                    <a:pt x="63624" y="7826"/>
                    <a:pt x="63624" y="9565"/>
                  </a:cubicBezTo>
                  <a:cubicBezTo>
                    <a:pt x="70872" y="4347"/>
                    <a:pt x="79731" y="1739"/>
                    <a:pt x="88590" y="1739"/>
                  </a:cubicBezTo>
                  <a:cubicBezTo>
                    <a:pt x="105503" y="1739"/>
                    <a:pt x="116778" y="12173"/>
                    <a:pt x="118389" y="28695"/>
                  </a:cubicBezTo>
                  <a:cubicBezTo>
                    <a:pt x="119194" y="39130"/>
                    <a:pt x="114362" y="47826"/>
                    <a:pt x="110335" y="56521"/>
                  </a:cubicBezTo>
                  <a:cubicBezTo>
                    <a:pt x="105503" y="65217"/>
                    <a:pt x="100671" y="73913"/>
                    <a:pt x="101476" y="84347"/>
                  </a:cubicBezTo>
                  <a:cubicBezTo>
                    <a:pt x="102281" y="84347"/>
                    <a:pt x="104697" y="83478"/>
                    <a:pt x="106308" y="82608"/>
                  </a:cubicBezTo>
                  <a:cubicBezTo>
                    <a:pt x="108724" y="80869"/>
                    <a:pt x="111140" y="79130"/>
                    <a:pt x="114362" y="79130"/>
                  </a:cubicBezTo>
                  <a:cubicBezTo>
                    <a:pt x="115973" y="79130"/>
                    <a:pt x="116778" y="80000"/>
                    <a:pt x="118389" y="80869"/>
                  </a:cubicBezTo>
                  <a:cubicBezTo>
                    <a:pt x="118389" y="80869"/>
                    <a:pt x="118389" y="80869"/>
                    <a:pt x="118389" y="80869"/>
                  </a:cubicBezTo>
                  <a:cubicBezTo>
                    <a:pt x="120000" y="83478"/>
                    <a:pt x="120000" y="87826"/>
                    <a:pt x="120000" y="92173"/>
                  </a:cubicBezTo>
                  <a:cubicBezTo>
                    <a:pt x="119194" y="94782"/>
                    <a:pt x="119194" y="97391"/>
                    <a:pt x="120000" y="99130"/>
                  </a:cubicBezTo>
                  <a:cubicBezTo>
                    <a:pt x="120000" y="100000"/>
                    <a:pt x="120000" y="100000"/>
                    <a:pt x="120000" y="100000"/>
                  </a:cubicBezTo>
                  <a:cubicBezTo>
                    <a:pt x="119194" y="100000"/>
                    <a:pt x="119194" y="100000"/>
                    <a:pt x="119194" y="100000"/>
                  </a:cubicBezTo>
                  <a:cubicBezTo>
                    <a:pt x="117583" y="101739"/>
                    <a:pt x="115167" y="102608"/>
                    <a:pt x="113557" y="102608"/>
                  </a:cubicBezTo>
                  <a:cubicBezTo>
                    <a:pt x="110335" y="102608"/>
                    <a:pt x="107919" y="100869"/>
                    <a:pt x="104697" y="99130"/>
                  </a:cubicBezTo>
                  <a:cubicBezTo>
                    <a:pt x="104697" y="100000"/>
                    <a:pt x="104697" y="100000"/>
                    <a:pt x="104697" y="100000"/>
                  </a:cubicBezTo>
                  <a:cubicBezTo>
                    <a:pt x="104697" y="109565"/>
                    <a:pt x="104697" y="118260"/>
                    <a:pt x="113557" y="118260"/>
                  </a:cubicBezTo>
                  <a:cubicBezTo>
                    <a:pt x="113557" y="120000"/>
                    <a:pt x="113557" y="120000"/>
                    <a:pt x="113557" y="120000"/>
                  </a:cubicBezTo>
                  <a:cubicBezTo>
                    <a:pt x="111946" y="120000"/>
                    <a:pt x="111140" y="120000"/>
                    <a:pt x="110335" y="120000"/>
                  </a:cubicBezTo>
                  <a:cubicBezTo>
                    <a:pt x="99060" y="120000"/>
                    <a:pt x="99060" y="108695"/>
                    <a:pt x="99060" y="97391"/>
                  </a:cubicBezTo>
                  <a:cubicBezTo>
                    <a:pt x="99060" y="93913"/>
                    <a:pt x="99060" y="91304"/>
                    <a:pt x="99060" y="88695"/>
                  </a:cubicBezTo>
                  <a:cubicBezTo>
                    <a:pt x="99060" y="86086"/>
                    <a:pt x="98255" y="83478"/>
                    <a:pt x="98255" y="81739"/>
                  </a:cubicBezTo>
                  <a:cubicBezTo>
                    <a:pt x="98255" y="81739"/>
                    <a:pt x="98255" y="81739"/>
                    <a:pt x="98255" y="81739"/>
                  </a:cubicBezTo>
                  <a:cubicBezTo>
                    <a:pt x="98255" y="80869"/>
                    <a:pt x="98255" y="80869"/>
                    <a:pt x="98255" y="80869"/>
                  </a:cubicBezTo>
                  <a:cubicBezTo>
                    <a:pt x="97449" y="80000"/>
                    <a:pt x="97449" y="79130"/>
                    <a:pt x="97449" y="78260"/>
                  </a:cubicBezTo>
                  <a:cubicBezTo>
                    <a:pt x="96644" y="73043"/>
                    <a:pt x="95033" y="67826"/>
                    <a:pt x="96644" y="60869"/>
                  </a:cubicBezTo>
                  <a:cubicBezTo>
                    <a:pt x="98255" y="55652"/>
                    <a:pt x="100671" y="49565"/>
                    <a:pt x="103892" y="44347"/>
                  </a:cubicBezTo>
                  <a:cubicBezTo>
                    <a:pt x="109530" y="33913"/>
                    <a:pt x="115167" y="23478"/>
                    <a:pt x="106308" y="11304"/>
                  </a:cubicBezTo>
                  <a:cubicBezTo>
                    <a:pt x="101476" y="9565"/>
                    <a:pt x="97449" y="8695"/>
                    <a:pt x="92617" y="8695"/>
                  </a:cubicBezTo>
                  <a:cubicBezTo>
                    <a:pt x="83758" y="8695"/>
                    <a:pt x="74899" y="12173"/>
                    <a:pt x="66845" y="15652"/>
                  </a:cubicBezTo>
                  <a:cubicBezTo>
                    <a:pt x="57986" y="19130"/>
                    <a:pt x="49127" y="22608"/>
                    <a:pt x="39463" y="22608"/>
                  </a:cubicBezTo>
                  <a:cubicBezTo>
                    <a:pt x="38657" y="22608"/>
                    <a:pt x="37852" y="22608"/>
                    <a:pt x="36241" y="22608"/>
                  </a:cubicBezTo>
                  <a:cubicBezTo>
                    <a:pt x="32214" y="21739"/>
                    <a:pt x="28187" y="20000"/>
                    <a:pt x="24161" y="19130"/>
                  </a:cubicBezTo>
                  <a:cubicBezTo>
                    <a:pt x="20134" y="16521"/>
                    <a:pt x="15302" y="14782"/>
                    <a:pt x="10469" y="14782"/>
                  </a:cubicBezTo>
                  <a:cubicBezTo>
                    <a:pt x="7248" y="14782"/>
                    <a:pt x="3221" y="16521"/>
                    <a:pt x="805" y="18260"/>
                  </a:cubicBezTo>
                  <a:cubicBezTo>
                    <a:pt x="0" y="17391"/>
                    <a:pt x="0" y="17391"/>
                    <a:pt x="0" y="17391"/>
                  </a:cubicBezTo>
                  <a:cubicBezTo>
                    <a:pt x="4026" y="13043"/>
                    <a:pt x="8859" y="11304"/>
                    <a:pt x="16107" y="11304"/>
                  </a:cubicBezTo>
                  <a:cubicBezTo>
                    <a:pt x="16107" y="11304"/>
                    <a:pt x="16107" y="11304"/>
                    <a:pt x="16107" y="11304"/>
                  </a:cubicBezTo>
                  <a:cubicBezTo>
                    <a:pt x="20939" y="11304"/>
                    <a:pt x="26577" y="12173"/>
                    <a:pt x="31409" y="13043"/>
                  </a:cubicBezTo>
                  <a:cubicBezTo>
                    <a:pt x="37046" y="13913"/>
                    <a:pt x="42684" y="14782"/>
                    <a:pt x="47516" y="14782"/>
                  </a:cubicBezTo>
                  <a:cubicBezTo>
                    <a:pt x="49127" y="13913"/>
                    <a:pt x="48322" y="11304"/>
                    <a:pt x="47516" y="8695"/>
                  </a:cubicBezTo>
                  <a:cubicBezTo>
                    <a:pt x="46711" y="6956"/>
                    <a:pt x="46711" y="6086"/>
                    <a:pt x="46711" y="4347"/>
                  </a:cubicBezTo>
                  <a:cubicBezTo>
                    <a:pt x="46711" y="4347"/>
                    <a:pt x="46711" y="4347"/>
                    <a:pt x="46711" y="4347"/>
                  </a:cubicBezTo>
                  <a:cubicBezTo>
                    <a:pt x="46711" y="3478"/>
                    <a:pt x="46711" y="3478"/>
                    <a:pt x="46711" y="3478"/>
                  </a:cubicBezTo>
                  <a:cubicBezTo>
                    <a:pt x="47516" y="3478"/>
                    <a:pt x="47516" y="2608"/>
                    <a:pt x="48322" y="2608"/>
                  </a:cubicBezTo>
                  <a:cubicBezTo>
                    <a:pt x="49932" y="869"/>
                    <a:pt x="50738" y="0"/>
                    <a:pt x="52348" y="0"/>
                  </a:cubicBezTo>
                  <a:close/>
                  <a:moveTo>
                    <a:pt x="53959" y="1739"/>
                  </a:moveTo>
                  <a:cubicBezTo>
                    <a:pt x="52348" y="869"/>
                    <a:pt x="50738" y="1739"/>
                    <a:pt x="49127" y="3478"/>
                  </a:cubicBezTo>
                  <a:cubicBezTo>
                    <a:pt x="48322" y="3478"/>
                    <a:pt x="48322" y="4347"/>
                    <a:pt x="47516" y="4347"/>
                  </a:cubicBezTo>
                  <a:cubicBezTo>
                    <a:pt x="47516" y="6086"/>
                    <a:pt x="48322" y="6956"/>
                    <a:pt x="48322" y="8695"/>
                  </a:cubicBezTo>
                  <a:cubicBezTo>
                    <a:pt x="48322" y="8695"/>
                    <a:pt x="48322" y="8695"/>
                    <a:pt x="48322" y="8695"/>
                  </a:cubicBezTo>
                  <a:cubicBezTo>
                    <a:pt x="48322" y="6956"/>
                    <a:pt x="48322" y="6086"/>
                    <a:pt x="49127" y="4347"/>
                  </a:cubicBezTo>
                  <a:cubicBezTo>
                    <a:pt x="49932" y="2608"/>
                    <a:pt x="52348" y="2608"/>
                    <a:pt x="53154" y="1739"/>
                  </a:cubicBezTo>
                  <a:cubicBezTo>
                    <a:pt x="53154" y="1739"/>
                    <a:pt x="53959" y="1739"/>
                    <a:pt x="53959" y="1739"/>
                  </a:cubicBezTo>
                  <a:close/>
                  <a:moveTo>
                    <a:pt x="62013" y="12173"/>
                  </a:moveTo>
                  <a:cubicBezTo>
                    <a:pt x="61208" y="11304"/>
                    <a:pt x="61208" y="11304"/>
                    <a:pt x="61208" y="11304"/>
                  </a:cubicBezTo>
                  <a:cubicBezTo>
                    <a:pt x="62818" y="9565"/>
                    <a:pt x="62818" y="6956"/>
                    <a:pt x="62013" y="5217"/>
                  </a:cubicBezTo>
                  <a:cubicBezTo>
                    <a:pt x="60402" y="2608"/>
                    <a:pt x="58791" y="869"/>
                    <a:pt x="57986" y="1739"/>
                  </a:cubicBezTo>
                  <a:cubicBezTo>
                    <a:pt x="58791" y="4347"/>
                    <a:pt x="61208" y="9565"/>
                    <a:pt x="58791" y="13043"/>
                  </a:cubicBezTo>
                  <a:cubicBezTo>
                    <a:pt x="57986" y="13913"/>
                    <a:pt x="56375" y="14782"/>
                    <a:pt x="53959" y="14782"/>
                  </a:cubicBezTo>
                  <a:cubicBezTo>
                    <a:pt x="53154" y="14782"/>
                    <a:pt x="53154" y="14782"/>
                    <a:pt x="53154" y="14782"/>
                  </a:cubicBezTo>
                  <a:cubicBezTo>
                    <a:pt x="53154" y="14782"/>
                    <a:pt x="53154" y="14782"/>
                    <a:pt x="53154" y="14782"/>
                  </a:cubicBezTo>
                  <a:cubicBezTo>
                    <a:pt x="52348" y="10434"/>
                    <a:pt x="53154" y="8695"/>
                    <a:pt x="54765" y="6956"/>
                  </a:cubicBezTo>
                  <a:cubicBezTo>
                    <a:pt x="54765" y="6956"/>
                    <a:pt x="54765" y="6086"/>
                    <a:pt x="55570" y="6086"/>
                  </a:cubicBezTo>
                  <a:cubicBezTo>
                    <a:pt x="55570" y="5217"/>
                    <a:pt x="54765" y="5217"/>
                    <a:pt x="54765" y="5217"/>
                  </a:cubicBezTo>
                  <a:cubicBezTo>
                    <a:pt x="53959" y="5217"/>
                    <a:pt x="53154" y="6086"/>
                    <a:pt x="52348" y="6956"/>
                  </a:cubicBezTo>
                  <a:cubicBezTo>
                    <a:pt x="51543" y="8695"/>
                    <a:pt x="50738" y="9565"/>
                    <a:pt x="49127" y="10434"/>
                  </a:cubicBezTo>
                  <a:cubicBezTo>
                    <a:pt x="49127" y="10434"/>
                    <a:pt x="49127" y="10434"/>
                    <a:pt x="49127" y="10434"/>
                  </a:cubicBezTo>
                  <a:cubicBezTo>
                    <a:pt x="49127" y="12173"/>
                    <a:pt x="49932" y="14782"/>
                    <a:pt x="48322" y="15652"/>
                  </a:cubicBezTo>
                  <a:cubicBezTo>
                    <a:pt x="48322" y="16521"/>
                    <a:pt x="48322" y="16521"/>
                    <a:pt x="48322" y="16521"/>
                  </a:cubicBezTo>
                  <a:cubicBezTo>
                    <a:pt x="48322" y="16521"/>
                    <a:pt x="48322" y="16521"/>
                    <a:pt x="48322" y="16521"/>
                  </a:cubicBezTo>
                  <a:cubicBezTo>
                    <a:pt x="42684" y="15652"/>
                    <a:pt x="37046" y="14782"/>
                    <a:pt x="31409" y="13913"/>
                  </a:cubicBezTo>
                  <a:cubicBezTo>
                    <a:pt x="25771" y="13043"/>
                    <a:pt x="20939" y="12173"/>
                    <a:pt x="16107" y="12173"/>
                  </a:cubicBezTo>
                  <a:cubicBezTo>
                    <a:pt x="16107" y="12173"/>
                    <a:pt x="16107" y="12173"/>
                    <a:pt x="16107" y="12173"/>
                  </a:cubicBezTo>
                  <a:cubicBezTo>
                    <a:pt x="12080" y="12173"/>
                    <a:pt x="8859" y="13043"/>
                    <a:pt x="5637" y="14782"/>
                  </a:cubicBezTo>
                  <a:cubicBezTo>
                    <a:pt x="7248" y="13913"/>
                    <a:pt x="8859" y="13913"/>
                    <a:pt x="10469" y="13913"/>
                  </a:cubicBezTo>
                  <a:cubicBezTo>
                    <a:pt x="14496" y="13913"/>
                    <a:pt x="19328" y="15652"/>
                    <a:pt x="23355" y="16521"/>
                  </a:cubicBezTo>
                  <a:cubicBezTo>
                    <a:pt x="24966" y="16521"/>
                    <a:pt x="24966" y="16521"/>
                    <a:pt x="24966" y="16521"/>
                  </a:cubicBezTo>
                  <a:cubicBezTo>
                    <a:pt x="27382" y="15652"/>
                    <a:pt x="29798" y="14782"/>
                    <a:pt x="32214" y="14782"/>
                  </a:cubicBezTo>
                  <a:cubicBezTo>
                    <a:pt x="32214" y="14782"/>
                    <a:pt x="32214" y="14782"/>
                    <a:pt x="32214" y="14782"/>
                  </a:cubicBezTo>
                  <a:cubicBezTo>
                    <a:pt x="36241" y="14782"/>
                    <a:pt x="39463" y="15652"/>
                    <a:pt x="43489" y="16521"/>
                  </a:cubicBezTo>
                  <a:cubicBezTo>
                    <a:pt x="44295" y="16521"/>
                    <a:pt x="45906" y="17391"/>
                    <a:pt x="46711" y="17391"/>
                  </a:cubicBezTo>
                  <a:cubicBezTo>
                    <a:pt x="48322" y="17391"/>
                    <a:pt x="48322" y="17391"/>
                    <a:pt x="48322" y="17391"/>
                  </a:cubicBezTo>
                  <a:cubicBezTo>
                    <a:pt x="47516" y="18260"/>
                    <a:pt x="47516" y="18260"/>
                    <a:pt x="47516" y="18260"/>
                  </a:cubicBezTo>
                  <a:cubicBezTo>
                    <a:pt x="45100" y="20000"/>
                    <a:pt x="42684" y="20869"/>
                    <a:pt x="40268" y="20869"/>
                  </a:cubicBezTo>
                  <a:cubicBezTo>
                    <a:pt x="37852" y="20869"/>
                    <a:pt x="34630" y="20000"/>
                    <a:pt x="32214" y="19130"/>
                  </a:cubicBezTo>
                  <a:cubicBezTo>
                    <a:pt x="29798" y="18260"/>
                    <a:pt x="27382" y="17391"/>
                    <a:pt x="24966" y="17391"/>
                  </a:cubicBezTo>
                  <a:cubicBezTo>
                    <a:pt x="24161" y="17391"/>
                    <a:pt x="24161" y="17391"/>
                    <a:pt x="24161" y="17391"/>
                  </a:cubicBezTo>
                  <a:cubicBezTo>
                    <a:pt x="24161" y="17391"/>
                    <a:pt x="24966" y="17391"/>
                    <a:pt x="24966" y="17391"/>
                  </a:cubicBezTo>
                  <a:cubicBezTo>
                    <a:pt x="28993" y="19130"/>
                    <a:pt x="33020" y="20869"/>
                    <a:pt x="37046" y="20869"/>
                  </a:cubicBezTo>
                  <a:cubicBezTo>
                    <a:pt x="37852" y="20869"/>
                    <a:pt x="38657" y="20869"/>
                    <a:pt x="39463" y="20869"/>
                  </a:cubicBezTo>
                  <a:cubicBezTo>
                    <a:pt x="49127" y="20869"/>
                    <a:pt x="57986" y="17391"/>
                    <a:pt x="66040" y="13913"/>
                  </a:cubicBezTo>
                  <a:cubicBezTo>
                    <a:pt x="67651" y="13913"/>
                    <a:pt x="69261" y="13043"/>
                    <a:pt x="70872" y="12173"/>
                  </a:cubicBezTo>
                  <a:cubicBezTo>
                    <a:pt x="70872" y="12173"/>
                    <a:pt x="70872" y="12173"/>
                    <a:pt x="70872" y="12173"/>
                  </a:cubicBezTo>
                  <a:cubicBezTo>
                    <a:pt x="70067" y="11304"/>
                    <a:pt x="70067" y="10434"/>
                    <a:pt x="70067" y="10434"/>
                  </a:cubicBezTo>
                  <a:cubicBezTo>
                    <a:pt x="70872" y="8695"/>
                    <a:pt x="73288" y="7826"/>
                    <a:pt x="75704" y="6086"/>
                  </a:cubicBezTo>
                  <a:cubicBezTo>
                    <a:pt x="78120" y="6086"/>
                    <a:pt x="79731" y="5217"/>
                    <a:pt x="80536" y="4347"/>
                  </a:cubicBezTo>
                  <a:cubicBezTo>
                    <a:pt x="81342" y="3478"/>
                    <a:pt x="81342" y="3478"/>
                    <a:pt x="81342" y="3478"/>
                  </a:cubicBezTo>
                  <a:cubicBezTo>
                    <a:pt x="74093" y="5217"/>
                    <a:pt x="67651" y="7826"/>
                    <a:pt x="62013" y="12173"/>
                  </a:cubicBezTo>
                  <a:close/>
                  <a:moveTo>
                    <a:pt x="101476" y="85217"/>
                  </a:moveTo>
                  <a:cubicBezTo>
                    <a:pt x="101476" y="85217"/>
                    <a:pt x="100671" y="85217"/>
                    <a:pt x="100671" y="85217"/>
                  </a:cubicBezTo>
                  <a:cubicBezTo>
                    <a:pt x="99865" y="85217"/>
                    <a:pt x="99865" y="85217"/>
                    <a:pt x="99865" y="85217"/>
                  </a:cubicBezTo>
                  <a:cubicBezTo>
                    <a:pt x="99865" y="84347"/>
                    <a:pt x="99865" y="84347"/>
                    <a:pt x="99865" y="84347"/>
                  </a:cubicBezTo>
                  <a:cubicBezTo>
                    <a:pt x="99060" y="73913"/>
                    <a:pt x="103892" y="64347"/>
                    <a:pt x="108724" y="55652"/>
                  </a:cubicBezTo>
                  <a:cubicBezTo>
                    <a:pt x="113557" y="46956"/>
                    <a:pt x="118389" y="39130"/>
                    <a:pt x="117583" y="29565"/>
                  </a:cubicBezTo>
                  <a:cubicBezTo>
                    <a:pt x="115973" y="13043"/>
                    <a:pt x="104697" y="3478"/>
                    <a:pt x="88590" y="3478"/>
                  </a:cubicBezTo>
                  <a:cubicBezTo>
                    <a:pt x="86174" y="3478"/>
                    <a:pt x="83758" y="3478"/>
                    <a:pt x="81342" y="3478"/>
                  </a:cubicBezTo>
                  <a:cubicBezTo>
                    <a:pt x="82147" y="4347"/>
                    <a:pt x="82147" y="4347"/>
                    <a:pt x="82147" y="4347"/>
                  </a:cubicBezTo>
                  <a:cubicBezTo>
                    <a:pt x="82147" y="5217"/>
                    <a:pt x="82147" y="5217"/>
                    <a:pt x="82147" y="6086"/>
                  </a:cubicBezTo>
                  <a:cubicBezTo>
                    <a:pt x="81342" y="7826"/>
                    <a:pt x="79731" y="8695"/>
                    <a:pt x="77315" y="9565"/>
                  </a:cubicBezTo>
                  <a:cubicBezTo>
                    <a:pt x="74899" y="9565"/>
                    <a:pt x="72483" y="10434"/>
                    <a:pt x="71677" y="12173"/>
                  </a:cubicBezTo>
                  <a:cubicBezTo>
                    <a:pt x="78120" y="9565"/>
                    <a:pt x="85369" y="6956"/>
                    <a:pt x="92617" y="6956"/>
                  </a:cubicBezTo>
                  <a:cubicBezTo>
                    <a:pt x="97449" y="6956"/>
                    <a:pt x="102281" y="7826"/>
                    <a:pt x="106308" y="10434"/>
                  </a:cubicBezTo>
                  <a:cubicBezTo>
                    <a:pt x="107114" y="10434"/>
                    <a:pt x="107114" y="10434"/>
                    <a:pt x="107114" y="10434"/>
                  </a:cubicBezTo>
                  <a:cubicBezTo>
                    <a:pt x="107114" y="10434"/>
                    <a:pt x="107114" y="10434"/>
                    <a:pt x="107114" y="10434"/>
                  </a:cubicBezTo>
                  <a:cubicBezTo>
                    <a:pt x="116778" y="23478"/>
                    <a:pt x="110335" y="34782"/>
                    <a:pt x="104697" y="45217"/>
                  </a:cubicBezTo>
                  <a:cubicBezTo>
                    <a:pt x="101476" y="50434"/>
                    <a:pt x="99060" y="55652"/>
                    <a:pt x="98255" y="61739"/>
                  </a:cubicBezTo>
                  <a:cubicBezTo>
                    <a:pt x="96644" y="66086"/>
                    <a:pt x="97449" y="69565"/>
                    <a:pt x="97449" y="73043"/>
                  </a:cubicBezTo>
                  <a:cubicBezTo>
                    <a:pt x="98255" y="62608"/>
                    <a:pt x="101476" y="54782"/>
                    <a:pt x="105503" y="47826"/>
                  </a:cubicBezTo>
                  <a:cubicBezTo>
                    <a:pt x="108724" y="40869"/>
                    <a:pt x="111946" y="33913"/>
                    <a:pt x="112751" y="24347"/>
                  </a:cubicBezTo>
                  <a:cubicBezTo>
                    <a:pt x="111946" y="23478"/>
                    <a:pt x="111140" y="21739"/>
                    <a:pt x="111946" y="20869"/>
                  </a:cubicBezTo>
                  <a:cubicBezTo>
                    <a:pt x="111946" y="20869"/>
                    <a:pt x="111946" y="20869"/>
                    <a:pt x="112751" y="20869"/>
                  </a:cubicBezTo>
                  <a:cubicBezTo>
                    <a:pt x="112751" y="20869"/>
                    <a:pt x="112751" y="20869"/>
                    <a:pt x="112751" y="20869"/>
                  </a:cubicBezTo>
                  <a:cubicBezTo>
                    <a:pt x="113557" y="20869"/>
                    <a:pt x="114362" y="20869"/>
                    <a:pt x="115167" y="22608"/>
                  </a:cubicBezTo>
                  <a:cubicBezTo>
                    <a:pt x="115167" y="22608"/>
                    <a:pt x="115167" y="22608"/>
                    <a:pt x="115167" y="22608"/>
                  </a:cubicBezTo>
                  <a:cubicBezTo>
                    <a:pt x="116778" y="37391"/>
                    <a:pt x="111946" y="47826"/>
                    <a:pt x="107114" y="57391"/>
                  </a:cubicBezTo>
                  <a:cubicBezTo>
                    <a:pt x="103892" y="63478"/>
                    <a:pt x="100671" y="70434"/>
                    <a:pt x="99060" y="77391"/>
                  </a:cubicBezTo>
                  <a:cubicBezTo>
                    <a:pt x="99060" y="78260"/>
                    <a:pt x="99060" y="78260"/>
                    <a:pt x="99060" y="78260"/>
                  </a:cubicBezTo>
                  <a:cubicBezTo>
                    <a:pt x="99060" y="81739"/>
                    <a:pt x="99865" y="84347"/>
                    <a:pt x="99865" y="88695"/>
                  </a:cubicBezTo>
                  <a:cubicBezTo>
                    <a:pt x="100671" y="91304"/>
                    <a:pt x="100671" y="93913"/>
                    <a:pt x="100671" y="97391"/>
                  </a:cubicBezTo>
                  <a:cubicBezTo>
                    <a:pt x="100671" y="107826"/>
                    <a:pt x="100671" y="117391"/>
                    <a:pt x="108724" y="119130"/>
                  </a:cubicBezTo>
                  <a:cubicBezTo>
                    <a:pt x="103892" y="115652"/>
                    <a:pt x="103892" y="107826"/>
                    <a:pt x="103892" y="100000"/>
                  </a:cubicBezTo>
                  <a:cubicBezTo>
                    <a:pt x="103892" y="97391"/>
                    <a:pt x="103892" y="97391"/>
                    <a:pt x="103892" y="97391"/>
                  </a:cubicBezTo>
                  <a:cubicBezTo>
                    <a:pt x="104697" y="97391"/>
                    <a:pt x="104697" y="97391"/>
                    <a:pt x="104697" y="97391"/>
                  </a:cubicBezTo>
                  <a:cubicBezTo>
                    <a:pt x="107114" y="100000"/>
                    <a:pt x="110335" y="100869"/>
                    <a:pt x="113557" y="100869"/>
                  </a:cubicBezTo>
                  <a:cubicBezTo>
                    <a:pt x="115167" y="100869"/>
                    <a:pt x="116778" y="100000"/>
                    <a:pt x="118389" y="99130"/>
                  </a:cubicBezTo>
                  <a:cubicBezTo>
                    <a:pt x="118389" y="97391"/>
                    <a:pt x="118389" y="94782"/>
                    <a:pt x="118389" y="92173"/>
                  </a:cubicBezTo>
                  <a:cubicBezTo>
                    <a:pt x="118389" y="89565"/>
                    <a:pt x="118389" y="86956"/>
                    <a:pt x="118389" y="85217"/>
                  </a:cubicBezTo>
                  <a:cubicBezTo>
                    <a:pt x="118389" y="85217"/>
                    <a:pt x="118389" y="85217"/>
                    <a:pt x="118389" y="85217"/>
                  </a:cubicBezTo>
                  <a:cubicBezTo>
                    <a:pt x="117583" y="86086"/>
                    <a:pt x="116778" y="86086"/>
                    <a:pt x="115973" y="86086"/>
                  </a:cubicBezTo>
                  <a:cubicBezTo>
                    <a:pt x="115167" y="86086"/>
                    <a:pt x="114362" y="86086"/>
                    <a:pt x="113557" y="86086"/>
                  </a:cubicBezTo>
                  <a:cubicBezTo>
                    <a:pt x="111140" y="85217"/>
                    <a:pt x="109530" y="84347"/>
                    <a:pt x="107919" y="85217"/>
                  </a:cubicBezTo>
                  <a:cubicBezTo>
                    <a:pt x="105503" y="86086"/>
                    <a:pt x="105503" y="86086"/>
                    <a:pt x="105503" y="86086"/>
                  </a:cubicBezTo>
                  <a:cubicBezTo>
                    <a:pt x="107114" y="84347"/>
                    <a:pt x="107114" y="84347"/>
                    <a:pt x="107114" y="84347"/>
                  </a:cubicBezTo>
                  <a:cubicBezTo>
                    <a:pt x="110335" y="80869"/>
                    <a:pt x="114362" y="80869"/>
                    <a:pt x="118389" y="84347"/>
                  </a:cubicBezTo>
                  <a:cubicBezTo>
                    <a:pt x="118389" y="84347"/>
                    <a:pt x="118389" y="84347"/>
                    <a:pt x="118389" y="84347"/>
                  </a:cubicBezTo>
                  <a:cubicBezTo>
                    <a:pt x="118389" y="83478"/>
                    <a:pt x="117583" y="82608"/>
                    <a:pt x="117583" y="81739"/>
                  </a:cubicBezTo>
                  <a:cubicBezTo>
                    <a:pt x="116778" y="80869"/>
                    <a:pt x="115167" y="80869"/>
                    <a:pt x="114362" y="80869"/>
                  </a:cubicBezTo>
                  <a:cubicBezTo>
                    <a:pt x="111946" y="80869"/>
                    <a:pt x="109530" y="81739"/>
                    <a:pt x="107114" y="83478"/>
                  </a:cubicBezTo>
                  <a:cubicBezTo>
                    <a:pt x="104697" y="84347"/>
                    <a:pt x="103087" y="85217"/>
                    <a:pt x="101476" y="85217"/>
                  </a:cubicBezTo>
                  <a:close/>
                  <a:moveTo>
                    <a:pt x="70872" y="10434"/>
                  </a:moveTo>
                  <a:cubicBezTo>
                    <a:pt x="72483" y="9565"/>
                    <a:pt x="74899" y="8695"/>
                    <a:pt x="76510" y="7826"/>
                  </a:cubicBezTo>
                  <a:cubicBezTo>
                    <a:pt x="78926" y="6956"/>
                    <a:pt x="80536" y="6956"/>
                    <a:pt x="81342" y="6086"/>
                  </a:cubicBezTo>
                  <a:cubicBezTo>
                    <a:pt x="81342" y="6086"/>
                    <a:pt x="81342" y="5217"/>
                    <a:pt x="81342" y="5217"/>
                  </a:cubicBezTo>
                  <a:cubicBezTo>
                    <a:pt x="79731" y="6086"/>
                    <a:pt x="78120" y="6956"/>
                    <a:pt x="76510" y="7826"/>
                  </a:cubicBezTo>
                  <a:cubicBezTo>
                    <a:pt x="74093" y="8695"/>
                    <a:pt x="71677" y="9565"/>
                    <a:pt x="70872" y="10434"/>
                  </a:cubicBezTo>
                  <a:close/>
                  <a:moveTo>
                    <a:pt x="45100" y="18260"/>
                  </a:moveTo>
                  <a:cubicBezTo>
                    <a:pt x="44295" y="18260"/>
                    <a:pt x="43489" y="18260"/>
                    <a:pt x="42684" y="17391"/>
                  </a:cubicBezTo>
                  <a:cubicBezTo>
                    <a:pt x="39463" y="16521"/>
                    <a:pt x="36241" y="16521"/>
                    <a:pt x="32214" y="16521"/>
                  </a:cubicBezTo>
                  <a:cubicBezTo>
                    <a:pt x="31409" y="16521"/>
                    <a:pt x="29798" y="16521"/>
                    <a:pt x="28187" y="16521"/>
                  </a:cubicBezTo>
                  <a:cubicBezTo>
                    <a:pt x="29798" y="17391"/>
                    <a:pt x="30604" y="17391"/>
                    <a:pt x="32214" y="17391"/>
                  </a:cubicBezTo>
                  <a:cubicBezTo>
                    <a:pt x="35436" y="18260"/>
                    <a:pt x="37852" y="19130"/>
                    <a:pt x="40268" y="19130"/>
                  </a:cubicBezTo>
                  <a:cubicBezTo>
                    <a:pt x="41879" y="19130"/>
                    <a:pt x="43489" y="19130"/>
                    <a:pt x="45100" y="18260"/>
                  </a:cubicBezTo>
                  <a:close/>
                  <a:moveTo>
                    <a:pt x="113557" y="23478"/>
                  </a:moveTo>
                  <a:cubicBezTo>
                    <a:pt x="113557" y="22608"/>
                    <a:pt x="113557" y="22608"/>
                    <a:pt x="112751" y="21739"/>
                  </a:cubicBezTo>
                  <a:cubicBezTo>
                    <a:pt x="113557" y="22608"/>
                    <a:pt x="113557" y="23478"/>
                    <a:pt x="113557" y="23478"/>
                  </a:cubicBezTo>
                  <a:cubicBezTo>
                    <a:pt x="113557" y="24347"/>
                    <a:pt x="113557" y="24347"/>
                    <a:pt x="113557" y="24347"/>
                  </a:cubicBezTo>
                  <a:cubicBezTo>
                    <a:pt x="113557" y="24347"/>
                    <a:pt x="113557" y="24347"/>
                    <a:pt x="113557" y="24347"/>
                  </a:cubicBezTo>
                  <a:cubicBezTo>
                    <a:pt x="113557" y="34782"/>
                    <a:pt x="109530" y="41739"/>
                    <a:pt x="106308" y="48695"/>
                  </a:cubicBezTo>
                  <a:cubicBezTo>
                    <a:pt x="103087" y="55652"/>
                    <a:pt x="99060" y="62608"/>
                    <a:pt x="99060" y="73043"/>
                  </a:cubicBezTo>
                  <a:cubicBezTo>
                    <a:pt x="100671" y="66956"/>
                    <a:pt x="103087" y="61739"/>
                    <a:pt x="105503" y="57391"/>
                  </a:cubicBezTo>
                  <a:cubicBezTo>
                    <a:pt x="111140" y="46956"/>
                    <a:pt x="115973" y="37391"/>
                    <a:pt x="113557" y="23478"/>
                  </a:cubicBezTo>
                  <a:close/>
                  <a:moveTo>
                    <a:pt x="116778" y="85217"/>
                  </a:moveTo>
                  <a:cubicBezTo>
                    <a:pt x="114362" y="82608"/>
                    <a:pt x="111946" y="82608"/>
                    <a:pt x="109530" y="83478"/>
                  </a:cubicBezTo>
                  <a:cubicBezTo>
                    <a:pt x="111140" y="83478"/>
                    <a:pt x="112751" y="84347"/>
                    <a:pt x="113557" y="84347"/>
                  </a:cubicBezTo>
                  <a:cubicBezTo>
                    <a:pt x="115167" y="85217"/>
                    <a:pt x="115973" y="85217"/>
                    <a:pt x="116778" y="85217"/>
                  </a:cubicBezTo>
                  <a:close/>
                  <a:moveTo>
                    <a:pt x="106308" y="86956"/>
                  </a:moveTo>
                  <a:cubicBezTo>
                    <a:pt x="114362" y="86956"/>
                    <a:pt x="114362" y="86956"/>
                    <a:pt x="114362" y="86956"/>
                  </a:cubicBezTo>
                  <a:cubicBezTo>
                    <a:pt x="115167" y="86956"/>
                    <a:pt x="115167" y="86956"/>
                    <a:pt x="115167" y="86956"/>
                  </a:cubicBezTo>
                  <a:cubicBezTo>
                    <a:pt x="117583" y="88695"/>
                    <a:pt x="117583" y="93913"/>
                    <a:pt x="117583" y="98260"/>
                  </a:cubicBezTo>
                  <a:cubicBezTo>
                    <a:pt x="117583" y="99130"/>
                    <a:pt x="117583" y="99130"/>
                    <a:pt x="117583" y="99130"/>
                  </a:cubicBezTo>
                  <a:cubicBezTo>
                    <a:pt x="116778" y="99130"/>
                    <a:pt x="116778" y="99130"/>
                    <a:pt x="116778" y="99130"/>
                  </a:cubicBezTo>
                  <a:cubicBezTo>
                    <a:pt x="111140" y="100000"/>
                    <a:pt x="106308" y="97391"/>
                    <a:pt x="104697" y="93913"/>
                  </a:cubicBezTo>
                  <a:cubicBezTo>
                    <a:pt x="103892" y="91304"/>
                    <a:pt x="103892" y="88695"/>
                    <a:pt x="106308" y="86956"/>
                  </a:cubicBezTo>
                  <a:close/>
                  <a:moveTo>
                    <a:pt x="114362" y="87826"/>
                  </a:moveTo>
                  <a:cubicBezTo>
                    <a:pt x="107114" y="87826"/>
                    <a:pt x="107114" y="87826"/>
                    <a:pt x="107114" y="87826"/>
                  </a:cubicBezTo>
                  <a:cubicBezTo>
                    <a:pt x="105503" y="89565"/>
                    <a:pt x="104697" y="91304"/>
                    <a:pt x="105503" y="93043"/>
                  </a:cubicBezTo>
                  <a:cubicBezTo>
                    <a:pt x="107114" y="96521"/>
                    <a:pt x="111140" y="98260"/>
                    <a:pt x="115973" y="97391"/>
                  </a:cubicBezTo>
                  <a:cubicBezTo>
                    <a:pt x="116778" y="92173"/>
                    <a:pt x="115973" y="89565"/>
                    <a:pt x="114362" y="87826"/>
                  </a:cubicBezTo>
                  <a:close/>
                </a:path>
              </a:pathLst>
            </a:custGeom>
            <a:solidFill>
              <a:srgbClr val="4D290A"/>
            </a:solidFill>
            <a:ln>
              <a:noFill/>
            </a:ln>
          </p:spPr>
          <p:txBody>
            <a:bodyPr anchorCtr="0" anchor="t" bIns="45700" lIns="91425" rIns="91425" tIns="45700">
              <a:noAutofit/>
            </a:bodyPr>
            <a:lstStyle/>
            <a:p>
              <a:pPr indent="0" lvl="0" marL="0" marR="0" rtl="0" algn="l">
                <a:spcBef>
                  <a:spcPts val="0"/>
                </a:spcBef>
                <a:buNone/>
              </a:pPr>
              <a:r>
                <a:t/>
              </a:r>
              <a:endParaRPr sz="1800">
                <a:solidFill>
                  <a:schemeClr val="dk1"/>
                </a:solidFill>
                <a:latin typeface="Quattrocento Sans"/>
                <a:ea typeface="Quattrocento Sans"/>
                <a:cs typeface="Quattrocento Sans"/>
                <a:sym typeface="Quattrocento Sans"/>
              </a:endParaRPr>
            </a:p>
          </p:txBody>
        </p:sp>
        <p:sp>
          <p:nvSpPr>
            <p:cNvPr id="123" name="Shape 123"/>
            <p:cNvSpPr/>
            <p:nvPr/>
          </p:nvSpPr>
          <p:spPr>
            <a:xfrm>
              <a:off x="4205287" y="5753100"/>
              <a:ext cx="303300" cy="344400"/>
            </a:xfrm>
            <a:custGeom>
              <a:pathLst>
                <a:path extrusionOk="0" h="120000" w="120000">
                  <a:moveTo>
                    <a:pt x="41777" y="104313"/>
                  </a:moveTo>
                  <a:cubicBezTo>
                    <a:pt x="55111" y="104313"/>
                    <a:pt x="67555" y="93333"/>
                    <a:pt x="80888" y="89411"/>
                  </a:cubicBezTo>
                  <a:cubicBezTo>
                    <a:pt x="72888" y="94117"/>
                    <a:pt x="56000" y="105098"/>
                    <a:pt x="41777" y="108235"/>
                  </a:cubicBezTo>
                  <a:cubicBezTo>
                    <a:pt x="24888" y="112156"/>
                    <a:pt x="0" y="112941"/>
                    <a:pt x="0" y="97254"/>
                  </a:cubicBezTo>
                  <a:cubicBezTo>
                    <a:pt x="5333" y="96470"/>
                    <a:pt x="888" y="103529"/>
                    <a:pt x="3555" y="104313"/>
                  </a:cubicBezTo>
                  <a:cubicBezTo>
                    <a:pt x="33777" y="116078"/>
                    <a:pt x="57777" y="88627"/>
                    <a:pt x="86222" y="85490"/>
                  </a:cubicBezTo>
                  <a:cubicBezTo>
                    <a:pt x="87111" y="81568"/>
                    <a:pt x="88888" y="78431"/>
                    <a:pt x="88888" y="73725"/>
                  </a:cubicBezTo>
                  <a:cubicBezTo>
                    <a:pt x="96888" y="66666"/>
                    <a:pt x="116444" y="36078"/>
                    <a:pt x="111111" y="17254"/>
                  </a:cubicBezTo>
                  <a:cubicBezTo>
                    <a:pt x="109333" y="9411"/>
                    <a:pt x="96888" y="0"/>
                    <a:pt x="89777" y="11764"/>
                  </a:cubicBezTo>
                  <a:cubicBezTo>
                    <a:pt x="86222" y="7058"/>
                    <a:pt x="95111" y="3137"/>
                    <a:pt x="101333" y="3921"/>
                  </a:cubicBezTo>
                  <a:cubicBezTo>
                    <a:pt x="111111" y="4705"/>
                    <a:pt x="116444" y="14117"/>
                    <a:pt x="117333" y="23529"/>
                  </a:cubicBezTo>
                  <a:cubicBezTo>
                    <a:pt x="120000" y="43921"/>
                    <a:pt x="98666" y="70588"/>
                    <a:pt x="95111" y="83137"/>
                  </a:cubicBezTo>
                  <a:cubicBezTo>
                    <a:pt x="118222" y="82352"/>
                    <a:pt x="112000" y="120000"/>
                    <a:pt x="88888" y="107450"/>
                  </a:cubicBezTo>
                  <a:cubicBezTo>
                    <a:pt x="86222" y="101960"/>
                    <a:pt x="87111" y="94117"/>
                    <a:pt x="84444" y="88627"/>
                  </a:cubicBezTo>
                  <a:cubicBezTo>
                    <a:pt x="69333" y="88627"/>
                    <a:pt x="56000" y="99607"/>
                    <a:pt x="41777" y="104313"/>
                  </a:cubicBezTo>
                  <a:close/>
                  <a:moveTo>
                    <a:pt x="90666" y="83921"/>
                  </a:moveTo>
                  <a:cubicBezTo>
                    <a:pt x="99555" y="65882"/>
                    <a:pt x="115555" y="49411"/>
                    <a:pt x="113777" y="28235"/>
                  </a:cubicBezTo>
                  <a:cubicBezTo>
                    <a:pt x="112000" y="50980"/>
                    <a:pt x="93333" y="65098"/>
                    <a:pt x="90666" y="83921"/>
                  </a:cubicBezTo>
                  <a:close/>
                  <a:moveTo>
                    <a:pt x="101333" y="86274"/>
                  </a:moveTo>
                  <a:cubicBezTo>
                    <a:pt x="104000" y="92549"/>
                    <a:pt x="107555" y="94901"/>
                    <a:pt x="104888" y="100392"/>
                  </a:cubicBezTo>
                  <a:cubicBezTo>
                    <a:pt x="113777" y="98039"/>
                    <a:pt x="105777" y="87843"/>
                    <a:pt x="101333" y="86274"/>
                  </a:cubicBezTo>
                  <a:close/>
                  <a:moveTo>
                    <a:pt x="92444" y="86274"/>
                  </a:moveTo>
                  <a:cubicBezTo>
                    <a:pt x="88888" y="89411"/>
                    <a:pt x="88888" y="98039"/>
                    <a:pt x="90666" y="102745"/>
                  </a:cubicBezTo>
                  <a:cubicBezTo>
                    <a:pt x="96000" y="103529"/>
                    <a:pt x="97777" y="105882"/>
                    <a:pt x="102222" y="104313"/>
                  </a:cubicBezTo>
                  <a:cubicBezTo>
                    <a:pt x="106666" y="94901"/>
                    <a:pt x="101333" y="87058"/>
                    <a:pt x="92444" y="86274"/>
                  </a:cubicBezTo>
                  <a:close/>
                </a:path>
              </a:pathLst>
            </a:custGeom>
            <a:solidFill>
              <a:srgbClr val="4D290A"/>
            </a:solidFill>
            <a:ln>
              <a:noFill/>
            </a:ln>
          </p:spPr>
          <p:txBody>
            <a:bodyPr anchorCtr="0" anchor="t" bIns="45700" lIns="91425" rIns="91425" tIns="45700">
              <a:noAutofit/>
            </a:bodyPr>
            <a:lstStyle/>
            <a:p>
              <a:pPr indent="0" lvl="0" marL="0" marR="0" rtl="0" algn="l">
                <a:spcBef>
                  <a:spcPts val="0"/>
                </a:spcBef>
                <a:buNone/>
              </a:pPr>
              <a:r>
                <a:t/>
              </a:r>
              <a:endParaRPr sz="1800">
                <a:solidFill>
                  <a:schemeClr val="dk1"/>
                </a:solidFill>
                <a:latin typeface="Quattrocento Sans"/>
                <a:ea typeface="Quattrocento Sans"/>
                <a:cs typeface="Quattrocento Sans"/>
                <a:sym typeface="Quattrocento Sans"/>
              </a:endParaRPr>
            </a:p>
          </p:txBody>
        </p:sp>
        <p:sp>
          <p:nvSpPr>
            <p:cNvPr id="124" name="Shape 124"/>
            <p:cNvSpPr/>
            <p:nvPr/>
          </p:nvSpPr>
          <p:spPr>
            <a:xfrm>
              <a:off x="4202112" y="5762625"/>
              <a:ext cx="306300" cy="311100"/>
            </a:xfrm>
            <a:custGeom>
              <a:pathLst>
                <a:path extrusionOk="0" h="120000" w="120000">
                  <a:moveTo>
                    <a:pt x="22941" y="120000"/>
                  </a:moveTo>
                  <a:cubicBezTo>
                    <a:pt x="14117" y="120000"/>
                    <a:pt x="7941" y="118260"/>
                    <a:pt x="4411" y="113913"/>
                  </a:cubicBezTo>
                  <a:cubicBezTo>
                    <a:pt x="1764" y="112173"/>
                    <a:pt x="0" y="108695"/>
                    <a:pt x="0" y="104347"/>
                  </a:cubicBezTo>
                  <a:cubicBezTo>
                    <a:pt x="0" y="104347"/>
                    <a:pt x="0" y="104347"/>
                    <a:pt x="0" y="104347"/>
                  </a:cubicBezTo>
                  <a:cubicBezTo>
                    <a:pt x="882" y="103478"/>
                    <a:pt x="882" y="103478"/>
                    <a:pt x="882" y="103478"/>
                  </a:cubicBezTo>
                  <a:cubicBezTo>
                    <a:pt x="1764" y="103478"/>
                    <a:pt x="2647" y="103478"/>
                    <a:pt x="3529" y="104347"/>
                  </a:cubicBezTo>
                  <a:cubicBezTo>
                    <a:pt x="4411" y="105217"/>
                    <a:pt x="4411" y="106956"/>
                    <a:pt x="4411" y="107826"/>
                  </a:cubicBezTo>
                  <a:cubicBezTo>
                    <a:pt x="4411" y="109565"/>
                    <a:pt x="4411" y="111304"/>
                    <a:pt x="5294" y="111304"/>
                  </a:cubicBezTo>
                  <a:cubicBezTo>
                    <a:pt x="9705" y="113913"/>
                    <a:pt x="15000" y="114782"/>
                    <a:pt x="20294" y="114782"/>
                  </a:cubicBezTo>
                  <a:cubicBezTo>
                    <a:pt x="32647" y="114782"/>
                    <a:pt x="43235" y="108695"/>
                    <a:pt x="55588" y="102608"/>
                  </a:cubicBezTo>
                  <a:cubicBezTo>
                    <a:pt x="65294" y="97391"/>
                    <a:pt x="75000" y="92173"/>
                    <a:pt x="85588" y="90434"/>
                  </a:cubicBezTo>
                  <a:cubicBezTo>
                    <a:pt x="85588" y="90434"/>
                    <a:pt x="85588" y="90434"/>
                    <a:pt x="85588" y="90434"/>
                  </a:cubicBezTo>
                  <a:cubicBezTo>
                    <a:pt x="87352" y="86956"/>
                    <a:pt x="88235" y="83478"/>
                    <a:pt x="88235" y="78260"/>
                  </a:cubicBezTo>
                  <a:cubicBezTo>
                    <a:pt x="88235" y="78260"/>
                    <a:pt x="88235" y="78260"/>
                    <a:pt x="88235" y="78260"/>
                  </a:cubicBezTo>
                  <a:cubicBezTo>
                    <a:pt x="88235" y="78260"/>
                    <a:pt x="88235" y="78260"/>
                    <a:pt x="88235" y="78260"/>
                  </a:cubicBezTo>
                  <a:cubicBezTo>
                    <a:pt x="96176" y="70434"/>
                    <a:pt x="116470" y="36521"/>
                    <a:pt x="110294" y="15652"/>
                  </a:cubicBezTo>
                  <a:cubicBezTo>
                    <a:pt x="109411" y="10434"/>
                    <a:pt x="103235" y="3478"/>
                    <a:pt x="97941" y="3478"/>
                  </a:cubicBezTo>
                  <a:cubicBezTo>
                    <a:pt x="95294" y="3478"/>
                    <a:pt x="92647" y="6086"/>
                    <a:pt x="90882" y="9565"/>
                  </a:cubicBezTo>
                  <a:cubicBezTo>
                    <a:pt x="90000" y="10434"/>
                    <a:pt x="90000" y="10434"/>
                    <a:pt x="90000" y="10434"/>
                  </a:cubicBezTo>
                  <a:cubicBezTo>
                    <a:pt x="89117" y="9565"/>
                    <a:pt x="89117" y="9565"/>
                    <a:pt x="89117" y="9565"/>
                  </a:cubicBezTo>
                  <a:cubicBezTo>
                    <a:pt x="88235" y="7826"/>
                    <a:pt x="88235" y="6956"/>
                    <a:pt x="89117" y="5217"/>
                  </a:cubicBezTo>
                  <a:cubicBezTo>
                    <a:pt x="90882" y="1739"/>
                    <a:pt x="96176" y="0"/>
                    <a:pt x="100588" y="0"/>
                  </a:cubicBezTo>
                  <a:cubicBezTo>
                    <a:pt x="100588" y="0"/>
                    <a:pt x="100588" y="0"/>
                    <a:pt x="101470" y="0"/>
                  </a:cubicBezTo>
                  <a:cubicBezTo>
                    <a:pt x="112058" y="869"/>
                    <a:pt x="117352" y="12173"/>
                    <a:pt x="118235" y="22608"/>
                  </a:cubicBezTo>
                  <a:cubicBezTo>
                    <a:pt x="120000" y="38260"/>
                    <a:pt x="110294" y="57391"/>
                    <a:pt x="103235" y="72173"/>
                  </a:cubicBezTo>
                  <a:cubicBezTo>
                    <a:pt x="99705" y="78260"/>
                    <a:pt x="97058" y="83478"/>
                    <a:pt x="96176" y="87826"/>
                  </a:cubicBezTo>
                  <a:cubicBezTo>
                    <a:pt x="105882" y="87826"/>
                    <a:pt x="110294" y="95652"/>
                    <a:pt x="110294" y="103478"/>
                  </a:cubicBezTo>
                  <a:cubicBezTo>
                    <a:pt x="110294" y="111304"/>
                    <a:pt x="105882" y="119130"/>
                    <a:pt x="97941" y="119130"/>
                  </a:cubicBezTo>
                  <a:cubicBezTo>
                    <a:pt x="94411" y="119130"/>
                    <a:pt x="91764" y="118260"/>
                    <a:pt x="88235" y="116521"/>
                  </a:cubicBezTo>
                  <a:cubicBezTo>
                    <a:pt x="88235" y="115652"/>
                    <a:pt x="88235" y="115652"/>
                    <a:pt x="88235" y="115652"/>
                  </a:cubicBezTo>
                  <a:cubicBezTo>
                    <a:pt x="88235" y="115652"/>
                    <a:pt x="88235" y="115652"/>
                    <a:pt x="88235" y="115652"/>
                  </a:cubicBezTo>
                  <a:cubicBezTo>
                    <a:pt x="86470" y="113043"/>
                    <a:pt x="86470" y="108695"/>
                    <a:pt x="85588" y="104347"/>
                  </a:cubicBezTo>
                  <a:cubicBezTo>
                    <a:pt x="85588" y="100869"/>
                    <a:pt x="85588" y="98260"/>
                    <a:pt x="84705" y="95652"/>
                  </a:cubicBezTo>
                  <a:cubicBezTo>
                    <a:pt x="83823" y="95652"/>
                    <a:pt x="83823" y="95652"/>
                    <a:pt x="82941" y="95652"/>
                  </a:cubicBezTo>
                  <a:cubicBezTo>
                    <a:pt x="81176" y="96521"/>
                    <a:pt x="81176" y="96521"/>
                    <a:pt x="81176" y="96521"/>
                  </a:cubicBezTo>
                  <a:cubicBezTo>
                    <a:pt x="80294" y="97391"/>
                    <a:pt x="78529" y="98260"/>
                    <a:pt x="76764" y="100000"/>
                  </a:cubicBezTo>
                  <a:cubicBezTo>
                    <a:pt x="67941" y="105217"/>
                    <a:pt x="53823" y="114782"/>
                    <a:pt x="42352" y="117391"/>
                  </a:cubicBezTo>
                  <a:cubicBezTo>
                    <a:pt x="36176" y="119130"/>
                    <a:pt x="29117" y="120000"/>
                    <a:pt x="22941" y="120000"/>
                  </a:cubicBezTo>
                  <a:close/>
                  <a:moveTo>
                    <a:pt x="4411" y="112173"/>
                  </a:moveTo>
                  <a:cubicBezTo>
                    <a:pt x="4411" y="113043"/>
                    <a:pt x="4411" y="113043"/>
                    <a:pt x="5294" y="113043"/>
                  </a:cubicBezTo>
                  <a:cubicBezTo>
                    <a:pt x="8823" y="116521"/>
                    <a:pt x="15000" y="119130"/>
                    <a:pt x="22941" y="119130"/>
                  </a:cubicBezTo>
                  <a:cubicBezTo>
                    <a:pt x="29117" y="119130"/>
                    <a:pt x="36176" y="117391"/>
                    <a:pt x="42352" y="116521"/>
                  </a:cubicBezTo>
                  <a:cubicBezTo>
                    <a:pt x="53823" y="113043"/>
                    <a:pt x="67058" y="104347"/>
                    <a:pt x="75882" y="99130"/>
                  </a:cubicBezTo>
                  <a:cubicBezTo>
                    <a:pt x="72352" y="100000"/>
                    <a:pt x="68823" y="101739"/>
                    <a:pt x="66176" y="103478"/>
                  </a:cubicBezTo>
                  <a:cubicBezTo>
                    <a:pt x="58235" y="107826"/>
                    <a:pt x="50294" y="112173"/>
                    <a:pt x="42352" y="112173"/>
                  </a:cubicBezTo>
                  <a:cubicBezTo>
                    <a:pt x="38823" y="112173"/>
                    <a:pt x="38823" y="112173"/>
                    <a:pt x="38823" y="112173"/>
                  </a:cubicBezTo>
                  <a:cubicBezTo>
                    <a:pt x="42352" y="111304"/>
                    <a:pt x="42352" y="111304"/>
                    <a:pt x="42352" y="111304"/>
                  </a:cubicBezTo>
                  <a:cubicBezTo>
                    <a:pt x="47647" y="109565"/>
                    <a:pt x="52058" y="106956"/>
                    <a:pt x="57352" y="104347"/>
                  </a:cubicBezTo>
                  <a:cubicBezTo>
                    <a:pt x="66176" y="99130"/>
                    <a:pt x="75000" y="93913"/>
                    <a:pt x="84705" y="93913"/>
                  </a:cubicBezTo>
                  <a:cubicBezTo>
                    <a:pt x="84705" y="93913"/>
                    <a:pt x="84705" y="93913"/>
                    <a:pt x="84705" y="93913"/>
                  </a:cubicBezTo>
                  <a:cubicBezTo>
                    <a:pt x="85588" y="93913"/>
                    <a:pt x="85588" y="93913"/>
                    <a:pt x="85588" y="93913"/>
                  </a:cubicBezTo>
                  <a:cubicBezTo>
                    <a:pt x="85588" y="93913"/>
                    <a:pt x="85588" y="93913"/>
                    <a:pt x="85588" y="93913"/>
                  </a:cubicBezTo>
                  <a:cubicBezTo>
                    <a:pt x="85588" y="93913"/>
                    <a:pt x="85588" y="93913"/>
                    <a:pt x="85588" y="93913"/>
                  </a:cubicBezTo>
                  <a:cubicBezTo>
                    <a:pt x="85588" y="94782"/>
                    <a:pt x="85588" y="94782"/>
                    <a:pt x="85588" y="94782"/>
                  </a:cubicBezTo>
                  <a:cubicBezTo>
                    <a:pt x="86470" y="97391"/>
                    <a:pt x="87352" y="100869"/>
                    <a:pt x="87352" y="104347"/>
                  </a:cubicBezTo>
                  <a:cubicBezTo>
                    <a:pt x="87352" y="107826"/>
                    <a:pt x="88235" y="112173"/>
                    <a:pt x="89117" y="114782"/>
                  </a:cubicBezTo>
                  <a:cubicBezTo>
                    <a:pt x="91764" y="116521"/>
                    <a:pt x="95294" y="117391"/>
                    <a:pt x="97941" y="117391"/>
                  </a:cubicBezTo>
                  <a:cubicBezTo>
                    <a:pt x="104117" y="117391"/>
                    <a:pt x="107647" y="112173"/>
                    <a:pt x="108529" y="106956"/>
                  </a:cubicBezTo>
                  <a:cubicBezTo>
                    <a:pt x="107647" y="107826"/>
                    <a:pt x="106764" y="108695"/>
                    <a:pt x="105000" y="108695"/>
                  </a:cubicBezTo>
                  <a:cubicBezTo>
                    <a:pt x="104117" y="108695"/>
                    <a:pt x="104117" y="108695"/>
                    <a:pt x="104117" y="108695"/>
                  </a:cubicBezTo>
                  <a:cubicBezTo>
                    <a:pt x="104117" y="110434"/>
                    <a:pt x="103235" y="111304"/>
                    <a:pt x="103235" y="112173"/>
                  </a:cubicBezTo>
                  <a:cubicBezTo>
                    <a:pt x="103235" y="112173"/>
                    <a:pt x="103235" y="112173"/>
                    <a:pt x="103235" y="112173"/>
                  </a:cubicBezTo>
                  <a:cubicBezTo>
                    <a:pt x="103235" y="112173"/>
                    <a:pt x="103235" y="112173"/>
                    <a:pt x="103235" y="112173"/>
                  </a:cubicBezTo>
                  <a:cubicBezTo>
                    <a:pt x="101470" y="113043"/>
                    <a:pt x="100588" y="113043"/>
                    <a:pt x="99705" y="113043"/>
                  </a:cubicBezTo>
                  <a:cubicBezTo>
                    <a:pt x="99705" y="113043"/>
                    <a:pt x="99705" y="113043"/>
                    <a:pt x="99705" y="113043"/>
                  </a:cubicBezTo>
                  <a:cubicBezTo>
                    <a:pt x="97941" y="113043"/>
                    <a:pt x="96176" y="113043"/>
                    <a:pt x="95294" y="112173"/>
                  </a:cubicBezTo>
                  <a:cubicBezTo>
                    <a:pt x="93529" y="112173"/>
                    <a:pt x="92647" y="111304"/>
                    <a:pt x="90882" y="111304"/>
                  </a:cubicBezTo>
                  <a:cubicBezTo>
                    <a:pt x="90882" y="111304"/>
                    <a:pt x="90882" y="111304"/>
                    <a:pt x="90882" y="111304"/>
                  </a:cubicBezTo>
                  <a:cubicBezTo>
                    <a:pt x="90882" y="111304"/>
                    <a:pt x="90882" y="111304"/>
                    <a:pt x="90882" y="111304"/>
                  </a:cubicBezTo>
                  <a:cubicBezTo>
                    <a:pt x="88235" y="106086"/>
                    <a:pt x="88235" y="95652"/>
                    <a:pt x="91764" y="91304"/>
                  </a:cubicBezTo>
                  <a:cubicBezTo>
                    <a:pt x="92647" y="91304"/>
                    <a:pt x="92647" y="91304"/>
                    <a:pt x="92647" y="91304"/>
                  </a:cubicBezTo>
                  <a:cubicBezTo>
                    <a:pt x="92647" y="91304"/>
                    <a:pt x="92647" y="91304"/>
                    <a:pt x="92647" y="91304"/>
                  </a:cubicBezTo>
                  <a:cubicBezTo>
                    <a:pt x="97058" y="92173"/>
                    <a:pt x="100588" y="93913"/>
                    <a:pt x="102352" y="97391"/>
                  </a:cubicBezTo>
                  <a:cubicBezTo>
                    <a:pt x="104117" y="100869"/>
                    <a:pt x="105000" y="104347"/>
                    <a:pt x="104117" y="107826"/>
                  </a:cubicBezTo>
                  <a:cubicBezTo>
                    <a:pt x="104117" y="107826"/>
                    <a:pt x="104117" y="107826"/>
                    <a:pt x="104117" y="107826"/>
                  </a:cubicBezTo>
                  <a:cubicBezTo>
                    <a:pt x="106764" y="103478"/>
                    <a:pt x="105000" y="100869"/>
                    <a:pt x="103235" y="97391"/>
                  </a:cubicBezTo>
                  <a:cubicBezTo>
                    <a:pt x="102352" y="95652"/>
                    <a:pt x="101470" y="94782"/>
                    <a:pt x="100588" y="92173"/>
                  </a:cubicBezTo>
                  <a:cubicBezTo>
                    <a:pt x="100588" y="91304"/>
                    <a:pt x="100588" y="91304"/>
                    <a:pt x="100588" y="91304"/>
                  </a:cubicBezTo>
                  <a:cubicBezTo>
                    <a:pt x="101470" y="91304"/>
                    <a:pt x="101470" y="91304"/>
                    <a:pt x="101470" y="91304"/>
                  </a:cubicBezTo>
                  <a:cubicBezTo>
                    <a:pt x="103235" y="92173"/>
                    <a:pt x="106764" y="94782"/>
                    <a:pt x="108529" y="98260"/>
                  </a:cubicBezTo>
                  <a:cubicBezTo>
                    <a:pt x="106764" y="93043"/>
                    <a:pt x="102352" y="88695"/>
                    <a:pt x="95294" y="88695"/>
                  </a:cubicBezTo>
                  <a:cubicBezTo>
                    <a:pt x="94411" y="88695"/>
                    <a:pt x="94411" y="88695"/>
                    <a:pt x="94411" y="88695"/>
                  </a:cubicBezTo>
                  <a:cubicBezTo>
                    <a:pt x="94411" y="87826"/>
                    <a:pt x="94411" y="87826"/>
                    <a:pt x="94411" y="87826"/>
                  </a:cubicBezTo>
                  <a:cubicBezTo>
                    <a:pt x="95294" y="84347"/>
                    <a:pt x="98823" y="78260"/>
                    <a:pt x="101470" y="71304"/>
                  </a:cubicBezTo>
                  <a:cubicBezTo>
                    <a:pt x="109411" y="56521"/>
                    <a:pt x="118235" y="38260"/>
                    <a:pt x="117352" y="22608"/>
                  </a:cubicBezTo>
                  <a:cubicBezTo>
                    <a:pt x="115588" y="13043"/>
                    <a:pt x="111176" y="2608"/>
                    <a:pt x="101470" y="1739"/>
                  </a:cubicBezTo>
                  <a:cubicBezTo>
                    <a:pt x="97058" y="869"/>
                    <a:pt x="91764" y="3478"/>
                    <a:pt x="90000" y="6086"/>
                  </a:cubicBezTo>
                  <a:cubicBezTo>
                    <a:pt x="90000" y="6086"/>
                    <a:pt x="90000" y="6956"/>
                    <a:pt x="90000" y="7826"/>
                  </a:cubicBezTo>
                  <a:cubicBezTo>
                    <a:pt x="92647" y="3478"/>
                    <a:pt x="96176" y="2608"/>
                    <a:pt x="97941" y="2608"/>
                  </a:cubicBezTo>
                  <a:cubicBezTo>
                    <a:pt x="104117" y="2608"/>
                    <a:pt x="110294" y="9565"/>
                    <a:pt x="112058" y="15652"/>
                  </a:cubicBezTo>
                  <a:cubicBezTo>
                    <a:pt x="117352" y="36521"/>
                    <a:pt x="97058" y="70434"/>
                    <a:pt x="89117" y="79130"/>
                  </a:cubicBezTo>
                  <a:cubicBezTo>
                    <a:pt x="90000" y="83478"/>
                    <a:pt x="88235" y="86956"/>
                    <a:pt x="87352" y="90434"/>
                  </a:cubicBezTo>
                  <a:cubicBezTo>
                    <a:pt x="86470" y="91304"/>
                    <a:pt x="86470" y="91304"/>
                    <a:pt x="86470" y="91304"/>
                  </a:cubicBezTo>
                  <a:cubicBezTo>
                    <a:pt x="86470" y="91304"/>
                    <a:pt x="86470" y="91304"/>
                    <a:pt x="86470" y="91304"/>
                  </a:cubicBezTo>
                  <a:cubicBezTo>
                    <a:pt x="75882" y="93043"/>
                    <a:pt x="66176" y="98260"/>
                    <a:pt x="56470" y="103478"/>
                  </a:cubicBezTo>
                  <a:cubicBezTo>
                    <a:pt x="45000" y="109565"/>
                    <a:pt x="32647" y="115652"/>
                    <a:pt x="20294" y="115652"/>
                  </a:cubicBezTo>
                  <a:cubicBezTo>
                    <a:pt x="15000" y="115652"/>
                    <a:pt x="9705" y="114782"/>
                    <a:pt x="4411" y="112173"/>
                  </a:cubicBezTo>
                  <a:cubicBezTo>
                    <a:pt x="4411" y="112173"/>
                    <a:pt x="4411" y="112173"/>
                    <a:pt x="4411" y="112173"/>
                  </a:cubicBezTo>
                  <a:close/>
                  <a:moveTo>
                    <a:pt x="91764" y="110434"/>
                  </a:moveTo>
                  <a:cubicBezTo>
                    <a:pt x="93529" y="110434"/>
                    <a:pt x="94411" y="110434"/>
                    <a:pt x="95294" y="111304"/>
                  </a:cubicBezTo>
                  <a:cubicBezTo>
                    <a:pt x="97941" y="112173"/>
                    <a:pt x="99705" y="112173"/>
                    <a:pt x="102352" y="111304"/>
                  </a:cubicBezTo>
                  <a:cubicBezTo>
                    <a:pt x="104117" y="106956"/>
                    <a:pt x="104117" y="101739"/>
                    <a:pt x="101470" y="98260"/>
                  </a:cubicBezTo>
                  <a:cubicBezTo>
                    <a:pt x="99705" y="95652"/>
                    <a:pt x="96176" y="93043"/>
                    <a:pt x="92647" y="93043"/>
                  </a:cubicBezTo>
                  <a:cubicBezTo>
                    <a:pt x="90000" y="96521"/>
                    <a:pt x="90000" y="105217"/>
                    <a:pt x="91764" y="110434"/>
                  </a:cubicBezTo>
                  <a:close/>
                  <a:moveTo>
                    <a:pt x="78529" y="95652"/>
                  </a:moveTo>
                  <a:cubicBezTo>
                    <a:pt x="71470" y="97391"/>
                    <a:pt x="64411" y="101739"/>
                    <a:pt x="57352" y="105217"/>
                  </a:cubicBezTo>
                  <a:cubicBezTo>
                    <a:pt x="53823" y="106956"/>
                    <a:pt x="50294" y="108695"/>
                    <a:pt x="46764" y="110434"/>
                  </a:cubicBezTo>
                  <a:cubicBezTo>
                    <a:pt x="52941" y="109565"/>
                    <a:pt x="59117" y="106086"/>
                    <a:pt x="65294" y="102608"/>
                  </a:cubicBezTo>
                  <a:cubicBezTo>
                    <a:pt x="69705" y="100000"/>
                    <a:pt x="74117" y="97391"/>
                    <a:pt x="78529" y="95652"/>
                  </a:cubicBezTo>
                  <a:close/>
                  <a:moveTo>
                    <a:pt x="1764" y="105217"/>
                  </a:moveTo>
                  <a:cubicBezTo>
                    <a:pt x="1764" y="106956"/>
                    <a:pt x="2647" y="108695"/>
                    <a:pt x="3529" y="110434"/>
                  </a:cubicBezTo>
                  <a:cubicBezTo>
                    <a:pt x="2647" y="110434"/>
                    <a:pt x="2647" y="108695"/>
                    <a:pt x="2647" y="107826"/>
                  </a:cubicBezTo>
                  <a:cubicBezTo>
                    <a:pt x="2647" y="106956"/>
                    <a:pt x="3529" y="106086"/>
                    <a:pt x="2647" y="105217"/>
                  </a:cubicBezTo>
                  <a:cubicBezTo>
                    <a:pt x="2647" y="105217"/>
                    <a:pt x="2647" y="105217"/>
                    <a:pt x="1764" y="105217"/>
                  </a:cubicBezTo>
                  <a:close/>
                  <a:moveTo>
                    <a:pt x="102352" y="93913"/>
                  </a:moveTo>
                  <a:cubicBezTo>
                    <a:pt x="103235" y="94782"/>
                    <a:pt x="104117" y="95652"/>
                    <a:pt x="104117" y="96521"/>
                  </a:cubicBezTo>
                  <a:cubicBezTo>
                    <a:pt x="105882" y="100000"/>
                    <a:pt x="107647" y="102608"/>
                    <a:pt x="105882" y="106956"/>
                  </a:cubicBezTo>
                  <a:cubicBezTo>
                    <a:pt x="107647" y="106086"/>
                    <a:pt x="108529" y="105217"/>
                    <a:pt x="108529" y="103478"/>
                  </a:cubicBezTo>
                  <a:cubicBezTo>
                    <a:pt x="108529" y="100000"/>
                    <a:pt x="105000" y="95652"/>
                    <a:pt x="102352" y="93913"/>
                  </a:cubicBezTo>
                  <a:close/>
                  <a:moveTo>
                    <a:pt x="90000" y="93913"/>
                  </a:moveTo>
                  <a:cubicBezTo>
                    <a:pt x="90882" y="89565"/>
                    <a:pt x="90882" y="89565"/>
                    <a:pt x="90882" y="89565"/>
                  </a:cubicBezTo>
                  <a:cubicBezTo>
                    <a:pt x="91764" y="80000"/>
                    <a:pt x="96176" y="71304"/>
                    <a:pt x="100588" y="62608"/>
                  </a:cubicBezTo>
                  <a:cubicBezTo>
                    <a:pt x="106764" y="52173"/>
                    <a:pt x="112058" y="40869"/>
                    <a:pt x="112941" y="27826"/>
                  </a:cubicBezTo>
                  <a:cubicBezTo>
                    <a:pt x="114705" y="27826"/>
                    <a:pt x="114705" y="27826"/>
                    <a:pt x="114705" y="27826"/>
                  </a:cubicBezTo>
                  <a:cubicBezTo>
                    <a:pt x="115588" y="44347"/>
                    <a:pt x="107647" y="59130"/>
                    <a:pt x="100588" y="73043"/>
                  </a:cubicBezTo>
                  <a:cubicBezTo>
                    <a:pt x="97058" y="78260"/>
                    <a:pt x="94411" y="84347"/>
                    <a:pt x="91764" y="89565"/>
                  </a:cubicBezTo>
                  <a:lnTo>
                    <a:pt x="90000" y="93913"/>
                  </a:lnTo>
                  <a:close/>
                  <a:moveTo>
                    <a:pt x="112941" y="38260"/>
                  </a:moveTo>
                  <a:cubicBezTo>
                    <a:pt x="110294" y="46956"/>
                    <a:pt x="105882" y="54782"/>
                    <a:pt x="102352" y="62608"/>
                  </a:cubicBezTo>
                  <a:cubicBezTo>
                    <a:pt x="97941" y="70434"/>
                    <a:pt x="94411" y="77391"/>
                    <a:pt x="92647" y="84347"/>
                  </a:cubicBezTo>
                  <a:cubicBezTo>
                    <a:pt x="95294" y="80000"/>
                    <a:pt x="97058" y="76521"/>
                    <a:pt x="98823" y="72173"/>
                  </a:cubicBezTo>
                  <a:cubicBezTo>
                    <a:pt x="105000" y="61739"/>
                    <a:pt x="111176" y="50434"/>
                    <a:pt x="112941" y="38260"/>
                  </a:cubicBezTo>
                  <a:close/>
                </a:path>
              </a:pathLst>
            </a:custGeom>
            <a:solidFill>
              <a:srgbClr val="4D290A"/>
            </a:solidFill>
            <a:ln>
              <a:noFill/>
            </a:ln>
          </p:spPr>
          <p:txBody>
            <a:bodyPr anchorCtr="0" anchor="t" bIns="45700" lIns="91425" rIns="91425" tIns="45700">
              <a:noAutofit/>
            </a:bodyPr>
            <a:lstStyle/>
            <a:p>
              <a:pPr indent="0" lvl="0" marL="0" marR="0" rtl="0" algn="l">
                <a:spcBef>
                  <a:spcPts val="0"/>
                </a:spcBef>
                <a:buNone/>
              </a:pPr>
              <a:r>
                <a:t/>
              </a:r>
              <a:endParaRPr sz="1800">
                <a:solidFill>
                  <a:schemeClr val="dk1"/>
                </a:solidFill>
                <a:latin typeface="Quattrocento Sans"/>
                <a:ea typeface="Quattrocento Sans"/>
                <a:cs typeface="Quattrocento Sans"/>
                <a:sym typeface="Quattrocento Sans"/>
              </a:endParaRPr>
            </a:p>
          </p:txBody>
        </p:sp>
      </p:grpSp>
      <p:sp>
        <p:nvSpPr>
          <p:cNvPr id="125" name="Shape 125"/>
          <p:cNvSpPr/>
          <p:nvPr>
            <p:ph idx="2" type="pic"/>
          </p:nvPr>
        </p:nvSpPr>
        <p:spPr>
          <a:xfrm>
            <a:off x="3449914" y="400050"/>
            <a:ext cx="2229000" cy="2743200"/>
          </a:xfrm>
          <a:prstGeom prst="rect">
            <a:avLst/>
          </a:prstGeom>
          <a:solidFill>
            <a:schemeClr val="lt2"/>
          </a:solidFill>
          <a:ln cap="flat" cmpd="sng" w="38100">
            <a:solidFill>
              <a:schemeClr val="lt1"/>
            </a:solidFill>
            <a:prstDash val="solid"/>
            <a:round/>
            <a:headEnd len="med" w="med" type="none"/>
            <a:tailEnd len="med" w="med" type="none"/>
          </a:ln>
        </p:spPr>
        <p:txBody>
          <a:bodyPr anchorCtr="0" anchor="t" bIns="91425" lIns="91425" rIns="91425" tIns="91425"/>
          <a:lstStyle>
            <a:lvl1pPr indent="0" lvl="0" marL="0" marR="0" rtl="0" algn="ctr">
              <a:lnSpc>
                <a:spcPct val="100000"/>
              </a:lnSpc>
              <a:spcBef>
                <a:spcPts val="1800"/>
              </a:spcBef>
              <a:buClr>
                <a:schemeClr val="dk1"/>
              </a:buClr>
              <a:buFont typeface="Arial"/>
              <a:buNone/>
              <a:defRPr b="0" i="0" sz="2400" u="none" cap="none" strike="noStrike">
                <a:solidFill>
                  <a:schemeClr val="dk1"/>
                </a:solidFill>
                <a:latin typeface="Quattrocento Sans"/>
                <a:ea typeface="Quattrocento Sans"/>
                <a:cs typeface="Quattrocento Sans"/>
                <a:sym typeface="Quattrocento Sans"/>
              </a:defRPr>
            </a:lvl1pPr>
            <a:lvl2pPr indent="-156464" lvl="1" marL="740664" marR="0" rtl="0" algn="l">
              <a:lnSpc>
                <a:spcPct val="100000"/>
              </a:lnSpc>
              <a:spcBef>
                <a:spcPts val="1200"/>
              </a:spcBef>
              <a:buClr>
                <a:schemeClr val="dk1"/>
              </a:buClr>
              <a:buSzPct val="100000"/>
              <a:buFont typeface="Arial"/>
              <a:buChar char="•"/>
              <a:defRPr b="0" i="0" sz="2000" u="none" cap="none" strike="noStrike">
                <a:solidFill>
                  <a:schemeClr val="dk1"/>
                </a:solidFill>
                <a:latin typeface="Quattrocento Sans"/>
                <a:ea typeface="Quattrocento Sans"/>
                <a:cs typeface="Quattrocento Sans"/>
                <a:sym typeface="Quattrocento Sans"/>
              </a:defRPr>
            </a:lvl2pPr>
            <a:lvl3pPr indent="-114300" lvl="2" marL="1143000" marR="0" rtl="0" algn="l">
              <a:lnSpc>
                <a:spcPct val="100000"/>
              </a:lnSpc>
              <a:spcBef>
                <a:spcPts val="800"/>
              </a:spcBef>
              <a:buClr>
                <a:schemeClr val="dk1"/>
              </a:buClr>
              <a:buSzPct val="100000"/>
              <a:buFont typeface="Arial"/>
              <a:buChar char="•"/>
              <a:defRPr b="0" i="0" sz="1800" u="none" cap="none" strike="noStrike">
                <a:solidFill>
                  <a:schemeClr val="dk1"/>
                </a:solidFill>
                <a:latin typeface="Quattrocento Sans"/>
                <a:ea typeface="Quattrocento Sans"/>
                <a:cs typeface="Quattrocento Sans"/>
                <a:sym typeface="Quattrocento Sans"/>
              </a:defRPr>
            </a:lvl3pPr>
            <a:lvl4pPr indent="-127000" lvl="3" marL="1600200" marR="0" rtl="0" algn="l">
              <a:lnSpc>
                <a:spcPct val="100000"/>
              </a:lnSpc>
              <a:spcBef>
                <a:spcPts val="600"/>
              </a:spcBef>
              <a:buClr>
                <a:schemeClr val="dk1"/>
              </a:buClr>
              <a:buSzPct val="100000"/>
              <a:buFont typeface="Arial"/>
              <a:buChar char="•"/>
              <a:defRPr b="0" i="0" sz="1600" u="none" cap="none" strike="noStrike">
                <a:solidFill>
                  <a:schemeClr val="dk1"/>
                </a:solidFill>
                <a:latin typeface="Quattrocento Sans"/>
                <a:ea typeface="Quattrocento Sans"/>
                <a:cs typeface="Quattrocento Sans"/>
                <a:sym typeface="Quattrocento Sans"/>
              </a:defRPr>
            </a:lvl4pPr>
            <a:lvl5pPr indent="-127000" lvl="4" marL="2057400" marR="0" rtl="0" algn="l">
              <a:lnSpc>
                <a:spcPct val="100000"/>
              </a:lnSpc>
              <a:spcBef>
                <a:spcPts val="600"/>
              </a:spcBef>
              <a:buClr>
                <a:schemeClr val="dk1"/>
              </a:buClr>
              <a:buSzPct val="100000"/>
              <a:buFont typeface="Arial"/>
              <a:buChar char="•"/>
              <a:defRPr b="0" i="0" sz="1600" u="none" cap="none" strike="noStrike">
                <a:solidFill>
                  <a:schemeClr val="dk1"/>
                </a:solidFill>
                <a:latin typeface="Quattrocento Sans"/>
                <a:ea typeface="Quattrocento Sans"/>
                <a:cs typeface="Quattrocento Sans"/>
                <a:sym typeface="Quattrocento Sans"/>
              </a:defRPr>
            </a:lvl5pPr>
            <a:lvl6pPr indent="-127000" lvl="5" marL="2514600" marR="0" rtl="0" algn="l">
              <a:lnSpc>
                <a:spcPct val="90000"/>
              </a:lnSpc>
              <a:spcBef>
                <a:spcPts val="600"/>
              </a:spcBef>
              <a:buClr>
                <a:schemeClr val="dk1"/>
              </a:buClr>
              <a:buSzPct val="100000"/>
              <a:buFont typeface="Arial"/>
              <a:buChar char="•"/>
              <a:defRPr b="0" i="0" sz="1600" u="none" cap="none" strike="noStrike">
                <a:solidFill>
                  <a:schemeClr val="dk1"/>
                </a:solidFill>
                <a:latin typeface="Quattrocento Sans"/>
                <a:ea typeface="Quattrocento Sans"/>
                <a:cs typeface="Quattrocento Sans"/>
                <a:sym typeface="Quattrocento Sans"/>
              </a:defRPr>
            </a:lvl6pPr>
            <a:lvl7pPr indent="-127000" lvl="6" marL="2971800" marR="0" rtl="0" algn="l">
              <a:lnSpc>
                <a:spcPct val="90000"/>
              </a:lnSpc>
              <a:spcBef>
                <a:spcPts val="600"/>
              </a:spcBef>
              <a:buClr>
                <a:schemeClr val="dk1"/>
              </a:buClr>
              <a:buSzPct val="100000"/>
              <a:buFont typeface="Arial"/>
              <a:buChar char="•"/>
              <a:defRPr b="0" i="0" sz="1600" u="none" cap="none" strike="noStrike">
                <a:solidFill>
                  <a:schemeClr val="dk1"/>
                </a:solidFill>
                <a:latin typeface="Quattrocento Sans"/>
                <a:ea typeface="Quattrocento Sans"/>
                <a:cs typeface="Quattrocento Sans"/>
                <a:sym typeface="Quattrocento Sans"/>
              </a:defRPr>
            </a:lvl7pPr>
            <a:lvl8pPr indent="-127000" lvl="7" marL="3429000" marR="0" rtl="0" algn="l">
              <a:lnSpc>
                <a:spcPct val="90000"/>
              </a:lnSpc>
              <a:spcBef>
                <a:spcPts val="600"/>
              </a:spcBef>
              <a:buClr>
                <a:schemeClr val="dk1"/>
              </a:buClr>
              <a:buSzPct val="100000"/>
              <a:buFont typeface="Arial"/>
              <a:buChar char="•"/>
              <a:defRPr b="0" i="0" sz="1600" u="none" cap="none" strike="noStrike">
                <a:solidFill>
                  <a:schemeClr val="dk1"/>
                </a:solidFill>
                <a:latin typeface="Quattrocento Sans"/>
                <a:ea typeface="Quattrocento Sans"/>
                <a:cs typeface="Quattrocento Sans"/>
                <a:sym typeface="Quattrocento Sans"/>
              </a:defRPr>
            </a:lvl8pPr>
            <a:lvl9pPr indent="-127000" lvl="8" marL="3886200" marR="0" rtl="0" algn="l">
              <a:lnSpc>
                <a:spcPct val="90000"/>
              </a:lnSpc>
              <a:spcBef>
                <a:spcPts val="600"/>
              </a:spcBef>
              <a:buClr>
                <a:schemeClr val="dk1"/>
              </a:buClr>
              <a:buSzPct val="100000"/>
              <a:buFont typeface="Arial"/>
              <a:buChar char="•"/>
              <a:defRPr b="0" i="0" sz="1600" u="none" cap="none" strike="noStrike">
                <a:solidFill>
                  <a:schemeClr val="dk1"/>
                </a:solidFill>
                <a:latin typeface="Quattrocento Sans"/>
                <a:ea typeface="Quattrocento Sans"/>
                <a:cs typeface="Quattrocento Sans"/>
                <a:sym typeface="Quattrocento Sans"/>
              </a:defRPr>
            </a:lvl9pPr>
          </a:lstStyle>
          <a:p/>
        </p:txBody>
      </p:sp>
      <p:sp>
        <p:nvSpPr>
          <p:cNvPr id="126" name="Shape 126"/>
          <p:cNvSpPr/>
          <p:nvPr>
            <p:ph idx="3" type="pic"/>
          </p:nvPr>
        </p:nvSpPr>
        <p:spPr>
          <a:xfrm>
            <a:off x="625927" y="760192"/>
            <a:ext cx="2229000" cy="2743200"/>
          </a:xfrm>
          <a:prstGeom prst="rect">
            <a:avLst/>
          </a:prstGeom>
          <a:solidFill>
            <a:schemeClr val="lt2"/>
          </a:solidFill>
          <a:ln cap="flat" cmpd="sng" w="38100">
            <a:solidFill>
              <a:schemeClr val="lt1"/>
            </a:solidFill>
            <a:prstDash val="solid"/>
            <a:round/>
            <a:headEnd len="med" w="med" type="none"/>
            <a:tailEnd len="med" w="med" type="none"/>
          </a:ln>
        </p:spPr>
        <p:txBody>
          <a:bodyPr anchorCtr="0" anchor="t" bIns="91425" lIns="91425" rIns="91425" tIns="91425"/>
          <a:lstStyle>
            <a:lvl1pPr indent="0" lvl="0" marL="0" marR="0" rtl="0" algn="ctr">
              <a:lnSpc>
                <a:spcPct val="100000"/>
              </a:lnSpc>
              <a:spcBef>
                <a:spcPts val="1800"/>
              </a:spcBef>
              <a:buClr>
                <a:schemeClr val="dk1"/>
              </a:buClr>
              <a:buFont typeface="Arial"/>
              <a:buNone/>
              <a:defRPr b="0" i="0" sz="2400" u="none" cap="none" strike="noStrike">
                <a:solidFill>
                  <a:schemeClr val="dk1"/>
                </a:solidFill>
                <a:latin typeface="Quattrocento Sans"/>
                <a:ea typeface="Quattrocento Sans"/>
                <a:cs typeface="Quattrocento Sans"/>
                <a:sym typeface="Quattrocento Sans"/>
              </a:defRPr>
            </a:lvl1pPr>
            <a:lvl2pPr indent="-156464" lvl="1" marL="740664" marR="0" rtl="0" algn="l">
              <a:lnSpc>
                <a:spcPct val="100000"/>
              </a:lnSpc>
              <a:spcBef>
                <a:spcPts val="1200"/>
              </a:spcBef>
              <a:buClr>
                <a:schemeClr val="dk1"/>
              </a:buClr>
              <a:buSzPct val="100000"/>
              <a:buFont typeface="Arial"/>
              <a:buChar char="•"/>
              <a:defRPr b="0" i="0" sz="2000" u="none" cap="none" strike="noStrike">
                <a:solidFill>
                  <a:schemeClr val="dk1"/>
                </a:solidFill>
                <a:latin typeface="Quattrocento Sans"/>
                <a:ea typeface="Quattrocento Sans"/>
                <a:cs typeface="Quattrocento Sans"/>
                <a:sym typeface="Quattrocento Sans"/>
              </a:defRPr>
            </a:lvl2pPr>
            <a:lvl3pPr indent="-114300" lvl="2" marL="1143000" marR="0" rtl="0" algn="l">
              <a:lnSpc>
                <a:spcPct val="100000"/>
              </a:lnSpc>
              <a:spcBef>
                <a:spcPts val="800"/>
              </a:spcBef>
              <a:buClr>
                <a:schemeClr val="dk1"/>
              </a:buClr>
              <a:buSzPct val="100000"/>
              <a:buFont typeface="Arial"/>
              <a:buChar char="•"/>
              <a:defRPr b="0" i="0" sz="1800" u="none" cap="none" strike="noStrike">
                <a:solidFill>
                  <a:schemeClr val="dk1"/>
                </a:solidFill>
                <a:latin typeface="Quattrocento Sans"/>
                <a:ea typeface="Quattrocento Sans"/>
                <a:cs typeface="Quattrocento Sans"/>
                <a:sym typeface="Quattrocento Sans"/>
              </a:defRPr>
            </a:lvl3pPr>
            <a:lvl4pPr indent="-127000" lvl="3" marL="1600200" marR="0" rtl="0" algn="l">
              <a:lnSpc>
                <a:spcPct val="100000"/>
              </a:lnSpc>
              <a:spcBef>
                <a:spcPts val="600"/>
              </a:spcBef>
              <a:buClr>
                <a:schemeClr val="dk1"/>
              </a:buClr>
              <a:buSzPct val="100000"/>
              <a:buFont typeface="Arial"/>
              <a:buChar char="•"/>
              <a:defRPr b="0" i="0" sz="1600" u="none" cap="none" strike="noStrike">
                <a:solidFill>
                  <a:schemeClr val="dk1"/>
                </a:solidFill>
                <a:latin typeface="Quattrocento Sans"/>
                <a:ea typeface="Quattrocento Sans"/>
                <a:cs typeface="Quattrocento Sans"/>
                <a:sym typeface="Quattrocento Sans"/>
              </a:defRPr>
            </a:lvl4pPr>
            <a:lvl5pPr indent="-127000" lvl="4" marL="2057400" marR="0" rtl="0" algn="l">
              <a:lnSpc>
                <a:spcPct val="100000"/>
              </a:lnSpc>
              <a:spcBef>
                <a:spcPts val="600"/>
              </a:spcBef>
              <a:buClr>
                <a:schemeClr val="dk1"/>
              </a:buClr>
              <a:buSzPct val="100000"/>
              <a:buFont typeface="Arial"/>
              <a:buChar char="•"/>
              <a:defRPr b="0" i="0" sz="1600" u="none" cap="none" strike="noStrike">
                <a:solidFill>
                  <a:schemeClr val="dk1"/>
                </a:solidFill>
                <a:latin typeface="Quattrocento Sans"/>
                <a:ea typeface="Quattrocento Sans"/>
                <a:cs typeface="Quattrocento Sans"/>
                <a:sym typeface="Quattrocento Sans"/>
              </a:defRPr>
            </a:lvl5pPr>
            <a:lvl6pPr indent="-127000" lvl="5" marL="2514600" marR="0" rtl="0" algn="l">
              <a:lnSpc>
                <a:spcPct val="90000"/>
              </a:lnSpc>
              <a:spcBef>
                <a:spcPts val="600"/>
              </a:spcBef>
              <a:buClr>
                <a:schemeClr val="dk1"/>
              </a:buClr>
              <a:buSzPct val="100000"/>
              <a:buFont typeface="Arial"/>
              <a:buChar char="•"/>
              <a:defRPr b="0" i="0" sz="1600" u="none" cap="none" strike="noStrike">
                <a:solidFill>
                  <a:schemeClr val="dk1"/>
                </a:solidFill>
                <a:latin typeface="Quattrocento Sans"/>
                <a:ea typeface="Quattrocento Sans"/>
                <a:cs typeface="Quattrocento Sans"/>
                <a:sym typeface="Quattrocento Sans"/>
              </a:defRPr>
            </a:lvl6pPr>
            <a:lvl7pPr indent="-127000" lvl="6" marL="2971800" marR="0" rtl="0" algn="l">
              <a:lnSpc>
                <a:spcPct val="90000"/>
              </a:lnSpc>
              <a:spcBef>
                <a:spcPts val="600"/>
              </a:spcBef>
              <a:buClr>
                <a:schemeClr val="dk1"/>
              </a:buClr>
              <a:buSzPct val="100000"/>
              <a:buFont typeface="Arial"/>
              <a:buChar char="•"/>
              <a:defRPr b="0" i="0" sz="1600" u="none" cap="none" strike="noStrike">
                <a:solidFill>
                  <a:schemeClr val="dk1"/>
                </a:solidFill>
                <a:latin typeface="Quattrocento Sans"/>
                <a:ea typeface="Quattrocento Sans"/>
                <a:cs typeface="Quattrocento Sans"/>
                <a:sym typeface="Quattrocento Sans"/>
              </a:defRPr>
            </a:lvl7pPr>
            <a:lvl8pPr indent="-127000" lvl="7" marL="3429000" marR="0" rtl="0" algn="l">
              <a:lnSpc>
                <a:spcPct val="90000"/>
              </a:lnSpc>
              <a:spcBef>
                <a:spcPts val="600"/>
              </a:spcBef>
              <a:buClr>
                <a:schemeClr val="dk1"/>
              </a:buClr>
              <a:buSzPct val="100000"/>
              <a:buFont typeface="Arial"/>
              <a:buChar char="•"/>
              <a:defRPr b="0" i="0" sz="1600" u="none" cap="none" strike="noStrike">
                <a:solidFill>
                  <a:schemeClr val="dk1"/>
                </a:solidFill>
                <a:latin typeface="Quattrocento Sans"/>
                <a:ea typeface="Quattrocento Sans"/>
                <a:cs typeface="Quattrocento Sans"/>
                <a:sym typeface="Quattrocento Sans"/>
              </a:defRPr>
            </a:lvl8pPr>
            <a:lvl9pPr indent="-127000" lvl="8" marL="3886200" marR="0" rtl="0" algn="l">
              <a:lnSpc>
                <a:spcPct val="90000"/>
              </a:lnSpc>
              <a:spcBef>
                <a:spcPts val="600"/>
              </a:spcBef>
              <a:buClr>
                <a:schemeClr val="dk1"/>
              </a:buClr>
              <a:buSzPct val="100000"/>
              <a:buFont typeface="Arial"/>
              <a:buChar char="•"/>
              <a:defRPr b="0" i="0" sz="1600" u="none" cap="none" strike="noStrike">
                <a:solidFill>
                  <a:schemeClr val="dk1"/>
                </a:solidFill>
                <a:latin typeface="Quattrocento Sans"/>
                <a:ea typeface="Quattrocento Sans"/>
                <a:cs typeface="Quattrocento Sans"/>
                <a:sym typeface="Quattrocento Sans"/>
              </a:defRPr>
            </a:lvl9pPr>
          </a:lstStyle>
          <a:p/>
        </p:txBody>
      </p:sp>
      <p:sp>
        <p:nvSpPr>
          <p:cNvPr id="127" name="Shape 127"/>
          <p:cNvSpPr/>
          <p:nvPr>
            <p:ph idx="4" type="pic"/>
          </p:nvPr>
        </p:nvSpPr>
        <p:spPr>
          <a:xfrm>
            <a:off x="6281553" y="760193"/>
            <a:ext cx="2229000" cy="2743200"/>
          </a:xfrm>
          <a:prstGeom prst="rect">
            <a:avLst/>
          </a:prstGeom>
          <a:solidFill>
            <a:schemeClr val="lt2"/>
          </a:solidFill>
          <a:ln cap="flat" cmpd="sng" w="38100">
            <a:solidFill>
              <a:schemeClr val="lt1"/>
            </a:solidFill>
            <a:prstDash val="solid"/>
            <a:round/>
            <a:headEnd len="med" w="med" type="none"/>
            <a:tailEnd len="med" w="med" type="none"/>
          </a:ln>
        </p:spPr>
        <p:txBody>
          <a:bodyPr anchorCtr="0" anchor="t" bIns="91425" lIns="91425" rIns="91425" tIns="91425"/>
          <a:lstStyle>
            <a:lvl1pPr indent="0" lvl="0" marL="0" marR="0" rtl="0" algn="ctr">
              <a:lnSpc>
                <a:spcPct val="100000"/>
              </a:lnSpc>
              <a:spcBef>
                <a:spcPts val="1800"/>
              </a:spcBef>
              <a:buClr>
                <a:schemeClr val="dk1"/>
              </a:buClr>
              <a:buFont typeface="Arial"/>
              <a:buNone/>
              <a:defRPr b="0" i="0" sz="2400" u="none" cap="none" strike="noStrike">
                <a:solidFill>
                  <a:schemeClr val="dk1"/>
                </a:solidFill>
                <a:latin typeface="Quattrocento Sans"/>
                <a:ea typeface="Quattrocento Sans"/>
                <a:cs typeface="Quattrocento Sans"/>
                <a:sym typeface="Quattrocento Sans"/>
              </a:defRPr>
            </a:lvl1pPr>
            <a:lvl2pPr indent="-156464" lvl="1" marL="740664" marR="0" rtl="0" algn="l">
              <a:lnSpc>
                <a:spcPct val="100000"/>
              </a:lnSpc>
              <a:spcBef>
                <a:spcPts val="1200"/>
              </a:spcBef>
              <a:buClr>
                <a:schemeClr val="dk1"/>
              </a:buClr>
              <a:buSzPct val="100000"/>
              <a:buFont typeface="Arial"/>
              <a:buChar char="•"/>
              <a:defRPr b="0" i="0" sz="2000" u="none" cap="none" strike="noStrike">
                <a:solidFill>
                  <a:schemeClr val="dk1"/>
                </a:solidFill>
                <a:latin typeface="Quattrocento Sans"/>
                <a:ea typeface="Quattrocento Sans"/>
                <a:cs typeface="Quattrocento Sans"/>
                <a:sym typeface="Quattrocento Sans"/>
              </a:defRPr>
            </a:lvl2pPr>
            <a:lvl3pPr indent="-114300" lvl="2" marL="1143000" marR="0" rtl="0" algn="l">
              <a:lnSpc>
                <a:spcPct val="100000"/>
              </a:lnSpc>
              <a:spcBef>
                <a:spcPts val="800"/>
              </a:spcBef>
              <a:buClr>
                <a:schemeClr val="dk1"/>
              </a:buClr>
              <a:buSzPct val="100000"/>
              <a:buFont typeface="Arial"/>
              <a:buChar char="•"/>
              <a:defRPr b="0" i="0" sz="1800" u="none" cap="none" strike="noStrike">
                <a:solidFill>
                  <a:schemeClr val="dk1"/>
                </a:solidFill>
                <a:latin typeface="Quattrocento Sans"/>
                <a:ea typeface="Quattrocento Sans"/>
                <a:cs typeface="Quattrocento Sans"/>
                <a:sym typeface="Quattrocento Sans"/>
              </a:defRPr>
            </a:lvl3pPr>
            <a:lvl4pPr indent="-127000" lvl="3" marL="1600200" marR="0" rtl="0" algn="l">
              <a:lnSpc>
                <a:spcPct val="100000"/>
              </a:lnSpc>
              <a:spcBef>
                <a:spcPts val="600"/>
              </a:spcBef>
              <a:buClr>
                <a:schemeClr val="dk1"/>
              </a:buClr>
              <a:buSzPct val="100000"/>
              <a:buFont typeface="Arial"/>
              <a:buChar char="•"/>
              <a:defRPr b="0" i="0" sz="1600" u="none" cap="none" strike="noStrike">
                <a:solidFill>
                  <a:schemeClr val="dk1"/>
                </a:solidFill>
                <a:latin typeface="Quattrocento Sans"/>
                <a:ea typeface="Quattrocento Sans"/>
                <a:cs typeface="Quattrocento Sans"/>
                <a:sym typeface="Quattrocento Sans"/>
              </a:defRPr>
            </a:lvl4pPr>
            <a:lvl5pPr indent="-127000" lvl="4" marL="2057400" marR="0" rtl="0" algn="l">
              <a:lnSpc>
                <a:spcPct val="100000"/>
              </a:lnSpc>
              <a:spcBef>
                <a:spcPts val="600"/>
              </a:spcBef>
              <a:buClr>
                <a:schemeClr val="dk1"/>
              </a:buClr>
              <a:buSzPct val="100000"/>
              <a:buFont typeface="Arial"/>
              <a:buChar char="•"/>
              <a:defRPr b="0" i="0" sz="1600" u="none" cap="none" strike="noStrike">
                <a:solidFill>
                  <a:schemeClr val="dk1"/>
                </a:solidFill>
                <a:latin typeface="Quattrocento Sans"/>
                <a:ea typeface="Quattrocento Sans"/>
                <a:cs typeface="Quattrocento Sans"/>
                <a:sym typeface="Quattrocento Sans"/>
              </a:defRPr>
            </a:lvl5pPr>
            <a:lvl6pPr indent="-127000" lvl="5" marL="2514600" marR="0" rtl="0" algn="l">
              <a:lnSpc>
                <a:spcPct val="90000"/>
              </a:lnSpc>
              <a:spcBef>
                <a:spcPts val="600"/>
              </a:spcBef>
              <a:buClr>
                <a:schemeClr val="dk1"/>
              </a:buClr>
              <a:buSzPct val="100000"/>
              <a:buFont typeface="Arial"/>
              <a:buChar char="•"/>
              <a:defRPr b="0" i="0" sz="1600" u="none" cap="none" strike="noStrike">
                <a:solidFill>
                  <a:schemeClr val="dk1"/>
                </a:solidFill>
                <a:latin typeface="Quattrocento Sans"/>
                <a:ea typeface="Quattrocento Sans"/>
                <a:cs typeface="Quattrocento Sans"/>
                <a:sym typeface="Quattrocento Sans"/>
              </a:defRPr>
            </a:lvl6pPr>
            <a:lvl7pPr indent="-127000" lvl="6" marL="2971800" marR="0" rtl="0" algn="l">
              <a:lnSpc>
                <a:spcPct val="90000"/>
              </a:lnSpc>
              <a:spcBef>
                <a:spcPts val="600"/>
              </a:spcBef>
              <a:buClr>
                <a:schemeClr val="dk1"/>
              </a:buClr>
              <a:buSzPct val="100000"/>
              <a:buFont typeface="Arial"/>
              <a:buChar char="•"/>
              <a:defRPr b="0" i="0" sz="1600" u="none" cap="none" strike="noStrike">
                <a:solidFill>
                  <a:schemeClr val="dk1"/>
                </a:solidFill>
                <a:latin typeface="Quattrocento Sans"/>
                <a:ea typeface="Quattrocento Sans"/>
                <a:cs typeface="Quattrocento Sans"/>
                <a:sym typeface="Quattrocento Sans"/>
              </a:defRPr>
            </a:lvl7pPr>
            <a:lvl8pPr indent="-127000" lvl="7" marL="3429000" marR="0" rtl="0" algn="l">
              <a:lnSpc>
                <a:spcPct val="90000"/>
              </a:lnSpc>
              <a:spcBef>
                <a:spcPts val="600"/>
              </a:spcBef>
              <a:buClr>
                <a:schemeClr val="dk1"/>
              </a:buClr>
              <a:buSzPct val="100000"/>
              <a:buFont typeface="Arial"/>
              <a:buChar char="•"/>
              <a:defRPr b="0" i="0" sz="1600" u="none" cap="none" strike="noStrike">
                <a:solidFill>
                  <a:schemeClr val="dk1"/>
                </a:solidFill>
                <a:latin typeface="Quattrocento Sans"/>
                <a:ea typeface="Quattrocento Sans"/>
                <a:cs typeface="Quattrocento Sans"/>
                <a:sym typeface="Quattrocento Sans"/>
              </a:defRPr>
            </a:lvl8pPr>
            <a:lvl9pPr indent="-127000" lvl="8" marL="3886200" marR="0" rtl="0" algn="l">
              <a:lnSpc>
                <a:spcPct val="90000"/>
              </a:lnSpc>
              <a:spcBef>
                <a:spcPts val="600"/>
              </a:spcBef>
              <a:buClr>
                <a:schemeClr val="dk1"/>
              </a:buClr>
              <a:buSzPct val="100000"/>
              <a:buFont typeface="Arial"/>
              <a:buChar char="•"/>
              <a:defRPr b="0" i="0" sz="1600" u="none" cap="none" strike="noStrike">
                <a:solidFill>
                  <a:schemeClr val="dk1"/>
                </a:solidFill>
                <a:latin typeface="Quattrocento Sans"/>
                <a:ea typeface="Quattrocento Sans"/>
                <a:cs typeface="Quattrocento Sans"/>
                <a:sym typeface="Quattrocento Sans"/>
              </a:defRPr>
            </a:lvl9pPr>
          </a:lstStyle>
          <a:p/>
        </p:txBody>
      </p:sp>
      <p:sp>
        <p:nvSpPr>
          <p:cNvPr id="128" name="Shape 128"/>
          <p:cNvSpPr txBox="1"/>
          <p:nvPr>
            <p:ph idx="1" type="body"/>
          </p:nvPr>
        </p:nvSpPr>
        <p:spPr>
          <a:xfrm>
            <a:off x="711652" y="3763501"/>
            <a:ext cx="2057400" cy="685800"/>
          </a:xfrm>
          <a:prstGeom prst="rect">
            <a:avLst/>
          </a:prstGeom>
          <a:noFill/>
          <a:ln>
            <a:noFill/>
          </a:ln>
        </p:spPr>
        <p:txBody>
          <a:bodyPr anchorCtr="0" anchor="t" bIns="91425" lIns="91425" rIns="91425" tIns="91425"/>
          <a:lstStyle>
            <a:lvl1pPr indent="0" lvl="0" marL="0" marR="0" rtl="0" algn="l">
              <a:lnSpc>
                <a:spcPct val="100000"/>
              </a:lnSpc>
              <a:spcBef>
                <a:spcPts val="1600"/>
              </a:spcBef>
              <a:buClr>
                <a:schemeClr val="dk1"/>
              </a:buClr>
              <a:buFont typeface="Arial"/>
              <a:buNone/>
              <a:defRPr b="0" i="0" sz="1600" u="none" cap="none" strike="noStrike">
                <a:solidFill>
                  <a:schemeClr val="dk1"/>
                </a:solidFill>
                <a:latin typeface="Quattrocento Sans"/>
                <a:ea typeface="Quattrocento Sans"/>
                <a:cs typeface="Quattrocento Sans"/>
                <a:sym typeface="Quattrocento Sans"/>
              </a:defRPr>
            </a:lvl1pPr>
            <a:lvl2pPr indent="0" lvl="1" marL="457200" marR="0" rtl="0" algn="l">
              <a:lnSpc>
                <a:spcPct val="100000"/>
              </a:lnSpc>
              <a:spcBef>
                <a:spcPts val="1200"/>
              </a:spcBef>
              <a:buClr>
                <a:schemeClr val="dk1"/>
              </a:buClr>
              <a:buFont typeface="Arial"/>
              <a:buNone/>
              <a:defRPr b="0" i="0" sz="1400" u="none" cap="none" strike="noStrike">
                <a:solidFill>
                  <a:schemeClr val="dk1"/>
                </a:solidFill>
                <a:latin typeface="Quattrocento Sans"/>
                <a:ea typeface="Quattrocento Sans"/>
                <a:cs typeface="Quattrocento Sans"/>
                <a:sym typeface="Quattrocento Sans"/>
              </a:defRPr>
            </a:lvl2pPr>
            <a:lvl3pPr indent="0" lvl="2" marL="914400" marR="0" rtl="0" algn="l">
              <a:lnSpc>
                <a:spcPct val="100000"/>
              </a:lnSpc>
              <a:spcBef>
                <a:spcPts val="800"/>
              </a:spcBef>
              <a:buClr>
                <a:schemeClr val="dk1"/>
              </a:buClr>
              <a:buFont typeface="Arial"/>
              <a:buNone/>
              <a:defRPr b="0" i="0" sz="1200" u="none" cap="none" strike="noStrike">
                <a:solidFill>
                  <a:schemeClr val="dk1"/>
                </a:solidFill>
                <a:latin typeface="Quattrocento Sans"/>
                <a:ea typeface="Quattrocento Sans"/>
                <a:cs typeface="Quattrocento Sans"/>
                <a:sym typeface="Quattrocento Sans"/>
              </a:defRPr>
            </a:lvl3pPr>
            <a:lvl4pPr indent="0" lvl="3" marL="1371600" marR="0" rtl="0" algn="l">
              <a:lnSpc>
                <a:spcPct val="100000"/>
              </a:lnSpc>
              <a:spcBef>
                <a:spcPts val="600"/>
              </a:spcBef>
              <a:buClr>
                <a:schemeClr val="dk1"/>
              </a:buClr>
              <a:buFont typeface="Arial"/>
              <a:buNone/>
              <a:defRPr b="0" i="0" sz="1000" u="none" cap="none" strike="noStrike">
                <a:solidFill>
                  <a:schemeClr val="dk1"/>
                </a:solidFill>
                <a:latin typeface="Quattrocento Sans"/>
                <a:ea typeface="Quattrocento Sans"/>
                <a:cs typeface="Quattrocento Sans"/>
                <a:sym typeface="Quattrocento Sans"/>
              </a:defRPr>
            </a:lvl4pPr>
            <a:lvl5pPr indent="0" lvl="4" marL="1828800" marR="0" rtl="0" algn="l">
              <a:lnSpc>
                <a:spcPct val="100000"/>
              </a:lnSpc>
              <a:spcBef>
                <a:spcPts val="600"/>
              </a:spcBef>
              <a:buClr>
                <a:schemeClr val="dk1"/>
              </a:buClr>
              <a:buFont typeface="Arial"/>
              <a:buNone/>
              <a:defRPr b="0" i="0" sz="1000" u="none" cap="none" strike="noStrike">
                <a:solidFill>
                  <a:schemeClr val="dk1"/>
                </a:solidFill>
                <a:latin typeface="Quattrocento Sans"/>
                <a:ea typeface="Quattrocento Sans"/>
                <a:cs typeface="Quattrocento Sans"/>
                <a:sym typeface="Quattrocento Sans"/>
              </a:defRPr>
            </a:lvl5pPr>
            <a:lvl6pPr indent="0" lvl="5" marL="2286000" marR="0" rtl="0" algn="l">
              <a:lnSpc>
                <a:spcPct val="90000"/>
              </a:lnSpc>
              <a:spcBef>
                <a:spcPts val="600"/>
              </a:spcBef>
              <a:buClr>
                <a:schemeClr val="dk1"/>
              </a:buClr>
              <a:buFont typeface="Arial"/>
              <a:buNone/>
              <a:defRPr b="0" i="0" sz="1000" u="none" cap="none" strike="noStrike">
                <a:solidFill>
                  <a:schemeClr val="dk1"/>
                </a:solidFill>
                <a:latin typeface="Quattrocento Sans"/>
                <a:ea typeface="Quattrocento Sans"/>
                <a:cs typeface="Quattrocento Sans"/>
                <a:sym typeface="Quattrocento Sans"/>
              </a:defRPr>
            </a:lvl6pPr>
            <a:lvl7pPr indent="0" lvl="6" marL="2743200" marR="0" rtl="0" algn="l">
              <a:lnSpc>
                <a:spcPct val="90000"/>
              </a:lnSpc>
              <a:spcBef>
                <a:spcPts val="600"/>
              </a:spcBef>
              <a:buClr>
                <a:schemeClr val="dk1"/>
              </a:buClr>
              <a:buFont typeface="Arial"/>
              <a:buNone/>
              <a:defRPr b="0" i="0" sz="1000" u="none" cap="none" strike="noStrike">
                <a:solidFill>
                  <a:schemeClr val="dk1"/>
                </a:solidFill>
                <a:latin typeface="Quattrocento Sans"/>
                <a:ea typeface="Quattrocento Sans"/>
                <a:cs typeface="Quattrocento Sans"/>
                <a:sym typeface="Quattrocento Sans"/>
              </a:defRPr>
            </a:lvl7pPr>
            <a:lvl8pPr indent="0" lvl="7" marL="3200400" marR="0" rtl="0" algn="l">
              <a:lnSpc>
                <a:spcPct val="90000"/>
              </a:lnSpc>
              <a:spcBef>
                <a:spcPts val="600"/>
              </a:spcBef>
              <a:buClr>
                <a:schemeClr val="dk1"/>
              </a:buClr>
              <a:buFont typeface="Arial"/>
              <a:buNone/>
              <a:defRPr b="0" i="0" sz="1000" u="none" cap="none" strike="noStrike">
                <a:solidFill>
                  <a:schemeClr val="dk1"/>
                </a:solidFill>
                <a:latin typeface="Quattrocento Sans"/>
                <a:ea typeface="Quattrocento Sans"/>
                <a:cs typeface="Quattrocento Sans"/>
                <a:sym typeface="Quattrocento Sans"/>
              </a:defRPr>
            </a:lvl8pPr>
            <a:lvl9pPr indent="0" lvl="8" marL="3657600" marR="0" rtl="0" algn="l">
              <a:lnSpc>
                <a:spcPct val="90000"/>
              </a:lnSpc>
              <a:spcBef>
                <a:spcPts val="600"/>
              </a:spcBef>
              <a:buClr>
                <a:schemeClr val="dk1"/>
              </a:buClr>
              <a:buFont typeface="Arial"/>
              <a:buNone/>
              <a:defRPr b="0" i="0" sz="1000" u="none" cap="none" strike="noStrike">
                <a:solidFill>
                  <a:schemeClr val="dk1"/>
                </a:solidFill>
                <a:latin typeface="Quattrocento Sans"/>
                <a:ea typeface="Quattrocento Sans"/>
                <a:cs typeface="Quattrocento Sans"/>
                <a:sym typeface="Quattrocento Sans"/>
              </a:defRPr>
            </a:lvl9pPr>
          </a:lstStyle>
          <a:p/>
        </p:txBody>
      </p:sp>
      <p:sp>
        <p:nvSpPr>
          <p:cNvPr id="129" name="Shape 129"/>
          <p:cNvSpPr txBox="1"/>
          <p:nvPr>
            <p:ph idx="5" type="body"/>
          </p:nvPr>
        </p:nvSpPr>
        <p:spPr>
          <a:xfrm>
            <a:off x="3530405" y="3436783"/>
            <a:ext cx="2057400" cy="685800"/>
          </a:xfrm>
          <a:prstGeom prst="rect">
            <a:avLst/>
          </a:prstGeom>
          <a:noFill/>
          <a:ln>
            <a:noFill/>
          </a:ln>
        </p:spPr>
        <p:txBody>
          <a:bodyPr anchorCtr="0" anchor="t" bIns="91425" lIns="91425" rIns="91425" tIns="91425"/>
          <a:lstStyle>
            <a:lvl1pPr indent="0" lvl="0" marL="0" marR="0" rtl="0" algn="l">
              <a:lnSpc>
                <a:spcPct val="100000"/>
              </a:lnSpc>
              <a:spcBef>
                <a:spcPts val="1600"/>
              </a:spcBef>
              <a:buClr>
                <a:schemeClr val="dk1"/>
              </a:buClr>
              <a:buFont typeface="Arial"/>
              <a:buNone/>
              <a:defRPr b="0" i="0" sz="1600" u="none" cap="none" strike="noStrike">
                <a:solidFill>
                  <a:schemeClr val="dk1"/>
                </a:solidFill>
                <a:latin typeface="Quattrocento Sans"/>
                <a:ea typeface="Quattrocento Sans"/>
                <a:cs typeface="Quattrocento Sans"/>
                <a:sym typeface="Quattrocento Sans"/>
              </a:defRPr>
            </a:lvl1pPr>
            <a:lvl2pPr indent="0" lvl="1" marL="457200" marR="0" rtl="0" algn="l">
              <a:lnSpc>
                <a:spcPct val="100000"/>
              </a:lnSpc>
              <a:spcBef>
                <a:spcPts val="1200"/>
              </a:spcBef>
              <a:buClr>
                <a:schemeClr val="dk1"/>
              </a:buClr>
              <a:buFont typeface="Arial"/>
              <a:buNone/>
              <a:defRPr b="0" i="0" sz="1400" u="none" cap="none" strike="noStrike">
                <a:solidFill>
                  <a:schemeClr val="dk1"/>
                </a:solidFill>
                <a:latin typeface="Quattrocento Sans"/>
                <a:ea typeface="Quattrocento Sans"/>
                <a:cs typeface="Quattrocento Sans"/>
                <a:sym typeface="Quattrocento Sans"/>
              </a:defRPr>
            </a:lvl2pPr>
            <a:lvl3pPr indent="0" lvl="2" marL="914400" marR="0" rtl="0" algn="l">
              <a:lnSpc>
                <a:spcPct val="100000"/>
              </a:lnSpc>
              <a:spcBef>
                <a:spcPts val="800"/>
              </a:spcBef>
              <a:buClr>
                <a:schemeClr val="dk1"/>
              </a:buClr>
              <a:buFont typeface="Arial"/>
              <a:buNone/>
              <a:defRPr b="0" i="0" sz="1200" u="none" cap="none" strike="noStrike">
                <a:solidFill>
                  <a:schemeClr val="dk1"/>
                </a:solidFill>
                <a:latin typeface="Quattrocento Sans"/>
                <a:ea typeface="Quattrocento Sans"/>
                <a:cs typeface="Quattrocento Sans"/>
                <a:sym typeface="Quattrocento Sans"/>
              </a:defRPr>
            </a:lvl3pPr>
            <a:lvl4pPr indent="0" lvl="3" marL="1371600" marR="0" rtl="0" algn="l">
              <a:lnSpc>
                <a:spcPct val="100000"/>
              </a:lnSpc>
              <a:spcBef>
                <a:spcPts val="600"/>
              </a:spcBef>
              <a:buClr>
                <a:schemeClr val="dk1"/>
              </a:buClr>
              <a:buFont typeface="Arial"/>
              <a:buNone/>
              <a:defRPr b="0" i="0" sz="1000" u="none" cap="none" strike="noStrike">
                <a:solidFill>
                  <a:schemeClr val="dk1"/>
                </a:solidFill>
                <a:latin typeface="Quattrocento Sans"/>
                <a:ea typeface="Quattrocento Sans"/>
                <a:cs typeface="Quattrocento Sans"/>
                <a:sym typeface="Quattrocento Sans"/>
              </a:defRPr>
            </a:lvl4pPr>
            <a:lvl5pPr indent="0" lvl="4" marL="1828800" marR="0" rtl="0" algn="l">
              <a:lnSpc>
                <a:spcPct val="100000"/>
              </a:lnSpc>
              <a:spcBef>
                <a:spcPts val="600"/>
              </a:spcBef>
              <a:buClr>
                <a:schemeClr val="dk1"/>
              </a:buClr>
              <a:buFont typeface="Arial"/>
              <a:buNone/>
              <a:defRPr b="0" i="0" sz="1000" u="none" cap="none" strike="noStrike">
                <a:solidFill>
                  <a:schemeClr val="dk1"/>
                </a:solidFill>
                <a:latin typeface="Quattrocento Sans"/>
                <a:ea typeface="Quattrocento Sans"/>
                <a:cs typeface="Quattrocento Sans"/>
                <a:sym typeface="Quattrocento Sans"/>
              </a:defRPr>
            </a:lvl5pPr>
            <a:lvl6pPr indent="0" lvl="5" marL="2286000" marR="0" rtl="0" algn="l">
              <a:lnSpc>
                <a:spcPct val="90000"/>
              </a:lnSpc>
              <a:spcBef>
                <a:spcPts val="600"/>
              </a:spcBef>
              <a:buClr>
                <a:schemeClr val="dk1"/>
              </a:buClr>
              <a:buFont typeface="Arial"/>
              <a:buNone/>
              <a:defRPr b="0" i="0" sz="1000" u="none" cap="none" strike="noStrike">
                <a:solidFill>
                  <a:schemeClr val="dk1"/>
                </a:solidFill>
                <a:latin typeface="Quattrocento Sans"/>
                <a:ea typeface="Quattrocento Sans"/>
                <a:cs typeface="Quattrocento Sans"/>
                <a:sym typeface="Quattrocento Sans"/>
              </a:defRPr>
            </a:lvl6pPr>
            <a:lvl7pPr indent="0" lvl="6" marL="2743200" marR="0" rtl="0" algn="l">
              <a:lnSpc>
                <a:spcPct val="90000"/>
              </a:lnSpc>
              <a:spcBef>
                <a:spcPts val="600"/>
              </a:spcBef>
              <a:buClr>
                <a:schemeClr val="dk1"/>
              </a:buClr>
              <a:buFont typeface="Arial"/>
              <a:buNone/>
              <a:defRPr b="0" i="0" sz="1000" u="none" cap="none" strike="noStrike">
                <a:solidFill>
                  <a:schemeClr val="dk1"/>
                </a:solidFill>
                <a:latin typeface="Quattrocento Sans"/>
                <a:ea typeface="Quattrocento Sans"/>
                <a:cs typeface="Quattrocento Sans"/>
                <a:sym typeface="Quattrocento Sans"/>
              </a:defRPr>
            </a:lvl7pPr>
            <a:lvl8pPr indent="0" lvl="7" marL="3200400" marR="0" rtl="0" algn="l">
              <a:lnSpc>
                <a:spcPct val="90000"/>
              </a:lnSpc>
              <a:spcBef>
                <a:spcPts val="600"/>
              </a:spcBef>
              <a:buClr>
                <a:schemeClr val="dk1"/>
              </a:buClr>
              <a:buFont typeface="Arial"/>
              <a:buNone/>
              <a:defRPr b="0" i="0" sz="1000" u="none" cap="none" strike="noStrike">
                <a:solidFill>
                  <a:schemeClr val="dk1"/>
                </a:solidFill>
                <a:latin typeface="Quattrocento Sans"/>
                <a:ea typeface="Quattrocento Sans"/>
                <a:cs typeface="Quattrocento Sans"/>
                <a:sym typeface="Quattrocento Sans"/>
              </a:defRPr>
            </a:lvl8pPr>
            <a:lvl9pPr indent="0" lvl="8" marL="3657600" marR="0" rtl="0" algn="l">
              <a:lnSpc>
                <a:spcPct val="90000"/>
              </a:lnSpc>
              <a:spcBef>
                <a:spcPts val="600"/>
              </a:spcBef>
              <a:buClr>
                <a:schemeClr val="dk1"/>
              </a:buClr>
              <a:buFont typeface="Arial"/>
              <a:buNone/>
              <a:defRPr b="0" i="0" sz="1000" u="none" cap="none" strike="noStrike">
                <a:solidFill>
                  <a:schemeClr val="dk1"/>
                </a:solidFill>
                <a:latin typeface="Quattrocento Sans"/>
                <a:ea typeface="Quattrocento Sans"/>
                <a:cs typeface="Quattrocento Sans"/>
                <a:sym typeface="Quattrocento Sans"/>
              </a:defRPr>
            </a:lvl9pPr>
          </a:lstStyle>
          <a:p/>
        </p:txBody>
      </p:sp>
      <p:sp>
        <p:nvSpPr>
          <p:cNvPr id="130" name="Shape 130"/>
          <p:cNvSpPr txBox="1"/>
          <p:nvPr>
            <p:ph idx="6" type="body"/>
          </p:nvPr>
        </p:nvSpPr>
        <p:spPr>
          <a:xfrm>
            <a:off x="6367278" y="3763501"/>
            <a:ext cx="2057400" cy="685800"/>
          </a:xfrm>
          <a:prstGeom prst="rect">
            <a:avLst/>
          </a:prstGeom>
          <a:noFill/>
          <a:ln>
            <a:noFill/>
          </a:ln>
        </p:spPr>
        <p:txBody>
          <a:bodyPr anchorCtr="0" anchor="t" bIns="91425" lIns="91425" rIns="91425" tIns="91425"/>
          <a:lstStyle>
            <a:lvl1pPr indent="0" lvl="0" marL="0" marR="0" rtl="0" algn="l">
              <a:lnSpc>
                <a:spcPct val="100000"/>
              </a:lnSpc>
              <a:spcBef>
                <a:spcPts val="1600"/>
              </a:spcBef>
              <a:buClr>
                <a:schemeClr val="dk1"/>
              </a:buClr>
              <a:buFont typeface="Arial"/>
              <a:buNone/>
              <a:defRPr b="0" i="0" sz="1600" u="none" cap="none" strike="noStrike">
                <a:solidFill>
                  <a:schemeClr val="dk1"/>
                </a:solidFill>
                <a:latin typeface="Quattrocento Sans"/>
                <a:ea typeface="Quattrocento Sans"/>
                <a:cs typeface="Quattrocento Sans"/>
                <a:sym typeface="Quattrocento Sans"/>
              </a:defRPr>
            </a:lvl1pPr>
            <a:lvl2pPr indent="0" lvl="1" marL="457200" marR="0" rtl="0" algn="l">
              <a:lnSpc>
                <a:spcPct val="100000"/>
              </a:lnSpc>
              <a:spcBef>
                <a:spcPts val="1200"/>
              </a:spcBef>
              <a:buClr>
                <a:schemeClr val="dk1"/>
              </a:buClr>
              <a:buFont typeface="Arial"/>
              <a:buNone/>
              <a:defRPr b="0" i="0" sz="1400" u="none" cap="none" strike="noStrike">
                <a:solidFill>
                  <a:schemeClr val="dk1"/>
                </a:solidFill>
                <a:latin typeface="Quattrocento Sans"/>
                <a:ea typeface="Quattrocento Sans"/>
                <a:cs typeface="Quattrocento Sans"/>
                <a:sym typeface="Quattrocento Sans"/>
              </a:defRPr>
            </a:lvl2pPr>
            <a:lvl3pPr indent="0" lvl="2" marL="914400" marR="0" rtl="0" algn="l">
              <a:lnSpc>
                <a:spcPct val="100000"/>
              </a:lnSpc>
              <a:spcBef>
                <a:spcPts val="800"/>
              </a:spcBef>
              <a:buClr>
                <a:schemeClr val="dk1"/>
              </a:buClr>
              <a:buFont typeface="Arial"/>
              <a:buNone/>
              <a:defRPr b="0" i="0" sz="1200" u="none" cap="none" strike="noStrike">
                <a:solidFill>
                  <a:schemeClr val="dk1"/>
                </a:solidFill>
                <a:latin typeface="Quattrocento Sans"/>
                <a:ea typeface="Quattrocento Sans"/>
                <a:cs typeface="Quattrocento Sans"/>
                <a:sym typeface="Quattrocento Sans"/>
              </a:defRPr>
            </a:lvl3pPr>
            <a:lvl4pPr indent="0" lvl="3" marL="1371600" marR="0" rtl="0" algn="l">
              <a:lnSpc>
                <a:spcPct val="100000"/>
              </a:lnSpc>
              <a:spcBef>
                <a:spcPts val="600"/>
              </a:spcBef>
              <a:buClr>
                <a:schemeClr val="dk1"/>
              </a:buClr>
              <a:buFont typeface="Arial"/>
              <a:buNone/>
              <a:defRPr b="0" i="0" sz="1000" u="none" cap="none" strike="noStrike">
                <a:solidFill>
                  <a:schemeClr val="dk1"/>
                </a:solidFill>
                <a:latin typeface="Quattrocento Sans"/>
                <a:ea typeface="Quattrocento Sans"/>
                <a:cs typeface="Quattrocento Sans"/>
                <a:sym typeface="Quattrocento Sans"/>
              </a:defRPr>
            </a:lvl4pPr>
            <a:lvl5pPr indent="0" lvl="4" marL="1828800" marR="0" rtl="0" algn="l">
              <a:lnSpc>
                <a:spcPct val="100000"/>
              </a:lnSpc>
              <a:spcBef>
                <a:spcPts val="600"/>
              </a:spcBef>
              <a:buClr>
                <a:schemeClr val="dk1"/>
              </a:buClr>
              <a:buFont typeface="Arial"/>
              <a:buNone/>
              <a:defRPr b="0" i="0" sz="1000" u="none" cap="none" strike="noStrike">
                <a:solidFill>
                  <a:schemeClr val="dk1"/>
                </a:solidFill>
                <a:latin typeface="Quattrocento Sans"/>
                <a:ea typeface="Quattrocento Sans"/>
                <a:cs typeface="Quattrocento Sans"/>
                <a:sym typeface="Quattrocento Sans"/>
              </a:defRPr>
            </a:lvl5pPr>
            <a:lvl6pPr indent="0" lvl="5" marL="2286000" marR="0" rtl="0" algn="l">
              <a:lnSpc>
                <a:spcPct val="90000"/>
              </a:lnSpc>
              <a:spcBef>
                <a:spcPts val="600"/>
              </a:spcBef>
              <a:buClr>
                <a:schemeClr val="dk1"/>
              </a:buClr>
              <a:buFont typeface="Arial"/>
              <a:buNone/>
              <a:defRPr b="0" i="0" sz="1000" u="none" cap="none" strike="noStrike">
                <a:solidFill>
                  <a:schemeClr val="dk1"/>
                </a:solidFill>
                <a:latin typeface="Quattrocento Sans"/>
                <a:ea typeface="Quattrocento Sans"/>
                <a:cs typeface="Quattrocento Sans"/>
                <a:sym typeface="Quattrocento Sans"/>
              </a:defRPr>
            </a:lvl6pPr>
            <a:lvl7pPr indent="0" lvl="6" marL="2743200" marR="0" rtl="0" algn="l">
              <a:lnSpc>
                <a:spcPct val="90000"/>
              </a:lnSpc>
              <a:spcBef>
                <a:spcPts val="600"/>
              </a:spcBef>
              <a:buClr>
                <a:schemeClr val="dk1"/>
              </a:buClr>
              <a:buFont typeface="Arial"/>
              <a:buNone/>
              <a:defRPr b="0" i="0" sz="1000" u="none" cap="none" strike="noStrike">
                <a:solidFill>
                  <a:schemeClr val="dk1"/>
                </a:solidFill>
                <a:latin typeface="Quattrocento Sans"/>
                <a:ea typeface="Quattrocento Sans"/>
                <a:cs typeface="Quattrocento Sans"/>
                <a:sym typeface="Quattrocento Sans"/>
              </a:defRPr>
            </a:lvl7pPr>
            <a:lvl8pPr indent="0" lvl="7" marL="3200400" marR="0" rtl="0" algn="l">
              <a:lnSpc>
                <a:spcPct val="90000"/>
              </a:lnSpc>
              <a:spcBef>
                <a:spcPts val="600"/>
              </a:spcBef>
              <a:buClr>
                <a:schemeClr val="dk1"/>
              </a:buClr>
              <a:buFont typeface="Arial"/>
              <a:buNone/>
              <a:defRPr b="0" i="0" sz="1000" u="none" cap="none" strike="noStrike">
                <a:solidFill>
                  <a:schemeClr val="dk1"/>
                </a:solidFill>
                <a:latin typeface="Quattrocento Sans"/>
                <a:ea typeface="Quattrocento Sans"/>
                <a:cs typeface="Quattrocento Sans"/>
                <a:sym typeface="Quattrocento Sans"/>
              </a:defRPr>
            </a:lvl8pPr>
            <a:lvl9pPr indent="0" lvl="8" marL="3657600" marR="0" rtl="0" algn="l">
              <a:lnSpc>
                <a:spcPct val="90000"/>
              </a:lnSpc>
              <a:spcBef>
                <a:spcPts val="600"/>
              </a:spcBef>
              <a:buClr>
                <a:schemeClr val="dk1"/>
              </a:buClr>
              <a:buFont typeface="Arial"/>
              <a:buNone/>
              <a:defRPr b="0" i="0" sz="1000" u="none" cap="none" strike="noStrike">
                <a:solidFill>
                  <a:schemeClr val="dk1"/>
                </a:solidFill>
                <a:latin typeface="Quattrocento Sans"/>
                <a:ea typeface="Quattrocento Sans"/>
                <a:cs typeface="Quattrocento Sans"/>
                <a:sym typeface="Quattrocento Sans"/>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slideLayout" Target="../slideLayouts/slideLayout12.xml"/><Relationship Id="rId12" Type="http://schemas.openxmlformats.org/officeDocument/2006/relationships/slideLayout" Target="../slideLayouts/slideLayout11.xml"/><Relationship Id="rId1" Type="http://schemas.openxmlformats.org/officeDocument/2006/relationships/image" Target="../media/image01.pn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15" Type="http://schemas.openxmlformats.org/officeDocument/2006/relationships/slideLayout" Target="../slideLayouts/slideLayout14.xml"/><Relationship Id="rId14" Type="http://schemas.openxmlformats.org/officeDocument/2006/relationships/slideLayout" Target="../slideLayouts/slideLayout13.xml"/><Relationship Id="rId17" Type="http://schemas.openxmlformats.org/officeDocument/2006/relationships/theme" Target="../theme/theme1.xml"/><Relationship Id="rId16" Type="http://schemas.openxmlformats.org/officeDocument/2006/relationships/slideLayout" Target="../slideLayouts/slideLayout15.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blipFill rotWithShape="1">
          <a:blip r:embed="rId1">
            <a:alphaModFix/>
          </a:blip>
          <a:stretch>
            <a:fillRect b="0" l="0" r="0" t="0"/>
          </a:stretch>
        </a:blipFill>
      </p:bgPr>
    </p:bg>
    <p:spTree>
      <p:nvGrpSpPr>
        <p:cNvPr id="5" name="Shape 5"/>
        <p:cNvGrpSpPr/>
        <p:nvPr/>
      </p:nvGrpSpPr>
      <p:grpSpPr>
        <a:xfrm>
          <a:off x="0" y="0"/>
          <a:ext cx="0" cy="0"/>
          <a:chOff x="0" y="0"/>
          <a:chExt cx="0" cy="0"/>
        </a:xfrm>
      </p:grpSpPr>
      <p:sp>
        <p:nvSpPr>
          <p:cNvPr id="6" name="Shape 6"/>
          <p:cNvSpPr txBox="1"/>
          <p:nvPr>
            <p:ph type="title"/>
          </p:nvPr>
        </p:nvSpPr>
        <p:spPr>
          <a:xfrm>
            <a:off x="798908" y="228600"/>
            <a:ext cx="7543800" cy="914400"/>
          </a:xfrm>
          <a:prstGeom prst="rect">
            <a:avLst/>
          </a:prstGeom>
          <a:noFill/>
          <a:ln>
            <a:noFill/>
          </a:ln>
        </p:spPr>
        <p:txBody>
          <a:bodyPr anchorCtr="0" anchor="b" bIns="91425" lIns="91425" rIns="91425" tIns="91425"/>
          <a:lstStyle>
            <a:lvl1pPr indent="0" lvl="0" marL="0" marR="0" rtl="0" algn="l">
              <a:lnSpc>
                <a:spcPct val="90000"/>
              </a:lnSpc>
              <a:spcBef>
                <a:spcPts val="0"/>
              </a:spcBef>
              <a:buClr>
                <a:srgbClr val="4D290A"/>
              </a:buClr>
              <a:buFont typeface="Quattrocento Sans"/>
              <a:buNone/>
              <a:defRPr b="0" i="0" sz="3600" u="none" cap="none" strike="noStrike">
                <a:solidFill>
                  <a:srgbClr val="4D290A"/>
                </a:solidFill>
                <a:latin typeface="Quattrocento Sans"/>
                <a:ea typeface="Quattrocento Sans"/>
                <a:cs typeface="Quattrocento Sans"/>
                <a:sym typeface="Quattrocento Sans"/>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7" name="Shape 7"/>
          <p:cNvSpPr txBox="1"/>
          <p:nvPr>
            <p:ph idx="1" type="body"/>
          </p:nvPr>
        </p:nvSpPr>
        <p:spPr>
          <a:xfrm>
            <a:off x="798910" y="1314450"/>
            <a:ext cx="7543800" cy="3171900"/>
          </a:xfrm>
          <a:prstGeom prst="rect">
            <a:avLst/>
          </a:prstGeom>
          <a:noFill/>
          <a:ln>
            <a:noFill/>
          </a:ln>
        </p:spPr>
        <p:txBody>
          <a:bodyPr anchorCtr="0" anchor="t" bIns="91425" lIns="91425" rIns="91425" tIns="91425"/>
          <a:lstStyle>
            <a:lvl1pPr indent="-195072" lvl="0" marL="347472" marR="0" rtl="0" algn="l">
              <a:lnSpc>
                <a:spcPct val="100000"/>
              </a:lnSpc>
              <a:spcBef>
                <a:spcPts val="1800"/>
              </a:spcBef>
              <a:buClr>
                <a:schemeClr val="dk1"/>
              </a:buClr>
              <a:buSzPct val="100000"/>
              <a:buFont typeface="Arial"/>
              <a:buChar char="•"/>
              <a:defRPr b="0" i="0" sz="2400" u="none" cap="none" strike="noStrike">
                <a:solidFill>
                  <a:schemeClr val="dk1"/>
                </a:solidFill>
                <a:latin typeface="Quattrocento Sans"/>
                <a:ea typeface="Quattrocento Sans"/>
                <a:cs typeface="Quattrocento Sans"/>
                <a:sym typeface="Quattrocento Sans"/>
              </a:defRPr>
            </a:lvl1pPr>
            <a:lvl2pPr indent="-156464" lvl="1" marL="740664" marR="0" rtl="0" algn="l">
              <a:lnSpc>
                <a:spcPct val="100000"/>
              </a:lnSpc>
              <a:spcBef>
                <a:spcPts val="1200"/>
              </a:spcBef>
              <a:buClr>
                <a:schemeClr val="dk1"/>
              </a:buClr>
              <a:buSzPct val="100000"/>
              <a:buFont typeface="Arial"/>
              <a:buChar char="•"/>
              <a:defRPr b="0" i="0" sz="2000" u="none" cap="none" strike="noStrike">
                <a:solidFill>
                  <a:schemeClr val="dk1"/>
                </a:solidFill>
                <a:latin typeface="Quattrocento Sans"/>
                <a:ea typeface="Quattrocento Sans"/>
                <a:cs typeface="Quattrocento Sans"/>
                <a:sym typeface="Quattrocento Sans"/>
              </a:defRPr>
            </a:lvl2pPr>
            <a:lvl3pPr indent="-114300" lvl="2" marL="1143000" marR="0" rtl="0" algn="l">
              <a:lnSpc>
                <a:spcPct val="100000"/>
              </a:lnSpc>
              <a:spcBef>
                <a:spcPts val="800"/>
              </a:spcBef>
              <a:buClr>
                <a:schemeClr val="dk1"/>
              </a:buClr>
              <a:buSzPct val="100000"/>
              <a:buFont typeface="Arial"/>
              <a:buChar char="•"/>
              <a:defRPr b="0" i="0" sz="1800" u="none" cap="none" strike="noStrike">
                <a:solidFill>
                  <a:schemeClr val="dk1"/>
                </a:solidFill>
                <a:latin typeface="Quattrocento Sans"/>
                <a:ea typeface="Quattrocento Sans"/>
                <a:cs typeface="Quattrocento Sans"/>
                <a:sym typeface="Quattrocento Sans"/>
              </a:defRPr>
            </a:lvl3pPr>
            <a:lvl4pPr indent="-127000" lvl="3" marL="1600200" marR="0" rtl="0" algn="l">
              <a:lnSpc>
                <a:spcPct val="100000"/>
              </a:lnSpc>
              <a:spcBef>
                <a:spcPts val="600"/>
              </a:spcBef>
              <a:buClr>
                <a:schemeClr val="dk1"/>
              </a:buClr>
              <a:buSzPct val="100000"/>
              <a:buFont typeface="Arial"/>
              <a:buChar char="•"/>
              <a:defRPr b="0" i="0" sz="1600" u="none" cap="none" strike="noStrike">
                <a:solidFill>
                  <a:schemeClr val="dk1"/>
                </a:solidFill>
                <a:latin typeface="Quattrocento Sans"/>
                <a:ea typeface="Quattrocento Sans"/>
                <a:cs typeface="Quattrocento Sans"/>
                <a:sym typeface="Quattrocento Sans"/>
              </a:defRPr>
            </a:lvl4pPr>
            <a:lvl5pPr indent="-127000" lvl="4" marL="2057400" marR="0" rtl="0" algn="l">
              <a:lnSpc>
                <a:spcPct val="100000"/>
              </a:lnSpc>
              <a:spcBef>
                <a:spcPts val="600"/>
              </a:spcBef>
              <a:buClr>
                <a:schemeClr val="dk1"/>
              </a:buClr>
              <a:buSzPct val="100000"/>
              <a:buFont typeface="Arial"/>
              <a:buChar char="•"/>
              <a:defRPr b="0" i="0" sz="1600" u="none" cap="none" strike="noStrike">
                <a:solidFill>
                  <a:schemeClr val="dk1"/>
                </a:solidFill>
                <a:latin typeface="Quattrocento Sans"/>
                <a:ea typeface="Quattrocento Sans"/>
                <a:cs typeface="Quattrocento Sans"/>
                <a:sym typeface="Quattrocento Sans"/>
              </a:defRPr>
            </a:lvl5pPr>
            <a:lvl6pPr indent="-127000" lvl="5" marL="2514600" marR="0" rtl="0" algn="l">
              <a:lnSpc>
                <a:spcPct val="90000"/>
              </a:lnSpc>
              <a:spcBef>
                <a:spcPts val="600"/>
              </a:spcBef>
              <a:buClr>
                <a:schemeClr val="dk1"/>
              </a:buClr>
              <a:buSzPct val="100000"/>
              <a:buFont typeface="Arial"/>
              <a:buChar char="•"/>
              <a:defRPr b="0" i="0" sz="1600" u="none" cap="none" strike="noStrike">
                <a:solidFill>
                  <a:schemeClr val="dk1"/>
                </a:solidFill>
                <a:latin typeface="Quattrocento Sans"/>
                <a:ea typeface="Quattrocento Sans"/>
                <a:cs typeface="Quattrocento Sans"/>
                <a:sym typeface="Quattrocento Sans"/>
              </a:defRPr>
            </a:lvl6pPr>
            <a:lvl7pPr indent="-127000" lvl="6" marL="2971800" marR="0" rtl="0" algn="l">
              <a:lnSpc>
                <a:spcPct val="90000"/>
              </a:lnSpc>
              <a:spcBef>
                <a:spcPts val="600"/>
              </a:spcBef>
              <a:buClr>
                <a:schemeClr val="dk1"/>
              </a:buClr>
              <a:buSzPct val="100000"/>
              <a:buFont typeface="Arial"/>
              <a:buChar char="•"/>
              <a:defRPr b="0" i="0" sz="1600" u="none" cap="none" strike="noStrike">
                <a:solidFill>
                  <a:schemeClr val="dk1"/>
                </a:solidFill>
                <a:latin typeface="Quattrocento Sans"/>
                <a:ea typeface="Quattrocento Sans"/>
                <a:cs typeface="Quattrocento Sans"/>
                <a:sym typeface="Quattrocento Sans"/>
              </a:defRPr>
            </a:lvl7pPr>
            <a:lvl8pPr indent="-127000" lvl="7" marL="3429000" marR="0" rtl="0" algn="l">
              <a:lnSpc>
                <a:spcPct val="90000"/>
              </a:lnSpc>
              <a:spcBef>
                <a:spcPts val="600"/>
              </a:spcBef>
              <a:buClr>
                <a:schemeClr val="dk1"/>
              </a:buClr>
              <a:buSzPct val="100000"/>
              <a:buFont typeface="Arial"/>
              <a:buChar char="•"/>
              <a:defRPr b="0" i="0" sz="1600" u="none" cap="none" strike="noStrike">
                <a:solidFill>
                  <a:schemeClr val="dk1"/>
                </a:solidFill>
                <a:latin typeface="Quattrocento Sans"/>
                <a:ea typeface="Quattrocento Sans"/>
                <a:cs typeface="Quattrocento Sans"/>
                <a:sym typeface="Quattrocento Sans"/>
              </a:defRPr>
            </a:lvl8pPr>
            <a:lvl9pPr indent="-127000" lvl="8" marL="3886200" marR="0" rtl="0" algn="l">
              <a:lnSpc>
                <a:spcPct val="90000"/>
              </a:lnSpc>
              <a:spcBef>
                <a:spcPts val="600"/>
              </a:spcBef>
              <a:buClr>
                <a:schemeClr val="dk1"/>
              </a:buClr>
              <a:buSzPct val="100000"/>
              <a:buFont typeface="Arial"/>
              <a:buChar char="•"/>
              <a:defRPr b="0" i="0" sz="1600" u="none" cap="none" strike="noStrike">
                <a:solidFill>
                  <a:schemeClr val="dk1"/>
                </a:solidFill>
                <a:latin typeface="Quattrocento Sans"/>
                <a:ea typeface="Quattrocento Sans"/>
                <a:cs typeface="Quattrocento Sans"/>
                <a:sym typeface="Quattrocento Sans"/>
              </a:defRPr>
            </a:lvl9pPr>
          </a:lstStyle>
          <a:p/>
        </p:txBody>
      </p:sp>
      <p:sp>
        <p:nvSpPr>
          <p:cNvPr id="8" name="Shape 8"/>
          <p:cNvSpPr txBox="1"/>
          <p:nvPr>
            <p:ph idx="10" type="dt"/>
          </p:nvPr>
        </p:nvSpPr>
        <p:spPr>
          <a:xfrm>
            <a:off x="6056707" y="4514850"/>
            <a:ext cx="1047300" cy="171600"/>
          </a:xfrm>
          <a:prstGeom prst="rect">
            <a:avLst/>
          </a:prstGeom>
          <a:noFill/>
          <a:ln>
            <a:noFill/>
          </a:ln>
        </p:spPr>
        <p:txBody>
          <a:bodyPr anchorCtr="0" anchor="ctr" bIns="91425" lIns="91425" rIns="91425" tIns="91425"/>
          <a:lstStyle>
            <a:lvl1pPr indent="0" lvl="0" marL="0" marR="0" rtl="0" algn="l">
              <a:spcBef>
                <a:spcPts val="0"/>
              </a:spcBef>
              <a:buNone/>
              <a:defRPr b="0" i="0" sz="1000" u="none" cap="none" strike="noStrike">
                <a:solidFill>
                  <a:schemeClr val="dk1"/>
                </a:solidFill>
                <a:latin typeface="Quattrocento Sans"/>
                <a:ea typeface="Quattrocento Sans"/>
                <a:cs typeface="Quattrocento Sans"/>
                <a:sym typeface="Quattrocento Sans"/>
              </a:defRPr>
            </a:lvl1pPr>
            <a:lvl2pPr indent="0" lvl="1" marL="4572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2pPr>
            <a:lvl3pPr indent="0" lvl="2" marL="9144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3pPr>
            <a:lvl4pPr indent="0" lvl="3" marL="13716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4pPr>
            <a:lvl5pPr indent="0" lvl="4" marL="18288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5pPr>
            <a:lvl6pPr indent="0" lvl="5" marL="22860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6pPr>
            <a:lvl7pPr indent="0" lvl="6" marL="27432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7pPr>
            <a:lvl8pPr indent="0" lvl="7" marL="32004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8pPr>
            <a:lvl9pPr indent="0" lvl="8" marL="36576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9pPr>
          </a:lstStyle>
          <a:p/>
        </p:txBody>
      </p:sp>
      <p:sp>
        <p:nvSpPr>
          <p:cNvPr id="9" name="Shape 9"/>
          <p:cNvSpPr txBox="1"/>
          <p:nvPr>
            <p:ph idx="11" type="ftr"/>
          </p:nvPr>
        </p:nvSpPr>
        <p:spPr>
          <a:xfrm>
            <a:off x="1484709" y="4514850"/>
            <a:ext cx="4457700" cy="171600"/>
          </a:xfrm>
          <a:prstGeom prst="rect">
            <a:avLst/>
          </a:prstGeom>
          <a:noFill/>
          <a:ln>
            <a:noFill/>
          </a:ln>
        </p:spPr>
        <p:txBody>
          <a:bodyPr anchorCtr="0" anchor="ctr" bIns="91425" lIns="91425" rIns="91425" tIns="91425"/>
          <a:lstStyle>
            <a:lvl1pPr indent="0" lvl="0" marL="0" marR="0" rtl="0" algn="l">
              <a:spcBef>
                <a:spcPts val="0"/>
              </a:spcBef>
              <a:buNone/>
              <a:defRPr b="0" i="0" sz="1000" u="none" cap="none" strike="noStrike">
                <a:solidFill>
                  <a:schemeClr val="dk1"/>
                </a:solidFill>
                <a:latin typeface="Quattrocento Sans"/>
                <a:ea typeface="Quattrocento Sans"/>
                <a:cs typeface="Quattrocento Sans"/>
                <a:sym typeface="Quattrocento Sans"/>
              </a:defRPr>
            </a:lvl1pPr>
            <a:lvl2pPr indent="0" lvl="1" marL="4572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2pPr>
            <a:lvl3pPr indent="0" lvl="2" marL="9144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3pPr>
            <a:lvl4pPr indent="0" lvl="3" marL="13716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4pPr>
            <a:lvl5pPr indent="0" lvl="4" marL="18288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5pPr>
            <a:lvl6pPr indent="0" lvl="5" marL="22860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6pPr>
            <a:lvl7pPr indent="0" lvl="6" marL="27432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7pPr>
            <a:lvl8pPr indent="0" lvl="7" marL="32004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8pPr>
            <a:lvl9pPr indent="0" lvl="8" marL="3657600" marR="0" rtl="0" algn="l">
              <a:spcBef>
                <a:spcPts val="0"/>
              </a:spcBef>
              <a:buNone/>
              <a:defRPr b="0" i="0" sz="1800" u="none" cap="none" strike="noStrike">
                <a:solidFill>
                  <a:schemeClr val="dk1"/>
                </a:solidFill>
                <a:latin typeface="Quattrocento Sans"/>
                <a:ea typeface="Quattrocento Sans"/>
                <a:cs typeface="Quattrocento Sans"/>
                <a:sym typeface="Quattrocento Sans"/>
              </a:defRPr>
            </a:lvl9pPr>
          </a:lstStyle>
          <a:p/>
        </p:txBody>
      </p:sp>
      <p:sp>
        <p:nvSpPr>
          <p:cNvPr id="10" name="Shape 10"/>
          <p:cNvSpPr txBox="1"/>
          <p:nvPr>
            <p:ph idx="12" type="sldNum"/>
          </p:nvPr>
        </p:nvSpPr>
        <p:spPr>
          <a:xfrm>
            <a:off x="798910" y="4514850"/>
            <a:ext cx="571500" cy="171600"/>
          </a:xfrm>
          <a:prstGeom prst="rect">
            <a:avLst/>
          </a:prstGeom>
          <a:noFill/>
          <a:ln>
            <a:noFill/>
          </a:ln>
        </p:spPr>
        <p:txBody>
          <a:bodyPr anchorCtr="0" anchor="ctr" bIns="45700" lIns="91425" rIns="91425" tIns="45700">
            <a:noAutofit/>
          </a:bodyPr>
          <a:lstStyle/>
          <a:p>
            <a:pPr indent="0" lvl="0" marL="0" marR="0" rtl="0" algn="l">
              <a:spcBef>
                <a:spcPts val="0"/>
              </a:spcBef>
              <a:buSzPct val="25000"/>
              <a:buNone/>
            </a:pPr>
            <a:fld id="{00000000-1234-1234-1234-123412341234}" type="slidenum">
              <a:rPr b="0" i="0" lang="en" sz="1000" u="none" cap="none" strike="noStrike">
                <a:solidFill>
                  <a:schemeClr val="dk1"/>
                </a:solidFill>
                <a:latin typeface="Quattrocento Sans"/>
                <a:ea typeface="Quattrocento Sans"/>
                <a:cs typeface="Quattrocento Sans"/>
                <a:sym typeface="Quattrocento Sans"/>
              </a:rPr>
              <a:t>‹#›</a:t>
            </a:fld>
          </a:p>
        </p:txBody>
      </p:sp>
    </p:spTree>
  </p:cSld>
  <p:clrMap accent1="accent1" accent2="accent2" accent3="accent3" accent4="accent4" accent5="accent5" accent6="accent6" bg1="lt1" bg2="dk2" tx1="dk1" tx2="lt2" folHlink="folHlink" hlink="hlink"/>
  <p:sldLayoutIdLst>
    <p:sldLayoutId id="2147483648" r:id="rId2"/>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0" r:id="rId14"/>
    <p:sldLayoutId id="2147483661" r:id="rId15"/>
    <p:sldLayoutId id="2147483662" r:id="rId16"/>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xml"/><Relationship Id="rId3" Type="http://schemas.openxmlformats.org/officeDocument/2006/relationships/image" Target="../media/image0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3.xml"/><Relationship Id="rId3" Type="http://schemas.openxmlformats.org/officeDocument/2006/relationships/image" Target="../media/image07.jpg"/><Relationship Id="rId4" Type="http://schemas.openxmlformats.org/officeDocument/2006/relationships/image" Target="../media/image08.jpg"/><Relationship Id="rId5" Type="http://schemas.openxmlformats.org/officeDocument/2006/relationships/image" Target="../media/image06.jpg"/><Relationship Id="rId6" Type="http://schemas.openxmlformats.org/officeDocument/2006/relationships/image" Target="../media/image04.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hyperlink" Target="http://youtube.com/v/r3SJYmfn36c" TargetMode="External"/><Relationship Id="rId4" Type="http://schemas.openxmlformats.org/officeDocument/2006/relationships/image" Target="../media/image05.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hyperlink" Target="http://youtube.com/v/oS8jHfbcme8" TargetMode="External"/><Relationship Id="rId4" Type="http://schemas.openxmlformats.org/officeDocument/2006/relationships/image" Target="../media/image13.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hyperlink" Target="http://youtube.com/v/ddEIv4yHXx4" TargetMode="External"/><Relationship Id="rId4" Type="http://schemas.openxmlformats.org/officeDocument/2006/relationships/image" Target="../media/image09.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 Id="rId3" Type="http://schemas.openxmlformats.org/officeDocument/2006/relationships/hyperlink" Target="http://youtube.com/v/XggxeuFDaDU" TargetMode="External"/><Relationship Id="rId4" Type="http://schemas.openxmlformats.org/officeDocument/2006/relationships/image" Target="../media/image11.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xml"/><Relationship Id="rId3" Type="http://schemas.openxmlformats.org/officeDocument/2006/relationships/hyperlink" Target="http://youtube.com/v/pBwkGtroA-I" TargetMode="External"/><Relationship Id="rId4" Type="http://schemas.openxmlformats.org/officeDocument/2006/relationships/image" Target="../media/image10.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9.xml"/><Relationship Id="rId3"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25" name="Shape 225"/>
        <p:cNvGrpSpPr/>
        <p:nvPr/>
      </p:nvGrpSpPr>
      <p:grpSpPr>
        <a:xfrm>
          <a:off x="0" y="0"/>
          <a:ext cx="0" cy="0"/>
          <a:chOff x="0" y="0"/>
          <a:chExt cx="0" cy="0"/>
        </a:xfrm>
      </p:grpSpPr>
      <p:sp>
        <p:nvSpPr>
          <p:cNvPr id="226" name="Shape 226"/>
          <p:cNvSpPr txBox="1"/>
          <p:nvPr>
            <p:ph type="ctrTitle"/>
          </p:nvPr>
        </p:nvSpPr>
        <p:spPr>
          <a:xfrm>
            <a:off x="3320974" y="1543050"/>
            <a:ext cx="5744099" cy="1371600"/>
          </a:xfrm>
          <a:prstGeom prst="rect">
            <a:avLst/>
          </a:prstGeom>
        </p:spPr>
        <p:txBody>
          <a:bodyPr anchorCtr="0" anchor="b" bIns="91425" lIns="91425" rIns="91425" tIns="91425">
            <a:noAutofit/>
          </a:bodyPr>
          <a:lstStyle/>
          <a:p>
            <a:pPr lvl="0">
              <a:spcBef>
                <a:spcPts val="0"/>
              </a:spcBef>
              <a:buNone/>
            </a:pPr>
            <a:r>
              <a:rPr lang="en"/>
              <a:t>Disaster Strikes!!!</a:t>
            </a:r>
          </a:p>
        </p:txBody>
      </p:sp>
      <p:sp>
        <p:nvSpPr>
          <p:cNvPr id="227" name="Shape 227"/>
          <p:cNvSpPr txBox="1"/>
          <p:nvPr>
            <p:ph idx="1" type="subTitle"/>
          </p:nvPr>
        </p:nvSpPr>
        <p:spPr>
          <a:xfrm>
            <a:off x="3320982" y="2914650"/>
            <a:ext cx="5143500" cy="685800"/>
          </a:xfrm>
          <a:prstGeom prst="rect">
            <a:avLst/>
          </a:prstGeom>
        </p:spPr>
        <p:txBody>
          <a:bodyPr anchorCtr="0" anchor="t" bIns="91425" lIns="91425" rIns="91425" tIns="91425">
            <a:noAutofit/>
          </a:bodyPr>
          <a:lstStyle/>
          <a:p>
            <a:pPr lvl="0">
              <a:spcBef>
                <a:spcPts val="0"/>
              </a:spcBef>
              <a:buNone/>
            </a:pPr>
            <a:r>
              <a:rPr i="1" lang="en">
                <a:latin typeface="Comfortaa"/>
                <a:ea typeface="Comfortaa"/>
                <a:cs typeface="Comfortaa"/>
                <a:sym typeface="Comfortaa"/>
              </a:rPr>
              <a:t>When weather goes bad</a:t>
            </a:r>
          </a:p>
        </p:txBody>
      </p:sp>
      <p:pic>
        <p:nvPicPr>
          <p:cNvPr id="228" name="Shape 228"/>
          <p:cNvPicPr preferRelativeResize="0"/>
          <p:nvPr/>
        </p:nvPicPr>
        <p:blipFill>
          <a:blip r:embed="rId3">
            <a:alphaModFix/>
          </a:blip>
          <a:stretch>
            <a:fillRect/>
          </a:stretch>
        </p:blipFill>
        <p:spPr>
          <a:xfrm>
            <a:off x="6442125" y="0"/>
            <a:ext cx="2585324" cy="1958574"/>
          </a:xfrm>
          <a:prstGeom prst="rect">
            <a:avLst/>
          </a:prstGeom>
          <a:noFill/>
          <a:ln>
            <a:noFill/>
          </a:ln>
        </p:spPr>
      </p:pic>
      <p:sp>
        <p:nvSpPr>
          <p:cNvPr id="229" name="Shape 229"/>
          <p:cNvSpPr txBox="1"/>
          <p:nvPr/>
        </p:nvSpPr>
        <p:spPr>
          <a:xfrm>
            <a:off x="8207475" y="4767425"/>
            <a:ext cx="936600" cy="376200"/>
          </a:xfrm>
          <a:prstGeom prst="rect">
            <a:avLst/>
          </a:prstGeom>
          <a:noFill/>
          <a:ln>
            <a:noFill/>
          </a:ln>
        </p:spPr>
        <p:txBody>
          <a:bodyPr anchorCtr="0" anchor="t" bIns="91425" lIns="91425" rIns="91425" tIns="91425">
            <a:noAutofit/>
          </a:bodyPr>
          <a:lstStyle/>
          <a:p>
            <a:pPr lvl="0" algn="r">
              <a:spcBef>
                <a:spcPts val="0"/>
              </a:spcBef>
              <a:buNone/>
            </a:pPr>
            <a:r>
              <a:rPr lang="en"/>
              <a:t>Lesson 1</a:t>
            </a: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33" name="Shape 233"/>
        <p:cNvGrpSpPr/>
        <p:nvPr/>
      </p:nvGrpSpPr>
      <p:grpSpPr>
        <a:xfrm>
          <a:off x="0" y="0"/>
          <a:ext cx="0" cy="0"/>
          <a:chOff x="0" y="0"/>
          <a:chExt cx="0" cy="0"/>
        </a:xfrm>
      </p:grpSpPr>
      <p:sp>
        <p:nvSpPr>
          <p:cNvPr id="234" name="Shape 234"/>
          <p:cNvSpPr txBox="1"/>
          <p:nvPr>
            <p:ph type="title"/>
          </p:nvPr>
        </p:nvSpPr>
        <p:spPr>
          <a:xfrm>
            <a:off x="3199209" y="1371600"/>
            <a:ext cx="5143500" cy="1371600"/>
          </a:xfrm>
          <a:prstGeom prst="rect">
            <a:avLst/>
          </a:prstGeom>
        </p:spPr>
        <p:txBody>
          <a:bodyPr anchorCtr="0" anchor="b" bIns="91425" lIns="91425" rIns="91425" tIns="91425">
            <a:noAutofit/>
          </a:bodyPr>
          <a:lstStyle/>
          <a:p>
            <a:pPr lvl="0">
              <a:spcBef>
                <a:spcPts val="0"/>
              </a:spcBef>
              <a:buNone/>
            </a:pPr>
            <a:r>
              <a:rPr lang="en"/>
              <a:t>What is a </a:t>
            </a:r>
            <a:r>
              <a:rPr b="1" i="1" lang="en" u="sng"/>
              <a:t>Catastrophic Event</a:t>
            </a:r>
            <a:r>
              <a:rPr lang="en"/>
              <a:t>?</a:t>
            </a:r>
          </a:p>
        </p:txBody>
      </p:sp>
      <p:sp>
        <p:nvSpPr>
          <p:cNvPr id="235" name="Shape 235"/>
          <p:cNvSpPr txBox="1"/>
          <p:nvPr>
            <p:ph idx="1" type="body"/>
          </p:nvPr>
        </p:nvSpPr>
        <p:spPr>
          <a:xfrm>
            <a:off x="3199207" y="2800350"/>
            <a:ext cx="5143500" cy="685800"/>
          </a:xfrm>
          <a:prstGeom prst="rect">
            <a:avLst/>
          </a:prstGeom>
        </p:spPr>
        <p:txBody>
          <a:bodyPr anchorCtr="0" anchor="t" bIns="91425" lIns="91425" rIns="91425" tIns="91425">
            <a:noAutofit/>
          </a:bodyPr>
          <a:lstStyle/>
          <a:p>
            <a:pPr lvl="0">
              <a:spcBef>
                <a:spcPts val="0"/>
              </a:spcBef>
              <a:buNone/>
            </a:pPr>
            <a:r>
              <a:rPr lang="en"/>
              <a:t>Brainstorm with your group</a:t>
            </a: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39" name="Shape 239"/>
        <p:cNvGrpSpPr/>
        <p:nvPr/>
      </p:nvGrpSpPr>
      <p:grpSpPr>
        <a:xfrm>
          <a:off x="0" y="0"/>
          <a:ext cx="0" cy="0"/>
          <a:chOff x="0" y="0"/>
          <a:chExt cx="0" cy="0"/>
        </a:xfrm>
      </p:grpSpPr>
      <p:sp>
        <p:nvSpPr>
          <p:cNvPr id="240" name="Shape 240"/>
          <p:cNvSpPr txBox="1"/>
          <p:nvPr>
            <p:ph idx="1" type="body"/>
          </p:nvPr>
        </p:nvSpPr>
        <p:spPr>
          <a:xfrm>
            <a:off x="6799647" y="1536675"/>
            <a:ext cx="2053800" cy="1885800"/>
          </a:xfrm>
          <a:prstGeom prst="rect">
            <a:avLst/>
          </a:prstGeom>
        </p:spPr>
        <p:txBody>
          <a:bodyPr anchorCtr="0" anchor="ctr" bIns="91425" lIns="91425" rIns="91425" tIns="91425">
            <a:noAutofit/>
          </a:bodyPr>
          <a:lstStyle/>
          <a:p>
            <a:pPr lvl="0" algn="ctr">
              <a:spcBef>
                <a:spcPts val="0"/>
              </a:spcBef>
              <a:buNone/>
            </a:pPr>
            <a:r>
              <a:rPr lang="en" sz="2400"/>
              <a:t>Recent Catastrophic Events in Washington</a:t>
            </a:r>
          </a:p>
        </p:txBody>
      </p:sp>
      <p:pic>
        <p:nvPicPr>
          <p:cNvPr id="241" name="Shape 241"/>
          <p:cNvPicPr preferRelativeResize="0"/>
          <p:nvPr/>
        </p:nvPicPr>
        <p:blipFill>
          <a:blip r:embed="rId3">
            <a:alphaModFix/>
          </a:blip>
          <a:stretch>
            <a:fillRect/>
          </a:stretch>
        </p:blipFill>
        <p:spPr>
          <a:xfrm>
            <a:off x="3942325" y="2710050"/>
            <a:ext cx="2591890" cy="1728900"/>
          </a:xfrm>
          <a:prstGeom prst="rect">
            <a:avLst/>
          </a:prstGeom>
          <a:noFill/>
          <a:ln>
            <a:noFill/>
          </a:ln>
        </p:spPr>
      </p:pic>
      <p:pic>
        <p:nvPicPr>
          <p:cNvPr id="242" name="Shape 242"/>
          <p:cNvPicPr preferRelativeResize="0"/>
          <p:nvPr/>
        </p:nvPicPr>
        <p:blipFill>
          <a:blip r:embed="rId4">
            <a:alphaModFix/>
          </a:blip>
          <a:stretch>
            <a:fillRect/>
          </a:stretch>
        </p:blipFill>
        <p:spPr>
          <a:xfrm>
            <a:off x="3781023" y="640550"/>
            <a:ext cx="2914499" cy="1294281"/>
          </a:xfrm>
          <a:prstGeom prst="rect">
            <a:avLst/>
          </a:prstGeom>
          <a:noFill/>
          <a:ln>
            <a:noFill/>
          </a:ln>
        </p:spPr>
      </p:pic>
      <p:pic>
        <p:nvPicPr>
          <p:cNvPr descr="Image result for washington volcanoes" id="243" name="Shape 243"/>
          <p:cNvPicPr preferRelativeResize="0"/>
          <p:nvPr/>
        </p:nvPicPr>
        <p:blipFill>
          <a:blip r:embed="rId5">
            <a:alphaModFix/>
          </a:blip>
          <a:stretch>
            <a:fillRect/>
          </a:stretch>
        </p:blipFill>
        <p:spPr>
          <a:xfrm>
            <a:off x="774300" y="696850"/>
            <a:ext cx="2600325" cy="1752600"/>
          </a:xfrm>
          <a:prstGeom prst="rect">
            <a:avLst/>
          </a:prstGeom>
          <a:noFill/>
          <a:ln>
            <a:noFill/>
          </a:ln>
        </p:spPr>
      </p:pic>
      <p:pic>
        <p:nvPicPr>
          <p:cNvPr id="244" name="Shape 244"/>
          <p:cNvPicPr preferRelativeResize="0"/>
          <p:nvPr/>
        </p:nvPicPr>
        <p:blipFill>
          <a:blip r:embed="rId6">
            <a:alphaModFix/>
          </a:blip>
          <a:stretch>
            <a:fillRect/>
          </a:stretch>
        </p:blipFill>
        <p:spPr>
          <a:xfrm>
            <a:off x="762400" y="2533025"/>
            <a:ext cx="2600325" cy="17289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48" name="Shape 248"/>
        <p:cNvGrpSpPr/>
        <p:nvPr/>
      </p:nvGrpSpPr>
      <p:grpSpPr>
        <a:xfrm>
          <a:off x="0" y="0"/>
          <a:ext cx="0" cy="0"/>
          <a:chOff x="0" y="0"/>
          <a:chExt cx="0" cy="0"/>
        </a:xfrm>
      </p:grpSpPr>
      <p:sp>
        <p:nvSpPr>
          <p:cNvPr id="249" name="Shape 249"/>
          <p:cNvSpPr txBox="1"/>
          <p:nvPr>
            <p:ph idx="1" type="body"/>
          </p:nvPr>
        </p:nvSpPr>
        <p:spPr>
          <a:xfrm>
            <a:off x="5508875" y="2098625"/>
            <a:ext cx="3466500" cy="1660500"/>
          </a:xfrm>
          <a:prstGeom prst="rect">
            <a:avLst/>
          </a:prstGeom>
        </p:spPr>
        <p:txBody>
          <a:bodyPr anchorCtr="0" anchor="t" bIns="91425" lIns="91425" rIns="91425" tIns="91425">
            <a:noAutofit/>
          </a:bodyPr>
          <a:lstStyle/>
          <a:p>
            <a:pPr lvl="0" rtl="0">
              <a:spcBef>
                <a:spcPts val="0"/>
              </a:spcBef>
              <a:buNone/>
            </a:pPr>
            <a:r>
              <a:rPr lang="en" sz="2400"/>
              <a:t>Heat Waves - </a:t>
            </a:r>
          </a:p>
          <a:p>
            <a:pPr lvl="0">
              <a:spcBef>
                <a:spcPts val="0"/>
              </a:spcBef>
              <a:buNone/>
            </a:pPr>
            <a:r>
              <a:rPr lang="en" sz="2400"/>
              <a:t>when temperatures are far above average.</a:t>
            </a:r>
          </a:p>
        </p:txBody>
      </p:sp>
      <p:sp>
        <p:nvSpPr>
          <p:cNvPr id="250" name="Shape 250"/>
          <p:cNvSpPr txBox="1"/>
          <p:nvPr>
            <p:ph type="title"/>
          </p:nvPr>
        </p:nvSpPr>
        <p:spPr>
          <a:xfrm>
            <a:off x="5410475" y="773400"/>
            <a:ext cx="3663300" cy="1113600"/>
          </a:xfrm>
          <a:prstGeom prst="rect">
            <a:avLst/>
          </a:prstGeom>
        </p:spPr>
        <p:txBody>
          <a:bodyPr anchorCtr="0" anchor="b" bIns="91425" lIns="91425" rIns="91425" tIns="91425">
            <a:noAutofit/>
          </a:bodyPr>
          <a:lstStyle/>
          <a:p>
            <a:pPr lvl="0" algn="ctr">
              <a:spcBef>
                <a:spcPts val="0"/>
              </a:spcBef>
              <a:buNone/>
            </a:pPr>
            <a:r>
              <a:rPr lang="en" sz="3200"/>
              <a:t>Catastrophic Weather Event:</a:t>
            </a:r>
          </a:p>
        </p:txBody>
      </p:sp>
      <p:sp>
        <p:nvSpPr>
          <p:cNvPr descr="India is in the grip of a brutal heat wave and even the asphalt on the roads is melting.   India is in the grip of a brutal heat wave and in some parts, temperatures are so high that even the roads are melting. The disfigured road markings can be seen at several intersections in New Delhi.    Temperatures in the city have gone as high as 115 degrees Fahrenheit recently and are expected to hover around 110 degrees in the next several days.     Other areas around the country have been hit even harder. The Associated Press reports that nearly 1,100 people have died across the country as a result of soaring temperatures." id="251" name="Shape 251" title="Heatwave In India Is Melting Roads">
            <a:hlinkClick r:id="rId3"/>
          </p:cNvPr>
          <p:cNvSpPr/>
          <p:nvPr/>
        </p:nvSpPr>
        <p:spPr>
          <a:xfrm>
            <a:off x="712025" y="875975"/>
            <a:ext cx="4300299" cy="3225224"/>
          </a:xfrm>
          <a:prstGeom prst="rect">
            <a:avLst/>
          </a:prstGeom>
          <a:blipFill>
            <a:blip r:embed="rId4">
              <a:alphaModFix/>
            </a:blip>
            <a:stretch>
              <a:fillRect/>
            </a:stretch>
          </a:blipFill>
          <a:ln>
            <a:noFill/>
          </a:ln>
        </p:spPr>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55" name="Shape 255"/>
        <p:cNvGrpSpPr/>
        <p:nvPr/>
      </p:nvGrpSpPr>
      <p:grpSpPr>
        <a:xfrm>
          <a:off x="0" y="0"/>
          <a:ext cx="0" cy="0"/>
          <a:chOff x="0" y="0"/>
          <a:chExt cx="0" cy="0"/>
        </a:xfrm>
      </p:grpSpPr>
      <p:sp>
        <p:nvSpPr>
          <p:cNvPr id="256" name="Shape 256"/>
          <p:cNvSpPr txBox="1"/>
          <p:nvPr>
            <p:ph idx="1" type="body"/>
          </p:nvPr>
        </p:nvSpPr>
        <p:spPr>
          <a:xfrm>
            <a:off x="5508874" y="2235675"/>
            <a:ext cx="3466499" cy="1626300"/>
          </a:xfrm>
          <a:prstGeom prst="rect">
            <a:avLst/>
          </a:prstGeom>
        </p:spPr>
        <p:txBody>
          <a:bodyPr anchorCtr="0" anchor="t" bIns="91425" lIns="91425" rIns="91425" tIns="91425">
            <a:noAutofit/>
          </a:bodyPr>
          <a:lstStyle/>
          <a:p>
            <a:pPr lvl="0" rtl="0">
              <a:spcBef>
                <a:spcPts val="0"/>
              </a:spcBef>
              <a:buNone/>
            </a:pPr>
            <a:r>
              <a:rPr lang="en" sz="2400"/>
              <a:t>Severe Cold - </a:t>
            </a:r>
          </a:p>
          <a:p>
            <a:pPr lvl="0" rtl="0">
              <a:spcBef>
                <a:spcPts val="0"/>
              </a:spcBef>
              <a:buNone/>
            </a:pPr>
            <a:r>
              <a:rPr lang="en" sz="2400"/>
              <a:t>when temperatures are far below average.</a:t>
            </a:r>
          </a:p>
        </p:txBody>
      </p:sp>
      <p:sp>
        <p:nvSpPr>
          <p:cNvPr id="257" name="Shape 257"/>
          <p:cNvSpPr txBox="1"/>
          <p:nvPr>
            <p:ph type="title"/>
          </p:nvPr>
        </p:nvSpPr>
        <p:spPr>
          <a:xfrm>
            <a:off x="5410475" y="773400"/>
            <a:ext cx="3663300" cy="1104900"/>
          </a:xfrm>
          <a:prstGeom prst="rect">
            <a:avLst/>
          </a:prstGeom>
        </p:spPr>
        <p:txBody>
          <a:bodyPr anchorCtr="0" anchor="b" bIns="91425" lIns="91425" rIns="91425" tIns="91425">
            <a:noAutofit/>
          </a:bodyPr>
          <a:lstStyle/>
          <a:p>
            <a:pPr lvl="0" rtl="0" algn="ctr">
              <a:spcBef>
                <a:spcPts val="0"/>
              </a:spcBef>
              <a:buNone/>
            </a:pPr>
            <a:r>
              <a:rPr lang="en" sz="3200"/>
              <a:t>Catastrophic Weather Event:</a:t>
            </a:r>
          </a:p>
        </p:txBody>
      </p:sp>
      <p:sp>
        <p:nvSpPr>
          <p:cNvPr descr="Courtesy: http://www.youtube.com/dmklmn An illusionist has made surviving the cruel Russian winter much more entertaining through science and a little bit of magic, by showing the world what happens when boiling water meets -40 degrees Celsius winter temperatures - READ MORE http://on.rt.com/t85noy  RT LIVE http://rt.com/on-air  Subscribe to RT! http://www.youtube.com/subscription_center?add_user=RussiaToday  Like us on Facebook http://www.facebook.com/RTnews Follow us on Twitter http://twitter.com/RT_com Follow us on Google+ http://plus.google.com/+RT  RT (Russia Today) is a global news network broadcasting from Moscow and Washington studios. RT is the first news channel to break the 500 million YouTube views benchmark." id="258" name="Shape 258" title="Crazy Russian Winter: What happens to boiling water at -41C?">
            <a:hlinkClick r:id="rId3"/>
          </p:cNvPr>
          <p:cNvSpPr/>
          <p:nvPr/>
        </p:nvSpPr>
        <p:spPr>
          <a:xfrm>
            <a:off x="665175" y="773400"/>
            <a:ext cx="4377775" cy="3283325"/>
          </a:xfrm>
          <a:prstGeom prst="rect">
            <a:avLst/>
          </a:prstGeom>
          <a:blipFill>
            <a:blip r:embed="rId4">
              <a:alphaModFix/>
            </a:blip>
            <a:stretch>
              <a:fillRect/>
            </a:stretch>
          </a:blipFill>
          <a:ln>
            <a:noFill/>
          </a:ln>
        </p:spPr>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62" name="Shape 262"/>
        <p:cNvGrpSpPr/>
        <p:nvPr/>
      </p:nvGrpSpPr>
      <p:grpSpPr>
        <a:xfrm>
          <a:off x="0" y="0"/>
          <a:ext cx="0" cy="0"/>
          <a:chOff x="0" y="0"/>
          <a:chExt cx="0" cy="0"/>
        </a:xfrm>
      </p:grpSpPr>
      <p:sp>
        <p:nvSpPr>
          <p:cNvPr id="263" name="Shape 263"/>
          <p:cNvSpPr txBox="1"/>
          <p:nvPr>
            <p:ph idx="1" type="body"/>
          </p:nvPr>
        </p:nvSpPr>
        <p:spPr>
          <a:xfrm>
            <a:off x="5410475" y="1900600"/>
            <a:ext cx="3663300" cy="2379600"/>
          </a:xfrm>
          <a:prstGeom prst="rect">
            <a:avLst/>
          </a:prstGeom>
        </p:spPr>
        <p:txBody>
          <a:bodyPr anchorCtr="0" anchor="t" bIns="91425" lIns="91425" rIns="91425" tIns="91425">
            <a:noAutofit/>
          </a:bodyPr>
          <a:lstStyle/>
          <a:p>
            <a:pPr lvl="0" rtl="0">
              <a:spcBef>
                <a:spcPts val="0"/>
              </a:spcBef>
              <a:buNone/>
            </a:pPr>
            <a:r>
              <a:rPr lang="en" sz="2400"/>
              <a:t>Heavy Precipitation - </a:t>
            </a:r>
          </a:p>
          <a:p>
            <a:pPr lvl="0" rtl="0">
              <a:spcBef>
                <a:spcPts val="0"/>
              </a:spcBef>
              <a:buNone/>
            </a:pPr>
            <a:r>
              <a:rPr lang="en" sz="2400"/>
              <a:t>when large amounts of rain or snowfall occur; depending on landscape this can result in floods.</a:t>
            </a:r>
          </a:p>
        </p:txBody>
      </p:sp>
      <p:sp>
        <p:nvSpPr>
          <p:cNvPr id="264" name="Shape 264"/>
          <p:cNvSpPr txBox="1"/>
          <p:nvPr>
            <p:ph type="title"/>
          </p:nvPr>
        </p:nvSpPr>
        <p:spPr>
          <a:xfrm>
            <a:off x="5410475" y="773400"/>
            <a:ext cx="3663300" cy="1127100"/>
          </a:xfrm>
          <a:prstGeom prst="rect">
            <a:avLst/>
          </a:prstGeom>
        </p:spPr>
        <p:txBody>
          <a:bodyPr anchorCtr="0" anchor="b" bIns="91425" lIns="91425" rIns="91425" tIns="91425">
            <a:noAutofit/>
          </a:bodyPr>
          <a:lstStyle/>
          <a:p>
            <a:pPr lvl="0" rtl="0" algn="ctr">
              <a:spcBef>
                <a:spcPts val="0"/>
              </a:spcBef>
              <a:buNone/>
            </a:pPr>
            <a:r>
              <a:rPr lang="en" sz="3200"/>
              <a:t>Catastrophic Weather Event:</a:t>
            </a:r>
          </a:p>
        </p:txBody>
      </p:sp>
      <p:sp>
        <p:nvSpPr>
          <p:cNvPr descr="Mother Nature speaks loudly. Flash flood of debris on Westbound California Highway SR 23 (Grimes Canyon) from Fillmore to Moorpark." id="265" name="Shape 265" title="Harrowing Flash Flood Roadway Experience">
            <a:hlinkClick r:id="rId3"/>
          </p:cNvPr>
          <p:cNvSpPr/>
          <p:nvPr/>
        </p:nvSpPr>
        <p:spPr>
          <a:xfrm>
            <a:off x="721400" y="885825"/>
            <a:ext cx="4315299" cy="3236474"/>
          </a:xfrm>
          <a:prstGeom prst="rect">
            <a:avLst/>
          </a:prstGeom>
          <a:blipFill>
            <a:blip r:embed="rId4">
              <a:alphaModFix/>
            </a:blip>
            <a:stretch>
              <a:fillRect/>
            </a:stretch>
          </a:blipFill>
          <a:ln>
            <a:noFill/>
          </a:ln>
        </p:spPr>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69" name="Shape 269"/>
        <p:cNvGrpSpPr/>
        <p:nvPr/>
      </p:nvGrpSpPr>
      <p:grpSpPr>
        <a:xfrm>
          <a:off x="0" y="0"/>
          <a:ext cx="0" cy="0"/>
          <a:chOff x="0" y="0"/>
          <a:chExt cx="0" cy="0"/>
        </a:xfrm>
      </p:grpSpPr>
      <p:sp>
        <p:nvSpPr>
          <p:cNvPr id="270" name="Shape 270"/>
          <p:cNvSpPr txBox="1"/>
          <p:nvPr>
            <p:ph idx="1" type="body"/>
          </p:nvPr>
        </p:nvSpPr>
        <p:spPr>
          <a:xfrm>
            <a:off x="5302775" y="1900600"/>
            <a:ext cx="3771000" cy="2379600"/>
          </a:xfrm>
          <a:prstGeom prst="rect">
            <a:avLst/>
          </a:prstGeom>
        </p:spPr>
        <p:txBody>
          <a:bodyPr anchorCtr="0" anchor="t" bIns="91425" lIns="91425" rIns="91425" tIns="91425">
            <a:noAutofit/>
          </a:bodyPr>
          <a:lstStyle/>
          <a:p>
            <a:pPr lvl="0" rtl="0">
              <a:spcBef>
                <a:spcPts val="0"/>
              </a:spcBef>
              <a:buNone/>
            </a:pPr>
            <a:r>
              <a:rPr lang="en" sz="2400"/>
              <a:t>High Winds - </a:t>
            </a:r>
          </a:p>
          <a:p>
            <a:pPr lvl="0" rtl="0">
              <a:spcBef>
                <a:spcPts val="0"/>
              </a:spcBef>
              <a:buNone/>
            </a:pPr>
            <a:r>
              <a:rPr lang="en" sz="2400"/>
              <a:t>winds that exceed 40 mph for longer than 1 minute.</a:t>
            </a:r>
          </a:p>
        </p:txBody>
      </p:sp>
      <p:sp>
        <p:nvSpPr>
          <p:cNvPr id="271" name="Shape 271"/>
          <p:cNvSpPr txBox="1"/>
          <p:nvPr>
            <p:ph type="title"/>
          </p:nvPr>
        </p:nvSpPr>
        <p:spPr>
          <a:xfrm>
            <a:off x="5410475" y="773400"/>
            <a:ext cx="3663300" cy="1127100"/>
          </a:xfrm>
          <a:prstGeom prst="rect">
            <a:avLst/>
          </a:prstGeom>
        </p:spPr>
        <p:txBody>
          <a:bodyPr anchorCtr="0" anchor="b" bIns="91425" lIns="91425" rIns="91425" tIns="91425">
            <a:noAutofit/>
          </a:bodyPr>
          <a:lstStyle/>
          <a:p>
            <a:pPr lvl="0" rtl="0" algn="ctr">
              <a:spcBef>
                <a:spcPts val="0"/>
              </a:spcBef>
              <a:buNone/>
            </a:pPr>
            <a:r>
              <a:rPr lang="en" sz="3200"/>
              <a:t>Catastrophic Weather Event:</a:t>
            </a:r>
          </a:p>
        </p:txBody>
      </p:sp>
      <p:sp>
        <p:nvSpPr>
          <p:cNvPr descr="Tacoma Bridge Collapse. Was this the wobbliest bridge in the world? Amazing footage of the collapse of the world's third largest suspension bridge (at the time),Tacoma Narrows Bridge, Washington, in 1940. The only casualty was a dog who had been left in a stalled car by its owner.   Watch here the clip &quot;Bomber Crashes into Empire State Building&quot; from 1945: https://www.youtube.com/watch?v=ZD69sP51u-s&amp;list=PLADB9C9B996134C1C&amp;index=14  90,000 HISTORIC CLIPS from 1886 - 1976, ALL FREE TO VIEW at http://www.britishpathe.com  Subscribe to British Pathe:  http://www.youtube.com/britishpathe  Follow us on Twitter:  @britishpathe.com  Join us on Facebook:  www.facebook.com/britishpathe" id="272" name="Shape 272" title="Tacoma Bridge Collapse">
            <a:hlinkClick r:id="rId3"/>
          </p:cNvPr>
          <p:cNvSpPr/>
          <p:nvPr/>
        </p:nvSpPr>
        <p:spPr>
          <a:xfrm>
            <a:off x="655825" y="829600"/>
            <a:ext cx="4403349" cy="3302524"/>
          </a:xfrm>
          <a:prstGeom prst="rect">
            <a:avLst/>
          </a:prstGeom>
          <a:blipFill>
            <a:blip r:embed="rId4">
              <a:alphaModFix/>
            </a:blip>
            <a:stretch>
              <a:fillRect/>
            </a:stretch>
          </a:blipFill>
          <a:ln>
            <a:noFill/>
          </a:ln>
        </p:spPr>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76" name="Shape 276"/>
        <p:cNvGrpSpPr/>
        <p:nvPr/>
      </p:nvGrpSpPr>
      <p:grpSpPr>
        <a:xfrm>
          <a:off x="0" y="0"/>
          <a:ext cx="0" cy="0"/>
          <a:chOff x="0" y="0"/>
          <a:chExt cx="0" cy="0"/>
        </a:xfrm>
      </p:grpSpPr>
      <p:sp>
        <p:nvSpPr>
          <p:cNvPr id="277" name="Shape 277"/>
          <p:cNvSpPr txBox="1"/>
          <p:nvPr>
            <p:ph type="title"/>
          </p:nvPr>
        </p:nvSpPr>
        <p:spPr>
          <a:xfrm>
            <a:off x="5601775" y="895175"/>
            <a:ext cx="3318300" cy="1160400"/>
          </a:xfrm>
          <a:prstGeom prst="rect">
            <a:avLst/>
          </a:prstGeom>
        </p:spPr>
        <p:txBody>
          <a:bodyPr anchorCtr="0" anchor="b" bIns="91425" lIns="91425" rIns="91425" tIns="91425">
            <a:noAutofit/>
          </a:bodyPr>
          <a:lstStyle/>
          <a:p>
            <a:pPr lvl="0" rtl="0" algn="ctr">
              <a:spcBef>
                <a:spcPts val="0"/>
              </a:spcBef>
              <a:buNone/>
            </a:pPr>
            <a:r>
              <a:rPr lang="en" sz="3200"/>
              <a:t>Catastrophic Weather Event:</a:t>
            </a:r>
          </a:p>
        </p:txBody>
      </p:sp>
      <p:sp>
        <p:nvSpPr>
          <p:cNvPr id="278" name="Shape 278"/>
          <p:cNvSpPr txBox="1"/>
          <p:nvPr>
            <p:ph idx="1" type="body"/>
          </p:nvPr>
        </p:nvSpPr>
        <p:spPr>
          <a:xfrm>
            <a:off x="5340250" y="2192300"/>
            <a:ext cx="3729000" cy="2154900"/>
          </a:xfrm>
          <a:prstGeom prst="rect">
            <a:avLst/>
          </a:prstGeom>
        </p:spPr>
        <p:txBody>
          <a:bodyPr anchorCtr="0" anchor="t" bIns="91425" lIns="91425" rIns="91425" tIns="91425">
            <a:noAutofit/>
          </a:bodyPr>
          <a:lstStyle/>
          <a:p>
            <a:pPr lvl="0" rtl="0">
              <a:spcBef>
                <a:spcPts val="0"/>
              </a:spcBef>
              <a:buNone/>
            </a:pPr>
            <a:r>
              <a:rPr lang="en" sz="2000"/>
              <a:t>Thunderstorms (0:23 seconds) -</a:t>
            </a:r>
          </a:p>
          <a:p>
            <a:pPr lvl="0">
              <a:spcBef>
                <a:spcPts val="0"/>
              </a:spcBef>
              <a:buNone/>
            </a:pPr>
            <a:r>
              <a:rPr lang="en" sz="2000"/>
              <a:t>“Thunder” is caused by the discharge of electrons from Earth’s surface to the atmosphere, known as lightning.</a:t>
            </a:r>
          </a:p>
        </p:txBody>
      </p:sp>
      <p:sp>
        <p:nvSpPr>
          <p:cNvPr descr="MUST WATCH: Insane video of lightning hitting a tree in Tyler, TX at Bishop Thomas K. Gorman Catholic School. Video from Felipe Natera  VIA https://www.facebook.com/TVWeatherman/videos/947605325275013/?fref=nf  https://www.youtube.com/watch?v=Gzz0ubICx8c" id="279" name="Shape 279" title="Insane video of lightning hitting a tree">
            <a:hlinkClick r:id="rId3"/>
          </p:cNvPr>
          <p:cNvSpPr/>
          <p:nvPr/>
        </p:nvSpPr>
        <p:spPr>
          <a:xfrm>
            <a:off x="693025" y="838950"/>
            <a:ext cx="4340300" cy="3255225"/>
          </a:xfrm>
          <a:prstGeom prst="rect">
            <a:avLst/>
          </a:prstGeom>
          <a:blipFill>
            <a:blip r:embed="rId4">
              <a:alphaModFix/>
            </a:blip>
            <a:stretch>
              <a:fillRect/>
            </a:stretch>
          </a:blipFill>
          <a:ln>
            <a:noFill/>
          </a:ln>
        </p:spPr>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83" name="Shape 283"/>
        <p:cNvGrpSpPr/>
        <p:nvPr/>
      </p:nvGrpSpPr>
      <p:grpSpPr>
        <a:xfrm>
          <a:off x="0" y="0"/>
          <a:ext cx="0" cy="0"/>
          <a:chOff x="0" y="0"/>
          <a:chExt cx="0" cy="0"/>
        </a:xfrm>
      </p:grpSpPr>
      <p:sp>
        <p:nvSpPr>
          <p:cNvPr id="284" name="Shape 284"/>
          <p:cNvSpPr txBox="1"/>
          <p:nvPr>
            <p:ph type="title"/>
          </p:nvPr>
        </p:nvSpPr>
        <p:spPr>
          <a:xfrm>
            <a:off x="154850" y="143800"/>
            <a:ext cx="3216300" cy="840600"/>
          </a:xfrm>
          <a:prstGeom prst="rect">
            <a:avLst/>
          </a:prstGeom>
        </p:spPr>
        <p:txBody>
          <a:bodyPr anchorCtr="0" anchor="b" bIns="91425" lIns="91425" rIns="91425" tIns="91425">
            <a:noAutofit/>
          </a:bodyPr>
          <a:lstStyle/>
          <a:p>
            <a:pPr lvl="0" rtl="0">
              <a:spcBef>
                <a:spcPts val="0"/>
              </a:spcBef>
              <a:buNone/>
            </a:pPr>
            <a:r>
              <a:rPr b="1" lang="en" sz="4000"/>
              <a:t>Discussion</a:t>
            </a:r>
          </a:p>
        </p:txBody>
      </p:sp>
      <p:sp>
        <p:nvSpPr>
          <p:cNvPr id="285" name="Shape 285"/>
          <p:cNvSpPr txBox="1"/>
          <p:nvPr>
            <p:ph idx="1" type="body"/>
          </p:nvPr>
        </p:nvSpPr>
        <p:spPr>
          <a:xfrm>
            <a:off x="0" y="984450"/>
            <a:ext cx="4280700" cy="3643500"/>
          </a:xfrm>
          <a:prstGeom prst="rect">
            <a:avLst/>
          </a:prstGeom>
        </p:spPr>
        <p:txBody>
          <a:bodyPr anchorCtr="0" anchor="t" bIns="91425" lIns="91425" rIns="91425" tIns="91425">
            <a:noAutofit/>
          </a:bodyPr>
          <a:lstStyle/>
          <a:p>
            <a:pPr lvl="0" rtl="0">
              <a:spcBef>
                <a:spcPts val="0"/>
              </a:spcBef>
              <a:buNone/>
            </a:pPr>
            <a:r>
              <a:rPr b="1" lang="en">
                <a:latin typeface="Quicksand"/>
                <a:ea typeface="Quicksand"/>
                <a:cs typeface="Quicksand"/>
                <a:sym typeface="Quicksand"/>
              </a:rPr>
              <a:t>What weather events have you experienced? Where was it?</a:t>
            </a:r>
          </a:p>
          <a:p>
            <a:pPr indent="-228600" lvl="0" marL="914400" rtl="0">
              <a:spcBef>
                <a:spcPts val="0"/>
              </a:spcBef>
              <a:buFont typeface="Quicksand"/>
              <a:buAutoNum type="alphaLcPeriod"/>
            </a:pPr>
            <a:r>
              <a:rPr lang="en">
                <a:latin typeface="Quicksand"/>
                <a:ea typeface="Quicksand"/>
                <a:cs typeface="Quicksand"/>
                <a:sym typeface="Quicksand"/>
              </a:rPr>
              <a:t>Heat waves</a:t>
            </a:r>
          </a:p>
          <a:p>
            <a:pPr indent="-228600" lvl="0" marL="914400" rtl="0">
              <a:spcBef>
                <a:spcPts val="0"/>
              </a:spcBef>
              <a:buFont typeface="Quicksand"/>
              <a:buAutoNum type="alphaLcPeriod"/>
            </a:pPr>
            <a:r>
              <a:rPr lang="en">
                <a:latin typeface="Quicksand"/>
                <a:ea typeface="Quicksand"/>
                <a:cs typeface="Quicksand"/>
                <a:sym typeface="Quicksand"/>
              </a:rPr>
              <a:t>Severe Cold</a:t>
            </a:r>
          </a:p>
          <a:p>
            <a:pPr indent="-228600" lvl="0" marL="914400" rtl="0">
              <a:spcBef>
                <a:spcPts val="0"/>
              </a:spcBef>
              <a:buFont typeface="Quicksand"/>
              <a:buAutoNum type="alphaLcPeriod"/>
            </a:pPr>
            <a:r>
              <a:rPr lang="en">
                <a:latin typeface="Quicksand"/>
                <a:ea typeface="Quicksand"/>
                <a:cs typeface="Quicksand"/>
                <a:sym typeface="Quicksand"/>
              </a:rPr>
              <a:t>Heavy Precipitation</a:t>
            </a:r>
          </a:p>
          <a:p>
            <a:pPr indent="-228600" lvl="0" marL="914400" rtl="0">
              <a:spcBef>
                <a:spcPts val="0"/>
              </a:spcBef>
              <a:buFont typeface="Quicksand"/>
              <a:buAutoNum type="alphaLcPeriod"/>
            </a:pPr>
            <a:r>
              <a:rPr lang="en">
                <a:latin typeface="Quicksand"/>
                <a:ea typeface="Quicksand"/>
                <a:cs typeface="Quicksand"/>
                <a:sym typeface="Quicksand"/>
              </a:rPr>
              <a:t>High Winds</a:t>
            </a:r>
          </a:p>
          <a:p>
            <a:pPr indent="-228600" lvl="0" marL="914400" rtl="0">
              <a:spcBef>
                <a:spcPts val="0"/>
              </a:spcBef>
              <a:buFont typeface="Quicksand"/>
              <a:buAutoNum type="alphaLcPeriod"/>
            </a:pPr>
            <a:r>
              <a:rPr lang="en">
                <a:latin typeface="Quicksand"/>
                <a:ea typeface="Quicksand"/>
                <a:cs typeface="Quicksand"/>
                <a:sym typeface="Quicksand"/>
              </a:rPr>
              <a:t>Thunderstorms</a:t>
            </a:r>
          </a:p>
          <a:p>
            <a:pPr indent="-228600" lvl="0" marL="914400" rtl="0">
              <a:spcBef>
                <a:spcPts val="0"/>
              </a:spcBef>
              <a:buFont typeface="Quicksand"/>
              <a:buAutoNum type="alphaLcPeriod"/>
            </a:pPr>
            <a:r>
              <a:rPr lang="en">
                <a:latin typeface="Quicksand"/>
                <a:ea typeface="Quicksand"/>
                <a:cs typeface="Quicksand"/>
                <a:sym typeface="Quicksand"/>
              </a:rPr>
              <a:t>Other?</a:t>
            </a:r>
          </a:p>
        </p:txBody>
      </p:sp>
      <p:sp>
        <p:nvSpPr>
          <p:cNvPr id="286" name="Shape 286"/>
          <p:cNvSpPr txBox="1"/>
          <p:nvPr>
            <p:ph idx="2" type="body"/>
          </p:nvPr>
        </p:nvSpPr>
        <p:spPr>
          <a:xfrm>
            <a:off x="4203300" y="984450"/>
            <a:ext cx="4940700" cy="3525600"/>
          </a:xfrm>
          <a:prstGeom prst="rect">
            <a:avLst/>
          </a:prstGeom>
        </p:spPr>
        <p:txBody>
          <a:bodyPr anchorCtr="0" anchor="t" bIns="91425" lIns="91425" rIns="91425" tIns="91425">
            <a:noAutofit/>
          </a:bodyPr>
          <a:lstStyle/>
          <a:p>
            <a:pPr lvl="0" rtl="0">
              <a:spcBef>
                <a:spcPts val="0"/>
              </a:spcBef>
              <a:buNone/>
            </a:pPr>
            <a:r>
              <a:rPr b="1" i="1" lang="en">
                <a:latin typeface="Quicksand"/>
                <a:ea typeface="Quicksand"/>
                <a:cs typeface="Quicksand"/>
                <a:sym typeface="Quicksand"/>
              </a:rPr>
              <a:t>Would you consider any of the weather events “catastrophic”, or events that caused a lot of damage to property or people?</a:t>
            </a:r>
          </a:p>
        </p:txBody>
      </p:sp>
      <p:pic>
        <p:nvPicPr>
          <p:cNvPr descr="Image result for catastrophic event clip art" id="287" name="Shape 287"/>
          <p:cNvPicPr preferRelativeResize="0"/>
          <p:nvPr/>
        </p:nvPicPr>
        <p:blipFill>
          <a:blip r:embed="rId3">
            <a:alphaModFix/>
          </a:blip>
          <a:stretch>
            <a:fillRect/>
          </a:stretch>
        </p:blipFill>
        <p:spPr>
          <a:xfrm>
            <a:off x="4677525" y="3203124"/>
            <a:ext cx="2268949" cy="149375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Hill">
  <a:themeElements>
    <a:clrScheme name="Nature Illustration">
      <a:dk1>
        <a:srgbClr val="9A5315"/>
      </a:dk1>
      <a:lt1>
        <a:srgbClr val="FFFFFF"/>
      </a:lt1>
      <a:dk2>
        <a:srgbClr val="000000"/>
      </a:dk2>
      <a:lt2>
        <a:srgbClr val="D1E5F9"/>
      </a:lt2>
      <a:accent1>
        <a:srgbClr val="F3771A"/>
      </a:accent1>
      <a:accent2>
        <a:srgbClr val="8BBEF1"/>
      </a:accent2>
      <a:accent3>
        <a:srgbClr val="6DC025"/>
      </a:accent3>
      <a:accent4>
        <a:srgbClr val="9A5315"/>
      </a:accent4>
      <a:accent5>
        <a:srgbClr val="F1471F"/>
      </a:accent5>
      <a:accent6>
        <a:srgbClr val="DA6FDF"/>
      </a:accent6>
      <a:hlink>
        <a:srgbClr val="6DC025"/>
      </a:hlink>
      <a:folHlink>
        <a:srgbClr val="9A5315"/>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