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63" r:id="rId5"/>
    <p:sldId id="261" r:id="rId6"/>
    <p:sldId id="260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808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158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43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32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96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8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5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905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8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604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66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931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6EB5E-68B3-47BF-B13F-EF7E5DFF5990}" type="datetimeFigureOut">
              <a:rPr lang="en-US" smtClean="0"/>
              <a:t>4/13/15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1BC66-4DC7-46FF-9233-7E98540397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47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8975" y="-2424113"/>
            <a:ext cx="15601950" cy="11706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66800" y="1219200"/>
            <a:ext cx="8077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Felipe is </a:t>
            </a:r>
            <a:r>
              <a:rPr lang="en-US" sz="9600" b="1" i="1" u="sng" dirty="0">
                <a:solidFill>
                  <a:srgbClr val="FF0000"/>
                </a:solidFill>
              </a:rPr>
              <a:t>crazy</a:t>
            </a:r>
            <a:r>
              <a:rPr lang="en-US" sz="9600" b="1" dirty="0">
                <a:solidFill>
                  <a:srgbClr val="FF0000"/>
                </a:solidFill>
              </a:rPr>
              <a:t> for soccer. </a:t>
            </a:r>
          </a:p>
        </p:txBody>
      </p:sp>
    </p:spTree>
    <p:extLst>
      <p:ext uri="{BB962C8B-B14F-4D97-AF65-F5344CB8AC3E}">
        <p14:creationId xmlns:p14="http://schemas.microsoft.com/office/powerpoint/2010/main" val="1395352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205" y="321639"/>
            <a:ext cx="6934200" cy="52111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7800" y="5522832"/>
            <a:ext cx="69341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</a:rPr>
              <a:t>He is </a:t>
            </a:r>
            <a:r>
              <a:rPr lang="en-US" sz="4400" b="1" dirty="0">
                <a:solidFill>
                  <a:schemeClr val="bg1"/>
                </a:solidFill>
              </a:rPr>
              <a:t>their number one fan.</a:t>
            </a:r>
          </a:p>
        </p:txBody>
      </p:sp>
    </p:spTree>
    <p:extLst>
      <p:ext uri="{BB962C8B-B14F-4D97-AF65-F5344CB8AC3E}">
        <p14:creationId xmlns:p14="http://schemas.microsoft.com/office/powerpoint/2010/main" val="3680387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239" y="0"/>
            <a:ext cx="9711178" cy="699839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228600" y="5788257"/>
            <a:ext cx="7391400" cy="107721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In the last two years, though, he has not been able to keep up with his team.</a:t>
            </a:r>
          </a:p>
        </p:txBody>
      </p:sp>
    </p:spTree>
    <p:extLst>
      <p:ext uri="{BB962C8B-B14F-4D97-AF65-F5344CB8AC3E}">
        <p14:creationId xmlns:p14="http://schemas.microsoft.com/office/powerpoint/2010/main" val="1967765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-189431"/>
            <a:ext cx="5105400" cy="692670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95400" y="762000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His </a:t>
            </a:r>
            <a:r>
              <a:rPr lang="en-US" sz="3200" b="1" dirty="0"/>
              <a:t>heart was not like other hearts. </a:t>
            </a:r>
          </a:p>
        </p:txBody>
      </p:sp>
    </p:spTree>
    <p:extLst>
      <p:ext uri="{BB962C8B-B14F-4D97-AF65-F5344CB8AC3E}">
        <p14:creationId xmlns:p14="http://schemas.microsoft.com/office/powerpoint/2010/main" val="4273684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792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The rare </a:t>
            </a:r>
            <a:r>
              <a:rPr lang="en-US" sz="3200" b="1" dirty="0"/>
              <a:t>genetic disorder and also affects his 4 year old sister.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2600" y="5169932"/>
            <a:ext cx="6019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/>
              <a:t>The only thing he loves more than soccer is his baby sister.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982" y="1464749"/>
            <a:ext cx="5113020" cy="364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765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4343400"/>
            <a:ext cx="6172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FF00"/>
                </a:solidFill>
              </a:rPr>
              <a:t>Artificial valves are his only hope to be the star on his team again, but the current designs won’t work for </a:t>
            </a:r>
            <a:r>
              <a:rPr lang="en-US" sz="2800" b="1" dirty="0" smtClean="0">
                <a:solidFill>
                  <a:srgbClr val="FFFF00"/>
                </a:solidFill>
              </a:rPr>
              <a:t>him</a:t>
            </a:r>
            <a:r>
              <a:rPr lang="en-US" sz="2800" b="1" dirty="0">
                <a:solidFill>
                  <a:srgbClr val="FFFF00"/>
                </a:solidFill>
              </a:rPr>
              <a:t>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0"/>
            <a:ext cx="4575810" cy="437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765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4271010"/>
            <a:ext cx="4343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/>
              <a:t>He is broken hearted in more ways than </a:t>
            </a:r>
            <a:r>
              <a:rPr lang="en-US" sz="4000" b="1" i="1" dirty="0" smtClean="0"/>
              <a:t>one.</a:t>
            </a:r>
            <a:endParaRPr lang="en-US" sz="4000" b="1" i="1" dirty="0"/>
          </a:p>
        </p:txBody>
      </p:sp>
      <p:pic>
        <p:nvPicPr>
          <p:cNvPr id="1026" name="Picture 2" descr="C:\Users\skiltoc.PH\AppData\Local\Microsoft\Windows\Temporary Internet Files\Content.IE5\N823YH4E\220px-Broken_heart.sv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762000"/>
            <a:ext cx="4622800" cy="378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318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7772400" cy="1470025"/>
          </a:xfrm>
        </p:spPr>
        <p:txBody>
          <a:bodyPr/>
          <a:lstStyle/>
          <a:p>
            <a:r>
              <a:rPr lang="en-US" dirty="0" smtClean="0"/>
              <a:t>Your Team Task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524000"/>
            <a:ext cx="6629400" cy="1066800"/>
          </a:xfrm>
        </p:spPr>
        <p:txBody>
          <a:bodyPr>
            <a:normAutofit/>
          </a:bodyPr>
          <a:lstStyle/>
          <a:p>
            <a:r>
              <a:rPr lang="en-US" sz="2400" b="1" i="1" dirty="0" smtClean="0">
                <a:solidFill>
                  <a:schemeClr val="tx1"/>
                </a:solidFill>
              </a:rPr>
              <a:t>Create a model valve for </a:t>
            </a:r>
            <a:r>
              <a:rPr lang="en-US" sz="2400" b="1" i="1" dirty="0">
                <a:solidFill>
                  <a:schemeClr val="tx1"/>
                </a:solidFill>
              </a:rPr>
              <a:t>F</a:t>
            </a:r>
            <a:r>
              <a:rPr lang="en-US" sz="2400" b="1" i="1" dirty="0" smtClean="0">
                <a:solidFill>
                  <a:schemeClr val="tx1"/>
                </a:solidFill>
              </a:rPr>
              <a:t>elipe and others like him</a:t>
            </a:r>
            <a:endParaRPr lang="en-US" sz="2400" b="1" i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0" y="2438400"/>
            <a:ext cx="6172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The model valve must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 smtClean="0"/>
              <a:t>Allow maximum forward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 smtClean="0"/>
              <a:t>Limit or prevent backward flow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dirty="0" smtClean="0"/>
              <a:t>Be strong enough to work over and over again reliably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21108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42</TotalTime>
  <Words>136</Words>
  <Application>Microsoft Macintosh PowerPoint</Application>
  <PresentationFormat>On-screen Show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Your Team Task</vt:lpstr>
    </vt:vector>
  </TitlesOfParts>
  <Company>King County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Christopher Skilton</dc:creator>
  <cp:lastModifiedBy>*</cp:lastModifiedBy>
  <cp:revision>5</cp:revision>
  <dcterms:created xsi:type="dcterms:W3CDTF">2015-02-23T18:15:34Z</dcterms:created>
  <dcterms:modified xsi:type="dcterms:W3CDTF">2015-04-14T00:10:38Z</dcterms:modified>
</cp:coreProperties>
</file>