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6"/>
  </p:notesMasterIdLst>
  <p:sldIdLst>
    <p:sldId id="264" r:id="rId2"/>
    <p:sldId id="267" r:id="rId3"/>
    <p:sldId id="265" r:id="rId4"/>
    <p:sldId id="266" r:id="rId5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D202931-621E-4A51-BEE3-6E121B65B1FE}" v="8" dt="2021-03-29T15:25:14.60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300" y="6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Baljinder Grewal" userId="7a2b51b4-5b0b-4e21-b5e3-a2e1d160e650" providerId="ADAL" clId="{9D202931-621E-4A51-BEE3-6E121B65B1FE}"/>
    <pc:docChg chg="modSld">
      <pc:chgData name="Baljinder Grewal" userId="7a2b51b4-5b0b-4e21-b5e3-a2e1d160e650" providerId="ADAL" clId="{9D202931-621E-4A51-BEE3-6E121B65B1FE}" dt="2021-03-27T16:05:54.711" v="1" actId="1076"/>
      <pc:docMkLst>
        <pc:docMk/>
      </pc:docMkLst>
      <pc:sldChg chg="modSp mod">
        <pc:chgData name="Baljinder Grewal" userId="7a2b51b4-5b0b-4e21-b5e3-a2e1d160e650" providerId="ADAL" clId="{9D202931-621E-4A51-BEE3-6E121B65B1FE}" dt="2021-03-27T16:05:54.711" v="1" actId="1076"/>
        <pc:sldMkLst>
          <pc:docMk/>
          <pc:sldMk cId="0" sldId="257"/>
        </pc:sldMkLst>
        <pc:spChg chg="mod">
          <ac:chgData name="Baljinder Grewal" userId="7a2b51b4-5b0b-4e21-b5e3-a2e1d160e650" providerId="ADAL" clId="{9D202931-621E-4A51-BEE3-6E121B65B1FE}" dt="2021-03-27T16:05:32.956" v="0" actId="1076"/>
          <ac:spMkLst>
            <pc:docMk/>
            <pc:sldMk cId="0" sldId="257"/>
            <ac:spMk id="60" creationId="{00000000-0000-0000-0000-000000000000}"/>
          </ac:spMkLst>
        </pc:spChg>
        <pc:spChg chg="mod">
          <ac:chgData name="Baljinder Grewal" userId="7a2b51b4-5b0b-4e21-b5e3-a2e1d160e650" providerId="ADAL" clId="{9D202931-621E-4A51-BEE3-6E121B65B1FE}" dt="2021-03-27T16:05:54.711" v="1" actId="1076"/>
          <ac:spMkLst>
            <pc:docMk/>
            <pc:sldMk cId="0" sldId="257"/>
            <ac:spMk id="63" creationId="{00000000-0000-0000-0000-000000000000}"/>
          </ac:spMkLst>
        </pc:spChg>
      </pc:sldChg>
    </pc:docChg>
  </pc:docChgLst>
  <pc:docChgLst>
    <pc:chgData name="Grewal, Baljinder" userId="7a2b51b4-5b0b-4e21-b5e3-a2e1d160e650" providerId="ADAL" clId="{9D202931-621E-4A51-BEE3-6E121B65B1FE}"/>
    <pc:docChg chg="undo redo custSel addSld delSld modSld">
      <pc:chgData name="Grewal, Baljinder" userId="7a2b51b4-5b0b-4e21-b5e3-a2e1d160e650" providerId="ADAL" clId="{9D202931-621E-4A51-BEE3-6E121B65B1FE}" dt="2021-03-29T16:21:33.638" v="1088" actId="20577"/>
      <pc:docMkLst>
        <pc:docMk/>
      </pc:docMkLst>
      <pc:sldChg chg="modSp mod">
        <pc:chgData name="Grewal, Baljinder" userId="7a2b51b4-5b0b-4e21-b5e3-a2e1d160e650" providerId="ADAL" clId="{9D202931-621E-4A51-BEE3-6E121B65B1FE}" dt="2021-03-28T20:25:44.688" v="86" actId="27636"/>
        <pc:sldMkLst>
          <pc:docMk/>
          <pc:sldMk cId="0" sldId="258"/>
        </pc:sldMkLst>
        <pc:spChg chg="mod">
          <ac:chgData name="Grewal, Baljinder" userId="7a2b51b4-5b0b-4e21-b5e3-a2e1d160e650" providerId="ADAL" clId="{9D202931-621E-4A51-BEE3-6E121B65B1FE}" dt="2021-03-28T20:25:44.688" v="86" actId="27636"/>
          <ac:spMkLst>
            <pc:docMk/>
            <pc:sldMk cId="0" sldId="258"/>
            <ac:spMk id="69" creationId="{00000000-0000-0000-0000-000000000000}"/>
          </ac:spMkLst>
        </pc:spChg>
      </pc:sldChg>
      <pc:sldChg chg="modSp mod">
        <pc:chgData name="Grewal, Baljinder" userId="7a2b51b4-5b0b-4e21-b5e3-a2e1d160e650" providerId="ADAL" clId="{9D202931-621E-4A51-BEE3-6E121B65B1FE}" dt="2021-03-28T20:25:44.713" v="87" actId="27636"/>
        <pc:sldMkLst>
          <pc:docMk/>
          <pc:sldMk cId="0" sldId="259"/>
        </pc:sldMkLst>
        <pc:spChg chg="mod">
          <ac:chgData name="Grewal, Baljinder" userId="7a2b51b4-5b0b-4e21-b5e3-a2e1d160e650" providerId="ADAL" clId="{9D202931-621E-4A51-BEE3-6E121B65B1FE}" dt="2021-03-28T20:25:44.713" v="87" actId="27636"/>
          <ac:spMkLst>
            <pc:docMk/>
            <pc:sldMk cId="0" sldId="259"/>
            <ac:spMk id="77" creationId="{00000000-0000-0000-0000-000000000000}"/>
          </ac:spMkLst>
        </pc:spChg>
      </pc:sldChg>
      <pc:sldChg chg="modSp mod">
        <pc:chgData name="Grewal, Baljinder" userId="7a2b51b4-5b0b-4e21-b5e3-a2e1d160e650" providerId="ADAL" clId="{9D202931-621E-4A51-BEE3-6E121B65B1FE}" dt="2021-03-28T20:25:44.747" v="88" actId="27636"/>
        <pc:sldMkLst>
          <pc:docMk/>
          <pc:sldMk cId="0" sldId="260"/>
        </pc:sldMkLst>
        <pc:spChg chg="mod">
          <ac:chgData name="Grewal, Baljinder" userId="7a2b51b4-5b0b-4e21-b5e3-a2e1d160e650" providerId="ADAL" clId="{9D202931-621E-4A51-BEE3-6E121B65B1FE}" dt="2021-03-28T20:25:44.747" v="88" actId="27636"/>
          <ac:spMkLst>
            <pc:docMk/>
            <pc:sldMk cId="0" sldId="260"/>
            <ac:spMk id="85" creationId="{00000000-0000-0000-0000-000000000000}"/>
          </ac:spMkLst>
        </pc:spChg>
      </pc:sldChg>
      <pc:sldChg chg="modSp new mod">
        <pc:chgData name="Grewal, Baljinder" userId="7a2b51b4-5b0b-4e21-b5e3-a2e1d160e650" providerId="ADAL" clId="{9D202931-621E-4A51-BEE3-6E121B65B1FE}" dt="2021-03-28T20:04:10.717" v="34" actId="20577"/>
        <pc:sldMkLst>
          <pc:docMk/>
          <pc:sldMk cId="2164724856" sldId="264"/>
        </pc:sldMkLst>
        <pc:spChg chg="mod">
          <ac:chgData name="Grewal, Baljinder" userId="7a2b51b4-5b0b-4e21-b5e3-a2e1d160e650" providerId="ADAL" clId="{9D202931-621E-4A51-BEE3-6E121B65B1FE}" dt="2021-03-28T20:04:10.717" v="34" actId="20577"/>
          <ac:spMkLst>
            <pc:docMk/>
            <pc:sldMk cId="2164724856" sldId="264"/>
            <ac:spMk id="2" creationId="{A8581A89-2572-4423-9A99-97E2840EAF2B}"/>
          </ac:spMkLst>
        </pc:spChg>
      </pc:sldChg>
      <pc:sldChg chg="addSp delSp modSp new mod">
        <pc:chgData name="Grewal, Baljinder" userId="7a2b51b4-5b0b-4e21-b5e3-a2e1d160e650" providerId="ADAL" clId="{9D202931-621E-4A51-BEE3-6E121B65B1FE}" dt="2021-03-28T22:53:41.805" v="1033" actId="20577"/>
        <pc:sldMkLst>
          <pc:docMk/>
          <pc:sldMk cId="1448668997" sldId="265"/>
        </pc:sldMkLst>
        <pc:spChg chg="del">
          <ac:chgData name="Grewal, Baljinder" userId="7a2b51b4-5b0b-4e21-b5e3-a2e1d160e650" providerId="ADAL" clId="{9D202931-621E-4A51-BEE3-6E121B65B1FE}" dt="2021-03-28T20:22:48.746" v="36" actId="21"/>
          <ac:spMkLst>
            <pc:docMk/>
            <pc:sldMk cId="1448668997" sldId="265"/>
            <ac:spMk id="2" creationId="{0ED5F7E5-BCA4-4787-8E25-A646680FEBBF}"/>
          </ac:spMkLst>
        </pc:spChg>
        <pc:spChg chg="add mod">
          <ac:chgData name="Grewal, Baljinder" userId="7a2b51b4-5b0b-4e21-b5e3-a2e1d160e650" providerId="ADAL" clId="{9D202931-621E-4A51-BEE3-6E121B65B1FE}" dt="2021-03-28T20:37:18.076" v="813" actId="20577"/>
          <ac:spMkLst>
            <pc:docMk/>
            <pc:sldMk cId="1448668997" sldId="265"/>
            <ac:spMk id="6" creationId="{83BE00C7-661E-4D0B-A9F2-C11E1F6FD473}"/>
          </ac:spMkLst>
        </pc:spChg>
        <pc:spChg chg="add del mod">
          <ac:chgData name="Grewal, Baljinder" userId="7a2b51b4-5b0b-4e21-b5e3-a2e1d160e650" providerId="ADAL" clId="{9D202931-621E-4A51-BEE3-6E121B65B1FE}" dt="2021-03-28T20:37:44.794" v="818" actId="14100"/>
          <ac:spMkLst>
            <pc:docMk/>
            <pc:sldMk cId="1448668997" sldId="265"/>
            <ac:spMk id="7" creationId="{52E6FE11-4B66-42AC-A96B-D89DAEDEDFC5}"/>
          </ac:spMkLst>
        </pc:spChg>
        <pc:spChg chg="add mod">
          <ac:chgData name="Grewal, Baljinder" userId="7a2b51b4-5b0b-4e21-b5e3-a2e1d160e650" providerId="ADAL" clId="{9D202931-621E-4A51-BEE3-6E121B65B1FE}" dt="2021-03-28T20:36:44.836" v="785" actId="14100"/>
          <ac:spMkLst>
            <pc:docMk/>
            <pc:sldMk cId="1448668997" sldId="265"/>
            <ac:spMk id="8" creationId="{085FD97B-59BB-4DD2-8408-A5CCFA25CA55}"/>
          </ac:spMkLst>
        </pc:spChg>
        <pc:graphicFrameChg chg="add del">
          <ac:chgData name="Grewal, Baljinder" userId="7a2b51b4-5b0b-4e21-b5e3-a2e1d160e650" providerId="ADAL" clId="{9D202931-621E-4A51-BEE3-6E121B65B1FE}" dt="2021-03-28T20:23:11.806" v="38" actId="478"/>
          <ac:graphicFrameMkLst>
            <pc:docMk/>
            <pc:sldMk cId="1448668997" sldId="265"/>
            <ac:graphicFrameMk id="3" creationId="{55BC99F4-0D17-4BC9-8C0A-43D67A48BAC9}"/>
          </ac:graphicFrameMkLst>
        </pc:graphicFrameChg>
        <pc:graphicFrameChg chg="add mod modGraphic">
          <ac:chgData name="Grewal, Baljinder" userId="7a2b51b4-5b0b-4e21-b5e3-a2e1d160e650" providerId="ADAL" clId="{9D202931-621E-4A51-BEE3-6E121B65B1FE}" dt="2021-03-28T22:53:41.805" v="1033" actId="20577"/>
          <ac:graphicFrameMkLst>
            <pc:docMk/>
            <pc:sldMk cId="1448668997" sldId="265"/>
            <ac:graphicFrameMk id="4" creationId="{A760C742-EA40-44CF-9E76-D11624DAE47B}"/>
          </ac:graphicFrameMkLst>
        </pc:graphicFrameChg>
      </pc:sldChg>
      <pc:sldChg chg="modSp add mod">
        <pc:chgData name="Grewal, Baljinder" userId="7a2b51b4-5b0b-4e21-b5e3-a2e1d160e650" providerId="ADAL" clId="{9D202931-621E-4A51-BEE3-6E121B65B1FE}" dt="2021-03-29T15:24:53.474" v="1066" actId="20577"/>
        <pc:sldMkLst>
          <pc:docMk/>
          <pc:sldMk cId="2436008662" sldId="266"/>
        </pc:sldMkLst>
        <pc:spChg chg="mod">
          <ac:chgData name="Grewal, Baljinder" userId="7a2b51b4-5b0b-4e21-b5e3-a2e1d160e650" providerId="ADAL" clId="{9D202931-621E-4A51-BEE3-6E121B65B1FE}" dt="2021-03-28T20:39:58.815" v="826" actId="1076"/>
          <ac:spMkLst>
            <pc:docMk/>
            <pc:sldMk cId="2436008662" sldId="266"/>
            <ac:spMk id="6" creationId="{83BE00C7-661E-4D0B-A9F2-C11E1F6FD473}"/>
          </ac:spMkLst>
        </pc:spChg>
        <pc:spChg chg="mod">
          <ac:chgData name="Grewal, Baljinder" userId="7a2b51b4-5b0b-4e21-b5e3-a2e1d160e650" providerId="ADAL" clId="{9D202931-621E-4A51-BEE3-6E121B65B1FE}" dt="2021-03-29T15:24:53.474" v="1066" actId="20577"/>
          <ac:spMkLst>
            <pc:docMk/>
            <pc:sldMk cId="2436008662" sldId="266"/>
            <ac:spMk id="8" creationId="{085FD97B-59BB-4DD2-8408-A5CCFA25CA55}"/>
          </ac:spMkLst>
        </pc:spChg>
        <pc:graphicFrameChg chg="modGraphic">
          <ac:chgData name="Grewal, Baljinder" userId="7a2b51b4-5b0b-4e21-b5e3-a2e1d160e650" providerId="ADAL" clId="{9D202931-621E-4A51-BEE3-6E121B65B1FE}" dt="2021-03-28T22:53:25.535" v="1019" actId="20577"/>
          <ac:graphicFrameMkLst>
            <pc:docMk/>
            <pc:sldMk cId="2436008662" sldId="266"/>
            <ac:graphicFrameMk id="4" creationId="{A760C742-EA40-44CF-9E76-D11624DAE47B}"/>
          </ac:graphicFrameMkLst>
        </pc:graphicFrameChg>
      </pc:sldChg>
      <pc:sldChg chg="new del">
        <pc:chgData name="Grewal, Baljinder" userId="7a2b51b4-5b0b-4e21-b5e3-a2e1d160e650" providerId="ADAL" clId="{9D202931-621E-4A51-BEE3-6E121B65B1FE}" dt="2021-03-28T20:24:16.561" v="42" actId="47"/>
        <pc:sldMkLst>
          <pc:docMk/>
          <pc:sldMk cId="3074135604" sldId="266"/>
        </pc:sldMkLst>
      </pc:sldChg>
      <pc:sldChg chg="addSp modSp new mod modAnim">
        <pc:chgData name="Grewal, Baljinder" userId="7a2b51b4-5b0b-4e21-b5e3-a2e1d160e650" providerId="ADAL" clId="{9D202931-621E-4A51-BEE3-6E121B65B1FE}" dt="2021-03-29T16:21:33.638" v="1088" actId="20577"/>
        <pc:sldMkLst>
          <pc:docMk/>
          <pc:sldMk cId="3820131634" sldId="267"/>
        </pc:sldMkLst>
        <pc:spChg chg="mod">
          <ac:chgData name="Grewal, Baljinder" userId="7a2b51b4-5b0b-4e21-b5e3-a2e1d160e650" providerId="ADAL" clId="{9D202931-621E-4A51-BEE3-6E121B65B1FE}" dt="2021-03-29T16:21:33.638" v="1088" actId="20577"/>
          <ac:spMkLst>
            <pc:docMk/>
            <pc:sldMk cId="3820131634" sldId="267"/>
            <ac:spMk id="2" creationId="{76CC483F-FE07-464D-9DE1-B07188DDEEE5}"/>
          </ac:spMkLst>
        </pc:spChg>
        <pc:picChg chg="add mod">
          <ac:chgData name="Grewal, Baljinder" userId="7a2b51b4-5b0b-4e21-b5e3-a2e1d160e650" providerId="ADAL" clId="{9D202931-621E-4A51-BEE3-6E121B65B1FE}" dt="2021-03-28T22:51:37.576" v="993" actId="14100"/>
          <ac:picMkLst>
            <pc:docMk/>
            <pc:sldMk cId="3820131634" sldId="267"/>
            <ac:picMk id="3" creationId="{A6706E59-95D6-495B-8C9D-DAF8616C27F7}"/>
          </ac:picMkLst>
        </pc:pic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video" Target="https://www.youtube.com/embed/dkA53jkAtpM?feature=oembed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youtu.be/jGbVC6ldb8g" TargetMode="Externa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argo.ucsd.edu/how-do-floats-work/" TargetMode="External"/><Relationship Id="rId2" Type="http://schemas.openxmlformats.org/officeDocument/2006/relationships/hyperlink" Target="https://youtu.be/4aaPZ80Yo4s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581A89-2572-4423-9A99-97E2840EAF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6717" y="308603"/>
            <a:ext cx="8520600" cy="841800"/>
          </a:xfrm>
        </p:spPr>
        <p:txBody>
          <a:bodyPr/>
          <a:lstStyle/>
          <a:p>
            <a:r>
              <a:rPr lang="en-US" dirty="0"/>
              <a:t>Understanding tools design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379AE5C-1811-47FC-9537-84B09BBE79D0}"/>
              </a:ext>
            </a:extLst>
          </p:cNvPr>
          <p:cNvSpPr txBox="1"/>
          <p:nvPr/>
        </p:nvSpPr>
        <p:spPr>
          <a:xfrm>
            <a:off x="632012" y="1001806"/>
            <a:ext cx="8334333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solidFill>
                  <a:schemeClr val="accent5">
                    <a:lumMod val="50000"/>
                  </a:schemeClr>
                </a:solidFill>
              </a:rPr>
              <a:t>If you are working individually start from slide 2.</a:t>
            </a:r>
          </a:p>
          <a:p>
            <a:endParaRPr lang="en-US" dirty="0"/>
          </a:p>
          <a:p>
            <a:endParaRPr lang="en-US" dirty="0"/>
          </a:p>
          <a:p>
            <a:r>
              <a:rPr lang="en-US" b="1" dirty="0">
                <a:solidFill>
                  <a:schemeClr val="accent1">
                    <a:lumMod val="50000"/>
                  </a:schemeClr>
                </a:solidFill>
              </a:rPr>
              <a:t>If you are working in group answer the following:</a:t>
            </a:r>
          </a:p>
          <a:p>
            <a:endParaRPr lang="en-US" dirty="0"/>
          </a:p>
          <a:p>
            <a:r>
              <a:rPr lang="en-US" dirty="0"/>
              <a:t>Name of your group members: </a:t>
            </a:r>
            <a:r>
              <a:rPr lang="en-US" dirty="0">
                <a:solidFill>
                  <a:srgbClr val="FF0000"/>
                </a:solidFill>
              </a:rPr>
              <a:t>Type here</a:t>
            </a:r>
          </a:p>
          <a:p>
            <a:r>
              <a:rPr lang="en-US" dirty="0"/>
              <a:t>All of you should discuss and add your input. You can add more slides if required. AND only one of you</a:t>
            </a:r>
          </a:p>
          <a:p>
            <a:r>
              <a:rPr lang="en-US" dirty="0"/>
              <a:t>Need to upload assignment. Name of the member who is submitting this assignment: </a:t>
            </a:r>
            <a:r>
              <a:rPr lang="en-US" dirty="0">
                <a:solidFill>
                  <a:srgbClr val="FF0000"/>
                </a:solidFill>
              </a:rPr>
              <a:t>Type here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47248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CC483F-FE07-464D-9DE1-B07188DDEE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322049"/>
            <a:ext cx="8520600" cy="841800"/>
          </a:xfrm>
        </p:spPr>
        <p:txBody>
          <a:bodyPr>
            <a:normAutofit fontScale="90000"/>
          </a:bodyPr>
          <a:lstStyle/>
          <a:p>
            <a:r>
              <a:rPr lang="en-US" dirty="0"/>
              <a:t>WATCH THIS VIDEO BEFORE ANSWERING QUESTIONS:  WATCH FOR </a:t>
            </a:r>
            <a:r>
              <a:rPr lang="en-US"/>
              <a:t>5 minutes</a:t>
            </a:r>
            <a:endParaRPr lang="en-US" dirty="0"/>
          </a:p>
        </p:txBody>
      </p:sp>
      <p:pic>
        <p:nvPicPr>
          <p:cNvPr id="3" name="Online Media 2" title="Argo Floats - a science-comics video with Rick Rupan [FULL VERSION]">
            <a:hlinkClick r:id="" action="ppaction://media"/>
            <a:extLst>
              <a:ext uri="{FF2B5EF4-FFF2-40B4-BE49-F238E27FC236}">
                <a16:creationId xmlns:a16="http://schemas.microsoft.com/office/drawing/2014/main" id="{A6706E59-95D6-495B-8C9D-DAF8616C27F7}"/>
              </a:ext>
            </a:extLst>
          </p:cNvPr>
          <p:cNvPicPr>
            <a:picLocks noRot="1" noChangeAspect="1"/>
          </p:cNvPicPr>
          <p:nvPr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2241604" y="1785043"/>
            <a:ext cx="5450114" cy="30793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201316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3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760C742-EA40-44CF-9E76-D11624DAE4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9323491"/>
              </p:ext>
            </p:extLst>
          </p:nvPr>
        </p:nvGraphicFramePr>
        <p:xfrm>
          <a:off x="485855" y="782310"/>
          <a:ext cx="3448370" cy="381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48370">
                  <a:extLst>
                    <a:ext uri="{9D8B030D-6E8A-4147-A177-3AD203B41FA5}">
                      <a16:colId xmlns:a16="http://schemas.microsoft.com/office/drawing/2014/main" val="233662026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What is application of ROVs?</a:t>
                      </a:r>
                    </a:p>
                    <a:p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Type here</a:t>
                      </a:r>
                    </a:p>
                    <a:p>
                      <a:endParaRPr lang="en-US" dirty="0"/>
                    </a:p>
                    <a:p>
                      <a:endParaRPr lang="en-US" dirty="0"/>
                    </a:p>
                    <a:p>
                      <a:endParaRPr lang="en-US" dirty="0"/>
                    </a:p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13407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dirty="0"/>
                        <a:t>Explain context of ROVs (</a:t>
                      </a:r>
                      <a:r>
                        <a:rPr lang="en-US"/>
                        <a:t>what type data </a:t>
                      </a:r>
                      <a:r>
                        <a:rPr lang="en-US" dirty="0"/>
                        <a:t>it collect/how it work)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Type here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89495553"/>
                  </a:ext>
                </a:extLst>
              </a:tr>
            </a:tbl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83BE00C7-661E-4D0B-A9F2-C11E1F6FD473}"/>
              </a:ext>
            </a:extLst>
          </p:cNvPr>
          <p:cNvSpPr txBox="1"/>
          <p:nvPr/>
        </p:nvSpPr>
        <p:spPr>
          <a:xfrm>
            <a:off x="349250" y="259090"/>
            <a:ext cx="77597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lvl="1"/>
            <a:r>
              <a:rPr lang="en-US" dirty="0"/>
              <a:t>Remotely Operated Vehicles (ROVs)/Moored Buoys : </a:t>
            </a:r>
            <a:r>
              <a:rPr lang="en-US" dirty="0">
                <a:hlinkClick r:id="rId2"/>
              </a:rPr>
              <a:t>CLICK HERE TO WATCH HELPFUL VIDEO</a:t>
            </a:r>
            <a:endParaRPr lang="en-US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2E6FE11-4B66-42AC-A96B-D89DAEDEDFC5}"/>
              </a:ext>
            </a:extLst>
          </p:cNvPr>
          <p:cNvSpPr/>
          <p:nvPr/>
        </p:nvSpPr>
        <p:spPr>
          <a:xfrm>
            <a:off x="4280007" y="723899"/>
            <a:ext cx="4616343" cy="400946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85FD97B-59BB-4DD2-8408-A5CCFA25CA55}"/>
              </a:ext>
            </a:extLst>
          </p:cNvPr>
          <p:cNvSpPr txBox="1"/>
          <p:nvPr/>
        </p:nvSpPr>
        <p:spPr>
          <a:xfrm>
            <a:off x="4280007" y="799505"/>
            <a:ext cx="4548948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Suppose you are designing a ROVs to collect data ,</a:t>
            </a:r>
            <a:r>
              <a:rPr lang="en-US" dirty="0">
                <a:solidFill>
                  <a:srgbClr val="FF0000"/>
                </a:solidFill>
              </a:rPr>
              <a:t>Make an initial model of your design</a:t>
            </a:r>
            <a:r>
              <a:rPr lang="en-US" dirty="0"/>
              <a:t>.</a:t>
            </a:r>
          </a:p>
          <a:p>
            <a:r>
              <a:rPr lang="en-US" i="1" dirty="0"/>
              <a:t> You can use internet search/attached notes/video to get an idea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86689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A760C742-EA40-44CF-9E76-D11624DAE4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0201367"/>
              </p:ext>
            </p:extLst>
          </p:nvPr>
        </p:nvGraphicFramePr>
        <p:xfrm>
          <a:off x="485855" y="782310"/>
          <a:ext cx="3448370" cy="381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48370">
                  <a:extLst>
                    <a:ext uri="{9D8B030D-6E8A-4147-A177-3AD203B41FA5}">
                      <a16:colId xmlns:a16="http://schemas.microsoft.com/office/drawing/2014/main" val="233662026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What is application of AUVs?</a:t>
                      </a:r>
                    </a:p>
                    <a:p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Type here</a:t>
                      </a:r>
                    </a:p>
                    <a:p>
                      <a:endParaRPr lang="en-US" dirty="0"/>
                    </a:p>
                    <a:p>
                      <a:endParaRPr lang="en-US" dirty="0"/>
                    </a:p>
                    <a:p>
                      <a:endParaRPr lang="en-US" dirty="0"/>
                    </a:p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134071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dirty="0"/>
                        <a:t>Explain context of AUVs (what type data it collect/how it work)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Type here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dirty="0"/>
                    </a:p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89495553"/>
                  </a:ext>
                </a:extLst>
              </a:tr>
            </a:tbl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83BE00C7-661E-4D0B-A9F2-C11E1F6FD473}"/>
              </a:ext>
            </a:extLst>
          </p:cNvPr>
          <p:cNvSpPr txBox="1"/>
          <p:nvPr/>
        </p:nvSpPr>
        <p:spPr>
          <a:xfrm>
            <a:off x="400157" y="224431"/>
            <a:ext cx="7759700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lvl="1"/>
            <a:r>
              <a:rPr lang="en-US" dirty="0"/>
              <a:t>Autonomous Underwater Vehicles (AUVs): </a:t>
            </a:r>
            <a:r>
              <a:rPr lang="en-US" dirty="0">
                <a:hlinkClick r:id="rId2"/>
              </a:rPr>
              <a:t>CLICK HERE TO WATCH HELPFUL VIDEO</a:t>
            </a:r>
            <a:endParaRPr lang="en-US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2E6FE11-4B66-42AC-A96B-D89DAEDEDFC5}"/>
              </a:ext>
            </a:extLst>
          </p:cNvPr>
          <p:cNvSpPr/>
          <p:nvPr/>
        </p:nvSpPr>
        <p:spPr>
          <a:xfrm>
            <a:off x="4280007" y="723899"/>
            <a:ext cx="4616343" cy="400946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85FD97B-59BB-4DD2-8408-A5CCFA25CA55}"/>
              </a:ext>
            </a:extLst>
          </p:cNvPr>
          <p:cNvSpPr txBox="1"/>
          <p:nvPr/>
        </p:nvSpPr>
        <p:spPr>
          <a:xfrm>
            <a:off x="4280007" y="799505"/>
            <a:ext cx="4548948" cy="16004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Suppose you are designing a AUVs to collect data ,</a:t>
            </a:r>
            <a:r>
              <a:rPr lang="en-US" dirty="0">
                <a:solidFill>
                  <a:srgbClr val="FF0000"/>
                </a:solidFill>
              </a:rPr>
              <a:t>Make an initial model of your design, REMEMBER TO DIFFERENTIATE MODEL WHILE DIVING IN and RISING UP</a:t>
            </a:r>
            <a:r>
              <a:rPr lang="en-US" dirty="0"/>
              <a:t>. </a:t>
            </a:r>
            <a:r>
              <a:rPr lang="en-US" dirty="0">
                <a:hlinkClick r:id="rId3"/>
              </a:rPr>
              <a:t>CLICK HERE FOR READING</a:t>
            </a:r>
            <a:endParaRPr lang="en-US" dirty="0"/>
          </a:p>
          <a:p>
            <a:r>
              <a:rPr lang="en-US" i="1" dirty="0"/>
              <a:t> You can use internet search/attached notes/video to get an idea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6008662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1291</TotalTime>
  <Words>240</Words>
  <Application>Microsoft Office PowerPoint</Application>
  <PresentationFormat>On-screen Show (16:9)</PresentationFormat>
  <Paragraphs>44</Paragraphs>
  <Slides>4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Arial</vt:lpstr>
      <vt:lpstr>Simple Light</vt:lpstr>
      <vt:lpstr>Understanding tools design</vt:lpstr>
      <vt:lpstr>WATCH THIS VIDEO BEFORE ANSWERING QUESTIONS:  WATCH FOR 5 minutes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Instrument Design Template</dc:title>
  <cp:lastModifiedBy>Grewal, Baljinder</cp:lastModifiedBy>
  <cp:revision>2</cp:revision>
  <dcterms:modified xsi:type="dcterms:W3CDTF">2021-03-29T16:21:53Z</dcterms:modified>
</cp:coreProperties>
</file>