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 id="214748366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Lst>
  <p:sldSz cy="5143500" cx="9144000"/>
  <p:notesSz cx="6858000" cy="9144000"/>
  <p:embeddedFontLst>
    <p:embeddedFont>
      <p:font typeface="Roboto Slab"/>
      <p:regular r:id="rId37"/>
      <p:bold r:id="rId38"/>
    </p:embeddedFont>
    <p:embeddedFont>
      <p:font typeface="Montserrat Black"/>
      <p:bold r:id="rId39"/>
      <p:boldItalic r:id="rId40"/>
    </p:embeddedFont>
    <p:embeddedFont>
      <p:font typeface="Montserrat Medium"/>
      <p:regular r:id="rId41"/>
      <p:bold r:id="rId42"/>
      <p:italic r:id="rId43"/>
      <p:boldItalic r:id="rId44"/>
    </p:embeddedFont>
    <p:embeddedFont>
      <p:font typeface="Helvetica Neue"/>
      <p:regular r:id="rId45"/>
      <p:bold r:id="rId46"/>
      <p:italic r:id="rId47"/>
      <p:boldItalic r:id="rId48"/>
    </p:embeddedFont>
    <p:embeddedFont>
      <p:font typeface="Oswald"/>
      <p:regular r:id="rId49"/>
      <p:bold r:id="rId50"/>
    </p:embeddedFont>
    <p:embeddedFont>
      <p:font typeface="Merriweather"/>
      <p:regular r:id="rId51"/>
      <p:bold r:id="rId52"/>
      <p:italic r:id="rId53"/>
      <p:boldItalic r:id="rId54"/>
    </p:embeddedFont>
    <p:embeddedFont>
      <p:font typeface="Source Sans Pro"/>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Italic.fntdata"/><Relationship Id="rId42" Type="http://schemas.openxmlformats.org/officeDocument/2006/relationships/font" Target="fonts/MontserratMedium-bold.fntdata"/><Relationship Id="rId41" Type="http://schemas.openxmlformats.org/officeDocument/2006/relationships/font" Target="fonts/MontserratMedium-regular.fntdata"/><Relationship Id="rId44" Type="http://schemas.openxmlformats.org/officeDocument/2006/relationships/font" Target="fonts/MontserratMedium-boldItalic.fntdata"/><Relationship Id="rId43" Type="http://schemas.openxmlformats.org/officeDocument/2006/relationships/font" Target="fonts/MontserratMedium-italic.fntdata"/><Relationship Id="rId46" Type="http://schemas.openxmlformats.org/officeDocument/2006/relationships/font" Target="fonts/HelveticaNeue-bold.fntdata"/><Relationship Id="rId45" Type="http://schemas.openxmlformats.org/officeDocument/2006/relationships/font" Target="fonts/HelveticaNeue-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HelveticaNeue-boldItalic.fntdata"/><Relationship Id="rId47" Type="http://schemas.openxmlformats.org/officeDocument/2006/relationships/font" Target="fonts/HelveticaNeue-italic.fntdata"/><Relationship Id="rId49" Type="http://schemas.openxmlformats.org/officeDocument/2006/relationships/font" Target="fonts/Oswald-regular.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font" Target="fonts/RobotoSlab-regular.fntdata"/><Relationship Id="rId36" Type="http://schemas.openxmlformats.org/officeDocument/2006/relationships/slide" Target="slides/slide30.xml"/><Relationship Id="rId39" Type="http://schemas.openxmlformats.org/officeDocument/2006/relationships/font" Target="fonts/MontserratBlack-bold.fntdata"/><Relationship Id="rId38" Type="http://schemas.openxmlformats.org/officeDocument/2006/relationships/font" Target="fonts/RobotoSlab-bold.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Merriweather-regular.fntdata"/><Relationship Id="rId50" Type="http://schemas.openxmlformats.org/officeDocument/2006/relationships/font" Target="fonts/Oswald-bold.fntdata"/><Relationship Id="rId53" Type="http://schemas.openxmlformats.org/officeDocument/2006/relationships/font" Target="fonts/Merriweather-italic.fntdata"/><Relationship Id="rId52" Type="http://schemas.openxmlformats.org/officeDocument/2006/relationships/font" Target="fonts/Merriweather-bold.fntdata"/><Relationship Id="rId11" Type="http://schemas.openxmlformats.org/officeDocument/2006/relationships/slide" Target="slides/slide5.xml"/><Relationship Id="rId55" Type="http://schemas.openxmlformats.org/officeDocument/2006/relationships/font" Target="fonts/SourceSansPro-regular.fntdata"/><Relationship Id="rId10" Type="http://schemas.openxmlformats.org/officeDocument/2006/relationships/slide" Target="slides/slide4.xml"/><Relationship Id="rId54" Type="http://schemas.openxmlformats.org/officeDocument/2006/relationships/font" Target="fonts/Merriweather-boldItalic.fntdata"/><Relationship Id="rId13" Type="http://schemas.openxmlformats.org/officeDocument/2006/relationships/slide" Target="slides/slide7.xml"/><Relationship Id="rId57" Type="http://schemas.openxmlformats.org/officeDocument/2006/relationships/font" Target="fonts/SourceSansPro-italic.fntdata"/><Relationship Id="rId12" Type="http://schemas.openxmlformats.org/officeDocument/2006/relationships/slide" Target="slides/slide6.xml"/><Relationship Id="rId56" Type="http://schemas.openxmlformats.org/officeDocument/2006/relationships/font" Target="fonts/SourceSansPro-bold.fntdata"/><Relationship Id="rId15" Type="http://schemas.openxmlformats.org/officeDocument/2006/relationships/slide" Target="slides/slide9.xml"/><Relationship Id="rId14" Type="http://schemas.openxmlformats.org/officeDocument/2006/relationships/slide" Target="slides/slide8.xml"/><Relationship Id="rId58" Type="http://schemas.openxmlformats.org/officeDocument/2006/relationships/font" Target="fonts/SourceSansPro-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ceaeda8c89_2_89:notes"/>
          <p:cNvSpPr/>
          <p:nvPr>
            <p:ph idx="2" type="sldImg"/>
          </p:nvPr>
        </p:nvSpPr>
        <p:spPr>
          <a:xfrm>
            <a:off x="2143753" y="686098"/>
            <a:ext cx="2571123"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gceaeda8c89_2_89:notes"/>
          <p:cNvSpPr txBox="1"/>
          <p:nvPr>
            <p:ph idx="1" type="body"/>
          </p:nvPr>
        </p:nvSpPr>
        <p:spPr>
          <a:xfrm>
            <a:off x="685792" y="4343391"/>
            <a:ext cx="5486396" cy="4114781"/>
          </a:xfrm>
          <a:prstGeom prst="rect">
            <a:avLst/>
          </a:prstGeom>
          <a:noFill/>
          <a:ln>
            <a:noFill/>
          </a:ln>
        </p:spPr>
        <p:txBody>
          <a:bodyPr anchorCtr="0" anchor="t" bIns="52675" lIns="52675" spcFirstLastPara="1" rIns="52675" wrap="square" tIns="52675">
            <a:noAutofit/>
          </a:bodyPr>
          <a:lstStyle/>
          <a:p>
            <a:pPr indent="-177800" lvl="0" marL="266700" rtl="0" algn="l">
              <a:lnSpc>
                <a:spcPct val="100000"/>
              </a:lnSpc>
              <a:spcBef>
                <a:spcPts val="0"/>
              </a:spcBef>
              <a:spcAft>
                <a:spcPts val="0"/>
              </a:spcAft>
              <a:buSzPts val="600"/>
              <a:buChar char="●"/>
            </a:pPr>
            <a:r>
              <a:rPr lang="en-GB" sz="800"/>
              <a:t>oshnogrfr</a:t>
            </a:r>
            <a:endParaRPr sz="8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ceaeda8c89_2_172: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32" name="Google Shape;232;gceaeda8c89_2_172: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ceaeda8c89_2_178: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239" name="Google Shape;239;gceaeda8c89_2_178: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ceaeda8c89_2_183: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45" name="Google Shape;245;gceaeda8c89_2_183: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ceaeda8c89_2_188:notes"/>
          <p:cNvSpPr/>
          <p:nvPr>
            <p:ph idx="2" type="sldImg"/>
          </p:nvPr>
        </p:nvSpPr>
        <p:spPr>
          <a:xfrm>
            <a:off x="2143753" y="686098"/>
            <a:ext cx="2571123"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1" name="Google Shape;251;gceaeda8c89_2_188:notes"/>
          <p:cNvSpPr txBox="1"/>
          <p:nvPr>
            <p:ph idx="1" type="body"/>
          </p:nvPr>
        </p:nvSpPr>
        <p:spPr>
          <a:xfrm>
            <a:off x="685792" y="4343391"/>
            <a:ext cx="5486396" cy="4114781"/>
          </a:xfrm>
          <a:prstGeom prst="rect">
            <a:avLst/>
          </a:prstGeom>
          <a:noFill/>
          <a:ln>
            <a:noFill/>
          </a:ln>
        </p:spPr>
        <p:txBody>
          <a:bodyPr anchorCtr="0" anchor="t" bIns="52675" lIns="52675" spcFirstLastPara="1" rIns="52675" wrap="square" tIns="52675">
            <a:noAutofit/>
          </a:bodyPr>
          <a:lstStyle/>
          <a:p>
            <a:pPr indent="-139700" lvl="0" marL="266700" rtl="0" algn="l">
              <a:lnSpc>
                <a:spcPct val="100000"/>
              </a:lnSpc>
              <a:spcBef>
                <a:spcPts val="0"/>
              </a:spcBef>
              <a:spcAft>
                <a:spcPts val="0"/>
              </a:spcAft>
              <a:buSzPts val="600"/>
              <a:buNone/>
            </a:pPr>
            <a:r>
              <a:t/>
            </a:r>
            <a:endParaRPr sz="8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ceaeda8c89_2_194: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258" name="Google Shape;258;gceaeda8c89_2_194: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ceaeda8c89_2_201: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66" name="Google Shape;266;gceaeda8c89_2_201: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ceaeda8c89_2_208: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74" name="Google Shape;274;gceaeda8c89_2_208: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ceaeda8c89_2_217: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284" name="Google Shape;284;gceaeda8c89_2_217: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ceaeda8c89_2_222: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90" name="Google Shape;290;gceaeda8c89_2_222: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ceaeda8c89_2_227: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96" name="Google Shape;296;gceaeda8c89_2_227: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ceaeda8c89_2_103: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155" name="Google Shape;155;gceaeda8c89_2_103: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ceaeda8c89_2_232: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302" name="Google Shape;302;gceaeda8c89_2_232: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ceaeda8c89_2_236: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307" name="Google Shape;307;gceaeda8c89_2_236: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ceaeda8c89_2_241:notes"/>
          <p:cNvSpPr/>
          <p:nvPr>
            <p:ph idx="2" type="sldImg"/>
          </p:nvPr>
        </p:nvSpPr>
        <p:spPr>
          <a:xfrm>
            <a:off x="2143753" y="686098"/>
            <a:ext cx="2571123"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gceaeda8c89_2_241:notes"/>
          <p:cNvSpPr txBox="1"/>
          <p:nvPr>
            <p:ph idx="1" type="body"/>
          </p:nvPr>
        </p:nvSpPr>
        <p:spPr>
          <a:xfrm>
            <a:off x="685792" y="4343391"/>
            <a:ext cx="5486396" cy="4114781"/>
          </a:xfrm>
          <a:prstGeom prst="rect">
            <a:avLst/>
          </a:prstGeom>
          <a:noFill/>
          <a:ln>
            <a:noFill/>
          </a:ln>
        </p:spPr>
        <p:txBody>
          <a:bodyPr anchorCtr="0" anchor="t" bIns="52675" lIns="52675" spcFirstLastPara="1" rIns="52675" wrap="square" tIns="52675">
            <a:noAutofit/>
          </a:bodyPr>
          <a:lstStyle/>
          <a:p>
            <a:pPr indent="-177800" lvl="0" marL="266700" rtl="0" algn="l">
              <a:lnSpc>
                <a:spcPct val="100000"/>
              </a:lnSpc>
              <a:spcBef>
                <a:spcPts val="0"/>
              </a:spcBef>
              <a:spcAft>
                <a:spcPts val="0"/>
              </a:spcAft>
              <a:buSzPts val="600"/>
              <a:buChar char="●"/>
            </a:pPr>
            <a:r>
              <a:rPr lang="en-GB" sz="800"/>
              <a:t>oshnogrfr</a:t>
            </a:r>
            <a:endParaRPr sz="8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ceaeda8c89_2_253: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26" name="Google Shape;326;gceaeda8c89_2_253: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ceaeda8c89_2_261: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35" name="Google Shape;335;gceaeda8c89_2_261: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ceaeda8c89_2_267:notes"/>
          <p:cNvSpPr/>
          <p:nvPr>
            <p:ph idx="2" type="sldImg"/>
          </p:nvPr>
        </p:nvSpPr>
        <p:spPr>
          <a:xfrm>
            <a:off x="2143753" y="686098"/>
            <a:ext cx="2571123"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2" name="Google Shape;342;gceaeda8c89_2_267:notes"/>
          <p:cNvSpPr txBox="1"/>
          <p:nvPr>
            <p:ph idx="1" type="body"/>
          </p:nvPr>
        </p:nvSpPr>
        <p:spPr>
          <a:xfrm>
            <a:off x="685792" y="4343391"/>
            <a:ext cx="5486396" cy="4114781"/>
          </a:xfrm>
          <a:prstGeom prst="rect">
            <a:avLst/>
          </a:prstGeom>
          <a:noFill/>
          <a:ln>
            <a:noFill/>
          </a:ln>
        </p:spPr>
        <p:txBody>
          <a:bodyPr anchorCtr="0" anchor="t" bIns="52675" lIns="52675" spcFirstLastPara="1" rIns="52675" wrap="square" tIns="52675">
            <a:noAutofit/>
          </a:bodyPr>
          <a:lstStyle/>
          <a:p>
            <a:pPr indent="-139700" lvl="0" marL="266700" rtl="0" algn="l">
              <a:lnSpc>
                <a:spcPct val="100000"/>
              </a:lnSpc>
              <a:spcBef>
                <a:spcPts val="0"/>
              </a:spcBef>
              <a:spcAft>
                <a:spcPts val="0"/>
              </a:spcAft>
              <a:buSzPts val="600"/>
              <a:buNone/>
            </a:pPr>
            <a:r>
              <a:t/>
            </a:r>
            <a:endParaRPr sz="8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ceaeda8c89_2_280: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56" name="Google Shape;356;gceaeda8c89_2_280: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ceaeda8c89_2_290: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67" name="Google Shape;367;gceaeda8c89_2_290: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ceaeda8c89_2_295: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73" name="Google Shape;373;gceaeda8c89_2_295: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ceaeda8c89_2_302: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381" name="Google Shape;381;gceaeda8c89_2_302: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ceaeda8c89_2_111:notes"/>
          <p:cNvSpPr/>
          <p:nvPr>
            <p:ph idx="2" type="sldImg"/>
          </p:nvPr>
        </p:nvSpPr>
        <p:spPr>
          <a:xfrm>
            <a:off x="2143753" y="686098"/>
            <a:ext cx="2571123"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 name="Google Shape;164;gceaeda8c89_2_111:notes"/>
          <p:cNvSpPr txBox="1"/>
          <p:nvPr>
            <p:ph idx="1" type="body"/>
          </p:nvPr>
        </p:nvSpPr>
        <p:spPr>
          <a:xfrm>
            <a:off x="685792" y="4343391"/>
            <a:ext cx="5486396" cy="4114781"/>
          </a:xfrm>
          <a:prstGeom prst="rect">
            <a:avLst/>
          </a:prstGeom>
          <a:noFill/>
          <a:ln>
            <a:noFill/>
          </a:ln>
        </p:spPr>
        <p:txBody>
          <a:bodyPr anchorCtr="0" anchor="t" bIns="52675" lIns="52675" spcFirstLastPara="1" rIns="52675" wrap="square" tIns="52675">
            <a:noAutofit/>
          </a:bodyPr>
          <a:lstStyle/>
          <a:p>
            <a:pPr indent="-139700" lvl="0" marL="266700" rtl="0" algn="l">
              <a:lnSpc>
                <a:spcPct val="100000"/>
              </a:lnSpc>
              <a:spcBef>
                <a:spcPts val="0"/>
              </a:spcBef>
              <a:spcAft>
                <a:spcPts val="0"/>
              </a:spcAft>
              <a:buSzPts val="600"/>
              <a:buNone/>
            </a:pPr>
            <a:r>
              <a:t/>
            </a:r>
            <a:endParaRPr sz="80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ceaeda8c89_7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7" name="Google Shape;387;gceaeda8c89_7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ceaeda8c89_2_133: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187" name="Google Shape;187;gceaeda8c89_2_133: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ceaeda8c89_2_139: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194" name="Google Shape;194;gceaeda8c89_2_139: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ceaeda8c89_2_146: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02" name="Google Shape;202;gceaeda8c89_2_146: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ceaeda8c89_2_154: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211" name="Google Shape;211;gceaeda8c89_2_154: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ceaeda8c89_2_160:notes"/>
          <p:cNvSpPr txBox="1"/>
          <p:nvPr>
            <p:ph idx="1" type="body"/>
          </p:nvPr>
        </p:nvSpPr>
        <p:spPr>
          <a:xfrm>
            <a:off x="685792" y="4343391"/>
            <a:ext cx="5486396" cy="4114781"/>
          </a:xfrm>
          <a:prstGeom prst="rect">
            <a:avLst/>
          </a:prstGeom>
        </p:spPr>
        <p:txBody>
          <a:bodyPr anchorCtr="0" anchor="t" bIns="52675" lIns="52675" spcFirstLastPara="1" rIns="52675" wrap="square" tIns="52675">
            <a:noAutofit/>
          </a:bodyPr>
          <a:lstStyle/>
          <a:p>
            <a:pPr indent="0" lvl="0" marL="0" rtl="0" algn="l">
              <a:spcBef>
                <a:spcPts val="0"/>
              </a:spcBef>
              <a:spcAft>
                <a:spcPts val="0"/>
              </a:spcAft>
              <a:buNone/>
            </a:pPr>
            <a:r>
              <a:t/>
            </a:r>
            <a:endParaRPr/>
          </a:p>
        </p:txBody>
      </p:sp>
      <p:sp>
        <p:nvSpPr>
          <p:cNvPr id="218" name="Google Shape;218;gceaeda8c89_2_160:notes"/>
          <p:cNvSpPr/>
          <p:nvPr>
            <p:ph idx="2" type="sldImg"/>
          </p:nvPr>
        </p:nvSpPr>
        <p:spPr>
          <a:xfrm>
            <a:off x="1144336" y="685781"/>
            <a:ext cx="4570036"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ceaeda8c89_2_165:notes"/>
          <p:cNvSpPr txBox="1"/>
          <p:nvPr>
            <p:ph idx="1" type="body"/>
          </p:nvPr>
        </p:nvSpPr>
        <p:spPr>
          <a:xfrm>
            <a:off x="271107" y="4071938"/>
            <a:ext cx="2168855" cy="3857625"/>
          </a:xfrm>
          <a:prstGeom prst="rect">
            <a:avLst/>
          </a:prstGeom>
          <a:noFill/>
          <a:ln>
            <a:noFill/>
          </a:ln>
        </p:spPr>
        <p:txBody>
          <a:bodyPr anchorCtr="0" anchor="t" bIns="26325" lIns="52675" spcFirstLastPara="1" rIns="52675" wrap="square" tIns="26325">
            <a:noAutofit/>
          </a:bodyPr>
          <a:lstStyle/>
          <a:p>
            <a:pPr indent="0" lvl="0" marL="0" rtl="0" algn="l">
              <a:lnSpc>
                <a:spcPct val="100000"/>
              </a:lnSpc>
              <a:spcBef>
                <a:spcPts val="0"/>
              </a:spcBef>
              <a:spcAft>
                <a:spcPts val="0"/>
              </a:spcAft>
              <a:buSzPts val="600"/>
              <a:buNone/>
            </a:pPr>
            <a:r>
              <a:t/>
            </a:r>
            <a:endParaRPr sz="800"/>
          </a:p>
        </p:txBody>
      </p:sp>
      <p:sp>
        <p:nvSpPr>
          <p:cNvPr id="224" name="Google Shape;224;gceaeda8c89_2_165:notes"/>
          <p:cNvSpPr/>
          <p:nvPr>
            <p:ph idx="2" type="sldImg"/>
          </p:nvPr>
        </p:nvSpPr>
        <p:spPr>
          <a:xfrm>
            <a:off x="150615" y="642938"/>
            <a:ext cx="2409839" cy="3214688"/>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TLE 1">
  <p:cSld name="CUSTOM_7">
    <p:spTree>
      <p:nvGrpSpPr>
        <p:cNvPr id="56" name="Shape 56"/>
        <p:cNvGrpSpPr/>
        <p:nvPr/>
      </p:nvGrpSpPr>
      <p:grpSpPr>
        <a:xfrm>
          <a:off x="0" y="0"/>
          <a:ext cx="0" cy="0"/>
          <a:chOff x="0" y="0"/>
          <a:chExt cx="0" cy="0"/>
        </a:xfrm>
      </p:grpSpPr>
      <p:sp>
        <p:nvSpPr>
          <p:cNvPr id="57" name="Google Shape;57;p14"/>
          <p:cNvSpPr/>
          <p:nvPr/>
        </p:nvSpPr>
        <p:spPr>
          <a:xfrm>
            <a:off x="260776" y="241102"/>
            <a:ext cx="8622300" cy="743400"/>
          </a:xfrm>
          <a:prstGeom prst="rect">
            <a:avLst/>
          </a:prstGeom>
          <a:noFill/>
          <a:ln cap="flat" cmpd="sng" w="28575">
            <a:solidFill>
              <a:srgbClr val="DAC1B6"/>
            </a:solidFill>
            <a:prstDash val="solid"/>
            <a:round/>
            <a:headEnd len="sm" w="sm" type="none"/>
            <a:tailEnd len="sm" w="sm" type="none"/>
          </a:ln>
        </p:spPr>
        <p:txBody>
          <a:bodyPr anchorCtr="0" anchor="ctr" bIns="48200" lIns="48200" spcFirstLastPara="1" rIns="48200" wrap="square" tIns="48200">
            <a:noAutofit/>
          </a:bodyPr>
          <a:lstStyle/>
          <a:p>
            <a:pPr indent="0" lvl="0" marL="0" marR="0" rtl="0" algn="l">
              <a:lnSpc>
                <a:spcPct val="100000"/>
              </a:lnSpc>
              <a:spcBef>
                <a:spcPts val="0"/>
              </a:spcBef>
              <a:spcAft>
                <a:spcPts val="0"/>
              </a:spcAft>
              <a:buClr>
                <a:srgbClr val="000000"/>
              </a:buClr>
              <a:buSzPts val="700"/>
              <a:buFont typeface="Arial"/>
              <a:buNone/>
            </a:pPr>
            <a:r>
              <a:t/>
            </a:r>
            <a:endParaRPr b="0" i="0" sz="700" u="none" cap="none" strike="noStrike">
              <a:solidFill>
                <a:srgbClr val="000000"/>
              </a:solidFill>
              <a:latin typeface="Arial"/>
              <a:ea typeface="Arial"/>
              <a:cs typeface="Arial"/>
              <a:sym typeface="Arial"/>
            </a:endParaRPr>
          </a:p>
        </p:txBody>
      </p:sp>
      <p:sp>
        <p:nvSpPr>
          <p:cNvPr id="58" name="Google Shape;58;p14"/>
          <p:cNvSpPr txBox="1"/>
          <p:nvPr>
            <p:ph type="title"/>
          </p:nvPr>
        </p:nvSpPr>
        <p:spPr>
          <a:xfrm>
            <a:off x="552729" y="511049"/>
            <a:ext cx="6435900" cy="6996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700"/>
              <a:buNone/>
              <a:defRPr sz="1600"/>
            </a:lvl1pPr>
            <a:lvl2pPr lvl="1" algn="l">
              <a:lnSpc>
                <a:spcPct val="100000"/>
              </a:lnSpc>
              <a:spcBef>
                <a:spcPts val="0"/>
              </a:spcBef>
              <a:spcAft>
                <a:spcPts val="0"/>
              </a:spcAft>
              <a:buSzPts val="700"/>
              <a:buNone/>
              <a:defRPr sz="2500"/>
            </a:lvl2pPr>
            <a:lvl3pPr lvl="2" algn="l">
              <a:lnSpc>
                <a:spcPct val="100000"/>
              </a:lnSpc>
              <a:spcBef>
                <a:spcPts val="0"/>
              </a:spcBef>
              <a:spcAft>
                <a:spcPts val="0"/>
              </a:spcAft>
              <a:buSzPts val="700"/>
              <a:buNone/>
              <a:defRPr sz="2500"/>
            </a:lvl3pPr>
            <a:lvl4pPr lvl="3" algn="l">
              <a:lnSpc>
                <a:spcPct val="100000"/>
              </a:lnSpc>
              <a:spcBef>
                <a:spcPts val="0"/>
              </a:spcBef>
              <a:spcAft>
                <a:spcPts val="0"/>
              </a:spcAft>
              <a:buSzPts val="700"/>
              <a:buNone/>
              <a:defRPr sz="2500"/>
            </a:lvl4pPr>
            <a:lvl5pPr lvl="4" algn="l">
              <a:lnSpc>
                <a:spcPct val="100000"/>
              </a:lnSpc>
              <a:spcBef>
                <a:spcPts val="0"/>
              </a:spcBef>
              <a:spcAft>
                <a:spcPts val="0"/>
              </a:spcAft>
              <a:buSzPts val="700"/>
              <a:buNone/>
              <a:defRPr sz="2500"/>
            </a:lvl5pPr>
            <a:lvl6pPr lvl="5" algn="l">
              <a:lnSpc>
                <a:spcPct val="100000"/>
              </a:lnSpc>
              <a:spcBef>
                <a:spcPts val="0"/>
              </a:spcBef>
              <a:spcAft>
                <a:spcPts val="0"/>
              </a:spcAft>
              <a:buSzPts val="700"/>
              <a:buNone/>
              <a:defRPr sz="2500"/>
            </a:lvl6pPr>
            <a:lvl7pPr lvl="6" algn="l">
              <a:lnSpc>
                <a:spcPct val="100000"/>
              </a:lnSpc>
              <a:spcBef>
                <a:spcPts val="0"/>
              </a:spcBef>
              <a:spcAft>
                <a:spcPts val="0"/>
              </a:spcAft>
              <a:buSzPts val="700"/>
              <a:buNone/>
              <a:defRPr sz="2500"/>
            </a:lvl7pPr>
            <a:lvl8pPr lvl="7" algn="l">
              <a:lnSpc>
                <a:spcPct val="100000"/>
              </a:lnSpc>
              <a:spcBef>
                <a:spcPts val="0"/>
              </a:spcBef>
              <a:spcAft>
                <a:spcPts val="0"/>
              </a:spcAft>
              <a:buSzPts val="700"/>
              <a:buNone/>
              <a:defRPr sz="2500"/>
            </a:lvl8pPr>
            <a:lvl9pPr lvl="8" algn="l">
              <a:lnSpc>
                <a:spcPct val="100000"/>
              </a:lnSpc>
              <a:spcBef>
                <a:spcPts val="0"/>
              </a:spcBef>
              <a:spcAft>
                <a:spcPts val="0"/>
              </a:spcAft>
              <a:buSzPts val="700"/>
              <a:buNone/>
              <a:defRPr sz="2500"/>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Title and Content 1">
    <p:spTree>
      <p:nvGrpSpPr>
        <p:cNvPr id="59" name="Shape 59"/>
        <p:cNvGrpSpPr/>
        <p:nvPr/>
      </p:nvGrpSpPr>
      <p:grpSpPr>
        <a:xfrm>
          <a:off x="0" y="0"/>
          <a:ext cx="0" cy="0"/>
          <a:chOff x="0" y="0"/>
          <a:chExt cx="0" cy="0"/>
        </a:xfrm>
      </p:grpSpPr>
      <p:sp>
        <p:nvSpPr>
          <p:cNvPr id="60" name="Google Shape;60;p15"/>
          <p:cNvSpPr txBox="1"/>
          <p:nvPr>
            <p:ph type="title"/>
          </p:nvPr>
        </p:nvSpPr>
        <p:spPr>
          <a:xfrm>
            <a:off x="628650" y="273844"/>
            <a:ext cx="7886700" cy="9942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5"/>
          <p:cNvSpPr txBox="1"/>
          <p:nvPr>
            <p:ph idx="1" type="body"/>
          </p:nvPr>
        </p:nvSpPr>
        <p:spPr>
          <a:xfrm>
            <a:off x="628650" y="1369219"/>
            <a:ext cx="7886700" cy="3263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750"/>
              </a:spcBef>
              <a:spcAft>
                <a:spcPts val="0"/>
              </a:spcAft>
              <a:buClr>
                <a:schemeClr val="dk1"/>
              </a:buClr>
              <a:buSzPts val="1800"/>
              <a:buChar char="·"/>
              <a:defRPr/>
            </a:lvl1pPr>
            <a:lvl2pPr indent="-228600" lvl="1" marL="914400" algn="l">
              <a:lnSpc>
                <a:spcPct val="90000"/>
              </a:lnSpc>
              <a:spcBef>
                <a:spcPts val="375"/>
              </a:spcBef>
              <a:spcAft>
                <a:spcPts val="0"/>
              </a:spcAft>
              <a:buClr>
                <a:schemeClr val="dk1"/>
              </a:buClr>
              <a:buSzPts val="1800"/>
              <a:buNone/>
              <a:defRPr/>
            </a:lvl2pPr>
            <a:lvl3pPr indent="-342900" lvl="2" marL="1371600" algn="l">
              <a:lnSpc>
                <a:spcPct val="90000"/>
              </a:lnSpc>
              <a:spcBef>
                <a:spcPts val="375"/>
              </a:spcBef>
              <a:spcAft>
                <a:spcPts val="0"/>
              </a:spcAft>
              <a:buClr>
                <a:schemeClr val="dk1"/>
              </a:buClr>
              <a:buSzPts val="1800"/>
              <a:buChar char="·"/>
              <a:defRPr/>
            </a:lvl3pPr>
            <a:lvl4pPr indent="-228600" lvl="3" marL="1828800" algn="l">
              <a:lnSpc>
                <a:spcPct val="90000"/>
              </a:lnSpc>
              <a:spcBef>
                <a:spcPts val="375"/>
              </a:spcBef>
              <a:spcAft>
                <a:spcPts val="0"/>
              </a:spcAft>
              <a:buClr>
                <a:schemeClr val="dk1"/>
              </a:buClr>
              <a:buSzPts val="1800"/>
              <a:buNone/>
              <a:defRPr/>
            </a:lvl4pPr>
            <a:lvl5pPr indent="-342900" lvl="4" marL="2286000" algn="l">
              <a:lnSpc>
                <a:spcPct val="90000"/>
              </a:lnSpc>
              <a:spcBef>
                <a:spcPts val="375"/>
              </a:spcBef>
              <a:spcAft>
                <a:spcPts val="0"/>
              </a:spcAft>
              <a:buClr>
                <a:schemeClr val="dk1"/>
              </a:buClr>
              <a:buSzPts val="1800"/>
              <a:buChar char="·"/>
              <a:defRPr/>
            </a:lvl5pPr>
            <a:lvl6pPr indent="-342900" lvl="5" marL="2743200" algn="l">
              <a:lnSpc>
                <a:spcPct val="90000"/>
              </a:lnSpc>
              <a:spcBef>
                <a:spcPts val="375"/>
              </a:spcBef>
              <a:spcAft>
                <a:spcPts val="0"/>
              </a:spcAft>
              <a:buClr>
                <a:schemeClr val="dk1"/>
              </a:buClr>
              <a:buSzPts val="1800"/>
              <a:buChar char="•"/>
              <a:defRPr/>
            </a:lvl6pPr>
            <a:lvl7pPr indent="-342900" lvl="6" marL="3200400" algn="l">
              <a:lnSpc>
                <a:spcPct val="90000"/>
              </a:lnSpc>
              <a:spcBef>
                <a:spcPts val="375"/>
              </a:spcBef>
              <a:spcAft>
                <a:spcPts val="0"/>
              </a:spcAft>
              <a:buClr>
                <a:schemeClr val="dk1"/>
              </a:buClr>
              <a:buSzPts val="1800"/>
              <a:buChar char="•"/>
              <a:defRPr/>
            </a:lvl7pPr>
            <a:lvl8pPr indent="-342900" lvl="7" marL="3657600" algn="l">
              <a:lnSpc>
                <a:spcPct val="90000"/>
              </a:lnSpc>
              <a:spcBef>
                <a:spcPts val="375"/>
              </a:spcBef>
              <a:spcAft>
                <a:spcPts val="0"/>
              </a:spcAft>
              <a:buClr>
                <a:schemeClr val="dk1"/>
              </a:buClr>
              <a:buSzPts val="1800"/>
              <a:buChar char="•"/>
              <a:defRPr/>
            </a:lvl8pPr>
            <a:lvl9pPr indent="-342900" lvl="8" marL="4114800" algn="l">
              <a:lnSpc>
                <a:spcPct val="90000"/>
              </a:lnSpc>
              <a:spcBef>
                <a:spcPts val="375"/>
              </a:spcBef>
              <a:spcAft>
                <a:spcPts val="0"/>
              </a:spcAft>
              <a:buClr>
                <a:schemeClr val="dk1"/>
              </a:buClr>
              <a:buSzPts val="1800"/>
              <a:buChar char="•"/>
              <a:defRPr/>
            </a:lvl9pPr>
          </a:lstStyle>
          <a:p/>
        </p:txBody>
      </p:sp>
      <p:sp>
        <p:nvSpPr>
          <p:cNvPr id="62" name="Google Shape;62;p15"/>
          <p:cNvSpPr txBox="1"/>
          <p:nvPr>
            <p:ph idx="10" type="dt"/>
          </p:nvPr>
        </p:nvSpPr>
        <p:spPr>
          <a:xfrm>
            <a:off x="628650" y="4767263"/>
            <a:ext cx="2057400" cy="273825"/>
          </a:xfrm>
          <a:prstGeom prst="rect">
            <a:avLst/>
          </a:prstGeom>
          <a:noFill/>
          <a:ln>
            <a:noFill/>
          </a:ln>
        </p:spPr>
        <p:txBody>
          <a:bodyPr anchorCtr="0" anchor="ctr" bIns="45700" lIns="91425" spcFirstLastPara="1" rIns="91425" wrap="square" tIns="4570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5"/>
          <p:cNvSpPr txBox="1"/>
          <p:nvPr>
            <p:ph idx="11" type="ftr"/>
          </p:nvPr>
        </p:nvSpPr>
        <p:spPr>
          <a:xfrm>
            <a:off x="3028950" y="4767263"/>
            <a:ext cx="3086100" cy="2738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5"/>
          <p:cNvSpPr txBox="1"/>
          <p:nvPr>
            <p:ph idx="12" type="sldNum"/>
          </p:nvPr>
        </p:nvSpPr>
        <p:spPr>
          <a:xfrm>
            <a:off x="6457950" y="4767263"/>
            <a:ext cx="2057400" cy="273825"/>
          </a:xfrm>
          <a:prstGeom prst="rect">
            <a:avLst/>
          </a:prstGeom>
          <a:noFill/>
          <a:ln>
            <a:noFill/>
          </a:ln>
        </p:spPr>
        <p:txBody>
          <a:bodyPr anchorCtr="0" anchor="ctr" bIns="45700" lIns="91425" spcFirstLastPara="1" rIns="91425" wrap="square" tIns="45700">
            <a:normAutofit/>
          </a:bodyPr>
          <a:lstStyle>
            <a:lvl1pPr indent="0" lvl="0"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1pPr>
            <a:lvl2pPr indent="0" lvl="1"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2pPr>
            <a:lvl3pPr indent="0" lvl="2"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3pPr>
            <a:lvl4pPr indent="0" lvl="3"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4pPr>
            <a:lvl5pPr indent="0" lvl="4"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5pPr>
            <a:lvl6pPr indent="0" lvl="5"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6pPr>
            <a:lvl7pPr indent="0" lvl="6"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7pPr>
            <a:lvl8pPr indent="0" lvl="7"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8pPr>
            <a:lvl9pPr indent="0" lvl="8"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TLE OPENING" type="obj">
  <p:cSld name="OBJECT">
    <p:spTree>
      <p:nvGrpSpPr>
        <p:cNvPr id="65" name="Shape 65"/>
        <p:cNvGrpSpPr/>
        <p:nvPr/>
      </p:nvGrpSpPr>
      <p:grpSpPr>
        <a:xfrm>
          <a:off x="0" y="0"/>
          <a:ext cx="0" cy="0"/>
          <a:chOff x="0" y="0"/>
          <a:chExt cx="0" cy="0"/>
        </a:xfrm>
      </p:grpSpPr>
      <p:sp>
        <p:nvSpPr>
          <p:cNvPr id="66" name="Google Shape;66;p16"/>
          <p:cNvSpPr txBox="1"/>
          <p:nvPr>
            <p:ph type="title"/>
          </p:nvPr>
        </p:nvSpPr>
        <p:spPr>
          <a:xfrm>
            <a:off x="412076" y="-168328"/>
            <a:ext cx="8319900" cy="2398500"/>
          </a:xfrm>
          <a:prstGeom prst="rect">
            <a:avLst/>
          </a:prstGeom>
          <a:noFill/>
          <a:ln>
            <a:noFill/>
          </a:ln>
        </p:spPr>
        <p:txBody>
          <a:bodyPr anchorCtr="0" anchor="b" bIns="0" lIns="0" spcFirstLastPara="1" rIns="0" wrap="square" tIns="0">
            <a:noAutofit/>
          </a:bodyPr>
          <a:lstStyle>
            <a:lvl1pPr lvl="0" marR="0" algn="ctr">
              <a:lnSpc>
                <a:spcPct val="100000"/>
              </a:lnSpc>
              <a:spcBef>
                <a:spcPts val="0"/>
              </a:spcBef>
              <a:spcAft>
                <a:spcPts val="0"/>
              </a:spcAft>
              <a:buClr>
                <a:srgbClr val="525252"/>
              </a:buClr>
              <a:buSzPts val="5600"/>
              <a:buNone/>
              <a:defRPr i="0" sz="5600" u="none" cap="none" strike="noStrike">
                <a:solidFill>
                  <a:srgbClr val="525252"/>
                </a:solidFill>
              </a:defRPr>
            </a:lvl1pPr>
            <a:lvl2pPr lvl="1" algn="l">
              <a:lnSpc>
                <a:spcPct val="100000"/>
              </a:lnSpc>
              <a:spcBef>
                <a:spcPts val="0"/>
              </a:spcBef>
              <a:spcAft>
                <a:spcPts val="0"/>
              </a:spcAft>
              <a:buClr>
                <a:srgbClr val="525252"/>
              </a:buClr>
              <a:buSzPts val="700"/>
              <a:buNone/>
              <a:defRPr sz="900">
                <a:solidFill>
                  <a:srgbClr val="525252"/>
                </a:solidFill>
              </a:defRPr>
            </a:lvl2pPr>
            <a:lvl3pPr lvl="2" algn="l">
              <a:lnSpc>
                <a:spcPct val="100000"/>
              </a:lnSpc>
              <a:spcBef>
                <a:spcPts val="0"/>
              </a:spcBef>
              <a:spcAft>
                <a:spcPts val="0"/>
              </a:spcAft>
              <a:buClr>
                <a:srgbClr val="525252"/>
              </a:buClr>
              <a:buSzPts val="700"/>
              <a:buNone/>
              <a:defRPr sz="900">
                <a:solidFill>
                  <a:srgbClr val="525252"/>
                </a:solidFill>
              </a:defRPr>
            </a:lvl3pPr>
            <a:lvl4pPr lvl="3" algn="l">
              <a:lnSpc>
                <a:spcPct val="100000"/>
              </a:lnSpc>
              <a:spcBef>
                <a:spcPts val="0"/>
              </a:spcBef>
              <a:spcAft>
                <a:spcPts val="0"/>
              </a:spcAft>
              <a:buClr>
                <a:srgbClr val="525252"/>
              </a:buClr>
              <a:buSzPts val="700"/>
              <a:buNone/>
              <a:defRPr sz="900">
                <a:solidFill>
                  <a:srgbClr val="525252"/>
                </a:solidFill>
              </a:defRPr>
            </a:lvl4pPr>
            <a:lvl5pPr lvl="4" algn="l">
              <a:lnSpc>
                <a:spcPct val="100000"/>
              </a:lnSpc>
              <a:spcBef>
                <a:spcPts val="0"/>
              </a:spcBef>
              <a:spcAft>
                <a:spcPts val="0"/>
              </a:spcAft>
              <a:buClr>
                <a:srgbClr val="525252"/>
              </a:buClr>
              <a:buSzPts val="700"/>
              <a:buNone/>
              <a:defRPr sz="900">
                <a:solidFill>
                  <a:srgbClr val="525252"/>
                </a:solidFill>
              </a:defRPr>
            </a:lvl5pPr>
            <a:lvl6pPr lvl="5" algn="l">
              <a:lnSpc>
                <a:spcPct val="100000"/>
              </a:lnSpc>
              <a:spcBef>
                <a:spcPts val="0"/>
              </a:spcBef>
              <a:spcAft>
                <a:spcPts val="0"/>
              </a:spcAft>
              <a:buClr>
                <a:srgbClr val="525252"/>
              </a:buClr>
              <a:buSzPts val="700"/>
              <a:buNone/>
              <a:defRPr sz="900">
                <a:solidFill>
                  <a:srgbClr val="525252"/>
                </a:solidFill>
              </a:defRPr>
            </a:lvl6pPr>
            <a:lvl7pPr lvl="6" algn="l">
              <a:lnSpc>
                <a:spcPct val="100000"/>
              </a:lnSpc>
              <a:spcBef>
                <a:spcPts val="0"/>
              </a:spcBef>
              <a:spcAft>
                <a:spcPts val="0"/>
              </a:spcAft>
              <a:buClr>
                <a:srgbClr val="525252"/>
              </a:buClr>
              <a:buSzPts val="700"/>
              <a:buNone/>
              <a:defRPr sz="900">
                <a:solidFill>
                  <a:srgbClr val="525252"/>
                </a:solidFill>
              </a:defRPr>
            </a:lvl7pPr>
            <a:lvl8pPr lvl="7" algn="l">
              <a:lnSpc>
                <a:spcPct val="100000"/>
              </a:lnSpc>
              <a:spcBef>
                <a:spcPts val="0"/>
              </a:spcBef>
              <a:spcAft>
                <a:spcPts val="0"/>
              </a:spcAft>
              <a:buClr>
                <a:srgbClr val="525252"/>
              </a:buClr>
              <a:buSzPts val="700"/>
              <a:buNone/>
              <a:defRPr sz="900">
                <a:solidFill>
                  <a:srgbClr val="525252"/>
                </a:solidFill>
              </a:defRPr>
            </a:lvl8pPr>
            <a:lvl9pPr lvl="8" algn="l">
              <a:lnSpc>
                <a:spcPct val="100000"/>
              </a:lnSpc>
              <a:spcBef>
                <a:spcPts val="0"/>
              </a:spcBef>
              <a:spcAft>
                <a:spcPts val="0"/>
              </a:spcAft>
              <a:buClr>
                <a:srgbClr val="525252"/>
              </a:buClr>
              <a:buSzPts val="700"/>
              <a:buNone/>
              <a:defRPr sz="900">
                <a:solidFill>
                  <a:srgbClr val="525252"/>
                </a:solidFill>
              </a:defRPr>
            </a:lvl9pPr>
          </a:lstStyle>
          <a:p/>
        </p:txBody>
      </p:sp>
      <p:sp>
        <p:nvSpPr>
          <p:cNvPr id="67" name="Google Shape;67;p16"/>
          <p:cNvSpPr txBox="1"/>
          <p:nvPr>
            <p:ph idx="1" type="subTitle"/>
          </p:nvPr>
        </p:nvSpPr>
        <p:spPr>
          <a:xfrm>
            <a:off x="3335175" y="2444850"/>
            <a:ext cx="2473500" cy="10785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300"/>
              <a:buNone/>
              <a:defRPr sz="1200"/>
            </a:lvl1pPr>
            <a:lvl2pPr lvl="1" algn="ctr">
              <a:lnSpc>
                <a:spcPct val="100000"/>
              </a:lnSpc>
              <a:spcBef>
                <a:spcPts val="0"/>
              </a:spcBef>
              <a:spcAft>
                <a:spcPts val="0"/>
              </a:spcAft>
              <a:buSzPts val="1300"/>
              <a:buNone/>
              <a:defRPr/>
            </a:lvl2pPr>
            <a:lvl3pPr lvl="2" algn="ctr">
              <a:lnSpc>
                <a:spcPct val="100000"/>
              </a:lnSpc>
              <a:spcBef>
                <a:spcPts val="0"/>
              </a:spcBef>
              <a:spcAft>
                <a:spcPts val="0"/>
              </a:spcAft>
              <a:buSzPts val="1300"/>
              <a:buNone/>
              <a:defRPr/>
            </a:lvl3pPr>
            <a:lvl4pPr lvl="3" algn="ctr">
              <a:lnSpc>
                <a:spcPct val="100000"/>
              </a:lnSpc>
              <a:spcBef>
                <a:spcPts val="0"/>
              </a:spcBef>
              <a:spcAft>
                <a:spcPts val="0"/>
              </a:spcAft>
              <a:buSzPts val="1300"/>
              <a:buNone/>
              <a:defRPr/>
            </a:lvl4pPr>
            <a:lvl5pPr lvl="4" algn="ctr">
              <a:lnSpc>
                <a:spcPct val="100000"/>
              </a:lnSpc>
              <a:spcBef>
                <a:spcPts val="0"/>
              </a:spcBef>
              <a:spcAft>
                <a:spcPts val="0"/>
              </a:spcAft>
              <a:buSzPts val="1300"/>
              <a:buNone/>
              <a:defRPr/>
            </a:lvl5pPr>
            <a:lvl6pPr lvl="5" algn="ctr">
              <a:lnSpc>
                <a:spcPct val="100000"/>
              </a:lnSpc>
              <a:spcBef>
                <a:spcPts val="0"/>
              </a:spcBef>
              <a:spcAft>
                <a:spcPts val="0"/>
              </a:spcAft>
              <a:buSzPts val="1300"/>
              <a:buNone/>
              <a:defRPr/>
            </a:lvl6pPr>
            <a:lvl7pPr lvl="6" algn="ctr">
              <a:lnSpc>
                <a:spcPct val="100000"/>
              </a:lnSpc>
              <a:spcBef>
                <a:spcPts val="0"/>
              </a:spcBef>
              <a:spcAft>
                <a:spcPts val="0"/>
              </a:spcAft>
              <a:buSzPts val="1300"/>
              <a:buNone/>
              <a:defRPr/>
            </a:lvl7pPr>
            <a:lvl8pPr lvl="7" algn="ctr">
              <a:lnSpc>
                <a:spcPct val="100000"/>
              </a:lnSpc>
              <a:spcBef>
                <a:spcPts val="0"/>
              </a:spcBef>
              <a:spcAft>
                <a:spcPts val="0"/>
              </a:spcAft>
              <a:buSzPts val="1300"/>
              <a:buNone/>
              <a:defRPr/>
            </a:lvl8pPr>
            <a:lvl9pPr lvl="8" algn="ctr">
              <a:lnSpc>
                <a:spcPct val="100000"/>
              </a:lnSpc>
              <a:spcBef>
                <a:spcPts val="0"/>
              </a:spcBef>
              <a:spcAft>
                <a:spcPts val="0"/>
              </a:spcAft>
              <a:buSzPts val="1300"/>
              <a:buNone/>
              <a:defRPr/>
            </a:lvl9pPr>
          </a:lstStyle>
          <a:p/>
        </p:txBody>
      </p:sp>
    </p:spTree>
  </p:cSld>
  <p:clrMapOvr>
    <a:masterClrMapping/>
  </p:clrMapOvr>
  <p:extLst>
    <p:ext uri="{DCECCB84-F9BA-43D5-87BE-67443E8EF086}">
      <p15:sldGuideLst>
        <p15:guide id="1" orient="horz" pos="1405">
          <p15:clr>
            <a:srgbClr val="F9AD4C"/>
          </p15:clr>
        </p15:guide>
        <p15:guide id="2" orient="horz" pos="1633">
          <p15:clr>
            <a:srgbClr val="F9AD4C"/>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8" name="Shape 68"/>
        <p:cNvGrpSpPr/>
        <p:nvPr/>
      </p:nvGrpSpPr>
      <p:grpSpPr>
        <a:xfrm>
          <a:off x="0" y="0"/>
          <a:ext cx="0" cy="0"/>
          <a:chOff x="0" y="0"/>
          <a:chExt cx="0" cy="0"/>
        </a:xfrm>
      </p:grpSpPr>
      <p:sp>
        <p:nvSpPr>
          <p:cNvPr id="69" name="Google Shape;69;p17"/>
          <p:cNvSpPr txBox="1"/>
          <p:nvPr>
            <p:ph idx="10" type="dt"/>
          </p:nvPr>
        </p:nvSpPr>
        <p:spPr>
          <a:xfrm>
            <a:off x="406004" y="4801499"/>
            <a:ext cx="1654969" cy="276999"/>
          </a:xfrm>
          <a:prstGeom prst="rect">
            <a:avLst/>
          </a:prstGeom>
          <a:noFill/>
          <a:ln>
            <a:noFill/>
          </a:ln>
        </p:spPr>
        <p:txBody>
          <a:bodyPr anchorCtr="0" anchor="ctr" bIns="0" lIns="0" spcFirstLastPara="1" rIns="0" wrap="square" tIns="0">
            <a:norm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7"/>
          <p:cNvSpPr txBox="1"/>
          <p:nvPr>
            <p:ph idx="11" type="ftr"/>
          </p:nvPr>
        </p:nvSpPr>
        <p:spPr>
          <a:xfrm>
            <a:off x="2481263" y="4801499"/>
            <a:ext cx="4181475" cy="276999"/>
          </a:xfrm>
          <a:prstGeom prst="rect">
            <a:avLst/>
          </a:prstGeom>
          <a:noFill/>
          <a:ln>
            <a:noFill/>
          </a:ln>
        </p:spPr>
        <p:txBody>
          <a:bodyPr anchorCtr="0" anchor="ctr" bIns="0" lIns="0" spcFirstLastPara="1" rIns="0" wrap="square" tIns="0">
            <a:norm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2" type="sldNum"/>
          </p:nvPr>
        </p:nvSpPr>
        <p:spPr>
          <a:xfrm>
            <a:off x="7082100" y="4801499"/>
            <a:ext cx="1656159" cy="276999"/>
          </a:xfrm>
          <a:prstGeom prst="rect">
            <a:avLst/>
          </a:prstGeom>
          <a:noFill/>
          <a:ln>
            <a:noFill/>
          </a:ln>
        </p:spPr>
        <p:txBody>
          <a:bodyPr anchorCtr="0" anchor="ctr" bIns="0" lIns="0" spcFirstLastPara="1" rIns="0" wrap="square" tIns="0">
            <a:normAutofit/>
          </a:bodyPr>
          <a:lstStyle>
            <a:lvl1pPr indent="0" lvl="0"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1pPr>
            <a:lvl2pPr indent="0" lvl="1"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2pPr>
            <a:lvl3pPr indent="0" lvl="2"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3pPr>
            <a:lvl4pPr indent="0" lvl="3"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4pPr>
            <a:lvl5pPr indent="0" lvl="4"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5pPr>
            <a:lvl6pPr indent="0" lvl="5"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6pPr>
            <a:lvl7pPr indent="0" lvl="6"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7pPr>
            <a:lvl8pPr indent="0" lvl="7"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8pPr>
            <a:lvl9pPr indent="0" lvl="8" marL="0" algn="r">
              <a:lnSpc>
                <a:spcPct val="100000"/>
              </a:lnSpc>
              <a:spcBef>
                <a:spcPts val="0"/>
              </a:spcBef>
              <a:spcAft>
                <a:spcPts val="0"/>
              </a:spcAft>
              <a:buSzPts val="900"/>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grpSp>
        <p:nvGrpSpPr>
          <p:cNvPr id="73" name="Google Shape;73;p18"/>
          <p:cNvGrpSpPr/>
          <p:nvPr/>
        </p:nvGrpSpPr>
        <p:grpSpPr>
          <a:xfrm>
            <a:off x="-825565" y="2903558"/>
            <a:ext cx="1393174" cy="1401190"/>
            <a:chOff x="1190625" y="238125"/>
            <a:chExt cx="5031325" cy="5060275"/>
          </a:xfrm>
        </p:grpSpPr>
        <p:sp>
          <p:nvSpPr>
            <p:cNvPr id="74" name="Google Shape;74;p18"/>
            <p:cNvSpPr/>
            <p:nvPr/>
          </p:nvSpPr>
          <p:spPr>
            <a:xfrm>
              <a:off x="1190625" y="238125"/>
              <a:ext cx="192975" cy="192975"/>
            </a:xfrm>
            <a:custGeom>
              <a:rect b="b" l="l" r="r" t="t"/>
              <a:pathLst>
                <a:path extrusionOk="0" h="7719" w="7719">
                  <a:moveTo>
                    <a:pt x="3859" y="0"/>
                  </a:moveTo>
                  <a:cubicBezTo>
                    <a:pt x="1737" y="0"/>
                    <a:pt x="0" y="1737"/>
                    <a:pt x="0" y="3859"/>
                  </a:cubicBezTo>
                  <a:cubicBezTo>
                    <a:pt x="0" y="5982"/>
                    <a:pt x="1737" y="7718"/>
                    <a:pt x="3859" y="7718"/>
                  </a:cubicBezTo>
                  <a:cubicBezTo>
                    <a:pt x="5982" y="7718"/>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75" name="Google Shape;75;p18"/>
            <p:cNvSpPr/>
            <p:nvPr/>
          </p:nvSpPr>
          <p:spPr>
            <a:xfrm>
              <a:off x="1996200" y="238125"/>
              <a:ext cx="192975" cy="192975"/>
            </a:xfrm>
            <a:custGeom>
              <a:rect b="b" l="l" r="r" t="t"/>
              <a:pathLst>
                <a:path extrusionOk="0" h="7719" w="7719">
                  <a:moveTo>
                    <a:pt x="3860" y="0"/>
                  </a:moveTo>
                  <a:cubicBezTo>
                    <a:pt x="1737" y="0"/>
                    <a:pt x="1" y="1737"/>
                    <a:pt x="1" y="3859"/>
                  </a:cubicBezTo>
                  <a:cubicBezTo>
                    <a:pt x="1" y="5982"/>
                    <a:pt x="1737" y="7718"/>
                    <a:pt x="3860" y="7718"/>
                  </a:cubicBezTo>
                  <a:cubicBezTo>
                    <a:pt x="5982" y="7718"/>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76" name="Google Shape;76;p18"/>
            <p:cNvSpPr/>
            <p:nvPr/>
          </p:nvSpPr>
          <p:spPr>
            <a:xfrm>
              <a:off x="2801800" y="238125"/>
              <a:ext cx="192975" cy="192975"/>
            </a:xfrm>
            <a:custGeom>
              <a:rect b="b" l="l" r="r" t="t"/>
              <a:pathLst>
                <a:path extrusionOk="0" h="7719" w="7719">
                  <a:moveTo>
                    <a:pt x="3859" y="0"/>
                  </a:moveTo>
                  <a:cubicBezTo>
                    <a:pt x="1737" y="0"/>
                    <a:pt x="0" y="1737"/>
                    <a:pt x="0" y="3859"/>
                  </a:cubicBezTo>
                  <a:cubicBezTo>
                    <a:pt x="0" y="5982"/>
                    <a:pt x="1737" y="7718"/>
                    <a:pt x="3859" y="7718"/>
                  </a:cubicBezTo>
                  <a:cubicBezTo>
                    <a:pt x="5982" y="7718"/>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77" name="Google Shape;77;p18"/>
            <p:cNvSpPr/>
            <p:nvPr/>
          </p:nvSpPr>
          <p:spPr>
            <a:xfrm>
              <a:off x="3612200" y="238125"/>
              <a:ext cx="188175" cy="192975"/>
            </a:xfrm>
            <a:custGeom>
              <a:rect b="b" l="l" r="r" t="t"/>
              <a:pathLst>
                <a:path extrusionOk="0" h="7719" w="7527">
                  <a:moveTo>
                    <a:pt x="3667" y="0"/>
                  </a:moveTo>
                  <a:cubicBezTo>
                    <a:pt x="1544" y="0"/>
                    <a:pt x="1" y="1737"/>
                    <a:pt x="1" y="3859"/>
                  </a:cubicBezTo>
                  <a:cubicBezTo>
                    <a:pt x="1" y="5982"/>
                    <a:pt x="1544" y="7718"/>
                    <a:pt x="3667" y="7718"/>
                  </a:cubicBezTo>
                  <a:cubicBezTo>
                    <a:pt x="5789" y="7718"/>
                    <a:pt x="7526" y="5982"/>
                    <a:pt x="7526" y="3859"/>
                  </a:cubicBezTo>
                  <a:cubicBezTo>
                    <a:pt x="7526" y="1737"/>
                    <a:pt x="5789" y="0"/>
                    <a:pt x="3667"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78" name="Google Shape;78;p18"/>
            <p:cNvSpPr/>
            <p:nvPr/>
          </p:nvSpPr>
          <p:spPr>
            <a:xfrm>
              <a:off x="4417800" y="238125"/>
              <a:ext cx="188150" cy="192975"/>
            </a:xfrm>
            <a:custGeom>
              <a:rect b="b" l="l" r="r" t="t"/>
              <a:pathLst>
                <a:path extrusionOk="0" h="7719" w="7526">
                  <a:moveTo>
                    <a:pt x="3860" y="0"/>
                  </a:moveTo>
                  <a:cubicBezTo>
                    <a:pt x="1737" y="0"/>
                    <a:pt x="0" y="1737"/>
                    <a:pt x="0" y="3859"/>
                  </a:cubicBezTo>
                  <a:cubicBezTo>
                    <a:pt x="0" y="5982"/>
                    <a:pt x="1737" y="7718"/>
                    <a:pt x="3860" y="7718"/>
                  </a:cubicBezTo>
                  <a:cubicBezTo>
                    <a:pt x="5789" y="7718"/>
                    <a:pt x="7526" y="5982"/>
                    <a:pt x="7526" y="3859"/>
                  </a:cubicBezTo>
                  <a:cubicBezTo>
                    <a:pt x="7526" y="1737"/>
                    <a:pt x="5789"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79" name="Google Shape;79;p18"/>
            <p:cNvSpPr/>
            <p:nvPr/>
          </p:nvSpPr>
          <p:spPr>
            <a:xfrm>
              <a:off x="5223400" y="238125"/>
              <a:ext cx="188150" cy="192975"/>
            </a:xfrm>
            <a:custGeom>
              <a:rect b="b" l="l" r="r" t="t"/>
              <a:pathLst>
                <a:path extrusionOk="0" h="7719" w="7526">
                  <a:moveTo>
                    <a:pt x="3859" y="0"/>
                  </a:moveTo>
                  <a:cubicBezTo>
                    <a:pt x="1737" y="0"/>
                    <a:pt x="0" y="1737"/>
                    <a:pt x="0" y="3859"/>
                  </a:cubicBezTo>
                  <a:cubicBezTo>
                    <a:pt x="0" y="5982"/>
                    <a:pt x="1737" y="7718"/>
                    <a:pt x="3859" y="7718"/>
                  </a:cubicBezTo>
                  <a:cubicBezTo>
                    <a:pt x="5982" y="7718"/>
                    <a:pt x="7525" y="5982"/>
                    <a:pt x="7525" y="3859"/>
                  </a:cubicBezTo>
                  <a:cubicBezTo>
                    <a:pt x="7525"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0" name="Google Shape;80;p18"/>
            <p:cNvSpPr/>
            <p:nvPr/>
          </p:nvSpPr>
          <p:spPr>
            <a:xfrm>
              <a:off x="6028975" y="238125"/>
              <a:ext cx="192975" cy="192975"/>
            </a:xfrm>
            <a:custGeom>
              <a:rect b="b" l="l" r="r" t="t"/>
              <a:pathLst>
                <a:path extrusionOk="0" h="7719" w="7719">
                  <a:moveTo>
                    <a:pt x="3860" y="0"/>
                  </a:moveTo>
                  <a:cubicBezTo>
                    <a:pt x="1737" y="0"/>
                    <a:pt x="1" y="1737"/>
                    <a:pt x="1" y="3859"/>
                  </a:cubicBezTo>
                  <a:cubicBezTo>
                    <a:pt x="1" y="5982"/>
                    <a:pt x="1737" y="7718"/>
                    <a:pt x="3860" y="7718"/>
                  </a:cubicBezTo>
                  <a:cubicBezTo>
                    <a:pt x="5982" y="7718"/>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1" name="Google Shape;81;p18"/>
            <p:cNvSpPr/>
            <p:nvPr/>
          </p:nvSpPr>
          <p:spPr>
            <a:xfrm>
              <a:off x="1190625" y="932750"/>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2" name="Google Shape;82;p18"/>
            <p:cNvSpPr/>
            <p:nvPr/>
          </p:nvSpPr>
          <p:spPr>
            <a:xfrm>
              <a:off x="1996200" y="932750"/>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3" name="Google Shape;83;p18"/>
            <p:cNvSpPr/>
            <p:nvPr/>
          </p:nvSpPr>
          <p:spPr>
            <a:xfrm>
              <a:off x="2801800" y="932750"/>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4" name="Google Shape;84;p18"/>
            <p:cNvSpPr/>
            <p:nvPr/>
          </p:nvSpPr>
          <p:spPr>
            <a:xfrm>
              <a:off x="3612200" y="932750"/>
              <a:ext cx="188175" cy="192975"/>
            </a:xfrm>
            <a:custGeom>
              <a:rect b="b" l="l" r="r" t="t"/>
              <a:pathLst>
                <a:path extrusionOk="0" h="7719" w="7527">
                  <a:moveTo>
                    <a:pt x="3667" y="1"/>
                  </a:moveTo>
                  <a:cubicBezTo>
                    <a:pt x="1544" y="1"/>
                    <a:pt x="1" y="1737"/>
                    <a:pt x="1" y="3860"/>
                  </a:cubicBezTo>
                  <a:cubicBezTo>
                    <a:pt x="1" y="5982"/>
                    <a:pt x="1544" y="7719"/>
                    <a:pt x="3667" y="7719"/>
                  </a:cubicBezTo>
                  <a:cubicBezTo>
                    <a:pt x="5789" y="7719"/>
                    <a:pt x="7526" y="5982"/>
                    <a:pt x="7526" y="3860"/>
                  </a:cubicBezTo>
                  <a:cubicBezTo>
                    <a:pt x="7526" y="1737"/>
                    <a:pt x="5789" y="1"/>
                    <a:pt x="3667"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5" name="Google Shape;85;p18"/>
            <p:cNvSpPr/>
            <p:nvPr/>
          </p:nvSpPr>
          <p:spPr>
            <a:xfrm>
              <a:off x="4417800" y="932750"/>
              <a:ext cx="188150" cy="192975"/>
            </a:xfrm>
            <a:custGeom>
              <a:rect b="b" l="l" r="r" t="t"/>
              <a:pathLst>
                <a:path extrusionOk="0" h="7719" w="7526">
                  <a:moveTo>
                    <a:pt x="3860" y="1"/>
                  </a:moveTo>
                  <a:cubicBezTo>
                    <a:pt x="1737" y="1"/>
                    <a:pt x="0" y="1737"/>
                    <a:pt x="0" y="3860"/>
                  </a:cubicBezTo>
                  <a:cubicBezTo>
                    <a:pt x="0" y="5982"/>
                    <a:pt x="1737" y="7719"/>
                    <a:pt x="3860" y="7719"/>
                  </a:cubicBezTo>
                  <a:cubicBezTo>
                    <a:pt x="5789" y="7719"/>
                    <a:pt x="7526" y="5982"/>
                    <a:pt x="7526" y="3860"/>
                  </a:cubicBezTo>
                  <a:cubicBezTo>
                    <a:pt x="7526" y="1737"/>
                    <a:pt x="5789"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6" name="Google Shape;86;p18"/>
            <p:cNvSpPr/>
            <p:nvPr/>
          </p:nvSpPr>
          <p:spPr>
            <a:xfrm>
              <a:off x="5223400" y="932750"/>
              <a:ext cx="188150" cy="192975"/>
            </a:xfrm>
            <a:custGeom>
              <a:rect b="b" l="l" r="r" t="t"/>
              <a:pathLst>
                <a:path extrusionOk="0" h="7719" w="7526">
                  <a:moveTo>
                    <a:pt x="3859" y="1"/>
                  </a:moveTo>
                  <a:cubicBezTo>
                    <a:pt x="1737" y="1"/>
                    <a:pt x="0" y="1737"/>
                    <a:pt x="0" y="3860"/>
                  </a:cubicBezTo>
                  <a:cubicBezTo>
                    <a:pt x="0" y="5982"/>
                    <a:pt x="1737" y="7719"/>
                    <a:pt x="3859" y="7719"/>
                  </a:cubicBezTo>
                  <a:cubicBezTo>
                    <a:pt x="5982" y="7719"/>
                    <a:pt x="7525" y="5982"/>
                    <a:pt x="7525" y="3860"/>
                  </a:cubicBezTo>
                  <a:cubicBezTo>
                    <a:pt x="7525"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7" name="Google Shape;87;p18"/>
            <p:cNvSpPr/>
            <p:nvPr/>
          </p:nvSpPr>
          <p:spPr>
            <a:xfrm>
              <a:off x="6028975" y="932750"/>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8" name="Google Shape;88;p18"/>
            <p:cNvSpPr/>
            <p:nvPr/>
          </p:nvSpPr>
          <p:spPr>
            <a:xfrm>
              <a:off x="1190625" y="1627400"/>
              <a:ext cx="192975" cy="192975"/>
            </a:xfrm>
            <a:custGeom>
              <a:rect b="b" l="l" r="r" t="t"/>
              <a:pathLst>
                <a:path extrusionOk="0" h="7719" w="7719">
                  <a:moveTo>
                    <a:pt x="3859" y="0"/>
                  </a:moveTo>
                  <a:cubicBezTo>
                    <a:pt x="1737" y="0"/>
                    <a:pt x="0" y="1737"/>
                    <a:pt x="0" y="3859"/>
                  </a:cubicBezTo>
                  <a:cubicBezTo>
                    <a:pt x="0" y="5982"/>
                    <a:pt x="1737" y="7719"/>
                    <a:pt x="3859" y="7719"/>
                  </a:cubicBezTo>
                  <a:cubicBezTo>
                    <a:pt x="5982" y="7719"/>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89" name="Google Shape;89;p18"/>
            <p:cNvSpPr/>
            <p:nvPr/>
          </p:nvSpPr>
          <p:spPr>
            <a:xfrm>
              <a:off x="1996200" y="1627400"/>
              <a:ext cx="192975" cy="192975"/>
            </a:xfrm>
            <a:custGeom>
              <a:rect b="b" l="l" r="r" t="t"/>
              <a:pathLst>
                <a:path extrusionOk="0" h="7719" w="7719">
                  <a:moveTo>
                    <a:pt x="3860" y="0"/>
                  </a:moveTo>
                  <a:cubicBezTo>
                    <a:pt x="1737" y="0"/>
                    <a:pt x="1" y="1737"/>
                    <a:pt x="1" y="3859"/>
                  </a:cubicBezTo>
                  <a:cubicBezTo>
                    <a:pt x="1" y="5982"/>
                    <a:pt x="1737" y="7719"/>
                    <a:pt x="3860" y="7719"/>
                  </a:cubicBezTo>
                  <a:cubicBezTo>
                    <a:pt x="5982" y="7719"/>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0" name="Google Shape;90;p18"/>
            <p:cNvSpPr/>
            <p:nvPr/>
          </p:nvSpPr>
          <p:spPr>
            <a:xfrm>
              <a:off x="2801800" y="1627400"/>
              <a:ext cx="192975" cy="192975"/>
            </a:xfrm>
            <a:custGeom>
              <a:rect b="b" l="l" r="r" t="t"/>
              <a:pathLst>
                <a:path extrusionOk="0" h="7719" w="7719">
                  <a:moveTo>
                    <a:pt x="3859" y="0"/>
                  </a:moveTo>
                  <a:cubicBezTo>
                    <a:pt x="1737" y="0"/>
                    <a:pt x="0" y="1737"/>
                    <a:pt x="0" y="3859"/>
                  </a:cubicBezTo>
                  <a:cubicBezTo>
                    <a:pt x="0" y="5982"/>
                    <a:pt x="1737" y="7719"/>
                    <a:pt x="3859" y="7719"/>
                  </a:cubicBezTo>
                  <a:cubicBezTo>
                    <a:pt x="5982" y="7719"/>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1" name="Google Shape;91;p18"/>
            <p:cNvSpPr/>
            <p:nvPr/>
          </p:nvSpPr>
          <p:spPr>
            <a:xfrm>
              <a:off x="3612200" y="1627400"/>
              <a:ext cx="188175" cy="192975"/>
            </a:xfrm>
            <a:custGeom>
              <a:rect b="b" l="l" r="r" t="t"/>
              <a:pathLst>
                <a:path extrusionOk="0" h="7719" w="7527">
                  <a:moveTo>
                    <a:pt x="3667" y="0"/>
                  </a:moveTo>
                  <a:cubicBezTo>
                    <a:pt x="1544" y="0"/>
                    <a:pt x="1" y="1737"/>
                    <a:pt x="1" y="3859"/>
                  </a:cubicBezTo>
                  <a:cubicBezTo>
                    <a:pt x="1" y="5982"/>
                    <a:pt x="1544" y="7719"/>
                    <a:pt x="3667" y="7719"/>
                  </a:cubicBezTo>
                  <a:cubicBezTo>
                    <a:pt x="5789" y="7719"/>
                    <a:pt x="7526" y="5982"/>
                    <a:pt x="7526" y="3859"/>
                  </a:cubicBezTo>
                  <a:cubicBezTo>
                    <a:pt x="7526" y="1737"/>
                    <a:pt x="5789" y="0"/>
                    <a:pt x="3667"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2" name="Google Shape;92;p18"/>
            <p:cNvSpPr/>
            <p:nvPr/>
          </p:nvSpPr>
          <p:spPr>
            <a:xfrm>
              <a:off x="4417800" y="1627400"/>
              <a:ext cx="188150" cy="192975"/>
            </a:xfrm>
            <a:custGeom>
              <a:rect b="b" l="l" r="r" t="t"/>
              <a:pathLst>
                <a:path extrusionOk="0" h="7719" w="7526">
                  <a:moveTo>
                    <a:pt x="3860" y="0"/>
                  </a:moveTo>
                  <a:cubicBezTo>
                    <a:pt x="1737" y="0"/>
                    <a:pt x="0" y="1737"/>
                    <a:pt x="0" y="3859"/>
                  </a:cubicBezTo>
                  <a:cubicBezTo>
                    <a:pt x="0" y="5982"/>
                    <a:pt x="1737" y="7719"/>
                    <a:pt x="3860" y="7719"/>
                  </a:cubicBezTo>
                  <a:cubicBezTo>
                    <a:pt x="5789" y="7719"/>
                    <a:pt x="7526" y="5982"/>
                    <a:pt x="7526" y="3859"/>
                  </a:cubicBezTo>
                  <a:cubicBezTo>
                    <a:pt x="7526" y="1737"/>
                    <a:pt x="5789"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3" name="Google Shape;93;p18"/>
            <p:cNvSpPr/>
            <p:nvPr/>
          </p:nvSpPr>
          <p:spPr>
            <a:xfrm>
              <a:off x="5223400" y="1627400"/>
              <a:ext cx="188150" cy="192975"/>
            </a:xfrm>
            <a:custGeom>
              <a:rect b="b" l="l" r="r" t="t"/>
              <a:pathLst>
                <a:path extrusionOk="0" h="7719" w="7526">
                  <a:moveTo>
                    <a:pt x="3859" y="0"/>
                  </a:moveTo>
                  <a:cubicBezTo>
                    <a:pt x="1737" y="0"/>
                    <a:pt x="0" y="1737"/>
                    <a:pt x="0" y="3859"/>
                  </a:cubicBezTo>
                  <a:cubicBezTo>
                    <a:pt x="0" y="5982"/>
                    <a:pt x="1737" y="7719"/>
                    <a:pt x="3859" y="7719"/>
                  </a:cubicBezTo>
                  <a:cubicBezTo>
                    <a:pt x="5982" y="7719"/>
                    <a:pt x="7525" y="5982"/>
                    <a:pt x="7525" y="3859"/>
                  </a:cubicBezTo>
                  <a:cubicBezTo>
                    <a:pt x="7525"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4" name="Google Shape;94;p18"/>
            <p:cNvSpPr/>
            <p:nvPr/>
          </p:nvSpPr>
          <p:spPr>
            <a:xfrm>
              <a:off x="6028975" y="1627400"/>
              <a:ext cx="192975" cy="192975"/>
            </a:xfrm>
            <a:custGeom>
              <a:rect b="b" l="l" r="r" t="t"/>
              <a:pathLst>
                <a:path extrusionOk="0" h="7719" w="7719">
                  <a:moveTo>
                    <a:pt x="3860" y="0"/>
                  </a:moveTo>
                  <a:cubicBezTo>
                    <a:pt x="1737" y="0"/>
                    <a:pt x="1" y="1737"/>
                    <a:pt x="1" y="3859"/>
                  </a:cubicBezTo>
                  <a:cubicBezTo>
                    <a:pt x="1" y="5982"/>
                    <a:pt x="1737" y="7719"/>
                    <a:pt x="3860" y="7719"/>
                  </a:cubicBezTo>
                  <a:cubicBezTo>
                    <a:pt x="5982" y="7719"/>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5" name="Google Shape;95;p18"/>
            <p:cNvSpPr/>
            <p:nvPr/>
          </p:nvSpPr>
          <p:spPr>
            <a:xfrm>
              <a:off x="1190625" y="2326850"/>
              <a:ext cx="192975" cy="188175"/>
            </a:xfrm>
            <a:custGeom>
              <a:rect b="b" l="l" r="r" t="t"/>
              <a:pathLst>
                <a:path extrusionOk="0" h="7527" w="7719">
                  <a:moveTo>
                    <a:pt x="3859" y="1"/>
                  </a:moveTo>
                  <a:cubicBezTo>
                    <a:pt x="1737" y="1"/>
                    <a:pt x="0" y="1737"/>
                    <a:pt x="0" y="3860"/>
                  </a:cubicBezTo>
                  <a:cubicBezTo>
                    <a:pt x="0" y="5790"/>
                    <a:pt x="1737" y="7526"/>
                    <a:pt x="3859" y="7526"/>
                  </a:cubicBezTo>
                  <a:cubicBezTo>
                    <a:pt x="5982" y="7526"/>
                    <a:pt x="7718" y="5790"/>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6" name="Google Shape;96;p18"/>
            <p:cNvSpPr/>
            <p:nvPr/>
          </p:nvSpPr>
          <p:spPr>
            <a:xfrm>
              <a:off x="1996200" y="2326850"/>
              <a:ext cx="192975" cy="188175"/>
            </a:xfrm>
            <a:custGeom>
              <a:rect b="b" l="l" r="r" t="t"/>
              <a:pathLst>
                <a:path extrusionOk="0" h="7527" w="7719">
                  <a:moveTo>
                    <a:pt x="3860" y="1"/>
                  </a:moveTo>
                  <a:cubicBezTo>
                    <a:pt x="1737" y="1"/>
                    <a:pt x="1" y="1737"/>
                    <a:pt x="1" y="3860"/>
                  </a:cubicBezTo>
                  <a:cubicBezTo>
                    <a:pt x="1" y="5790"/>
                    <a:pt x="1737" y="7526"/>
                    <a:pt x="3860" y="7526"/>
                  </a:cubicBezTo>
                  <a:cubicBezTo>
                    <a:pt x="5982" y="7526"/>
                    <a:pt x="7719" y="5790"/>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7" name="Google Shape;97;p18"/>
            <p:cNvSpPr/>
            <p:nvPr/>
          </p:nvSpPr>
          <p:spPr>
            <a:xfrm>
              <a:off x="2801800" y="2326850"/>
              <a:ext cx="192975" cy="188175"/>
            </a:xfrm>
            <a:custGeom>
              <a:rect b="b" l="l" r="r" t="t"/>
              <a:pathLst>
                <a:path extrusionOk="0" h="7527" w="7719">
                  <a:moveTo>
                    <a:pt x="3859" y="1"/>
                  </a:moveTo>
                  <a:cubicBezTo>
                    <a:pt x="1737" y="1"/>
                    <a:pt x="0" y="1737"/>
                    <a:pt x="0" y="3860"/>
                  </a:cubicBezTo>
                  <a:cubicBezTo>
                    <a:pt x="0" y="5790"/>
                    <a:pt x="1737" y="7526"/>
                    <a:pt x="3859" y="7526"/>
                  </a:cubicBezTo>
                  <a:cubicBezTo>
                    <a:pt x="5982" y="7526"/>
                    <a:pt x="7718" y="5790"/>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8" name="Google Shape;98;p18"/>
            <p:cNvSpPr/>
            <p:nvPr/>
          </p:nvSpPr>
          <p:spPr>
            <a:xfrm>
              <a:off x="3612200" y="2326850"/>
              <a:ext cx="188175" cy="188175"/>
            </a:xfrm>
            <a:custGeom>
              <a:rect b="b" l="l" r="r" t="t"/>
              <a:pathLst>
                <a:path extrusionOk="0" h="7527" w="7527">
                  <a:moveTo>
                    <a:pt x="3667" y="1"/>
                  </a:moveTo>
                  <a:cubicBezTo>
                    <a:pt x="1544" y="1"/>
                    <a:pt x="1" y="1737"/>
                    <a:pt x="1" y="3860"/>
                  </a:cubicBezTo>
                  <a:cubicBezTo>
                    <a:pt x="1" y="5790"/>
                    <a:pt x="1544" y="7526"/>
                    <a:pt x="3667" y="7526"/>
                  </a:cubicBezTo>
                  <a:cubicBezTo>
                    <a:pt x="5789" y="7526"/>
                    <a:pt x="7526" y="5790"/>
                    <a:pt x="7526" y="3860"/>
                  </a:cubicBezTo>
                  <a:cubicBezTo>
                    <a:pt x="7526" y="1737"/>
                    <a:pt x="5789" y="1"/>
                    <a:pt x="3667"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99" name="Google Shape;99;p18"/>
            <p:cNvSpPr/>
            <p:nvPr/>
          </p:nvSpPr>
          <p:spPr>
            <a:xfrm>
              <a:off x="4417800" y="2326850"/>
              <a:ext cx="188150" cy="188175"/>
            </a:xfrm>
            <a:custGeom>
              <a:rect b="b" l="l" r="r" t="t"/>
              <a:pathLst>
                <a:path extrusionOk="0" h="7527" w="7526">
                  <a:moveTo>
                    <a:pt x="3860" y="1"/>
                  </a:moveTo>
                  <a:cubicBezTo>
                    <a:pt x="1737" y="1"/>
                    <a:pt x="0" y="1737"/>
                    <a:pt x="0" y="3860"/>
                  </a:cubicBezTo>
                  <a:cubicBezTo>
                    <a:pt x="0" y="5790"/>
                    <a:pt x="1737" y="7526"/>
                    <a:pt x="3860" y="7526"/>
                  </a:cubicBezTo>
                  <a:cubicBezTo>
                    <a:pt x="5789" y="7526"/>
                    <a:pt x="7526" y="5790"/>
                    <a:pt x="7526" y="3860"/>
                  </a:cubicBezTo>
                  <a:cubicBezTo>
                    <a:pt x="7526" y="1737"/>
                    <a:pt x="5789"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0" name="Google Shape;100;p18"/>
            <p:cNvSpPr/>
            <p:nvPr/>
          </p:nvSpPr>
          <p:spPr>
            <a:xfrm>
              <a:off x="5223400" y="2326850"/>
              <a:ext cx="188150" cy="188175"/>
            </a:xfrm>
            <a:custGeom>
              <a:rect b="b" l="l" r="r" t="t"/>
              <a:pathLst>
                <a:path extrusionOk="0" h="7527" w="7526">
                  <a:moveTo>
                    <a:pt x="3859" y="1"/>
                  </a:moveTo>
                  <a:cubicBezTo>
                    <a:pt x="1737" y="1"/>
                    <a:pt x="0" y="1737"/>
                    <a:pt x="0" y="3860"/>
                  </a:cubicBezTo>
                  <a:cubicBezTo>
                    <a:pt x="0" y="5790"/>
                    <a:pt x="1737" y="7526"/>
                    <a:pt x="3859" y="7526"/>
                  </a:cubicBezTo>
                  <a:cubicBezTo>
                    <a:pt x="5982" y="7526"/>
                    <a:pt x="7525" y="5790"/>
                    <a:pt x="7525" y="3860"/>
                  </a:cubicBezTo>
                  <a:cubicBezTo>
                    <a:pt x="7525"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1" name="Google Shape;101;p18"/>
            <p:cNvSpPr/>
            <p:nvPr/>
          </p:nvSpPr>
          <p:spPr>
            <a:xfrm>
              <a:off x="6028975" y="2326850"/>
              <a:ext cx="192975" cy="188175"/>
            </a:xfrm>
            <a:custGeom>
              <a:rect b="b" l="l" r="r" t="t"/>
              <a:pathLst>
                <a:path extrusionOk="0" h="7527" w="7719">
                  <a:moveTo>
                    <a:pt x="3860" y="1"/>
                  </a:moveTo>
                  <a:cubicBezTo>
                    <a:pt x="1737" y="1"/>
                    <a:pt x="1" y="1737"/>
                    <a:pt x="1" y="3860"/>
                  </a:cubicBezTo>
                  <a:cubicBezTo>
                    <a:pt x="1" y="5790"/>
                    <a:pt x="1737" y="7526"/>
                    <a:pt x="3860" y="7526"/>
                  </a:cubicBezTo>
                  <a:cubicBezTo>
                    <a:pt x="5982" y="7526"/>
                    <a:pt x="7719" y="5790"/>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2" name="Google Shape;102;p18"/>
            <p:cNvSpPr/>
            <p:nvPr/>
          </p:nvSpPr>
          <p:spPr>
            <a:xfrm>
              <a:off x="1190625" y="3021500"/>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3" name="Google Shape;103;p18"/>
            <p:cNvSpPr/>
            <p:nvPr/>
          </p:nvSpPr>
          <p:spPr>
            <a:xfrm>
              <a:off x="1996200" y="3021500"/>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4" name="Google Shape;104;p18"/>
            <p:cNvSpPr/>
            <p:nvPr/>
          </p:nvSpPr>
          <p:spPr>
            <a:xfrm>
              <a:off x="2801800" y="3021500"/>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5" name="Google Shape;105;p18"/>
            <p:cNvSpPr/>
            <p:nvPr/>
          </p:nvSpPr>
          <p:spPr>
            <a:xfrm>
              <a:off x="3612200" y="3021500"/>
              <a:ext cx="188175" cy="192975"/>
            </a:xfrm>
            <a:custGeom>
              <a:rect b="b" l="l" r="r" t="t"/>
              <a:pathLst>
                <a:path extrusionOk="0" h="7719" w="7527">
                  <a:moveTo>
                    <a:pt x="3667" y="1"/>
                  </a:moveTo>
                  <a:cubicBezTo>
                    <a:pt x="1544" y="1"/>
                    <a:pt x="1" y="1737"/>
                    <a:pt x="1" y="3860"/>
                  </a:cubicBezTo>
                  <a:cubicBezTo>
                    <a:pt x="1" y="5982"/>
                    <a:pt x="1544" y="7719"/>
                    <a:pt x="3667" y="7719"/>
                  </a:cubicBezTo>
                  <a:cubicBezTo>
                    <a:pt x="5789" y="7719"/>
                    <a:pt x="7526" y="5982"/>
                    <a:pt x="7526" y="3860"/>
                  </a:cubicBezTo>
                  <a:cubicBezTo>
                    <a:pt x="7526" y="1737"/>
                    <a:pt x="5789" y="1"/>
                    <a:pt x="3667"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6" name="Google Shape;106;p18"/>
            <p:cNvSpPr/>
            <p:nvPr/>
          </p:nvSpPr>
          <p:spPr>
            <a:xfrm>
              <a:off x="4417800" y="3021500"/>
              <a:ext cx="188150" cy="192975"/>
            </a:xfrm>
            <a:custGeom>
              <a:rect b="b" l="l" r="r" t="t"/>
              <a:pathLst>
                <a:path extrusionOk="0" h="7719" w="7526">
                  <a:moveTo>
                    <a:pt x="3860" y="1"/>
                  </a:moveTo>
                  <a:cubicBezTo>
                    <a:pt x="1737" y="1"/>
                    <a:pt x="0" y="1737"/>
                    <a:pt x="0" y="3860"/>
                  </a:cubicBezTo>
                  <a:cubicBezTo>
                    <a:pt x="0" y="5982"/>
                    <a:pt x="1737" y="7719"/>
                    <a:pt x="3860" y="7719"/>
                  </a:cubicBezTo>
                  <a:cubicBezTo>
                    <a:pt x="5789" y="7719"/>
                    <a:pt x="7526" y="5982"/>
                    <a:pt x="7526" y="3860"/>
                  </a:cubicBezTo>
                  <a:cubicBezTo>
                    <a:pt x="7526" y="1737"/>
                    <a:pt x="5789"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7" name="Google Shape;107;p18"/>
            <p:cNvSpPr/>
            <p:nvPr/>
          </p:nvSpPr>
          <p:spPr>
            <a:xfrm>
              <a:off x="5223400" y="3021500"/>
              <a:ext cx="188150" cy="192975"/>
            </a:xfrm>
            <a:custGeom>
              <a:rect b="b" l="l" r="r" t="t"/>
              <a:pathLst>
                <a:path extrusionOk="0" h="7719" w="7526">
                  <a:moveTo>
                    <a:pt x="3859" y="1"/>
                  </a:moveTo>
                  <a:cubicBezTo>
                    <a:pt x="1737" y="1"/>
                    <a:pt x="0" y="1737"/>
                    <a:pt x="0" y="3860"/>
                  </a:cubicBezTo>
                  <a:cubicBezTo>
                    <a:pt x="0" y="5982"/>
                    <a:pt x="1737" y="7719"/>
                    <a:pt x="3859" y="7719"/>
                  </a:cubicBezTo>
                  <a:cubicBezTo>
                    <a:pt x="5982" y="7719"/>
                    <a:pt x="7525" y="5982"/>
                    <a:pt x="7525" y="3860"/>
                  </a:cubicBezTo>
                  <a:cubicBezTo>
                    <a:pt x="7525"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8" name="Google Shape;108;p18"/>
            <p:cNvSpPr/>
            <p:nvPr/>
          </p:nvSpPr>
          <p:spPr>
            <a:xfrm>
              <a:off x="6028975" y="3021500"/>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09" name="Google Shape;109;p18"/>
            <p:cNvSpPr/>
            <p:nvPr/>
          </p:nvSpPr>
          <p:spPr>
            <a:xfrm>
              <a:off x="1190625" y="3716150"/>
              <a:ext cx="192975" cy="192975"/>
            </a:xfrm>
            <a:custGeom>
              <a:rect b="b" l="l" r="r" t="t"/>
              <a:pathLst>
                <a:path extrusionOk="0" h="7719" w="7719">
                  <a:moveTo>
                    <a:pt x="3859" y="0"/>
                  </a:moveTo>
                  <a:cubicBezTo>
                    <a:pt x="1737" y="0"/>
                    <a:pt x="0" y="1737"/>
                    <a:pt x="0" y="3859"/>
                  </a:cubicBezTo>
                  <a:cubicBezTo>
                    <a:pt x="0" y="5982"/>
                    <a:pt x="1737" y="7718"/>
                    <a:pt x="3859" y="7718"/>
                  </a:cubicBezTo>
                  <a:cubicBezTo>
                    <a:pt x="5982" y="7718"/>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0" name="Google Shape;110;p18"/>
            <p:cNvSpPr/>
            <p:nvPr/>
          </p:nvSpPr>
          <p:spPr>
            <a:xfrm>
              <a:off x="1996200" y="3716150"/>
              <a:ext cx="192975" cy="192975"/>
            </a:xfrm>
            <a:custGeom>
              <a:rect b="b" l="l" r="r" t="t"/>
              <a:pathLst>
                <a:path extrusionOk="0" h="7719" w="7719">
                  <a:moveTo>
                    <a:pt x="3860" y="0"/>
                  </a:moveTo>
                  <a:cubicBezTo>
                    <a:pt x="1737" y="0"/>
                    <a:pt x="1" y="1737"/>
                    <a:pt x="1" y="3859"/>
                  </a:cubicBezTo>
                  <a:cubicBezTo>
                    <a:pt x="1" y="5982"/>
                    <a:pt x="1737" y="7718"/>
                    <a:pt x="3860" y="7718"/>
                  </a:cubicBezTo>
                  <a:cubicBezTo>
                    <a:pt x="5982" y="7718"/>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1" name="Google Shape;111;p18"/>
            <p:cNvSpPr/>
            <p:nvPr/>
          </p:nvSpPr>
          <p:spPr>
            <a:xfrm>
              <a:off x="2801800" y="3716150"/>
              <a:ext cx="192975" cy="192975"/>
            </a:xfrm>
            <a:custGeom>
              <a:rect b="b" l="l" r="r" t="t"/>
              <a:pathLst>
                <a:path extrusionOk="0" h="7719" w="7719">
                  <a:moveTo>
                    <a:pt x="3859" y="0"/>
                  </a:moveTo>
                  <a:cubicBezTo>
                    <a:pt x="1737" y="0"/>
                    <a:pt x="0" y="1737"/>
                    <a:pt x="0" y="3859"/>
                  </a:cubicBezTo>
                  <a:cubicBezTo>
                    <a:pt x="0" y="5982"/>
                    <a:pt x="1737" y="7718"/>
                    <a:pt x="3859" y="7718"/>
                  </a:cubicBezTo>
                  <a:cubicBezTo>
                    <a:pt x="5982" y="7718"/>
                    <a:pt x="7718" y="5982"/>
                    <a:pt x="7718" y="3859"/>
                  </a:cubicBezTo>
                  <a:cubicBezTo>
                    <a:pt x="7718"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2" name="Google Shape;112;p18"/>
            <p:cNvSpPr/>
            <p:nvPr/>
          </p:nvSpPr>
          <p:spPr>
            <a:xfrm>
              <a:off x="3612200" y="3716150"/>
              <a:ext cx="188175" cy="192975"/>
            </a:xfrm>
            <a:custGeom>
              <a:rect b="b" l="l" r="r" t="t"/>
              <a:pathLst>
                <a:path extrusionOk="0" h="7719" w="7527">
                  <a:moveTo>
                    <a:pt x="3667" y="0"/>
                  </a:moveTo>
                  <a:cubicBezTo>
                    <a:pt x="1544" y="0"/>
                    <a:pt x="1" y="1737"/>
                    <a:pt x="1" y="3859"/>
                  </a:cubicBezTo>
                  <a:cubicBezTo>
                    <a:pt x="1" y="5982"/>
                    <a:pt x="1544" y="7718"/>
                    <a:pt x="3667" y="7718"/>
                  </a:cubicBezTo>
                  <a:cubicBezTo>
                    <a:pt x="5789" y="7718"/>
                    <a:pt x="7526" y="5982"/>
                    <a:pt x="7526" y="3859"/>
                  </a:cubicBezTo>
                  <a:cubicBezTo>
                    <a:pt x="7526" y="1737"/>
                    <a:pt x="5789" y="0"/>
                    <a:pt x="3667"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3" name="Google Shape;113;p18"/>
            <p:cNvSpPr/>
            <p:nvPr/>
          </p:nvSpPr>
          <p:spPr>
            <a:xfrm>
              <a:off x="4417800" y="3716150"/>
              <a:ext cx="188150" cy="192975"/>
            </a:xfrm>
            <a:custGeom>
              <a:rect b="b" l="l" r="r" t="t"/>
              <a:pathLst>
                <a:path extrusionOk="0" h="7719" w="7526">
                  <a:moveTo>
                    <a:pt x="3860" y="0"/>
                  </a:moveTo>
                  <a:cubicBezTo>
                    <a:pt x="1737" y="0"/>
                    <a:pt x="0" y="1737"/>
                    <a:pt x="0" y="3859"/>
                  </a:cubicBezTo>
                  <a:cubicBezTo>
                    <a:pt x="0" y="5982"/>
                    <a:pt x="1737" y="7718"/>
                    <a:pt x="3860" y="7718"/>
                  </a:cubicBezTo>
                  <a:cubicBezTo>
                    <a:pt x="5789" y="7718"/>
                    <a:pt x="7526" y="5982"/>
                    <a:pt x="7526" y="3859"/>
                  </a:cubicBezTo>
                  <a:cubicBezTo>
                    <a:pt x="7526" y="1737"/>
                    <a:pt x="5789"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4" name="Google Shape;114;p18"/>
            <p:cNvSpPr/>
            <p:nvPr/>
          </p:nvSpPr>
          <p:spPr>
            <a:xfrm>
              <a:off x="5223400" y="3716150"/>
              <a:ext cx="188150" cy="192975"/>
            </a:xfrm>
            <a:custGeom>
              <a:rect b="b" l="l" r="r" t="t"/>
              <a:pathLst>
                <a:path extrusionOk="0" h="7719" w="7526">
                  <a:moveTo>
                    <a:pt x="3859" y="0"/>
                  </a:moveTo>
                  <a:cubicBezTo>
                    <a:pt x="1737" y="0"/>
                    <a:pt x="0" y="1737"/>
                    <a:pt x="0" y="3859"/>
                  </a:cubicBezTo>
                  <a:cubicBezTo>
                    <a:pt x="0" y="5982"/>
                    <a:pt x="1737" y="7718"/>
                    <a:pt x="3859" y="7718"/>
                  </a:cubicBezTo>
                  <a:cubicBezTo>
                    <a:pt x="5982" y="7718"/>
                    <a:pt x="7525" y="5982"/>
                    <a:pt x="7525" y="3859"/>
                  </a:cubicBezTo>
                  <a:cubicBezTo>
                    <a:pt x="7525" y="1737"/>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5" name="Google Shape;115;p18"/>
            <p:cNvSpPr/>
            <p:nvPr/>
          </p:nvSpPr>
          <p:spPr>
            <a:xfrm>
              <a:off x="6028975" y="3716150"/>
              <a:ext cx="192975" cy="192975"/>
            </a:xfrm>
            <a:custGeom>
              <a:rect b="b" l="l" r="r" t="t"/>
              <a:pathLst>
                <a:path extrusionOk="0" h="7719" w="7719">
                  <a:moveTo>
                    <a:pt x="3860" y="0"/>
                  </a:moveTo>
                  <a:cubicBezTo>
                    <a:pt x="1737" y="0"/>
                    <a:pt x="1" y="1737"/>
                    <a:pt x="1" y="3859"/>
                  </a:cubicBezTo>
                  <a:cubicBezTo>
                    <a:pt x="1" y="5982"/>
                    <a:pt x="1737" y="7718"/>
                    <a:pt x="3860" y="7718"/>
                  </a:cubicBezTo>
                  <a:cubicBezTo>
                    <a:pt x="5982" y="7718"/>
                    <a:pt x="7719" y="5982"/>
                    <a:pt x="7719" y="3859"/>
                  </a:cubicBezTo>
                  <a:cubicBezTo>
                    <a:pt x="7719" y="1737"/>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6" name="Google Shape;116;p18"/>
            <p:cNvSpPr/>
            <p:nvPr/>
          </p:nvSpPr>
          <p:spPr>
            <a:xfrm>
              <a:off x="1190625" y="4410775"/>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7" name="Google Shape;117;p18"/>
            <p:cNvSpPr/>
            <p:nvPr/>
          </p:nvSpPr>
          <p:spPr>
            <a:xfrm>
              <a:off x="1996200" y="4410775"/>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8" name="Google Shape;118;p18"/>
            <p:cNvSpPr/>
            <p:nvPr/>
          </p:nvSpPr>
          <p:spPr>
            <a:xfrm>
              <a:off x="2801800" y="4410775"/>
              <a:ext cx="192975" cy="192975"/>
            </a:xfrm>
            <a:custGeom>
              <a:rect b="b" l="l" r="r" t="t"/>
              <a:pathLst>
                <a:path extrusionOk="0" h="7719" w="7719">
                  <a:moveTo>
                    <a:pt x="3859" y="1"/>
                  </a:moveTo>
                  <a:cubicBezTo>
                    <a:pt x="1737" y="1"/>
                    <a:pt x="0" y="1737"/>
                    <a:pt x="0" y="3860"/>
                  </a:cubicBezTo>
                  <a:cubicBezTo>
                    <a:pt x="0" y="5982"/>
                    <a:pt x="1737" y="7719"/>
                    <a:pt x="3859" y="7719"/>
                  </a:cubicBezTo>
                  <a:cubicBezTo>
                    <a:pt x="5982" y="7719"/>
                    <a:pt x="7718" y="5982"/>
                    <a:pt x="7718" y="3860"/>
                  </a:cubicBezTo>
                  <a:cubicBezTo>
                    <a:pt x="7718"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19" name="Google Shape;119;p18"/>
            <p:cNvSpPr/>
            <p:nvPr/>
          </p:nvSpPr>
          <p:spPr>
            <a:xfrm>
              <a:off x="3612200" y="4410775"/>
              <a:ext cx="188175" cy="192975"/>
            </a:xfrm>
            <a:custGeom>
              <a:rect b="b" l="l" r="r" t="t"/>
              <a:pathLst>
                <a:path extrusionOk="0" h="7719" w="7527">
                  <a:moveTo>
                    <a:pt x="3667" y="1"/>
                  </a:moveTo>
                  <a:cubicBezTo>
                    <a:pt x="1544" y="1"/>
                    <a:pt x="1" y="1737"/>
                    <a:pt x="1" y="3860"/>
                  </a:cubicBezTo>
                  <a:cubicBezTo>
                    <a:pt x="1" y="5982"/>
                    <a:pt x="1544" y="7719"/>
                    <a:pt x="3667" y="7719"/>
                  </a:cubicBezTo>
                  <a:cubicBezTo>
                    <a:pt x="5789" y="7719"/>
                    <a:pt x="7526" y="5982"/>
                    <a:pt x="7526" y="3860"/>
                  </a:cubicBezTo>
                  <a:cubicBezTo>
                    <a:pt x="7526" y="1737"/>
                    <a:pt x="5789" y="1"/>
                    <a:pt x="3667"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0" name="Google Shape;120;p18"/>
            <p:cNvSpPr/>
            <p:nvPr/>
          </p:nvSpPr>
          <p:spPr>
            <a:xfrm>
              <a:off x="4417800" y="4410775"/>
              <a:ext cx="188150" cy="192975"/>
            </a:xfrm>
            <a:custGeom>
              <a:rect b="b" l="l" r="r" t="t"/>
              <a:pathLst>
                <a:path extrusionOk="0" h="7719" w="7526">
                  <a:moveTo>
                    <a:pt x="3860" y="1"/>
                  </a:moveTo>
                  <a:cubicBezTo>
                    <a:pt x="1737" y="1"/>
                    <a:pt x="0" y="1737"/>
                    <a:pt x="0" y="3860"/>
                  </a:cubicBezTo>
                  <a:cubicBezTo>
                    <a:pt x="0" y="5982"/>
                    <a:pt x="1737" y="7719"/>
                    <a:pt x="3860" y="7719"/>
                  </a:cubicBezTo>
                  <a:cubicBezTo>
                    <a:pt x="5789" y="7719"/>
                    <a:pt x="7526" y="5982"/>
                    <a:pt x="7526" y="3860"/>
                  </a:cubicBezTo>
                  <a:cubicBezTo>
                    <a:pt x="7526" y="1737"/>
                    <a:pt x="5789"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1" name="Google Shape;121;p18"/>
            <p:cNvSpPr/>
            <p:nvPr/>
          </p:nvSpPr>
          <p:spPr>
            <a:xfrm>
              <a:off x="5223400" y="4410775"/>
              <a:ext cx="188150" cy="192975"/>
            </a:xfrm>
            <a:custGeom>
              <a:rect b="b" l="l" r="r" t="t"/>
              <a:pathLst>
                <a:path extrusionOk="0" h="7719" w="7526">
                  <a:moveTo>
                    <a:pt x="3859" y="1"/>
                  </a:moveTo>
                  <a:cubicBezTo>
                    <a:pt x="1737" y="1"/>
                    <a:pt x="0" y="1737"/>
                    <a:pt x="0" y="3860"/>
                  </a:cubicBezTo>
                  <a:cubicBezTo>
                    <a:pt x="0" y="5982"/>
                    <a:pt x="1737" y="7719"/>
                    <a:pt x="3859" y="7719"/>
                  </a:cubicBezTo>
                  <a:cubicBezTo>
                    <a:pt x="5982" y="7719"/>
                    <a:pt x="7525" y="5982"/>
                    <a:pt x="7525" y="3860"/>
                  </a:cubicBezTo>
                  <a:cubicBezTo>
                    <a:pt x="7525" y="1737"/>
                    <a:pt x="5982" y="1"/>
                    <a:pt x="3859"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2" name="Google Shape;122;p18"/>
            <p:cNvSpPr/>
            <p:nvPr/>
          </p:nvSpPr>
          <p:spPr>
            <a:xfrm>
              <a:off x="6028975" y="4410775"/>
              <a:ext cx="192975" cy="192975"/>
            </a:xfrm>
            <a:custGeom>
              <a:rect b="b" l="l" r="r" t="t"/>
              <a:pathLst>
                <a:path extrusionOk="0" h="7719" w="7719">
                  <a:moveTo>
                    <a:pt x="3860" y="1"/>
                  </a:moveTo>
                  <a:cubicBezTo>
                    <a:pt x="1737" y="1"/>
                    <a:pt x="1" y="1737"/>
                    <a:pt x="1" y="3860"/>
                  </a:cubicBezTo>
                  <a:cubicBezTo>
                    <a:pt x="1" y="5982"/>
                    <a:pt x="1737" y="7719"/>
                    <a:pt x="3860" y="7719"/>
                  </a:cubicBezTo>
                  <a:cubicBezTo>
                    <a:pt x="5982" y="7719"/>
                    <a:pt x="7719" y="5982"/>
                    <a:pt x="7719" y="3860"/>
                  </a:cubicBezTo>
                  <a:cubicBezTo>
                    <a:pt x="7719" y="1737"/>
                    <a:pt x="5982" y="1"/>
                    <a:pt x="3860" y="1"/>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3" name="Google Shape;123;p18"/>
            <p:cNvSpPr/>
            <p:nvPr/>
          </p:nvSpPr>
          <p:spPr>
            <a:xfrm>
              <a:off x="1190625" y="5110250"/>
              <a:ext cx="192975" cy="188150"/>
            </a:xfrm>
            <a:custGeom>
              <a:rect b="b" l="l" r="r" t="t"/>
              <a:pathLst>
                <a:path extrusionOk="0" h="7526" w="7719">
                  <a:moveTo>
                    <a:pt x="3859" y="0"/>
                  </a:moveTo>
                  <a:cubicBezTo>
                    <a:pt x="1737" y="0"/>
                    <a:pt x="0" y="1544"/>
                    <a:pt x="0" y="3667"/>
                  </a:cubicBezTo>
                  <a:cubicBezTo>
                    <a:pt x="0" y="5789"/>
                    <a:pt x="1737" y="7526"/>
                    <a:pt x="3859" y="7526"/>
                  </a:cubicBezTo>
                  <a:cubicBezTo>
                    <a:pt x="5982" y="7526"/>
                    <a:pt x="7718" y="5789"/>
                    <a:pt x="7718" y="3667"/>
                  </a:cubicBezTo>
                  <a:cubicBezTo>
                    <a:pt x="7718" y="1544"/>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4" name="Google Shape;124;p18"/>
            <p:cNvSpPr/>
            <p:nvPr/>
          </p:nvSpPr>
          <p:spPr>
            <a:xfrm>
              <a:off x="1996200" y="5110250"/>
              <a:ext cx="192975" cy="188150"/>
            </a:xfrm>
            <a:custGeom>
              <a:rect b="b" l="l" r="r" t="t"/>
              <a:pathLst>
                <a:path extrusionOk="0" h="7526" w="7719">
                  <a:moveTo>
                    <a:pt x="3860" y="0"/>
                  </a:moveTo>
                  <a:cubicBezTo>
                    <a:pt x="1737" y="0"/>
                    <a:pt x="1" y="1544"/>
                    <a:pt x="1" y="3667"/>
                  </a:cubicBezTo>
                  <a:cubicBezTo>
                    <a:pt x="1" y="5789"/>
                    <a:pt x="1737" y="7526"/>
                    <a:pt x="3860" y="7526"/>
                  </a:cubicBezTo>
                  <a:cubicBezTo>
                    <a:pt x="5982" y="7526"/>
                    <a:pt x="7719" y="5789"/>
                    <a:pt x="7719" y="3667"/>
                  </a:cubicBezTo>
                  <a:cubicBezTo>
                    <a:pt x="7719" y="1544"/>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5" name="Google Shape;125;p18"/>
            <p:cNvSpPr/>
            <p:nvPr/>
          </p:nvSpPr>
          <p:spPr>
            <a:xfrm>
              <a:off x="2801800" y="5110250"/>
              <a:ext cx="192975" cy="188150"/>
            </a:xfrm>
            <a:custGeom>
              <a:rect b="b" l="l" r="r" t="t"/>
              <a:pathLst>
                <a:path extrusionOk="0" h="7526" w="7719">
                  <a:moveTo>
                    <a:pt x="3859" y="0"/>
                  </a:moveTo>
                  <a:cubicBezTo>
                    <a:pt x="1737" y="0"/>
                    <a:pt x="0" y="1544"/>
                    <a:pt x="0" y="3667"/>
                  </a:cubicBezTo>
                  <a:cubicBezTo>
                    <a:pt x="0" y="5789"/>
                    <a:pt x="1737" y="7526"/>
                    <a:pt x="3859" y="7526"/>
                  </a:cubicBezTo>
                  <a:cubicBezTo>
                    <a:pt x="5982" y="7526"/>
                    <a:pt x="7718" y="5789"/>
                    <a:pt x="7718" y="3667"/>
                  </a:cubicBezTo>
                  <a:cubicBezTo>
                    <a:pt x="7718" y="1544"/>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6" name="Google Shape;126;p18"/>
            <p:cNvSpPr/>
            <p:nvPr/>
          </p:nvSpPr>
          <p:spPr>
            <a:xfrm>
              <a:off x="3612200" y="5110250"/>
              <a:ext cx="188175" cy="188150"/>
            </a:xfrm>
            <a:custGeom>
              <a:rect b="b" l="l" r="r" t="t"/>
              <a:pathLst>
                <a:path extrusionOk="0" h="7526" w="7527">
                  <a:moveTo>
                    <a:pt x="3667" y="0"/>
                  </a:moveTo>
                  <a:cubicBezTo>
                    <a:pt x="1544" y="0"/>
                    <a:pt x="1" y="1544"/>
                    <a:pt x="1" y="3667"/>
                  </a:cubicBezTo>
                  <a:cubicBezTo>
                    <a:pt x="1" y="5789"/>
                    <a:pt x="1544" y="7526"/>
                    <a:pt x="3667" y="7526"/>
                  </a:cubicBezTo>
                  <a:cubicBezTo>
                    <a:pt x="5789" y="7526"/>
                    <a:pt x="7526" y="5789"/>
                    <a:pt x="7526" y="3667"/>
                  </a:cubicBezTo>
                  <a:cubicBezTo>
                    <a:pt x="7526" y="1544"/>
                    <a:pt x="5789" y="0"/>
                    <a:pt x="3667"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7" name="Google Shape;127;p18"/>
            <p:cNvSpPr/>
            <p:nvPr/>
          </p:nvSpPr>
          <p:spPr>
            <a:xfrm>
              <a:off x="4417800" y="5110250"/>
              <a:ext cx="188150" cy="188150"/>
            </a:xfrm>
            <a:custGeom>
              <a:rect b="b" l="l" r="r" t="t"/>
              <a:pathLst>
                <a:path extrusionOk="0" h="7526" w="7526">
                  <a:moveTo>
                    <a:pt x="3860" y="0"/>
                  </a:moveTo>
                  <a:cubicBezTo>
                    <a:pt x="1737" y="0"/>
                    <a:pt x="0" y="1544"/>
                    <a:pt x="0" y="3667"/>
                  </a:cubicBezTo>
                  <a:cubicBezTo>
                    <a:pt x="0" y="5789"/>
                    <a:pt x="1737" y="7526"/>
                    <a:pt x="3860" y="7526"/>
                  </a:cubicBezTo>
                  <a:cubicBezTo>
                    <a:pt x="5789" y="7526"/>
                    <a:pt x="7526" y="5789"/>
                    <a:pt x="7526" y="3667"/>
                  </a:cubicBezTo>
                  <a:cubicBezTo>
                    <a:pt x="7526" y="1544"/>
                    <a:pt x="5789"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8" name="Google Shape;128;p18"/>
            <p:cNvSpPr/>
            <p:nvPr/>
          </p:nvSpPr>
          <p:spPr>
            <a:xfrm>
              <a:off x="5223400" y="5110250"/>
              <a:ext cx="188150" cy="188150"/>
            </a:xfrm>
            <a:custGeom>
              <a:rect b="b" l="l" r="r" t="t"/>
              <a:pathLst>
                <a:path extrusionOk="0" h="7526" w="7526">
                  <a:moveTo>
                    <a:pt x="3859" y="0"/>
                  </a:moveTo>
                  <a:cubicBezTo>
                    <a:pt x="1737" y="0"/>
                    <a:pt x="0" y="1544"/>
                    <a:pt x="0" y="3667"/>
                  </a:cubicBezTo>
                  <a:cubicBezTo>
                    <a:pt x="0" y="5789"/>
                    <a:pt x="1737" y="7526"/>
                    <a:pt x="3859" y="7526"/>
                  </a:cubicBezTo>
                  <a:cubicBezTo>
                    <a:pt x="5982" y="7526"/>
                    <a:pt x="7525" y="5789"/>
                    <a:pt x="7525" y="3667"/>
                  </a:cubicBezTo>
                  <a:cubicBezTo>
                    <a:pt x="7525" y="1544"/>
                    <a:pt x="5982" y="0"/>
                    <a:pt x="3859"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sp>
          <p:nvSpPr>
            <p:cNvPr id="129" name="Google Shape;129;p18"/>
            <p:cNvSpPr/>
            <p:nvPr/>
          </p:nvSpPr>
          <p:spPr>
            <a:xfrm>
              <a:off x="6028975" y="5110250"/>
              <a:ext cx="192975" cy="188150"/>
            </a:xfrm>
            <a:custGeom>
              <a:rect b="b" l="l" r="r" t="t"/>
              <a:pathLst>
                <a:path extrusionOk="0" h="7526" w="7719">
                  <a:moveTo>
                    <a:pt x="3860" y="0"/>
                  </a:moveTo>
                  <a:cubicBezTo>
                    <a:pt x="1737" y="0"/>
                    <a:pt x="1" y="1544"/>
                    <a:pt x="1" y="3667"/>
                  </a:cubicBezTo>
                  <a:cubicBezTo>
                    <a:pt x="1" y="5789"/>
                    <a:pt x="1737" y="7526"/>
                    <a:pt x="3860" y="7526"/>
                  </a:cubicBezTo>
                  <a:cubicBezTo>
                    <a:pt x="5982" y="7526"/>
                    <a:pt x="7719" y="5789"/>
                    <a:pt x="7719" y="3667"/>
                  </a:cubicBezTo>
                  <a:cubicBezTo>
                    <a:pt x="7719" y="1544"/>
                    <a:pt x="5982" y="0"/>
                    <a:pt x="3860" y="0"/>
                  </a:cubicBezTo>
                  <a:close/>
                </a:path>
              </a:pathLst>
            </a:custGeom>
            <a:solidFill>
              <a:srgbClr val="E6E6E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E6E6E6"/>
                </a:solidFill>
                <a:latin typeface="Arial"/>
                <a:ea typeface="Arial"/>
                <a:cs typeface="Arial"/>
                <a:sym typeface="Arial"/>
              </a:endParaRPr>
            </a:p>
          </p:txBody>
        </p:sp>
      </p:grpSp>
      <p:sp>
        <p:nvSpPr>
          <p:cNvPr id="130" name="Google Shape;130;p18"/>
          <p:cNvSpPr txBox="1"/>
          <p:nvPr>
            <p:ph type="title"/>
          </p:nvPr>
        </p:nvSpPr>
        <p:spPr>
          <a:xfrm>
            <a:off x="630630" y="414000"/>
            <a:ext cx="1554900" cy="630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dk2"/>
              </a:buClr>
              <a:buSzPts val="3000"/>
              <a:buFont typeface="Montserrat Black"/>
              <a:buNone/>
              <a:defRPr sz="3000">
                <a:solidFill>
                  <a:schemeClr val="dk2"/>
                </a:solidFill>
                <a:latin typeface="Montserrat Black"/>
                <a:ea typeface="Montserrat Black"/>
                <a:cs typeface="Montserrat Black"/>
                <a:sym typeface="Montserrat Black"/>
              </a:defRPr>
            </a:lvl1pPr>
            <a:lvl2pPr lvl="1" algn="r">
              <a:lnSpc>
                <a:spcPct val="100000"/>
              </a:lnSpc>
              <a:spcBef>
                <a:spcPts val="0"/>
              </a:spcBef>
              <a:spcAft>
                <a:spcPts val="0"/>
              </a:spcAft>
              <a:buClr>
                <a:srgbClr val="DCE6FF"/>
              </a:buClr>
              <a:buSzPts val="12000"/>
              <a:buNone/>
              <a:defRPr sz="12000">
                <a:solidFill>
                  <a:srgbClr val="DCE6FF"/>
                </a:solidFill>
              </a:defRPr>
            </a:lvl2pPr>
            <a:lvl3pPr lvl="2" algn="r">
              <a:lnSpc>
                <a:spcPct val="100000"/>
              </a:lnSpc>
              <a:spcBef>
                <a:spcPts val="0"/>
              </a:spcBef>
              <a:spcAft>
                <a:spcPts val="0"/>
              </a:spcAft>
              <a:buClr>
                <a:srgbClr val="DCE6FF"/>
              </a:buClr>
              <a:buSzPts val="12000"/>
              <a:buNone/>
              <a:defRPr sz="12000">
                <a:solidFill>
                  <a:srgbClr val="DCE6FF"/>
                </a:solidFill>
              </a:defRPr>
            </a:lvl3pPr>
            <a:lvl4pPr lvl="3" algn="r">
              <a:lnSpc>
                <a:spcPct val="100000"/>
              </a:lnSpc>
              <a:spcBef>
                <a:spcPts val="0"/>
              </a:spcBef>
              <a:spcAft>
                <a:spcPts val="0"/>
              </a:spcAft>
              <a:buClr>
                <a:srgbClr val="DCE6FF"/>
              </a:buClr>
              <a:buSzPts val="12000"/>
              <a:buNone/>
              <a:defRPr sz="12000">
                <a:solidFill>
                  <a:srgbClr val="DCE6FF"/>
                </a:solidFill>
              </a:defRPr>
            </a:lvl4pPr>
            <a:lvl5pPr lvl="4" algn="r">
              <a:lnSpc>
                <a:spcPct val="100000"/>
              </a:lnSpc>
              <a:spcBef>
                <a:spcPts val="0"/>
              </a:spcBef>
              <a:spcAft>
                <a:spcPts val="0"/>
              </a:spcAft>
              <a:buClr>
                <a:srgbClr val="DCE6FF"/>
              </a:buClr>
              <a:buSzPts val="12000"/>
              <a:buNone/>
              <a:defRPr sz="12000">
                <a:solidFill>
                  <a:srgbClr val="DCE6FF"/>
                </a:solidFill>
              </a:defRPr>
            </a:lvl5pPr>
            <a:lvl6pPr lvl="5" algn="r">
              <a:lnSpc>
                <a:spcPct val="100000"/>
              </a:lnSpc>
              <a:spcBef>
                <a:spcPts val="0"/>
              </a:spcBef>
              <a:spcAft>
                <a:spcPts val="0"/>
              </a:spcAft>
              <a:buClr>
                <a:srgbClr val="DCE6FF"/>
              </a:buClr>
              <a:buSzPts val="12000"/>
              <a:buNone/>
              <a:defRPr sz="12000">
                <a:solidFill>
                  <a:srgbClr val="DCE6FF"/>
                </a:solidFill>
              </a:defRPr>
            </a:lvl6pPr>
            <a:lvl7pPr lvl="6" algn="r">
              <a:lnSpc>
                <a:spcPct val="100000"/>
              </a:lnSpc>
              <a:spcBef>
                <a:spcPts val="0"/>
              </a:spcBef>
              <a:spcAft>
                <a:spcPts val="0"/>
              </a:spcAft>
              <a:buClr>
                <a:srgbClr val="DCE6FF"/>
              </a:buClr>
              <a:buSzPts val="12000"/>
              <a:buNone/>
              <a:defRPr sz="12000">
                <a:solidFill>
                  <a:srgbClr val="DCE6FF"/>
                </a:solidFill>
              </a:defRPr>
            </a:lvl7pPr>
            <a:lvl8pPr lvl="7" algn="r">
              <a:lnSpc>
                <a:spcPct val="100000"/>
              </a:lnSpc>
              <a:spcBef>
                <a:spcPts val="0"/>
              </a:spcBef>
              <a:spcAft>
                <a:spcPts val="0"/>
              </a:spcAft>
              <a:buClr>
                <a:srgbClr val="DCE6FF"/>
              </a:buClr>
              <a:buSzPts val="12000"/>
              <a:buNone/>
              <a:defRPr sz="12000">
                <a:solidFill>
                  <a:srgbClr val="DCE6FF"/>
                </a:solidFill>
              </a:defRPr>
            </a:lvl8pPr>
            <a:lvl9pPr lvl="8" algn="r">
              <a:lnSpc>
                <a:spcPct val="100000"/>
              </a:lnSpc>
              <a:spcBef>
                <a:spcPts val="0"/>
              </a:spcBef>
              <a:spcAft>
                <a:spcPts val="0"/>
              </a:spcAft>
              <a:buClr>
                <a:srgbClr val="DCE6FF"/>
              </a:buClr>
              <a:buSzPts val="12000"/>
              <a:buNone/>
              <a:defRPr sz="12000">
                <a:solidFill>
                  <a:srgbClr val="DCE6FF"/>
                </a:solidFill>
              </a:defRPr>
            </a:lvl9pPr>
          </a:lstStyle>
          <a:p/>
        </p:txBody>
      </p:sp>
      <p:sp>
        <p:nvSpPr>
          <p:cNvPr id="131" name="Google Shape;131;p18"/>
          <p:cNvSpPr txBox="1"/>
          <p:nvPr>
            <p:ph idx="2" type="ctrTitle"/>
          </p:nvPr>
        </p:nvSpPr>
        <p:spPr>
          <a:xfrm>
            <a:off x="633975" y="1924650"/>
            <a:ext cx="3938100" cy="148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132356"/>
              </a:buClr>
              <a:buSzPts val="3000"/>
              <a:buFont typeface="Montserrat Black"/>
              <a:buNone/>
              <a:defRPr sz="3000">
                <a:solidFill>
                  <a:srgbClr val="132356"/>
                </a:solidFill>
                <a:latin typeface="Montserrat Black"/>
                <a:ea typeface="Montserrat Black"/>
                <a:cs typeface="Montserrat Black"/>
                <a:sym typeface="Montserrat Black"/>
              </a:defRPr>
            </a:lvl1pPr>
            <a:lvl2pPr lvl="1" algn="l">
              <a:lnSpc>
                <a:spcPct val="100000"/>
              </a:lnSpc>
              <a:spcBef>
                <a:spcPts val="0"/>
              </a:spcBef>
              <a:spcAft>
                <a:spcPts val="0"/>
              </a:spcAft>
              <a:buSzPts val="4000"/>
              <a:buNone/>
              <a:defRPr sz="4000"/>
            </a:lvl2pPr>
            <a:lvl3pPr lvl="2" algn="l">
              <a:lnSpc>
                <a:spcPct val="100000"/>
              </a:lnSpc>
              <a:spcBef>
                <a:spcPts val="0"/>
              </a:spcBef>
              <a:spcAft>
                <a:spcPts val="0"/>
              </a:spcAft>
              <a:buSzPts val="4000"/>
              <a:buNone/>
              <a:defRPr sz="4000"/>
            </a:lvl3pPr>
            <a:lvl4pPr lvl="3" algn="l">
              <a:lnSpc>
                <a:spcPct val="100000"/>
              </a:lnSpc>
              <a:spcBef>
                <a:spcPts val="0"/>
              </a:spcBef>
              <a:spcAft>
                <a:spcPts val="0"/>
              </a:spcAft>
              <a:buSzPts val="4000"/>
              <a:buNone/>
              <a:defRPr sz="4000"/>
            </a:lvl4pPr>
            <a:lvl5pPr lvl="4" algn="l">
              <a:lnSpc>
                <a:spcPct val="100000"/>
              </a:lnSpc>
              <a:spcBef>
                <a:spcPts val="0"/>
              </a:spcBef>
              <a:spcAft>
                <a:spcPts val="0"/>
              </a:spcAft>
              <a:buSzPts val="4000"/>
              <a:buNone/>
              <a:defRPr sz="4000"/>
            </a:lvl5pPr>
            <a:lvl6pPr lvl="5" algn="l">
              <a:lnSpc>
                <a:spcPct val="100000"/>
              </a:lnSpc>
              <a:spcBef>
                <a:spcPts val="0"/>
              </a:spcBef>
              <a:spcAft>
                <a:spcPts val="0"/>
              </a:spcAft>
              <a:buSzPts val="4000"/>
              <a:buNone/>
              <a:defRPr sz="4000"/>
            </a:lvl6pPr>
            <a:lvl7pPr lvl="6" algn="l">
              <a:lnSpc>
                <a:spcPct val="100000"/>
              </a:lnSpc>
              <a:spcBef>
                <a:spcPts val="0"/>
              </a:spcBef>
              <a:spcAft>
                <a:spcPts val="0"/>
              </a:spcAft>
              <a:buSzPts val="4000"/>
              <a:buNone/>
              <a:defRPr sz="4000"/>
            </a:lvl7pPr>
            <a:lvl8pPr lvl="7" algn="l">
              <a:lnSpc>
                <a:spcPct val="100000"/>
              </a:lnSpc>
              <a:spcBef>
                <a:spcPts val="0"/>
              </a:spcBef>
              <a:spcAft>
                <a:spcPts val="0"/>
              </a:spcAft>
              <a:buSzPts val="4000"/>
              <a:buNone/>
              <a:defRPr sz="4000"/>
            </a:lvl8pPr>
            <a:lvl9pPr lvl="8" algn="l">
              <a:lnSpc>
                <a:spcPct val="100000"/>
              </a:lnSpc>
              <a:spcBef>
                <a:spcPts val="0"/>
              </a:spcBef>
              <a:spcAft>
                <a:spcPts val="0"/>
              </a:spcAft>
              <a:buSzPts val="4000"/>
              <a:buNone/>
              <a:defRPr sz="4000"/>
            </a:lvl9pPr>
          </a:lstStyle>
          <a:p/>
        </p:txBody>
      </p:sp>
      <p:grpSp>
        <p:nvGrpSpPr>
          <p:cNvPr id="132" name="Google Shape;132;p18"/>
          <p:cNvGrpSpPr/>
          <p:nvPr/>
        </p:nvGrpSpPr>
        <p:grpSpPr>
          <a:xfrm>
            <a:off x="7133304" y="182928"/>
            <a:ext cx="1698771" cy="1154487"/>
            <a:chOff x="720000" y="3298275"/>
            <a:chExt cx="1921904" cy="1306128"/>
          </a:xfrm>
        </p:grpSpPr>
        <p:sp>
          <p:nvSpPr>
            <p:cNvPr id="133" name="Google Shape;133;p18"/>
            <p:cNvSpPr/>
            <p:nvPr/>
          </p:nvSpPr>
          <p:spPr>
            <a:xfrm>
              <a:off x="1222425" y="3298275"/>
              <a:ext cx="1419479" cy="1122053"/>
            </a:xfrm>
            <a:custGeom>
              <a:rect b="b" l="l" r="r" t="t"/>
              <a:pathLst>
                <a:path extrusionOk="0" h="197893" w="250349">
                  <a:moveTo>
                    <a:pt x="246463" y="0"/>
                  </a:moveTo>
                  <a:lnTo>
                    <a:pt x="0" y="192897"/>
                  </a:lnTo>
                  <a:lnTo>
                    <a:pt x="3886" y="197893"/>
                  </a:lnTo>
                  <a:lnTo>
                    <a:pt x="250349" y="4996"/>
                  </a:lnTo>
                  <a:lnTo>
                    <a:pt x="246463"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8"/>
            <p:cNvSpPr/>
            <p:nvPr/>
          </p:nvSpPr>
          <p:spPr>
            <a:xfrm>
              <a:off x="720000" y="3482350"/>
              <a:ext cx="1419479" cy="1122053"/>
            </a:xfrm>
            <a:custGeom>
              <a:rect b="b" l="l" r="r" t="t"/>
              <a:pathLst>
                <a:path extrusionOk="0" h="197893" w="250349">
                  <a:moveTo>
                    <a:pt x="246463" y="0"/>
                  </a:moveTo>
                  <a:lnTo>
                    <a:pt x="0" y="192897"/>
                  </a:lnTo>
                  <a:lnTo>
                    <a:pt x="3886" y="197893"/>
                  </a:lnTo>
                  <a:lnTo>
                    <a:pt x="250349" y="4996"/>
                  </a:lnTo>
                  <a:lnTo>
                    <a:pt x="246463" y="0"/>
                  </a:ln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5" name="Google Shape;135;p18"/>
          <p:cNvSpPr txBox="1"/>
          <p:nvPr>
            <p:ph idx="1" type="subTitle"/>
          </p:nvPr>
        </p:nvSpPr>
        <p:spPr>
          <a:xfrm>
            <a:off x="630619" y="2887669"/>
            <a:ext cx="3013200" cy="627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132356"/>
              </a:buClr>
              <a:buSzPts val="1600"/>
              <a:buFont typeface="Montserrat Medium"/>
              <a:buNone/>
              <a:defRPr sz="1600">
                <a:solidFill>
                  <a:srgbClr val="132356"/>
                </a:solidFill>
                <a:latin typeface="Montserrat Medium"/>
                <a:ea typeface="Montserrat Medium"/>
                <a:cs typeface="Montserrat Medium"/>
                <a:sym typeface="Montserrat Medium"/>
              </a:defRPr>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grpSp>
        <p:nvGrpSpPr>
          <p:cNvPr id="136" name="Google Shape;136;p18"/>
          <p:cNvGrpSpPr/>
          <p:nvPr/>
        </p:nvGrpSpPr>
        <p:grpSpPr>
          <a:xfrm>
            <a:off x="2562169" y="4520570"/>
            <a:ext cx="167663" cy="167663"/>
            <a:chOff x="1413550" y="461050"/>
            <a:chExt cx="3845475" cy="3845475"/>
          </a:xfrm>
        </p:grpSpPr>
        <p:sp>
          <p:nvSpPr>
            <p:cNvPr id="137" name="Google Shape;137;p18"/>
            <p:cNvSpPr/>
            <p:nvPr/>
          </p:nvSpPr>
          <p:spPr>
            <a:xfrm>
              <a:off x="1413550" y="461050"/>
              <a:ext cx="3845475" cy="3845475"/>
            </a:xfrm>
            <a:custGeom>
              <a:rect b="b" l="l" r="r" t="t"/>
              <a:pathLst>
                <a:path extrusionOk="0" fill="none" h="153819" w="153819">
                  <a:moveTo>
                    <a:pt x="153819" y="0"/>
                  </a:moveTo>
                  <a:lnTo>
                    <a:pt x="0" y="153819"/>
                  </a:lnTo>
                </a:path>
              </a:pathLst>
            </a:custGeom>
            <a:solidFill>
              <a:srgbClr val="EBBE31"/>
            </a:solidFill>
            <a:ln cap="flat" cmpd="sng" w="38100">
              <a:solidFill>
                <a:srgbClr val="EBBE31"/>
              </a:solidFill>
              <a:prstDash val="solid"/>
              <a:miter lim="2229255"/>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18"/>
            <p:cNvSpPr/>
            <p:nvPr/>
          </p:nvSpPr>
          <p:spPr>
            <a:xfrm>
              <a:off x="1413550" y="461050"/>
              <a:ext cx="3845475" cy="3845475"/>
            </a:xfrm>
            <a:custGeom>
              <a:rect b="b" l="l" r="r" t="t"/>
              <a:pathLst>
                <a:path extrusionOk="0" fill="none" h="153819" w="153819">
                  <a:moveTo>
                    <a:pt x="153819" y="153819"/>
                  </a:moveTo>
                  <a:lnTo>
                    <a:pt x="0" y="0"/>
                  </a:lnTo>
                </a:path>
              </a:pathLst>
            </a:custGeom>
            <a:solidFill>
              <a:srgbClr val="EBBE31"/>
            </a:solidFill>
            <a:ln cap="flat" cmpd="sng" w="38100">
              <a:solidFill>
                <a:srgbClr val="EBBE31"/>
              </a:solidFill>
              <a:prstDash val="solid"/>
              <a:miter lim="2229255"/>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762117" y="1276993"/>
            <a:ext cx="1686000" cy="5919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525252"/>
              </a:buClr>
              <a:buSzPts val="700"/>
              <a:buFont typeface="Oswald"/>
              <a:buNone/>
              <a:defRPr b="0" i="0" sz="3800" u="none" cap="none" strike="noStrike">
                <a:solidFill>
                  <a:srgbClr val="525252"/>
                </a:solidFill>
                <a:latin typeface="Oswald"/>
                <a:ea typeface="Oswald"/>
                <a:cs typeface="Oswald"/>
                <a:sym typeface="Oswald"/>
              </a:defRPr>
            </a:lvl1pPr>
            <a:lvl2pPr lvl="1"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2pPr>
            <a:lvl3pPr lvl="2"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3pPr>
            <a:lvl4pPr lvl="3"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4pPr>
            <a:lvl5pPr lvl="4"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5pPr>
            <a:lvl6pPr lvl="5"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6pPr>
            <a:lvl7pPr lvl="6"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7pPr>
            <a:lvl8pPr lvl="7"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8pPr>
            <a:lvl9pPr lvl="8" marR="0" rtl="0" algn="l">
              <a:lnSpc>
                <a:spcPct val="100000"/>
              </a:lnSpc>
              <a:spcBef>
                <a:spcPts val="0"/>
              </a:spcBef>
              <a:spcAft>
                <a:spcPts val="0"/>
              </a:spcAft>
              <a:buClr>
                <a:srgbClr val="525252"/>
              </a:buClr>
              <a:buSzPts val="700"/>
              <a:buFont typeface="Oswald"/>
              <a:buNone/>
              <a:defRPr b="0" i="0" sz="900" u="none" cap="none" strike="noStrike">
                <a:solidFill>
                  <a:srgbClr val="525252"/>
                </a:solidFill>
                <a:latin typeface="Oswald"/>
                <a:ea typeface="Oswald"/>
                <a:cs typeface="Oswald"/>
                <a:sym typeface="Oswald"/>
              </a:defRPr>
            </a:lvl9pPr>
          </a:lstStyle>
          <a:p/>
        </p:txBody>
      </p:sp>
      <p:sp>
        <p:nvSpPr>
          <p:cNvPr id="52" name="Google Shape;52;p13"/>
          <p:cNvSpPr txBox="1"/>
          <p:nvPr>
            <p:ph idx="1" type="body"/>
          </p:nvPr>
        </p:nvSpPr>
        <p:spPr>
          <a:xfrm>
            <a:off x="792791" y="509322"/>
            <a:ext cx="2515500" cy="4036200"/>
          </a:xfrm>
          <a:prstGeom prst="rect">
            <a:avLst/>
          </a:prstGeom>
          <a:noFill/>
          <a:ln>
            <a:noFill/>
          </a:ln>
        </p:spPr>
        <p:txBody>
          <a:bodyPr anchorCtr="0" anchor="t" bIns="0" lIns="0" spcFirstLastPara="1" rIns="0" wrap="square" tIns="0">
            <a:noAutofit/>
          </a:bodyPr>
          <a:lstStyle>
            <a:lvl1pPr indent="-228600" lvl="0" marL="4572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1pPr>
            <a:lvl2pPr indent="-228600" lvl="1" marL="9144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2pPr>
            <a:lvl3pPr indent="-228600" lvl="2" marL="13716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3pPr>
            <a:lvl4pPr indent="-228600" lvl="3" marL="18288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4pPr>
            <a:lvl5pPr indent="-228600" lvl="4" marL="22860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5pPr>
            <a:lvl6pPr indent="-228600" lvl="5" marL="27432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6pPr>
            <a:lvl7pPr indent="-228600" lvl="6" marL="32004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7pPr>
            <a:lvl8pPr indent="-228600" lvl="7" marL="36576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8pPr>
            <a:lvl9pPr indent="-228600" lvl="8" marL="4114800" marR="0" rtl="0" algn="l">
              <a:lnSpc>
                <a:spcPct val="100000"/>
              </a:lnSpc>
              <a:spcBef>
                <a:spcPts val="0"/>
              </a:spcBef>
              <a:spcAft>
                <a:spcPts val="0"/>
              </a:spcAft>
              <a:buClr>
                <a:srgbClr val="525252"/>
              </a:buClr>
              <a:buSzPts val="1300"/>
              <a:buFont typeface="Roboto Slab"/>
              <a:buNone/>
              <a:defRPr b="0" i="0" sz="1300" u="none" cap="none" strike="noStrike">
                <a:solidFill>
                  <a:srgbClr val="525252"/>
                </a:solidFill>
                <a:latin typeface="Roboto Slab"/>
                <a:ea typeface="Roboto Slab"/>
                <a:cs typeface="Roboto Slab"/>
                <a:sym typeface="Roboto Slab"/>
              </a:defRPr>
            </a:lvl9pPr>
          </a:lstStyle>
          <a:p/>
        </p:txBody>
      </p:sp>
      <p:sp>
        <p:nvSpPr>
          <p:cNvPr id="53" name="Google Shape;53;p13"/>
          <p:cNvSpPr txBox="1"/>
          <p:nvPr>
            <p:ph idx="11" type="ftr"/>
          </p:nvPr>
        </p:nvSpPr>
        <p:spPr>
          <a:xfrm>
            <a:off x="3108960" y="4783455"/>
            <a:ext cx="2926200" cy="257100"/>
          </a:xfrm>
          <a:prstGeom prst="rect">
            <a:avLst/>
          </a:prstGeom>
          <a:noFill/>
          <a:ln>
            <a:noFill/>
          </a:ln>
        </p:spPr>
        <p:txBody>
          <a:bodyPr anchorCtr="0" anchor="t" bIns="0" lIns="0" spcFirstLastPara="1" rIns="0" wrap="square" tIns="0">
            <a:noAutofit/>
          </a:bodyPr>
          <a:lstStyle>
            <a:lvl1pPr lvl="0" marR="0" rtl="0" algn="ctr">
              <a:lnSpc>
                <a:spcPct val="100000"/>
              </a:lnSpc>
              <a:spcBef>
                <a:spcPts val="0"/>
              </a:spcBef>
              <a:spcAft>
                <a:spcPts val="0"/>
              </a:spcAft>
              <a:buClr>
                <a:srgbClr val="000000"/>
              </a:buClr>
              <a:buSzPts val="7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
        <p:nvSpPr>
          <p:cNvPr id="54" name="Google Shape;54;p13"/>
          <p:cNvSpPr txBox="1"/>
          <p:nvPr>
            <p:ph idx="10" type="dt"/>
          </p:nvPr>
        </p:nvSpPr>
        <p:spPr>
          <a:xfrm>
            <a:off x="457200" y="4783455"/>
            <a:ext cx="2103000" cy="257100"/>
          </a:xfrm>
          <a:prstGeom prst="rect">
            <a:avLst/>
          </a:prstGeom>
          <a:noFill/>
          <a:ln>
            <a:noFill/>
          </a:ln>
        </p:spPr>
        <p:txBody>
          <a:bodyPr anchorCtr="0" anchor="t" bIns="0" lIns="0" spcFirstLastPara="1" rIns="0" wrap="square" tIns="0">
            <a:noAutofit/>
          </a:bodyPr>
          <a:lstStyle>
            <a:lvl1pPr lvl="0" marR="0" rtl="0" algn="l">
              <a:lnSpc>
                <a:spcPct val="100000"/>
              </a:lnSpc>
              <a:spcBef>
                <a:spcPts val="0"/>
              </a:spcBef>
              <a:spcAft>
                <a:spcPts val="0"/>
              </a:spcAft>
              <a:buClr>
                <a:srgbClr val="000000"/>
              </a:buClr>
              <a:buSzPts val="700"/>
              <a:buFont typeface="Arial"/>
              <a:buNone/>
              <a:defRPr b="0" i="0" sz="9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700"/>
              <a:buFont typeface="Arial"/>
              <a:buNone/>
              <a:defRPr b="0" i="0" sz="900" u="none" cap="none" strike="noStrike">
                <a:solidFill>
                  <a:srgbClr val="000000"/>
                </a:solidFill>
                <a:latin typeface="Arial"/>
                <a:ea typeface="Arial"/>
                <a:cs typeface="Arial"/>
                <a:sym typeface="Arial"/>
              </a:defRPr>
            </a:lvl9pPr>
          </a:lstStyle>
          <a:p/>
        </p:txBody>
      </p:sp>
      <p:sp>
        <p:nvSpPr>
          <p:cNvPr id="55" name="Google Shape;55;p13"/>
          <p:cNvSpPr txBox="1"/>
          <p:nvPr>
            <p:ph idx="12" type="sldNum"/>
          </p:nvPr>
        </p:nvSpPr>
        <p:spPr>
          <a:xfrm>
            <a:off x="6583680" y="4783455"/>
            <a:ext cx="2103000" cy="257100"/>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GB"/>
              <a:t>‹#›</a:t>
            </a:fld>
            <a:endParaRPr sz="700">
              <a:solidFill>
                <a:srgbClr val="000000"/>
              </a:solidFill>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5.jp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s://youtu.be/4aaPZ80Yo4s" TargetMode="External"/><Relationship Id="rId4" Type="http://schemas.openxmlformats.org/officeDocument/2006/relationships/hyperlink" Target="https://argo.ucsd.edu/how-do-floats-work/" TargetMode="External"/><Relationship Id="rId5" Type="http://schemas.openxmlformats.org/officeDocument/2006/relationships/image" Target="../media/image7.png"/><Relationship Id="rId6"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gif"/><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1.jpg"/><Relationship Id="rId4"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 Id="rId3" Type="http://schemas.openxmlformats.org/officeDocument/2006/relationships/hyperlink" Target="https://argo.ucsd.edu/about/statu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9.png"/><Relationship Id="rId4" Type="http://schemas.openxmlformats.org/officeDocument/2006/relationships/image" Target="../media/image1.png"/><Relationship Id="rId5" Type="http://schemas.openxmlformats.org/officeDocument/2006/relationships/image" Target="../media/image1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32.png"/><Relationship Id="rId4"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27.png"/><Relationship Id="rId4" Type="http://schemas.openxmlformats.org/officeDocument/2006/relationships/image" Target="../media/image25.png"/><Relationship Id="rId5"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hyperlink" Target="https://www.livingoceans.org/initiatives/ocean-ecosystems/issues/four-pillars-ocean-health" TargetMode="External"/><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hyperlink" Target="https://www.epa.gov/climate-indicators/oceans" TargetMode="External"/><Relationship Id="rId4" Type="http://schemas.openxmlformats.org/officeDocument/2006/relationships/image" Target="../media/image31.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hyperlink" Target="https://www.epa.gov/climate-indicators/ocean-heat" TargetMode="External"/><Relationship Id="rId4" Type="http://schemas.openxmlformats.org/officeDocument/2006/relationships/hyperlink" Target="https://www.epa.gov/climate-indicators/sea-surface-temperature" TargetMode="External"/><Relationship Id="rId5" Type="http://schemas.openxmlformats.org/officeDocument/2006/relationships/hyperlink" Target="https://www.epa.gov/climate-indicators/sea-level" TargetMode="External"/><Relationship Id="rId6" Type="http://schemas.openxmlformats.org/officeDocument/2006/relationships/hyperlink" Target="https://www.epa.gov/climate-indicators/coastal-flooding" TargetMode="External"/><Relationship Id="rId7" Type="http://schemas.openxmlformats.org/officeDocument/2006/relationships/hyperlink" Target="https://www.epa.gov/climate-indicators/ocean-acidity"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hyperlink" Target="https://www.pugetsoundinstitute.org/2020/04/warm-water-blobs-significantly-diminish-salmon-other-fish-populations-study-says/" TargetMode="External"/><Relationship Id="rId4" Type="http://schemas.openxmlformats.org/officeDocument/2006/relationships/image" Target="../media/image33.gif"/><Relationship Id="rId5" Type="http://schemas.openxmlformats.org/officeDocument/2006/relationships/hyperlink" Target="https://youtu.be/TyJxRorTC9M"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 Id="rId3" Type="http://schemas.openxmlformats.org/officeDocument/2006/relationships/hyperlink" Target="https://www.seattleaquarium.org/animals/al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hyperlink" Target="https://youtu.be/4aaPZ80Yo4s" TargetMode="External"/><Relationship Id="rId4" Type="http://schemas.openxmlformats.org/officeDocument/2006/relationships/hyperlink" Target="https://youtu.be/jGbVC6ldb8g" TargetMode="External"/><Relationship Id="rId5" Type="http://schemas.openxmlformats.org/officeDocument/2006/relationships/hyperlink" Target="https://youtu.be/SC5VxwHafCg"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hyperlink" Target="https://youtu.be/jGbVC6ldb8g" TargetMode="External"/><Relationship Id="rId4" Type="http://schemas.openxmlformats.org/officeDocument/2006/relationships/hyperlink" Target="https://youtu.be/SC5VxwHafC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16.gif"/><Relationship Id="rId5"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19"/>
          <p:cNvSpPr txBox="1"/>
          <p:nvPr>
            <p:ph type="title"/>
          </p:nvPr>
        </p:nvSpPr>
        <p:spPr>
          <a:xfrm>
            <a:off x="460521" y="288212"/>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DAY 1 &amp; 2</a:t>
            </a:r>
            <a:endParaRPr/>
          </a:p>
        </p:txBody>
      </p:sp>
      <p:sp>
        <p:nvSpPr>
          <p:cNvPr id="144" name="Google Shape;144;p19"/>
          <p:cNvSpPr txBox="1"/>
          <p:nvPr/>
        </p:nvSpPr>
        <p:spPr>
          <a:xfrm>
            <a:off x="250846" y="1102055"/>
            <a:ext cx="3868340" cy="617934"/>
          </a:xfrm>
          <a:prstGeom prst="rect">
            <a:avLst/>
          </a:prstGeom>
          <a:solidFill>
            <a:srgbClr val="E5DF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haroni"/>
                <a:ea typeface="Aharoni"/>
                <a:cs typeface="Aharoni"/>
                <a:sym typeface="Aharoni"/>
              </a:rPr>
              <a:t>Learning Target</a:t>
            </a:r>
            <a:endParaRPr b="0" i="0" sz="1400" u="none" cap="none" strike="noStrike">
              <a:solidFill>
                <a:srgbClr val="000000"/>
              </a:solidFill>
              <a:latin typeface="Aharoni"/>
              <a:ea typeface="Aharoni"/>
              <a:cs typeface="Aharoni"/>
              <a:sym typeface="Aharoni"/>
            </a:endParaRPr>
          </a:p>
        </p:txBody>
      </p:sp>
      <p:sp>
        <p:nvSpPr>
          <p:cNvPr id="145" name="Google Shape;145;p19"/>
          <p:cNvSpPr/>
          <p:nvPr/>
        </p:nvSpPr>
        <p:spPr>
          <a:xfrm>
            <a:off x="264695" y="1878806"/>
            <a:ext cx="3868340" cy="2162639"/>
          </a:xfrm>
          <a:custGeom>
            <a:rect b="b" l="l" r="r" t="t"/>
            <a:pathLst>
              <a:path extrusionOk="0" fill="none" h="2162639" w="3868340">
                <a:moveTo>
                  <a:pt x="0" y="0"/>
                </a:moveTo>
                <a:cubicBezTo>
                  <a:pt x="98396" y="-54612"/>
                  <a:pt x="270289" y="24205"/>
                  <a:pt x="475253" y="0"/>
                </a:cubicBezTo>
                <a:cubicBezTo>
                  <a:pt x="680217" y="-24205"/>
                  <a:pt x="710805" y="39922"/>
                  <a:pt x="911823" y="0"/>
                </a:cubicBezTo>
                <a:cubicBezTo>
                  <a:pt x="1112841" y="-39922"/>
                  <a:pt x="1278597" y="22484"/>
                  <a:pt x="1541810" y="0"/>
                </a:cubicBezTo>
                <a:cubicBezTo>
                  <a:pt x="1805023" y="-22484"/>
                  <a:pt x="1838273" y="22346"/>
                  <a:pt x="2055746" y="0"/>
                </a:cubicBezTo>
                <a:cubicBezTo>
                  <a:pt x="2273219" y="-22346"/>
                  <a:pt x="2390718" y="1849"/>
                  <a:pt x="2647050" y="0"/>
                </a:cubicBezTo>
                <a:cubicBezTo>
                  <a:pt x="2903382" y="-1849"/>
                  <a:pt x="2883062" y="5213"/>
                  <a:pt x="3083620" y="0"/>
                </a:cubicBezTo>
                <a:cubicBezTo>
                  <a:pt x="3284178" y="-5213"/>
                  <a:pt x="3631801" y="71401"/>
                  <a:pt x="3868340" y="0"/>
                </a:cubicBezTo>
                <a:cubicBezTo>
                  <a:pt x="3898163" y="161152"/>
                  <a:pt x="3849728" y="422837"/>
                  <a:pt x="3868340" y="540660"/>
                </a:cubicBezTo>
                <a:cubicBezTo>
                  <a:pt x="3886952" y="658483"/>
                  <a:pt x="3853383" y="867367"/>
                  <a:pt x="3868340" y="1124572"/>
                </a:cubicBezTo>
                <a:cubicBezTo>
                  <a:pt x="3883297" y="1381777"/>
                  <a:pt x="3821554" y="1546913"/>
                  <a:pt x="3868340" y="1665232"/>
                </a:cubicBezTo>
                <a:cubicBezTo>
                  <a:pt x="3915126" y="1783551"/>
                  <a:pt x="3851399" y="2055362"/>
                  <a:pt x="3868340" y="2162639"/>
                </a:cubicBezTo>
                <a:cubicBezTo>
                  <a:pt x="3628782" y="2214423"/>
                  <a:pt x="3395431" y="2131593"/>
                  <a:pt x="3238353" y="2162639"/>
                </a:cubicBezTo>
                <a:cubicBezTo>
                  <a:pt x="3081275" y="2193685"/>
                  <a:pt x="2882983" y="2123004"/>
                  <a:pt x="2608366" y="2162639"/>
                </a:cubicBezTo>
                <a:cubicBezTo>
                  <a:pt x="2333749" y="2202274"/>
                  <a:pt x="2183481" y="2096436"/>
                  <a:pt x="1978380" y="2162639"/>
                </a:cubicBezTo>
                <a:cubicBezTo>
                  <a:pt x="1773279" y="2228842"/>
                  <a:pt x="1636778" y="2128340"/>
                  <a:pt x="1541810" y="2162639"/>
                </a:cubicBezTo>
                <a:cubicBezTo>
                  <a:pt x="1446842" y="2196938"/>
                  <a:pt x="1276579" y="2126795"/>
                  <a:pt x="1105240" y="2162639"/>
                </a:cubicBezTo>
                <a:cubicBezTo>
                  <a:pt x="933901" y="2198483"/>
                  <a:pt x="838089" y="2134062"/>
                  <a:pt x="668670" y="2162639"/>
                </a:cubicBezTo>
                <a:cubicBezTo>
                  <a:pt x="499251" y="2191216"/>
                  <a:pt x="184320" y="2091145"/>
                  <a:pt x="0" y="2162639"/>
                </a:cubicBezTo>
                <a:cubicBezTo>
                  <a:pt x="-15007" y="2060310"/>
                  <a:pt x="54049" y="1807912"/>
                  <a:pt x="0" y="1686858"/>
                </a:cubicBezTo>
                <a:cubicBezTo>
                  <a:pt x="-54049" y="1565804"/>
                  <a:pt x="63187" y="1297146"/>
                  <a:pt x="0" y="1124572"/>
                </a:cubicBezTo>
                <a:cubicBezTo>
                  <a:pt x="-63187" y="951998"/>
                  <a:pt x="38107" y="854451"/>
                  <a:pt x="0" y="627165"/>
                </a:cubicBezTo>
                <a:cubicBezTo>
                  <a:pt x="-38107" y="399879"/>
                  <a:pt x="51625" y="293735"/>
                  <a:pt x="0" y="0"/>
                </a:cubicBezTo>
                <a:close/>
              </a:path>
              <a:path extrusionOk="0" h="2162639" w="3868340">
                <a:moveTo>
                  <a:pt x="0" y="0"/>
                </a:moveTo>
                <a:cubicBezTo>
                  <a:pt x="138484" y="-1764"/>
                  <a:pt x="467174" y="29416"/>
                  <a:pt x="629987" y="0"/>
                </a:cubicBezTo>
                <a:cubicBezTo>
                  <a:pt x="792800" y="-29416"/>
                  <a:pt x="973542" y="32814"/>
                  <a:pt x="1182607" y="0"/>
                </a:cubicBezTo>
                <a:cubicBezTo>
                  <a:pt x="1391672" y="-32814"/>
                  <a:pt x="1469458" y="11353"/>
                  <a:pt x="1657860" y="0"/>
                </a:cubicBezTo>
                <a:cubicBezTo>
                  <a:pt x="1846262" y="-11353"/>
                  <a:pt x="2038127" y="14500"/>
                  <a:pt x="2210480" y="0"/>
                </a:cubicBezTo>
                <a:cubicBezTo>
                  <a:pt x="2382833" y="-14500"/>
                  <a:pt x="2555494" y="63769"/>
                  <a:pt x="2840467" y="0"/>
                </a:cubicBezTo>
                <a:cubicBezTo>
                  <a:pt x="3125440" y="-63769"/>
                  <a:pt x="3117540" y="22369"/>
                  <a:pt x="3315720" y="0"/>
                </a:cubicBezTo>
                <a:cubicBezTo>
                  <a:pt x="3513900" y="-22369"/>
                  <a:pt x="3721377" y="13801"/>
                  <a:pt x="3868340" y="0"/>
                </a:cubicBezTo>
                <a:cubicBezTo>
                  <a:pt x="3877147" y="152811"/>
                  <a:pt x="3822998" y="419099"/>
                  <a:pt x="3868340" y="540660"/>
                </a:cubicBezTo>
                <a:cubicBezTo>
                  <a:pt x="3913682" y="662221"/>
                  <a:pt x="3861520" y="891027"/>
                  <a:pt x="3868340" y="1059693"/>
                </a:cubicBezTo>
                <a:cubicBezTo>
                  <a:pt x="3875160" y="1228359"/>
                  <a:pt x="3853987" y="1448080"/>
                  <a:pt x="3868340" y="1621979"/>
                </a:cubicBezTo>
                <a:cubicBezTo>
                  <a:pt x="3882693" y="1795878"/>
                  <a:pt x="3813607" y="1968599"/>
                  <a:pt x="3868340" y="2162639"/>
                </a:cubicBezTo>
                <a:cubicBezTo>
                  <a:pt x="3682117" y="2170065"/>
                  <a:pt x="3523148" y="2107373"/>
                  <a:pt x="3354403" y="2162639"/>
                </a:cubicBezTo>
                <a:cubicBezTo>
                  <a:pt x="3185658" y="2217905"/>
                  <a:pt x="3051272" y="2106484"/>
                  <a:pt x="2879150" y="2162639"/>
                </a:cubicBezTo>
                <a:cubicBezTo>
                  <a:pt x="2707028" y="2218794"/>
                  <a:pt x="2492467" y="2103982"/>
                  <a:pt x="2365214" y="2162639"/>
                </a:cubicBezTo>
                <a:cubicBezTo>
                  <a:pt x="2237961" y="2221296"/>
                  <a:pt x="1927273" y="2139791"/>
                  <a:pt x="1773910" y="2162639"/>
                </a:cubicBezTo>
                <a:cubicBezTo>
                  <a:pt x="1620547" y="2185487"/>
                  <a:pt x="1446662" y="2120866"/>
                  <a:pt x="1143923" y="2162639"/>
                </a:cubicBezTo>
                <a:cubicBezTo>
                  <a:pt x="841184" y="2204412"/>
                  <a:pt x="843030" y="2124097"/>
                  <a:pt x="552620" y="2162639"/>
                </a:cubicBezTo>
                <a:cubicBezTo>
                  <a:pt x="262210" y="2201181"/>
                  <a:pt x="118998" y="2102033"/>
                  <a:pt x="0" y="2162639"/>
                </a:cubicBezTo>
                <a:cubicBezTo>
                  <a:pt x="-50628" y="1934620"/>
                  <a:pt x="32342" y="1797650"/>
                  <a:pt x="0" y="1686858"/>
                </a:cubicBezTo>
                <a:cubicBezTo>
                  <a:pt x="-32342" y="1576066"/>
                  <a:pt x="17342" y="1319519"/>
                  <a:pt x="0" y="1211078"/>
                </a:cubicBezTo>
                <a:cubicBezTo>
                  <a:pt x="-17342" y="1102637"/>
                  <a:pt x="4708" y="947815"/>
                  <a:pt x="0" y="713671"/>
                </a:cubicBezTo>
                <a:cubicBezTo>
                  <a:pt x="-4708" y="479527"/>
                  <a:pt x="23879" y="284334"/>
                  <a:pt x="0" y="0"/>
                </a:cubicBezTo>
                <a:close/>
              </a:path>
            </a:pathLst>
          </a:custGeom>
          <a:noFill/>
          <a:ln cap="flat" cmpd="dbl" w="47625">
            <a:solidFill>
              <a:srgbClr val="97480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Noto Sans Symbols"/>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sp>
        <p:nvSpPr>
          <p:cNvPr id="146" name="Google Shape;146;p19"/>
          <p:cNvSpPr txBox="1"/>
          <p:nvPr/>
        </p:nvSpPr>
        <p:spPr>
          <a:xfrm>
            <a:off x="4838500" y="1204250"/>
            <a:ext cx="3887391" cy="617934"/>
          </a:xfrm>
          <a:prstGeom prst="rect">
            <a:avLst/>
          </a:prstGeom>
          <a:solidFill>
            <a:srgbClr val="E5DF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haroni"/>
                <a:ea typeface="Aharoni"/>
                <a:cs typeface="Aharoni"/>
                <a:sym typeface="Aharoni"/>
              </a:rPr>
              <a:t>Success Criteria</a:t>
            </a:r>
            <a:endParaRPr b="0" i="0" sz="1400" u="none" cap="none" strike="noStrike">
              <a:solidFill>
                <a:srgbClr val="000000"/>
              </a:solidFill>
              <a:latin typeface="Aharoni"/>
              <a:ea typeface="Aharoni"/>
              <a:cs typeface="Aharoni"/>
              <a:sym typeface="Aharoni"/>
            </a:endParaRPr>
          </a:p>
        </p:txBody>
      </p:sp>
      <p:pic>
        <p:nvPicPr>
          <p:cNvPr descr="learning-target2.png" id="147" name="Google Shape;147;p19"/>
          <p:cNvPicPr preferRelativeResize="0"/>
          <p:nvPr/>
        </p:nvPicPr>
        <p:blipFill rotWithShape="1">
          <a:blip r:embed="rId3">
            <a:alphaModFix/>
          </a:blip>
          <a:srcRect b="1790" l="6529" r="3358" t="3548"/>
          <a:stretch/>
        </p:blipFill>
        <p:spPr>
          <a:xfrm>
            <a:off x="2921007" y="1111151"/>
            <a:ext cx="809696" cy="767655"/>
          </a:xfrm>
          <a:prstGeom prst="rect">
            <a:avLst/>
          </a:prstGeom>
          <a:noFill/>
          <a:ln>
            <a:noFill/>
          </a:ln>
        </p:spPr>
      </p:pic>
      <p:pic>
        <p:nvPicPr>
          <p:cNvPr descr="gallery-for-middle-school-students-clipart-do5Q3I.jpg" id="148" name="Google Shape;148;p19"/>
          <p:cNvPicPr preferRelativeResize="0"/>
          <p:nvPr/>
        </p:nvPicPr>
        <p:blipFill rotWithShape="1">
          <a:blip r:embed="rId4">
            <a:alphaModFix/>
          </a:blip>
          <a:srcRect b="0" l="0" r="0" t="0"/>
          <a:stretch/>
        </p:blipFill>
        <p:spPr>
          <a:xfrm>
            <a:off x="7323209" y="1111152"/>
            <a:ext cx="1569946" cy="832072"/>
          </a:xfrm>
          <a:prstGeom prst="rect">
            <a:avLst/>
          </a:prstGeom>
          <a:noFill/>
          <a:ln>
            <a:noFill/>
          </a:ln>
        </p:spPr>
      </p:pic>
      <p:sp>
        <p:nvSpPr>
          <p:cNvPr id="149" name="Google Shape;149;p19"/>
          <p:cNvSpPr/>
          <p:nvPr/>
        </p:nvSpPr>
        <p:spPr>
          <a:xfrm>
            <a:off x="4773942" y="1915282"/>
            <a:ext cx="3868340" cy="2162639"/>
          </a:xfrm>
          <a:custGeom>
            <a:rect b="b" l="l" r="r" t="t"/>
            <a:pathLst>
              <a:path extrusionOk="0" fill="none" h="2162639" w="3868340">
                <a:moveTo>
                  <a:pt x="0" y="0"/>
                </a:moveTo>
                <a:cubicBezTo>
                  <a:pt x="98396" y="-54612"/>
                  <a:pt x="270289" y="24205"/>
                  <a:pt x="475253" y="0"/>
                </a:cubicBezTo>
                <a:cubicBezTo>
                  <a:pt x="680217" y="-24205"/>
                  <a:pt x="710805" y="39922"/>
                  <a:pt x="911823" y="0"/>
                </a:cubicBezTo>
                <a:cubicBezTo>
                  <a:pt x="1112841" y="-39922"/>
                  <a:pt x="1278597" y="22484"/>
                  <a:pt x="1541810" y="0"/>
                </a:cubicBezTo>
                <a:cubicBezTo>
                  <a:pt x="1805023" y="-22484"/>
                  <a:pt x="1838273" y="22346"/>
                  <a:pt x="2055746" y="0"/>
                </a:cubicBezTo>
                <a:cubicBezTo>
                  <a:pt x="2273219" y="-22346"/>
                  <a:pt x="2390718" y="1849"/>
                  <a:pt x="2647050" y="0"/>
                </a:cubicBezTo>
                <a:cubicBezTo>
                  <a:pt x="2903382" y="-1849"/>
                  <a:pt x="2883062" y="5213"/>
                  <a:pt x="3083620" y="0"/>
                </a:cubicBezTo>
                <a:cubicBezTo>
                  <a:pt x="3284178" y="-5213"/>
                  <a:pt x="3631801" y="71401"/>
                  <a:pt x="3868340" y="0"/>
                </a:cubicBezTo>
                <a:cubicBezTo>
                  <a:pt x="3898163" y="161152"/>
                  <a:pt x="3849728" y="422837"/>
                  <a:pt x="3868340" y="540660"/>
                </a:cubicBezTo>
                <a:cubicBezTo>
                  <a:pt x="3886952" y="658483"/>
                  <a:pt x="3853383" y="867367"/>
                  <a:pt x="3868340" y="1124572"/>
                </a:cubicBezTo>
                <a:cubicBezTo>
                  <a:pt x="3883297" y="1381777"/>
                  <a:pt x="3821554" y="1546913"/>
                  <a:pt x="3868340" y="1665232"/>
                </a:cubicBezTo>
                <a:cubicBezTo>
                  <a:pt x="3915126" y="1783551"/>
                  <a:pt x="3851399" y="2055362"/>
                  <a:pt x="3868340" y="2162639"/>
                </a:cubicBezTo>
                <a:cubicBezTo>
                  <a:pt x="3628782" y="2214423"/>
                  <a:pt x="3395431" y="2131593"/>
                  <a:pt x="3238353" y="2162639"/>
                </a:cubicBezTo>
                <a:cubicBezTo>
                  <a:pt x="3081275" y="2193685"/>
                  <a:pt x="2882983" y="2123004"/>
                  <a:pt x="2608366" y="2162639"/>
                </a:cubicBezTo>
                <a:cubicBezTo>
                  <a:pt x="2333749" y="2202274"/>
                  <a:pt x="2183481" y="2096436"/>
                  <a:pt x="1978380" y="2162639"/>
                </a:cubicBezTo>
                <a:cubicBezTo>
                  <a:pt x="1773279" y="2228842"/>
                  <a:pt x="1636778" y="2128340"/>
                  <a:pt x="1541810" y="2162639"/>
                </a:cubicBezTo>
                <a:cubicBezTo>
                  <a:pt x="1446842" y="2196938"/>
                  <a:pt x="1276579" y="2126795"/>
                  <a:pt x="1105240" y="2162639"/>
                </a:cubicBezTo>
                <a:cubicBezTo>
                  <a:pt x="933901" y="2198483"/>
                  <a:pt x="838089" y="2134062"/>
                  <a:pt x="668670" y="2162639"/>
                </a:cubicBezTo>
                <a:cubicBezTo>
                  <a:pt x="499251" y="2191216"/>
                  <a:pt x="184320" y="2091145"/>
                  <a:pt x="0" y="2162639"/>
                </a:cubicBezTo>
                <a:cubicBezTo>
                  <a:pt x="-15007" y="2060310"/>
                  <a:pt x="54049" y="1807912"/>
                  <a:pt x="0" y="1686858"/>
                </a:cubicBezTo>
                <a:cubicBezTo>
                  <a:pt x="-54049" y="1565804"/>
                  <a:pt x="63187" y="1297146"/>
                  <a:pt x="0" y="1124572"/>
                </a:cubicBezTo>
                <a:cubicBezTo>
                  <a:pt x="-63187" y="951998"/>
                  <a:pt x="38107" y="854451"/>
                  <a:pt x="0" y="627165"/>
                </a:cubicBezTo>
                <a:cubicBezTo>
                  <a:pt x="-38107" y="399879"/>
                  <a:pt x="51625" y="293735"/>
                  <a:pt x="0" y="0"/>
                </a:cubicBezTo>
                <a:close/>
              </a:path>
              <a:path extrusionOk="0" h="2162639" w="3868340">
                <a:moveTo>
                  <a:pt x="0" y="0"/>
                </a:moveTo>
                <a:cubicBezTo>
                  <a:pt x="138484" y="-1764"/>
                  <a:pt x="467174" y="29416"/>
                  <a:pt x="629987" y="0"/>
                </a:cubicBezTo>
                <a:cubicBezTo>
                  <a:pt x="792800" y="-29416"/>
                  <a:pt x="973542" y="32814"/>
                  <a:pt x="1182607" y="0"/>
                </a:cubicBezTo>
                <a:cubicBezTo>
                  <a:pt x="1391672" y="-32814"/>
                  <a:pt x="1469458" y="11353"/>
                  <a:pt x="1657860" y="0"/>
                </a:cubicBezTo>
                <a:cubicBezTo>
                  <a:pt x="1846262" y="-11353"/>
                  <a:pt x="2038127" y="14500"/>
                  <a:pt x="2210480" y="0"/>
                </a:cubicBezTo>
                <a:cubicBezTo>
                  <a:pt x="2382833" y="-14500"/>
                  <a:pt x="2555494" y="63769"/>
                  <a:pt x="2840467" y="0"/>
                </a:cubicBezTo>
                <a:cubicBezTo>
                  <a:pt x="3125440" y="-63769"/>
                  <a:pt x="3117540" y="22369"/>
                  <a:pt x="3315720" y="0"/>
                </a:cubicBezTo>
                <a:cubicBezTo>
                  <a:pt x="3513900" y="-22369"/>
                  <a:pt x="3721377" y="13801"/>
                  <a:pt x="3868340" y="0"/>
                </a:cubicBezTo>
                <a:cubicBezTo>
                  <a:pt x="3877147" y="152811"/>
                  <a:pt x="3822998" y="419099"/>
                  <a:pt x="3868340" y="540660"/>
                </a:cubicBezTo>
                <a:cubicBezTo>
                  <a:pt x="3913682" y="662221"/>
                  <a:pt x="3861520" y="891027"/>
                  <a:pt x="3868340" y="1059693"/>
                </a:cubicBezTo>
                <a:cubicBezTo>
                  <a:pt x="3875160" y="1228359"/>
                  <a:pt x="3853987" y="1448080"/>
                  <a:pt x="3868340" y="1621979"/>
                </a:cubicBezTo>
                <a:cubicBezTo>
                  <a:pt x="3882693" y="1795878"/>
                  <a:pt x="3813607" y="1968599"/>
                  <a:pt x="3868340" y="2162639"/>
                </a:cubicBezTo>
                <a:cubicBezTo>
                  <a:pt x="3682117" y="2170065"/>
                  <a:pt x="3523148" y="2107373"/>
                  <a:pt x="3354403" y="2162639"/>
                </a:cubicBezTo>
                <a:cubicBezTo>
                  <a:pt x="3185658" y="2217905"/>
                  <a:pt x="3051272" y="2106484"/>
                  <a:pt x="2879150" y="2162639"/>
                </a:cubicBezTo>
                <a:cubicBezTo>
                  <a:pt x="2707028" y="2218794"/>
                  <a:pt x="2492467" y="2103982"/>
                  <a:pt x="2365214" y="2162639"/>
                </a:cubicBezTo>
                <a:cubicBezTo>
                  <a:pt x="2237961" y="2221296"/>
                  <a:pt x="1927273" y="2139791"/>
                  <a:pt x="1773910" y="2162639"/>
                </a:cubicBezTo>
                <a:cubicBezTo>
                  <a:pt x="1620547" y="2185487"/>
                  <a:pt x="1446662" y="2120866"/>
                  <a:pt x="1143923" y="2162639"/>
                </a:cubicBezTo>
                <a:cubicBezTo>
                  <a:pt x="841184" y="2204412"/>
                  <a:pt x="843030" y="2124097"/>
                  <a:pt x="552620" y="2162639"/>
                </a:cubicBezTo>
                <a:cubicBezTo>
                  <a:pt x="262210" y="2201181"/>
                  <a:pt x="118998" y="2102033"/>
                  <a:pt x="0" y="2162639"/>
                </a:cubicBezTo>
                <a:cubicBezTo>
                  <a:pt x="-50628" y="1934620"/>
                  <a:pt x="32342" y="1797650"/>
                  <a:pt x="0" y="1686858"/>
                </a:cubicBezTo>
                <a:cubicBezTo>
                  <a:pt x="-32342" y="1576066"/>
                  <a:pt x="17342" y="1319519"/>
                  <a:pt x="0" y="1211078"/>
                </a:cubicBezTo>
                <a:cubicBezTo>
                  <a:pt x="-17342" y="1102637"/>
                  <a:pt x="4708" y="947815"/>
                  <a:pt x="0" y="713671"/>
                </a:cubicBezTo>
                <a:cubicBezTo>
                  <a:pt x="-4708" y="479527"/>
                  <a:pt x="23879" y="284334"/>
                  <a:pt x="0" y="0"/>
                </a:cubicBezTo>
                <a:close/>
              </a:path>
            </a:pathLst>
          </a:custGeom>
          <a:noFill/>
          <a:ln cap="flat" cmpd="dbl" w="47625">
            <a:solidFill>
              <a:srgbClr val="97480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Noto Sans Symbols"/>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sp>
        <p:nvSpPr>
          <p:cNvPr id="150" name="Google Shape;150;p19"/>
          <p:cNvSpPr txBox="1"/>
          <p:nvPr/>
        </p:nvSpPr>
        <p:spPr>
          <a:xfrm>
            <a:off x="264695" y="2087763"/>
            <a:ext cx="3692036"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To understand </a:t>
            </a:r>
            <a:r>
              <a:rPr b="1" i="1" lang="en-GB" sz="1400" u="none" cap="none" strike="noStrike">
                <a:solidFill>
                  <a:srgbClr val="FF0000"/>
                </a:solidFill>
                <a:latin typeface="Arial"/>
                <a:ea typeface="Arial"/>
                <a:cs typeface="Arial"/>
                <a:sym typeface="Arial"/>
              </a:rPr>
              <a:t>how Oceanographer study </a:t>
            </a:r>
            <a:endParaRPr/>
          </a:p>
          <a:p>
            <a:pPr indent="0" lvl="0" marL="0" marR="0" rtl="0" algn="l">
              <a:lnSpc>
                <a:spcPct val="100000"/>
              </a:lnSpc>
              <a:spcBef>
                <a:spcPts val="0"/>
              </a:spcBef>
              <a:spcAft>
                <a:spcPts val="0"/>
              </a:spcAft>
              <a:buNone/>
            </a:pPr>
            <a:r>
              <a:rPr b="1" i="1" lang="en-GB" sz="1400" u="none" cap="none" strike="noStrike">
                <a:solidFill>
                  <a:srgbClr val="FF0000"/>
                </a:solidFill>
                <a:latin typeface="Arial"/>
                <a:ea typeface="Arial"/>
                <a:cs typeface="Arial"/>
                <a:sym typeface="Arial"/>
              </a:rPr>
              <a:t>about Ocean</a:t>
            </a:r>
            <a:endParaRPr/>
          </a:p>
        </p:txBody>
      </p:sp>
      <p:sp>
        <p:nvSpPr>
          <p:cNvPr id="151" name="Google Shape;151;p19"/>
          <p:cNvSpPr txBox="1"/>
          <p:nvPr/>
        </p:nvSpPr>
        <p:spPr>
          <a:xfrm>
            <a:off x="5027388" y="2087763"/>
            <a:ext cx="3614894"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I will be successful if I can explain</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a:t>
            </a:r>
            <a:r>
              <a:rPr b="0" i="0" lang="en-GB" sz="1400" u="none" cap="none" strike="noStrike">
                <a:solidFill>
                  <a:srgbClr val="FF0000"/>
                </a:solidFill>
                <a:latin typeface="Arial"/>
                <a:ea typeface="Arial"/>
                <a:cs typeface="Arial"/>
                <a:sym typeface="Arial"/>
              </a:rPr>
              <a:t>workflow; and types of ocean tools platforms used by oceanographers</a:t>
            </a:r>
            <a:endParaRPr/>
          </a:p>
        </p:txBody>
      </p:sp>
      <p:sp>
        <p:nvSpPr>
          <p:cNvPr id="152" name="Google Shape;152;p19"/>
          <p:cNvSpPr txBox="1"/>
          <p:nvPr/>
        </p:nvSpPr>
        <p:spPr>
          <a:xfrm>
            <a:off x="4687455" y="356011"/>
            <a:ext cx="2635754"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Mar-29-2021</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Mar-30-2021</a:t>
            </a:r>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28"/>
          <p:cNvSpPr txBox="1"/>
          <p:nvPr>
            <p:ph type="title"/>
          </p:nvPr>
        </p:nvSpPr>
        <p:spPr>
          <a:xfrm>
            <a:off x="259196" y="0"/>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Clr>
                <a:schemeClr val="dk1"/>
              </a:buClr>
              <a:buSzPts val="4400"/>
              <a:buNone/>
            </a:pPr>
            <a:r>
              <a:rPr lang="en-GB"/>
              <a:t>ROV’s- tethered to ships</a:t>
            </a:r>
            <a:endParaRPr/>
          </a:p>
        </p:txBody>
      </p:sp>
      <p:pic>
        <p:nvPicPr>
          <p:cNvPr descr="Remotely Operated Vehicle Jason/Medea: Technology: Submersibles: NOAA  Office of Ocean Exploration and Research" id="235" name="Google Shape;235;p28"/>
          <p:cNvPicPr preferRelativeResize="0"/>
          <p:nvPr/>
        </p:nvPicPr>
        <p:blipFill rotWithShape="1">
          <a:blip r:embed="rId3">
            <a:alphaModFix/>
          </a:blip>
          <a:srcRect b="0" l="0" r="0" t="0"/>
          <a:stretch/>
        </p:blipFill>
        <p:spPr>
          <a:xfrm>
            <a:off x="0" y="1113235"/>
            <a:ext cx="4532251" cy="2839642"/>
          </a:xfrm>
          <a:prstGeom prst="rect">
            <a:avLst/>
          </a:prstGeom>
          <a:noFill/>
          <a:ln>
            <a:noFill/>
          </a:ln>
        </p:spPr>
      </p:pic>
      <p:pic>
        <p:nvPicPr>
          <p:cNvPr descr="Images of hydrothermal vents at Lucky Strike taken with ROV Jason... |  Download Scientific Diagram" id="236" name="Google Shape;236;p28"/>
          <p:cNvPicPr preferRelativeResize="0"/>
          <p:nvPr/>
        </p:nvPicPr>
        <p:blipFill rotWithShape="1">
          <a:blip r:embed="rId4">
            <a:alphaModFix/>
          </a:blip>
          <a:srcRect b="0" l="0" r="0" t="0"/>
          <a:stretch/>
        </p:blipFill>
        <p:spPr>
          <a:xfrm>
            <a:off x="4869656" y="1113235"/>
            <a:ext cx="3756422" cy="375642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29"/>
          <p:cNvSpPr txBox="1"/>
          <p:nvPr>
            <p:ph type="title"/>
          </p:nvPr>
        </p:nvSpPr>
        <p:spPr>
          <a:xfrm>
            <a:off x="386473" y="427921"/>
            <a:ext cx="6435900" cy="32946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Can Moored buoys be used to study Ocean in all circumstances/limitation of this technology</a:t>
            </a:r>
            <a:endParaRPr/>
          </a:p>
        </p:txBody>
      </p:sp>
      <p:sp>
        <p:nvSpPr>
          <p:cNvPr id="242" name="Google Shape;242;p29"/>
          <p:cNvSpPr txBox="1"/>
          <p:nvPr/>
        </p:nvSpPr>
        <p:spPr>
          <a:xfrm>
            <a:off x="618836" y="1662545"/>
            <a:ext cx="345479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Cannot reach in depth and remote corner</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0"/>
          <p:cNvSpPr txBox="1"/>
          <p:nvPr>
            <p:ph type="title"/>
          </p:nvPr>
        </p:nvSpPr>
        <p:spPr>
          <a:xfrm>
            <a:off x="628650" y="273844"/>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Clr>
                <a:schemeClr val="dk1"/>
              </a:buClr>
              <a:buSzPts val="4400"/>
              <a:buNone/>
            </a:pPr>
            <a:r>
              <a:t/>
            </a:r>
            <a:endParaRPr/>
          </a:p>
        </p:txBody>
      </p:sp>
      <p:pic>
        <p:nvPicPr>
          <p:cNvPr descr="Thumbnail map showing labelled sections for which data are available" id="248" name="Google Shape;248;p30"/>
          <p:cNvPicPr preferRelativeResize="0"/>
          <p:nvPr>
            <p:ph idx="4294967295" type="body"/>
          </p:nvPr>
        </p:nvPicPr>
        <p:blipFill rotWithShape="1">
          <a:blip r:embed="rId3">
            <a:alphaModFix/>
          </a:blip>
          <a:srcRect b="0" l="0" r="0" t="0"/>
          <a:stretch/>
        </p:blipFill>
        <p:spPr>
          <a:xfrm>
            <a:off x="1774824" y="273844"/>
            <a:ext cx="6041925" cy="4531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1"/>
          <p:cNvSpPr txBox="1"/>
          <p:nvPr>
            <p:ph type="title"/>
          </p:nvPr>
        </p:nvSpPr>
        <p:spPr>
          <a:xfrm>
            <a:off x="70329" y="169189"/>
            <a:ext cx="3430252" cy="768692"/>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rgbClr val="525252"/>
              </a:buClr>
              <a:buSzPts val="5600"/>
              <a:buNone/>
            </a:pPr>
            <a:r>
              <a:rPr lang="en-GB"/>
              <a:t>Satellite</a:t>
            </a:r>
            <a:endParaRPr/>
          </a:p>
        </p:txBody>
      </p:sp>
      <p:sp>
        <p:nvSpPr>
          <p:cNvPr id="254" name="Google Shape;254;p31"/>
          <p:cNvSpPr txBox="1"/>
          <p:nvPr>
            <p:ph idx="4294967295" type="body"/>
          </p:nvPr>
        </p:nvSpPr>
        <p:spPr>
          <a:xfrm>
            <a:off x="511759" y="868069"/>
            <a:ext cx="4900750" cy="1078500"/>
          </a:xfrm>
          <a:prstGeom prst="rect">
            <a:avLst/>
          </a:prstGeom>
          <a:noFill/>
          <a:ln>
            <a:noFill/>
          </a:ln>
        </p:spPr>
        <p:txBody>
          <a:bodyPr anchorCtr="0" anchor="t" bIns="0" lIns="0" spcFirstLastPara="1" rIns="0" wrap="square" tIns="0">
            <a:noAutofit/>
          </a:bodyPr>
          <a:lstStyle/>
          <a:p>
            <a:pPr indent="-457200" lvl="0" marL="685800" marR="0" rtl="0" algn="l">
              <a:lnSpc>
                <a:spcPct val="100000"/>
              </a:lnSpc>
              <a:spcBef>
                <a:spcPts val="0"/>
              </a:spcBef>
              <a:spcAft>
                <a:spcPts val="0"/>
              </a:spcAft>
              <a:buClr>
                <a:srgbClr val="525252"/>
              </a:buClr>
              <a:buSzPts val="1300"/>
              <a:buFont typeface="Arial"/>
              <a:buChar char="•"/>
            </a:pPr>
            <a:r>
              <a:rPr b="0" i="0" lang="en-GB" sz="2800" u="none" cap="none" strike="noStrike">
                <a:solidFill>
                  <a:srgbClr val="525252"/>
                </a:solidFill>
                <a:latin typeface="Roboto Slab"/>
                <a:ea typeface="Roboto Slab"/>
                <a:cs typeface="Roboto Slab"/>
                <a:sym typeface="Roboto Slab"/>
              </a:rPr>
              <a:t>measurement of radiation from sea surface: to estimate sea temperature and salinity</a:t>
            </a:r>
            <a:endParaRPr/>
          </a:p>
        </p:txBody>
      </p:sp>
      <p:sp>
        <p:nvSpPr>
          <p:cNvPr id="255" name="Google Shape;255;p31"/>
          <p:cNvSpPr txBox="1"/>
          <p:nvPr/>
        </p:nvSpPr>
        <p:spPr>
          <a:xfrm>
            <a:off x="676134" y="3607421"/>
            <a:ext cx="8070702" cy="1200329"/>
          </a:xfrm>
          <a:prstGeom prst="rect">
            <a:avLst/>
          </a:prstGeom>
          <a:solidFill>
            <a:schemeClr val="lt2"/>
          </a:solidFill>
          <a:ln>
            <a:noFill/>
          </a:ln>
        </p:spPr>
        <p:txBody>
          <a:bodyPr anchorCtr="0" anchor="t" bIns="45700" lIns="91425" spcFirstLastPara="1" rIns="91425" wrap="square" tIns="45700">
            <a:spAutoFit/>
          </a:bodyPr>
          <a:lstStyle/>
          <a:p>
            <a:pPr indent="0" lvl="0" marL="228600" marR="0" rtl="0" algn="l">
              <a:lnSpc>
                <a:spcPct val="100000"/>
              </a:lnSpc>
              <a:spcBef>
                <a:spcPts val="0"/>
              </a:spcBef>
              <a:spcAft>
                <a:spcPts val="0"/>
              </a:spcAft>
              <a:buNone/>
            </a:pPr>
            <a:r>
              <a:rPr b="0" i="0" lang="en-GB" sz="3600" u="none" cap="none" strike="noStrike">
                <a:solidFill>
                  <a:srgbClr val="000000"/>
                </a:solidFill>
                <a:latin typeface="Arial"/>
                <a:ea typeface="Arial"/>
                <a:cs typeface="Arial"/>
                <a:sym typeface="Arial"/>
              </a:rPr>
              <a:t>AUVs (Argo floats) are another cool way to measure</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32"/>
          <p:cNvSpPr txBox="1"/>
          <p:nvPr>
            <p:ph type="title"/>
          </p:nvPr>
        </p:nvSpPr>
        <p:spPr>
          <a:xfrm>
            <a:off x="381690" y="307118"/>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u="sng">
                <a:solidFill>
                  <a:schemeClr val="hlink"/>
                </a:solidFill>
                <a:hlinkClick r:id="rId3"/>
              </a:rPr>
              <a:t>Autonomous Underwater Vehicles (AUVs)</a:t>
            </a:r>
            <a:br>
              <a:rPr lang="en-GB"/>
            </a:br>
            <a:r>
              <a:rPr b="0" i="0" lang="en-GB" sz="1600" u="none" cap="none" strike="noStrike">
                <a:solidFill>
                  <a:schemeClr val="dk1"/>
                </a:solidFill>
                <a:latin typeface="Calibri"/>
                <a:ea typeface="Calibri"/>
                <a:cs typeface="Calibri"/>
                <a:sym typeface="Calibri"/>
              </a:rPr>
              <a:t>BUOYANCY DRIVEN </a:t>
            </a:r>
            <a:br>
              <a:rPr b="0" i="0" lang="en-GB" sz="1600" u="none" cap="none" strike="noStrike">
                <a:solidFill>
                  <a:schemeClr val="dk1"/>
                </a:solidFill>
                <a:latin typeface="Calibri"/>
                <a:ea typeface="Calibri"/>
                <a:cs typeface="Calibri"/>
                <a:sym typeface="Calibri"/>
              </a:rPr>
            </a:br>
            <a:r>
              <a:rPr b="0" i="0" lang="en-GB" sz="1600" u="sng" cap="none" strike="noStrike">
                <a:solidFill>
                  <a:schemeClr val="hlink"/>
                </a:solidFill>
                <a:latin typeface="Calibri"/>
                <a:ea typeface="Calibri"/>
                <a:cs typeface="Calibri"/>
                <a:sym typeface="Calibri"/>
                <a:hlinkClick r:id="rId4"/>
              </a:rPr>
              <a:t>MODEL IS HERE</a:t>
            </a:r>
            <a:r>
              <a:rPr b="0" i="0" lang="en-GB" sz="1600" u="none" cap="none" strike="noStrike">
                <a:solidFill>
                  <a:schemeClr val="dk1"/>
                </a:solidFill>
                <a:latin typeface="Calibri"/>
                <a:ea typeface="Calibri"/>
                <a:cs typeface="Calibri"/>
                <a:sym typeface="Calibri"/>
              </a:rPr>
              <a:t>  </a:t>
            </a:r>
            <a:br>
              <a:rPr lang="en-GB"/>
            </a:br>
            <a:br>
              <a:rPr lang="en-GB"/>
            </a:br>
            <a:endParaRPr/>
          </a:p>
        </p:txBody>
      </p:sp>
      <p:pic>
        <p:nvPicPr>
          <p:cNvPr id="261" name="Google Shape;261;p32"/>
          <p:cNvPicPr preferRelativeResize="0"/>
          <p:nvPr/>
        </p:nvPicPr>
        <p:blipFill rotWithShape="1">
          <a:blip r:embed="rId5">
            <a:alphaModFix/>
          </a:blip>
          <a:srcRect b="5536" l="10719" r="18475" t="1439"/>
          <a:stretch/>
        </p:blipFill>
        <p:spPr>
          <a:xfrm>
            <a:off x="197353" y="1269635"/>
            <a:ext cx="1197271" cy="3446268"/>
          </a:xfrm>
          <a:prstGeom prst="rect">
            <a:avLst/>
          </a:prstGeom>
          <a:noFill/>
          <a:ln>
            <a:noFill/>
          </a:ln>
        </p:spPr>
      </p:pic>
      <p:pic>
        <p:nvPicPr>
          <p:cNvPr descr="Kongsberg to Market Two New Underwater Glider Systems | Hydro International" id="262" name="Google Shape;262;p32"/>
          <p:cNvPicPr preferRelativeResize="0"/>
          <p:nvPr/>
        </p:nvPicPr>
        <p:blipFill rotWithShape="1">
          <a:blip r:embed="rId6">
            <a:alphaModFix/>
          </a:blip>
          <a:srcRect b="7281" l="5212" r="5254" t="5641"/>
          <a:stretch/>
        </p:blipFill>
        <p:spPr>
          <a:xfrm>
            <a:off x="6299199" y="-71327"/>
            <a:ext cx="2717386" cy="1142746"/>
          </a:xfrm>
          <a:prstGeom prst="rect">
            <a:avLst/>
          </a:prstGeom>
          <a:noFill/>
          <a:ln>
            <a:noFill/>
          </a:ln>
        </p:spPr>
      </p:pic>
      <p:sp>
        <p:nvSpPr>
          <p:cNvPr id="263" name="Google Shape;263;p32"/>
          <p:cNvSpPr txBox="1"/>
          <p:nvPr/>
        </p:nvSpPr>
        <p:spPr>
          <a:xfrm>
            <a:off x="1727199" y="1494733"/>
            <a:ext cx="6908801" cy="206210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rgbClr val="000000"/>
                </a:solidFill>
                <a:latin typeface="Times New Roman"/>
                <a:ea typeface="Times New Roman"/>
                <a:cs typeface="Times New Roman"/>
                <a:sym typeface="Times New Roman"/>
              </a:rPr>
              <a:t>Effectiveness of ROVs and professional divers are limited</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rgbClr val="000000"/>
                </a:solidFill>
                <a:latin typeface="Times New Roman"/>
                <a:ea typeface="Times New Roman"/>
                <a:cs typeface="Times New Roman"/>
                <a:sym typeface="Times New Roman"/>
              </a:rPr>
              <a:t>AUVs are more intelligent ,safer and more cost-effective solution. </a:t>
            </a:r>
            <a:endParaRPr b="0" i="0" sz="1600" u="none" cap="none" strike="noStrike">
              <a:solidFill>
                <a:srgbClr val="000000"/>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rgbClr val="000000"/>
                </a:solidFill>
                <a:latin typeface="Times New Roman"/>
                <a:ea typeface="Times New Roman"/>
                <a:cs typeface="Times New Roman"/>
                <a:sym typeface="Times New Roman"/>
              </a:rPr>
              <a:t>wireless robots that can safely perform underwater complex task potentially at lower cost</a:t>
            </a:r>
            <a:endParaRPr/>
          </a:p>
          <a:p>
            <a:pPr indent="-184150" lvl="0" marL="28575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Times New Roman"/>
              <a:ea typeface="Times New Roman"/>
              <a:cs typeface="Times New Roman"/>
              <a:sym typeface="Times New Roman"/>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rgbClr val="000000"/>
                </a:solidFill>
                <a:latin typeface="Times New Roman"/>
                <a:ea typeface="Times New Roman"/>
                <a:cs typeface="Times New Roman"/>
                <a:sym typeface="Times New Roman"/>
              </a:rPr>
              <a:t>uses acoustic signals, wireless sonar images and compressed videos</a:t>
            </a:r>
            <a:endParaRPr/>
          </a:p>
          <a:p>
            <a:pPr indent="-285750" lvl="0" marL="285750" marR="0" rtl="0" algn="l">
              <a:lnSpc>
                <a:spcPct val="100000"/>
              </a:lnSpc>
              <a:spcBef>
                <a:spcPts val="0"/>
              </a:spcBef>
              <a:spcAft>
                <a:spcPts val="0"/>
              </a:spcAft>
              <a:buClr>
                <a:srgbClr val="000000"/>
              </a:buClr>
              <a:buSzPts val="1600"/>
              <a:buFont typeface="Arial"/>
              <a:buChar char="•"/>
            </a:pPr>
            <a:r>
              <a:rPr b="0" i="0" lang="en-GB" sz="1600" u="none" cap="none" strike="noStrike">
                <a:solidFill>
                  <a:srgbClr val="000000"/>
                </a:solidFill>
                <a:latin typeface="Times New Roman"/>
                <a:ea typeface="Times New Roman"/>
                <a:cs typeface="Times New Roman"/>
                <a:sym typeface="Times New Roman"/>
              </a:rPr>
              <a:t> there is underwater modems and mission planning software's to determine whether to best deploy modems to create communication infrastructure. </a:t>
            </a:r>
            <a:endParaRPr b="0" i="0" sz="1600" u="none" cap="none" strike="noStrike">
              <a:solidFill>
                <a:srgbClr val="000000"/>
              </a:solidFill>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3"/>
          <p:cNvSpPr txBox="1"/>
          <p:nvPr>
            <p:ph type="title"/>
          </p:nvPr>
        </p:nvSpPr>
        <p:spPr>
          <a:xfrm>
            <a:off x="144607" y="123590"/>
            <a:ext cx="7519950" cy="491625"/>
          </a:xfrm>
          <a:prstGeom prst="rect">
            <a:avLst/>
          </a:prstGeom>
          <a:noFill/>
          <a:ln>
            <a:noFill/>
          </a:ln>
        </p:spPr>
        <p:txBody>
          <a:bodyPr anchorCtr="0" anchor="ctr" bIns="34275" lIns="68550" spcFirstLastPara="1" rIns="68550" wrap="square" tIns="34275">
            <a:normAutofit fontScale="90000"/>
          </a:bodyPr>
          <a:lstStyle/>
          <a:p>
            <a:pPr indent="0" lvl="0" marL="0" rtl="0" algn="l">
              <a:lnSpc>
                <a:spcPct val="90000"/>
              </a:lnSpc>
              <a:spcBef>
                <a:spcPts val="0"/>
              </a:spcBef>
              <a:spcAft>
                <a:spcPts val="0"/>
              </a:spcAft>
              <a:buClr>
                <a:schemeClr val="dk1"/>
              </a:buClr>
              <a:buSzPct val="87301"/>
              <a:buNone/>
            </a:pPr>
            <a:r>
              <a:rPr lang="en-GB"/>
              <a:t>Buoyancy driven?</a:t>
            </a:r>
            <a:endParaRPr/>
          </a:p>
        </p:txBody>
      </p:sp>
      <p:sp>
        <p:nvSpPr>
          <p:cNvPr id="269" name="Google Shape;269;p33"/>
          <p:cNvSpPr txBox="1"/>
          <p:nvPr>
            <p:ph idx="4294967295" type="body"/>
          </p:nvPr>
        </p:nvSpPr>
        <p:spPr>
          <a:xfrm>
            <a:off x="293058" y="738112"/>
            <a:ext cx="7772850" cy="2568150"/>
          </a:xfrm>
          <a:prstGeom prst="rect">
            <a:avLst/>
          </a:prstGeom>
          <a:noFill/>
          <a:ln>
            <a:noFill/>
          </a:ln>
        </p:spPr>
        <p:txBody>
          <a:bodyPr anchorCtr="0" anchor="t" bIns="34275" lIns="68550" spcFirstLastPara="1" rIns="68550" wrap="square" tIns="34275">
            <a:normAutofit/>
          </a:bodyPr>
          <a:lstStyle/>
          <a:p>
            <a:pPr indent="-177800" lvl="0" marL="171450" marR="0" rtl="0" algn="l">
              <a:lnSpc>
                <a:spcPct val="90000"/>
              </a:lnSpc>
              <a:spcBef>
                <a:spcPts val="0"/>
              </a:spcBef>
              <a:spcAft>
                <a:spcPts val="0"/>
              </a:spcAft>
              <a:buClr>
                <a:schemeClr val="dk1"/>
              </a:buClr>
              <a:buSzPts val="2800"/>
              <a:buFont typeface="Roboto Slab"/>
              <a:buChar char="·"/>
            </a:pPr>
            <a:r>
              <a:rPr b="0" i="0" lang="en-GB" sz="1200" u="none" cap="none" strike="noStrike">
                <a:solidFill>
                  <a:srgbClr val="525252"/>
                </a:solidFill>
                <a:latin typeface="Roboto Slab"/>
                <a:ea typeface="Roboto Slab"/>
                <a:cs typeface="Roboto Slab"/>
                <a:sym typeface="Roboto Slab"/>
              </a:rPr>
              <a:t>Rises up and down in water column via changes in buoyancy</a:t>
            </a:r>
            <a:endParaRPr b="0" i="0" sz="1200" u="none" cap="none" strike="noStrike">
              <a:solidFill>
                <a:srgbClr val="525252"/>
              </a:solidFill>
              <a:latin typeface="Roboto Slab"/>
              <a:ea typeface="Roboto Slab"/>
              <a:cs typeface="Roboto Slab"/>
              <a:sym typeface="Roboto Slab"/>
            </a:endParaRPr>
          </a:p>
          <a:p>
            <a:pPr indent="-177800" lvl="0" marL="171450" marR="0" rtl="0" algn="l">
              <a:lnSpc>
                <a:spcPct val="90000"/>
              </a:lnSpc>
              <a:spcBef>
                <a:spcPts val="750"/>
              </a:spcBef>
              <a:spcAft>
                <a:spcPts val="0"/>
              </a:spcAft>
              <a:buClr>
                <a:schemeClr val="dk1"/>
              </a:buClr>
              <a:buSzPts val="2800"/>
              <a:buFont typeface="Roboto Slab"/>
              <a:buChar char="·"/>
            </a:pPr>
            <a:r>
              <a:rPr b="0" i="0" lang="en-GB" sz="1200" u="none" cap="none" strike="noStrike">
                <a:solidFill>
                  <a:srgbClr val="525252"/>
                </a:solidFill>
                <a:latin typeface="Roboto Slab"/>
                <a:ea typeface="Roboto Slab"/>
                <a:cs typeface="Roboto Slab"/>
                <a:sym typeface="Roboto Slab"/>
              </a:rPr>
              <a:t>Changes in buoyancy achieved with pumping oil in/out of external oil bladder</a:t>
            </a:r>
            <a:endParaRPr b="0" i="0" sz="1200" u="none" cap="none" strike="noStrike">
              <a:solidFill>
                <a:srgbClr val="525252"/>
              </a:solidFill>
              <a:latin typeface="Roboto Slab"/>
              <a:ea typeface="Roboto Slab"/>
              <a:cs typeface="Roboto Slab"/>
              <a:sym typeface="Roboto Slab"/>
            </a:endParaRPr>
          </a:p>
        </p:txBody>
      </p:sp>
      <p:pic>
        <p:nvPicPr>
          <p:cNvPr descr="Remotely Piloted Underwater Glider Crosses the Atlantic - IEEE Spectrum" id="270" name="Google Shape;270;p33"/>
          <p:cNvPicPr preferRelativeResize="0"/>
          <p:nvPr/>
        </p:nvPicPr>
        <p:blipFill rotWithShape="1">
          <a:blip r:embed="rId3">
            <a:alphaModFix/>
          </a:blip>
          <a:srcRect b="0" l="0" r="0" t="0"/>
          <a:stretch/>
        </p:blipFill>
        <p:spPr>
          <a:xfrm>
            <a:off x="5066446" y="2273968"/>
            <a:ext cx="3448904" cy="2235401"/>
          </a:xfrm>
          <a:prstGeom prst="rect">
            <a:avLst/>
          </a:prstGeom>
          <a:noFill/>
          <a:ln>
            <a:noFill/>
          </a:ln>
        </p:spPr>
      </p:pic>
      <p:pic>
        <p:nvPicPr>
          <p:cNvPr descr="Air-Deployable Profiling Floats" id="271" name="Google Shape;271;p33"/>
          <p:cNvPicPr preferRelativeResize="0"/>
          <p:nvPr/>
        </p:nvPicPr>
        <p:blipFill rotWithShape="1">
          <a:blip r:embed="rId4">
            <a:alphaModFix/>
          </a:blip>
          <a:srcRect b="0" l="0" r="0" t="0"/>
          <a:stretch/>
        </p:blipFill>
        <p:spPr>
          <a:xfrm>
            <a:off x="0" y="1444228"/>
            <a:ext cx="3448904" cy="424570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4"/>
          <p:cNvSpPr txBox="1"/>
          <p:nvPr>
            <p:ph type="title"/>
          </p:nvPr>
        </p:nvSpPr>
        <p:spPr>
          <a:xfrm>
            <a:off x="324853" y="0"/>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Clr>
                <a:schemeClr val="dk1"/>
              </a:buClr>
              <a:buSzPts val="4400"/>
              <a:buNone/>
            </a:pPr>
            <a:r>
              <a:rPr lang="en-GB"/>
              <a:t>Profiling Floats vs. Gliders</a:t>
            </a:r>
            <a:endParaRPr/>
          </a:p>
        </p:txBody>
      </p:sp>
      <p:sp>
        <p:nvSpPr>
          <p:cNvPr id="277" name="Google Shape;277;p34"/>
          <p:cNvSpPr txBox="1"/>
          <p:nvPr>
            <p:ph idx="4294967295" type="body"/>
          </p:nvPr>
        </p:nvSpPr>
        <p:spPr>
          <a:xfrm>
            <a:off x="4400448" y="1779576"/>
            <a:ext cx="7886700" cy="994275"/>
          </a:xfrm>
          <a:prstGeom prst="rect">
            <a:avLst/>
          </a:prstGeom>
          <a:noFill/>
          <a:ln>
            <a:noFill/>
          </a:ln>
        </p:spPr>
        <p:txBody>
          <a:bodyPr anchorCtr="0" anchor="t" bIns="34275" lIns="68550" spcFirstLastPara="1" rIns="68550" wrap="square" tIns="34275">
            <a:normAutofit/>
          </a:bodyPr>
          <a:lstStyle/>
          <a:p>
            <a:pPr indent="0" lvl="0" marL="0" marR="0" rtl="0" algn="l">
              <a:lnSpc>
                <a:spcPct val="90000"/>
              </a:lnSpc>
              <a:spcBef>
                <a:spcPts val="0"/>
              </a:spcBef>
              <a:spcAft>
                <a:spcPts val="0"/>
              </a:spcAft>
              <a:buClr>
                <a:schemeClr val="dk1"/>
              </a:buClr>
              <a:buSzPts val="2800"/>
              <a:buFont typeface="Roboto Slab"/>
              <a:buNone/>
            </a:pPr>
            <a:r>
              <a:rPr b="0" i="0" lang="en-GB" sz="1200" u="none" cap="none" strike="noStrike">
                <a:solidFill>
                  <a:srgbClr val="525252"/>
                </a:solidFill>
                <a:latin typeface="Roboto Slab"/>
                <a:ea typeface="Roboto Slab"/>
                <a:cs typeface="Roboto Slab"/>
                <a:sym typeface="Roboto Slab"/>
              </a:rPr>
              <a:t>Gliders- have wings so can go horizontally</a:t>
            </a:r>
            <a:endParaRPr b="0" i="0" sz="1200" u="none" cap="none" strike="noStrike">
              <a:solidFill>
                <a:srgbClr val="525252"/>
              </a:solidFill>
              <a:latin typeface="Roboto Slab"/>
              <a:ea typeface="Roboto Slab"/>
              <a:cs typeface="Roboto Slab"/>
              <a:sym typeface="Roboto Slab"/>
            </a:endParaRPr>
          </a:p>
        </p:txBody>
      </p:sp>
      <p:pic>
        <p:nvPicPr>
          <p:cNvPr descr="OceanTech: profiling the sub-surface via Argo floats | oceanbites" id="278" name="Google Shape;278;p34"/>
          <p:cNvPicPr preferRelativeResize="0"/>
          <p:nvPr/>
        </p:nvPicPr>
        <p:blipFill rotWithShape="1">
          <a:blip r:embed="rId3">
            <a:alphaModFix/>
          </a:blip>
          <a:srcRect b="0" l="0" r="0" t="0"/>
          <a:stretch/>
        </p:blipFill>
        <p:spPr>
          <a:xfrm>
            <a:off x="133852" y="2159759"/>
            <a:ext cx="5087202" cy="2812292"/>
          </a:xfrm>
          <a:prstGeom prst="rect">
            <a:avLst/>
          </a:prstGeom>
          <a:noFill/>
          <a:ln>
            <a:noFill/>
          </a:ln>
        </p:spPr>
      </p:pic>
      <p:pic>
        <p:nvPicPr>
          <p:cNvPr descr="Gliders | National Oceanography Centre" id="279" name="Google Shape;279;p34"/>
          <p:cNvPicPr preferRelativeResize="0"/>
          <p:nvPr/>
        </p:nvPicPr>
        <p:blipFill rotWithShape="1">
          <a:blip r:embed="rId4">
            <a:alphaModFix/>
          </a:blip>
          <a:srcRect b="0" l="0" r="0" t="0"/>
          <a:stretch/>
        </p:blipFill>
        <p:spPr>
          <a:xfrm>
            <a:off x="5893654" y="3022323"/>
            <a:ext cx="3036785" cy="1949728"/>
          </a:xfrm>
          <a:prstGeom prst="rect">
            <a:avLst/>
          </a:prstGeom>
          <a:noFill/>
          <a:ln>
            <a:noFill/>
          </a:ln>
        </p:spPr>
      </p:pic>
      <p:sp>
        <p:nvSpPr>
          <p:cNvPr id="280" name="Google Shape;280;p34"/>
          <p:cNvSpPr txBox="1"/>
          <p:nvPr/>
        </p:nvSpPr>
        <p:spPr>
          <a:xfrm>
            <a:off x="324853" y="745629"/>
            <a:ext cx="7691175" cy="785475"/>
          </a:xfrm>
          <a:prstGeom prst="rect">
            <a:avLst/>
          </a:prstGeom>
          <a:noFill/>
          <a:ln>
            <a:noFill/>
          </a:ln>
        </p:spPr>
        <p:txBody>
          <a:bodyPr anchorCtr="0" anchor="t" bIns="34275" lIns="68550" spcFirstLastPara="1" rIns="68550" wrap="square" tIns="34275">
            <a:normAutofit/>
          </a:bodyPr>
          <a:lstStyle/>
          <a:p>
            <a:pPr indent="-177800" lvl="0" marL="171450" marR="0" rtl="0" algn="l">
              <a:lnSpc>
                <a:spcPct val="90000"/>
              </a:lnSpc>
              <a:spcBef>
                <a:spcPts val="0"/>
              </a:spcBef>
              <a:spcAft>
                <a:spcPts val="0"/>
              </a:spcAft>
              <a:buClr>
                <a:schemeClr val="dk1"/>
              </a:buClr>
              <a:buSzPts val="2800"/>
              <a:buFont typeface="Arial"/>
              <a:buChar char="•"/>
            </a:pPr>
            <a:r>
              <a:rPr b="0" i="0" lang="en-GB" sz="2100" u="none" cap="none" strike="noStrike">
                <a:solidFill>
                  <a:schemeClr val="dk1"/>
                </a:solidFill>
                <a:latin typeface="Calibri"/>
                <a:ea typeface="Calibri"/>
                <a:cs typeface="Calibri"/>
                <a:sym typeface="Calibri"/>
              </a:rPr>
              <a:t>Both buoyancy driven</a:t>
            </a:r>
            <a:endParaRPr b="0" i="0" sz="1050" u="none" cap="none" strike="noStrike">
              <a:solidFill>
                <a:srgbClr val="000000"/>
              </a:solidFill>
              <a:latin typeface="Arial"/>
              <a:ea typeface="Arial"/>
              <a:cs typeface="Arial"/>
              <a:sym typeface="Arial"/>
            </a:endParaRPr>
          </a:p>
          <a:p>
            <a:pPr indent="-177800" lvl="0" marL="171450" marR="0" rtl="0" algn="l">
              <a:lnSpc>
                <a:spcPct val="90000"/>
              </a:lnSpc>
              <a:spcBef>
                <a:spcPts val="750"/>
              </a:spcBef>
              <a:spcAft>
                <a:spcPts val="0"/>
              </a:spcAft>
              <a:buClr>
                <a:schemeClr val="dk1"/>
              </a:buClr>
              <a:buSzPts val="2800"/>
              <a:buFont typeface="Arial"/>
              <a:buChar char="•"/>
            </a:pPr>
            <a:r>
              <a:rPr b="0" i="0" lang="en-GB" sz="2100" u="none" cap="none" strike="noStrike">
                <a:solidFill>
                  <a:schemeClr val="dk1"/>
                </a:solidFill>
                <a:latin typeface="Calibri"/>
                <a:ea typeface="Calibri"/>
                <a:cs typeface="Calibri"/>
                <a:sym typeface="Calibri"/>
              </a:rPr>
              <a:t>Different flight paths</a:t>
            </a:r>
            <a:endParaRPr b="0" i="0" sz="1050" u="none" cap="none" strike="noStrike">
              <a:solidFill>
                <a:srgbClr val="000000"/>
              </a:solidFill>
              <a:latin typeface="Arial"/>
              <a:ea typeface="Arial"/>
              <a:cs typeface="Arial"/>
              <a:sym typeface="Arial"/>
            </a:endParaRPr>
          </a:p>
        </p:txBody>
      </p:sp>
      <p:sp>
        <p:nvSpPr>
          <p:cNvPr id="281" name="Google Shape;281;p34"/>
          <p:cNvSpPr txBox="1"/>
          <p:nvPr/>
        </p:nvSpPr>
        <p:spPr>
          <a:xfrm>
            <a:off x="133852" y="1770602"/>
            <a:ext cx="4000500" cy="497025"/>
          </a:xfrm>
          <a:prstGeom prst="rect">
            <a:avLst/>
          </a:prstGeom>
          <a:noFill/>
          <a:ln>
            <a:noFill/>
          </a:ln>
        </p:spPr>
        <p:txBody>
          <a:bodyPr anchorCtr="0" anchor="t" bIns="34275" lIns="68550" spcFirstLastPara="1" rIns="68550" wrap="square" tIns="34275">
            <a:normAutofit/>
          </a:bodyPr>
          <a:lstStyle/>
          <a:p>
            <a:pPr indent="0" lvl="0" marL="0" marR="0" rtl="0" algn="l">
              <a:lnSpc>
                <a:spcPct val="90000"/>
              </a:lnSpc>
              <a:spcBef>
                <a:spcPts val="0"/>
              </a:spcBef>
              <a:spcAft>
                <a:spcPts val="0"/>
              </a:spcAft>
              <a:buNone/>
            </a:pPr>
            <a:r>
              <a:rPr b="0" i="0" lang="en-GB" sz="2100" u="none" cap="none" strike="noStrike">
                <a:solidFill>
                  <a:schemeClr val="dk1"/>
                </a:solidFill>
                <a:latin typeface="Calibri"/>
                <a:ea typeface="Calibri"/>
                <a:cs typeface="Calibri"/>
                <a:sym typeface="Calibri"/>
              </a:rPr>
              <a:t>Floats- tubes, travel vertically</a:t>
            </a:r>
            <a:endParaRPr b="0" i="0" sz="105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5"/>
          <p:cNvSpPr txBox="1"/>
          <p:nvPr>
            <p:ph type="title"/>
          </p:nvPr>
        </p:nvSpPr>
        <p:spPr>
          <a:xfrm>
            <a:off x="0" y="136472"/>
            <a:ext cx="8319900" cy="953419"/>
          </a:xfrm>
          <a:prstGeom prst="rect">
            <a:avLst/>
          </a:prstGeom>
          <a:noFill/>
          <a:ln>
            <a:noFill/>
          </a:ln>
        </p:spPr>
        <p:txBody>
          <a:bodyPr anchorCtr="0" anchor="b" bIns="0" lIns="0" spcFirstLastPara="1" rIns="0" wrap="square" tIns="0">
            <a:noAutofit/>
          </a:bodyPr>
          <a:lstStyle/>
          <a:p>
            <a:pPr indent="0" lvl="0" marL="0" marR="0" rtl="0" algn="ctr">
              <a:lnSpc>
                <a:spcPct val="100000"/>
              </a:lnSpc>
              <a:spcBef>
                <a:spcPts val="0"/>
              </a:spcBef>
              <a:spcAft>
                <a:spcPts val="0"/>
              </a:spcAft>
              <a:buClr>
                <a:srgbClr val="525252"/>
              </a:buClr>
              <a:buSzPts val="5600"/>
              <a:buNone/>
            </a:pPr>
            <a:r>
              <a:rPr lang="en-GB" u="sng">
                <a:solidFill>
                  <a:schemeClr val="hlink"/>
                </a:solidFill>
                <a:hlinkClick r:id="rId3"/>
              </a:rPr>
              <a:t>Argo Program- AUVs at work!</a:t>
            </a:r>
            <a:endParaRPr/>
          </a:p>
        </p:txBody>
      </p:sp>
      <p:sp>
        <p:nvSpPr>
          <p:cNvPr id="287" name="Google Shape;287;p35"/>
          <p:cNvSpPr txBox="1"/>
          <p:nvPr>
            <p:ph idx="4294967295" type="body"/>
          </p:nvPr>
        </p:nvSpPr>
        <p:spPr>
          <a:xfrm>
            <a:off x="230909" y="1493249"/>
            <a:ext cx="7047345" cy="2330605"/>
          </a:xfrm>
          <a:prstGeom prst="rect">
            <a:avLst/>
          </a:prstGeom>
          <a:noFill/>
          <a:ln>
            <a:noFill/>
          </a:ln>
        </p:spPr>
        <p:txBody>
          <a:bodyPr anchorCtr="0" anchor="t" bIns="0" lIns="0" spcFirstLastPara="1" rIns="0" wrap="square" tIns="0">
            <a:noAutofit/>
          </a:bodyPr>
          <a:lstStyle/>
          <a:p>
            <a:pPr indent="-228600" lvl="0" marL="457200" marR="0" rtl="0" algn="l">
              <a:lnSpc>
                <a:spcPct val="100000"/>
              </a:lnSpc>
              <a:spcBef>
                <a:spcPts val="0"/>
              </a:spcBef>
              <a:spcAft>
                <a:spcPts val="0"/>
              </a:spcAft>
              <a:buClr>
                <a:srgbClr val="525252"/>
              </a:buClr>
              <a:buSzPts val="1300"/>
              <a:buFont typeface="Arial"/>
              <a:buChar char="•"/>
            </a:pPr>
            <a:r>
              <a:rPr b="0" i="0" lang="en-GB" sz="1800" u="none" cap="none" strike="noStrike">
                <a:solidFill>
                  <a:srgbClr val="525252"/>
                </a:solidFill>
                <a:latin typeface="Times New Roman"/>
                <a:ea typeface="Times New Roman"/>
                <a:cs typeface="Times New Roman"/>
                <a:sym typeface="Times New Roman"/>
              </a:rPr>
              <a:t>Argo is an international program that consists of an array of global profiling floats</a:t>
            </a:r>
            <a:endParaRPr/>
          </a:p>
          <a:p>
            <a:pPr indent="-228600" lvl="0" marL="457200" marR="0" rtl="0" algn="l">
              <a:lnSpc>
                <a:spcPct val="100000"/>
              </a:lnSpc>
              <a:spcBef>
                <a:spcPts val="0"/>
              </a:spcBef>
              <a:spcAft>
                <a:spcPts val="0"/>
              </a:spcAft>
              <a:buClr>
                <a:srgbClr val="525252"/>
              </a:buClr>
              <a:buSzPts val="1300"/>
              <a:buFont typeface="Arial"/>
              <a:buChar char="•"/>
            </a:pPr>
            <a:r>
              <a:rPr b="0" i="0" lang="en-GB" sz="1800" u="none" cap="none" strike="noStrike">
                <a:solidFill>
                  <a:srgbClr val="525252"/>
                </a:solidFill>
                <a:latin typeface="Times New Roman"/>
                <a:ea typeface="Times New Roman"/>
                <a:cs typeface="Times New Roman"/>
                <a:sym typeface="Times New Roman"/>
              </a:rPr>
              <a:t>Over 4000 active floats gathering data in the ocean to 2000 m worldwide</a:t>
            </a:r>
            <a:endParaRPr/>
          </a:p>
          <a:p>
            <a:pPr indent="-228600" lvl="0" marL="457200" marR="0" rtl="0" algn="l">
              <a:lnSpc>
                <a:spcPct val="100000"/>
              </a:lnSpc>
              <a:spcBef>
                <a:spcPts val="0"/>
              </a:spcBef>
              <a:spcAft>
                <a:spcPts val="0"/>
              </a:spcAft>
              <a:buClr>
                <a:srgbClr val="525252"/>
              </a:buClr>
              <a:buSzPts val="1300"/>
              <a:buFont typeface="Arial"/>
              <a:buChar char="•"/>
            </a:pPr>
            <a:r>
              <a:rPr b="0" i="0" lang="en-GB" sz="1800" u="none" cap="none" strike="noStrike">
                <a:solidFill>
                  <a:srgbClr val="525252"/>
                </a:solidFill>
                <a:latin typeface="Times New Roman"/>
                <a:ea typeface="Times New Roman"/>
                <a:cs typeface="Times New Roman"/>
                <a:sym typeface="Times New Roman"/>
              </a:rPr>
              <a:t>Floats equipped with </a:t>
            </a:r>
            <a:r>
              <a:rPr b="0" i="0" lang="en-GB" sz="1800" u="none" cap="none" strike="noStrike">
                <a:solidFill>
                  <a:srgbClr val="FF0000"/>
                </a:solidFill>
                <a:latin typeface="Times New Roman"/>
                <a:ea typeface="Times New Roman"/>
                <a:cs typeface="Times New Roman"/>
                <a:sym typeface="Times New Roman"/>
              </a:rPr>
              <a:t>salinity, temperature, and depth measurements</a:t>
            </a:r>
            <a:endParaRPr/>
          </a:p>
          <a:p>
            <a:pPr indent="-228600" lvl="0" marL="457200" marR="0" rtl="0" algn="l">
              <a:lnSpc>
                <a:spcPct val="100000"/>
              </a:lnSpc>
              <a:spcBef>
                <a:spcPts val="0"/>
              </a:spcBef>
              <a:spcAft>
                <a:spcPts val="0"/>
              </a:spcAft>
              <a:buClr>
                <a:srgbClr val="525252"/>
              </a:buClr>
              <a:buSzPts val="1300"/>
              <a:buFont typeface="Arial"/>
              <a:buChar char="•"/>
            </a:pPr>
            <a:r>
              <a:rPr b="0" i="0" lang="en-GB" sz="1800" u="none" cap="none" strike="noStrike">
                <a:solidFill>
                  <a:srgbClr val="525252"/>
                </a:solidFill>
                <a:latin typeface="Times New Roman"/>
                <a:ea typeface="Times New Roman"/>
                <a:cs typeface="Times New Roman"/>
                <a:sym typeface="Times New Roman"/>
              </a:rPr>
              <a:t>Some floats have additional sensors to measure more properties </a:t>
            </a:r>
            <a:r>
              <a:rPr b="0" i="0" lang="en-GB" sz="1800" u="none" cap="none" strike="noStrike">
                <a:solidFill>
                  <a:srgbClr val="FF0000"/>
                </a:solidFill>
                <a:latin typeface="Times New Roman"/>
                <a:ea typeface="Times New Roman"/>
                <a:cs typeface="Times New Roman"/>
                <a:sym typeface="Times New Roman"/>
              </a:rPr>
              <a:t>(oxygen, nitrate, pH, fluorescence)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6"/>
          <p:cNvSpPr txBox="1"/>
          <p:nvPr>
            <p:ph type="title"/>
          </p:nvPr>
        </p:nvSpPr>
        <p:spPr>
          <a:xfrm>
            <a:off x="628650" y="273844"/>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SzPts val="4400"/>
              <a:buNone/>
            </a:pPr>
            <a:r>
              <a:rPr lang="en-GB"/>
              <a:t>What does the data look like?</a:t>
            </a:r>
            <a:endParaRPr/>
          </a:p>
        </p:txBody>
      </p:sp>
      <p:pic>
        <p:nvPicPr>
          <p:cNvPr id="293" name="Google Shape;293;p36"/>
          <p:cNvPicPr preferRelativeResize="0"/>
          <p:nvPr/>
        </p:nvPicPr>
        <p:blipFill rotWithShape="1">
          <a:blip r:embed="rId3">
            <a:alphaModFix/>
          </a:blip>
          <a:srcRect b="0" l="0" r="0" t="0"/>
          <a:stretch/>
        </p:blipFill>
        <p:spPr>
          <a:xfrm>
            <a:off x="1703349" y="878682"/>
            <a:ext cx="4004508" cy="383580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7"/>
          <p:cNvSpPr txBox="1"/>
          <p:nvPr>
            <p:ph type="title"/>
          </p:nvPr>
        </p:nvSpPr>
        <p:spPr>
          <a:xfrm>
            <a:off x="628650" y="273844"/>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SzPts val="4400"/>
              <a:buNone/>
            </a:pPr>
            <a:r>
              <a:rPr lang="en-GB"/>
              <a:t>What does the data look like?</a:t>
            </a:r>
            <a:endParaRPr/>
          </a:p>
        </p:txBody>
      </p:sp>
      <p:pic>
        <p:nvPicPr>
          <p:cNvPr id="299" name="Google Shape;299;p37"/>
          <p:cNvPicPr preferRelativeResize="0"/>
          <p:nvPr/>
        </p:nvPicPr>
        <p:blipFill rotWithShape="1">
          <a:blip r:embed="rId3">
            <a:alphaModFix/>
          </a:blip>
          <a:srcRect b="0" l="0" r="0" t="0"/>
          <a:stretch/>
        </p:blipFill>
        <p:spPr>
          <a:xfrm>
            <a:off x="1703349" y="878682"/>
            <a:ext cx="4004508" cy="383580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0"/>
          <p:cNvSpPr txBox="1"/>
          <p:nvPr>
            <p:ph type="title"/>
          </p:nvPr>
        </p:nvSpPr>
        <p:spPr>
          <a:xfrm>
            <a:off x="491257" y="326632"/>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Entry Task</a:t>
            </a:r>
            <a:endParaRPr/>
          </a:p>
        </p:txBody>
      </p:sp>
      <p:sp>
        <p:nvSpPr>
          <p:cNvPr id="158" name="Google Shape;158;p20"/>
          <p:cNvSpPr txBox="1"/>
          <p:nvPr/>
        </p:nvSpPr>
        <p:spPr>
          <a:xfrm>
            <a:off x="589546" y="1226419"/>
            <a:ext cx="8295835" cy="138499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Oceanographers study all aspects of oceans, including their boundaries, contents and role in the earth's climate system. They study and answer questions related to marine life. They study pants and animals in marine environment; chemical and physical properties of ocean. Suppose you are leading a team of oceanographers.</a:t>
            </a:r>
            <a:endParaRPr/>
          </a:p>
          <a:p>
            <a:pPr indent="-342900" lvl="0" marL="342900" marR="0" rtl="0" algn="l">
              <a:lnSpc>
                <a:spcPct val="100000"/>
              </a:lnSpc>
              <a:spcBef>
                <a:spcPts val="0"/>
              </a:spcBef>
              <a:spcAft>
                <a:spcPts val="0"/>
              </a:spcAft>
              <a:buClr>
                <a:srgbClr val="000000"/>
              </a:buClr>
              <a:buSzPts val="1400"/>
              <a:buFont typeface="Arial"/>
              <a:buAutoNum type="arabicParenR"/>
            </a:pPr>
            <a:r>
              <a:rPr b="0" i="0" lang="en-GB" sz="1400" u="none" cap="none" strike="noStrike">
                <a:solidFill>
                  <a:srgbClr val="000000"/>
                </a:solidFill>
                <a:latin typeface="Arial"/>
                <a:ea typeface="Arial"/>
                <a:cs typeface="Arial"/>
                <a:sym typeface="Arial"/>
              </a:rPr>
              <a:t>What kind of questions you would be asking /studying now</a:t>
            </a:r>
            <a:endParaRPr/>
          </a:p>
          <a:p>
            <a:pPr indent="-342900" lvl="0" marL="342900" marR="0" rtl="0" algn="l">
              <a:lnSpc>
                <a:spcPct val="100000"/>
              </a:lnSpc>
              <a:spcBef>
                <a:spcPts val="0"/>
              </a:spcBef>
              <a:spcAft>
                <a:spcPts val="0"/>
              </a:spcAft>
              <a:buClr>
                <a:srgbClr val="000000"/>
              </a:buClr>
              <a:buSzPts val="1400"/>
              <a:buFont typeface="Arial"/>
              <a:buAutoNum type="arabicParenR"/>
            </a:pPr>
            <a:r>
              <a:rPr b="0" i="0" lang="en-GB" sz="1400" u="none" cap="none" strike="noStrike">
                <a:solidFill>
                  <a:srgbClr val="000000"/>
                </a:solidFill>
                <a:latin typeface="Arial"/>
                <a:ea typeface="Arial"/>
                <a:cs typeface="Arial"/>
                <a:sym typeface="Arial"/>
              </a:rPr>
              <a:t>What kind of data and tools you would need for your study</a:t>
            </a:r>
            <a:endParaRPr/>
          </a:p>
        </p:txBody>
      </p:sp>
      <p:pic>
        <p:nvPicPr>
          <p:cNvPr id="159" name="Google Shape;159;p20"/>
          <p:cNvPicPr preferRelativeResize="0"/>
          <p:nvPr/>
        </p:nvPicPr>
        <p:blipFill rotWithShape="1">
          <a:blip r:embed="rId3">
            <a:alphaModFix/>
          </a:blip>
          <a:srcRect b="0" l="0" r="0" t="0"/>
          <a:stretch/>
        </p:blipFill>
        <p:spPr>
          <a:xfrm>
            <a:off x="5735076" y="3078244"/>
            <a:ext cx="1797177" cy="1677672"/>
          </a:xfrm>
          <a:prstGeom prst="rect">
            <a:avLst/>
          </a:prstGeom>
          <a:noFill/>
          <a:ln>
            <a:noFill/>
          </a:ln>
        </p:spPr>
      </p:pic>
      <p:pic>
        <p:nvPicPr>
          <p:cNvPr id="160" name="Google Shape;160;p20"/>
          <p:cNvPicPr preferRelativeResize="0"/>
          <p:nvPr/>
        </p:nvPicPr>
        <p:blipFill rotWithShape="1">
          <a:blip r:embed="rId4">
            <a:alphaModFix/>
          </a:blip>
          <a:srcRect b="0" l="0" r="0" t="0"/>
          <a:stretch/>
        </p:blipFill>
        <p:spPr>
          <a:xfrm>
            <a:off x="1829878" y="3116861"/>
            <a:ext cx="2090253" cy="1600439"/>
          </a:xfrm>
          <a:prstGeom prst="rect">
            <a:avLst/>
          </a:prstGeom>
          <a:noFill/>
          <a:ln>
            <a:noFill/>
          </a:ln>
        </p:spPr>
      </p:pic>
      <p:pic>
        <p:nvPicPr>
          <p:cNvPr id="161" name="Google Shape;161;p20"/>
          <p:cNvPicPr preferRelativeResize="0"/>
          <p:nvPr/>
        </p:nvPicPr>
        <p:blipFill rotWithShape="1">
          <a:blip r:embed="rId5">
            <a:alphaModFix/>
          </a:blip>
          <a:srcRect b="0" l="0" r="0" t="0"/>
          <a:stretch/>
        </p:blipFill>
        <p:spPr>
          <a:xfrm>
            <a:off x="3991207" y="3409399"/>
            <a:ext cx="1743869" cy="130790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descr="Argo (oceanography) - Wikipedia" id="304" name="Google Shape;304;p38"/>
          <p:cNvPicPr preferRelativeResize="0"/>
          <p:nvPr/>
        </p:nvPicPr>
        <p:blipFill rotWithShape="1">
          <a:blip r:embed="rId3">
            <a:alphaModFix/>
          </a:blip>
          <a:srcRect b="0" l="0" r="0" t="0"/>
          <a:stretch/>
        </p:blipFill>
        <p:spPr>
          <a:xfrm>
            <a:off x="934640" y="0"/>
            <a:ext cx="7274720" cy="51435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pic>
        <p:nvPicPr>
          <p:cNvPr descr="Disrupting the deep: Ocean warming reaches the abyss | EARTH Magazine" id="309" name="Google Shape;309;p39"/>
          <p:cNvPicPr preferRelativeResize="0"/>
          <p:nvPr/>
        </p:nvPicPr>
        <p:blipFill rotWithShape="1">
          <a:blip r:embed="rId3">
            <a:alphaModFix/>
          </a:blip>
          <a:srcRect b="0" l="0" r="0" t="0"/>
          <a:stretch/>
        </p:blipFill>
        <p:spPr>
          <a:xfrm>
            <a:off x="522685" y="0"/>
            <a:ext cx="2547938" cy="5143501"/>
          </a:xfrm>
          <a:prstGeom prst="rect">
            <a:avLst/>
          </a:prstGeom>
          <a:noFill/>
          <a:ln>
            <a:noFill/>
          </a:ln>
        </p:spPr>
      </p:pic>
      <p:pic>
        <p:nvPicPr>
          <p:cNvPr descr="Oceans are warming rapidly, study says" id="310" name="Google Shape;310;p39"/>
          <p:cNvPicPr preferRelativeResize="0"/>
          <p:nvPr/>
        </p:nvPicPr>
        <p:blipFill rotWithShape="1">
          <a:blip r:embed="rId4">
            <a:alphaModFix/>
          </a:blip>
          <a:srcRect b="0" l="0" r="0" t="0"/>
          <a:stretch/>
        </p:blipFill>
        <p:spPr>
          <a:xfrm>
            <a:off x="3500928" y="525066"/>
            <a:ext cx="5643073" cy="452199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40"/>
          <p:cNvSpPr txBox="1"/>
          <p:nvPr>
            <p:ph type="title"/>
          </p:nvPr>
        </p:nvSpPr>
        <p:spPr>
          <a:xfrm>
            <a:off x="460521" y="288212"/>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 Day3                                                                      Mar-31-2021</a:t>
            </a:r>
            <a:endParaRPr/>
          </a:p>
        </p:txBody>
      </p:sp>
      <p:sp>
        <p:nvSpPr>
          <p:cNvPr id="316" name="Google Shape;316;p40"/>
          <p:cNvSpPr txBox="1"/>
          <p:nvPr/>
        </p:nvSpPr>
        <p:spPr>
          <a:xfrm>
            <a:off x="0" y="1006001"/>
            <a:ext cx="3868340" cy="617934"/>
          </a:xfrm>
          <a:prstGeom prst="rect">
            <a:avLst/>
          </a:prstGeom>
          <a:solidFill>
            <a:srgbClr val="E5DF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haroni"/>
                <a:ea typeface="Aharoni"/>
                <a:cs typeface="Aharoni"/>
                <a:sym typeface="Aharoni"/>
              </a:rPr>
              <a:t>Learning Target</a:t>
            </a:r>
            <a:endParaRPr b="0" i="0" sz="1400" u="none" cap="none" strike="noStrike">
              <a:solidFill>
                <a:srgbClr val="000000"/>
              </a:solidFill>
              <a:latin typeface="Aharoni"/>
              <a:ea typeface="Aharoni"/>
              <a:cs typeface="Aharoni"/>
              <a:sym typeface="Aharoni"/>
            </a:endParaRPr>
          </a:p>
        </p:txBody>
      </p:sp>
      <p:sp>
        <p:nvSpPr>
          <p:cNvPr id="317" name="Google Shape;317;p40"/>
          <p:cNvSpPr/>
          <p:nvPr/>
        </p:nvSpPr>
        <p:spPr>
          <a:xfrm>
            <a:off x="102564" y="1633031"/>
            <a:ext cx="3868340" cy="947621"/>
          </a:xfrm>
          <a:custGeom>
            <a:rect b="b" l="l" r="r" t="t"/>
            <a:pathLst>
              <a:path extrusionOk="0" fill="none" h="947621" w="3868340">
                <a:moveTo>
                  <a:pt x="0" y="0"/>
                </a:moveTo>
                <a:cubicBezTo>
                  <a:pt x="186464" y="-32064"/>
                  <a:pt x="299372" y="1924"/>
                  <a:pt x="475253" y="0"/>
                </a:cubicBezTo>
                <a:cubicBezTo>
                  <a:pt x="651134" y="-1924"/>
                  <a:pt x="834408" y="63457"/>
                  <a:pt x="1027873" y="0"/>
                </a:cubicBezTo>
                <a:cubicBezTo>
                  <a:pt x="1221338" y="-63457"/>
                  <a:pt x="1493792" y="44971"/>
                  <a:pt x="1619177" y="0"/>
                </a:cubicBezTo>
                <a:cubicBezTo>
                  <a:pt x="1744562" y="-44971"/>
                  <a:pt x="1932788" y="48696"/>
                  <a:pt x="2133113" y="0"/>
                </a:cubicBezTo>
                <a:cubicBezTo>
                  <a:pt x="2333438" y="-48696"/>
                  <a:pt x="2463407" y="46292"/>
                  <a:pt x="2685733" y="0"/>
                </a:cubicBezTo>
                <a:cubicBezTo>
                  <a:pt x="2908059" y="-46292"/>
                  <a:pt x="2921285" y="39922"/>
                  <a:pt x="3122303" y="0"/>
                </a:cubicBezTo>
                <a:cubicBezTo>
                  <a:pt x="3323321" y="-39922"/>
                  <a:pt x="3509159" y="5885"/>
                  <a:pt x="3868340" y="0"/>
                </a:cubicBezTo>
                <a:cubicBezTo>
                  <a:pt x="3887850" y="137576"/>
                  <a:pt x="3836761" y="258050"/>
                  <a:pt x="3868340" y="464334"/>
                </a:cubicBezTo>
                <a:cubicBezTo>
                  <a:pt x="3899919" y="670618"/>
                  <a:pt x="3814662" y="810871"/>
                  <a:pt x="3868340" y="947621"/>
                </a:cubicBezTo>
                <a:cubicBezTo>
                  <a:pt x="3658840" y="971969"/>
                  <a:pt x="3553579" y="896217"/>
                  <a:pt x="3315720" y="947621"/>
                </a:cubicBezTo>
                <a:cubicBezTo>
                  <a:pt x="3077861" y="999025"/>
                  <a:pt x="2980950" y="947011"/>
                  <a:pt x="2685733" y="947621"/>
                </a:cubicBezTo>
                <a:cubicBezTo>
                  <a:pt x="2390516" y="948231"/>
                  <a:pt x="2203346" y="939924"/>
                  <a:pt x="2055746" y="947621"/>
                </a:cubicBezTo>
                <a:cubicBezTo>
                  <a:pt x="1908146" y="955318"/>
                  <a:pt x="1698898" y="941609"/>
                  <a:pt x="1541810" y="947621"/>
                </a:cubicBezTo>
                <a:cubicBezTo>
                  <a:pt x="1384722" y="953633"/>
                  <a:pt x="1117393" y="891921"/>
                  <a:pt x="950506" y="947621"/>
                </a:cubicBezTo>
                <a:cubicBezTo>
                  <a:pt x="783619" y="1003321"/>
                  <a:pt x="672668" y="938352"/>
                  <a:pt x="513937" y="947621"/>
                </a:cubicBezTo>
                <a:cubicBezTo>
                  <a:pt x="355206" y="956890"/>
                  <a:pt x="194435" y="900094"/>
                  <a:pt x="0" y="947621"/>
                </a:cubicBezTo>
                <a:cubicBezTo>
                  <a:pt x="-6864" y="744037"/>
                  <a:pt x="56847" y="653714"/>
                  <a:pt x="0" y="454858"/>
                </a:cubicBezTo>
                <a:cubicBezTo>
                  <a:pt x="-56847" y="256002"/>
                  <a:pt x="39934" y="206125"/>
                  <a:pt x="0" y="0"/>
                </a:cubicBezTo>
                <a:close/>
              </a:path>
              <a:path extrusionOk="0" h="947621" w="3868340">
                <a:moveTo>
                  <a:pt x="0" y="0"/>
                </a:moveTo>
                <a:cubicBezTo>
                  <a:pt x="138484" y="-1764"/>
                  <a:pt x="467174" y="29416"/>
                  <a:pt x="629987" y="0"/>
                </a:cubicBezTo>
                <a:cubicBezTo>
                  <a:pt x="792800" y="-29416"/>
                  <a:pt x="973542" y="32814"/>
                  <a:pt x="1182607" y="0"/>
                </a:cubicBezTo>
                <a:cubicBezTo>
                  <a:pt x="1391672" y="-32814"/>
                  <a:pt x="1469458" y="11353"/>
                  <a:pt x="1657860" y="0"/>
                </a:cubicBezTo>
                <a:cubicBezTo>
                  <a:pt x="1846262" y="-11353"/>
                  <a:pt x="2038127" y="14500"/>
                  <a:pt x="2210480" y="0"/>
                </a:cubicBezTo>
                <a:cubicBezTo>
                  <a:pt x="2382833" y="-14500"/>
                  <a:pt x="2555494" y="63769"/>
                  <a:pt x="2840467" y="0"/>
                </a:cubicBezTo>
                <a:cubicBezTo>
                  <a:pt x="3125440" y="-63769"/>
                  <a:pt x="3117540" y="22369"/>
                  <a:pt x="3315720" y="0"/>
                </a:cubicBezTo>
                <a:cubicBezTo>
                  <a:pt x="3513900" y="-22369"/>
                  <a:pt x="3721377" y="13801"/>
                  <a:pt x="3868340" y="0"/>
                </a:cubicBezTo>
                <a:cubicBezTo>
                  <a:pt x="3880502" y="172990"/>
                  <a:pt x="3839210" y="289900"/>
                  <a:pt x="3868340" y="473811"/>
                </a:cubicBezTo>
                <a:cubicBezTo>
                  <a:pt x="3897470" y="657722"/>
                  <a:pt x="3864106" y="748068"/>
                  <a:pt x="3868340" y="947621"/>
                </a:cubicBezTo>
                <a:cubicBezTo>
                  <a:pt x="3692781" y="959413"/>
                  <a:pt x="3555983" y="903695"/>
                  <a:pt x="3277037" y="947621"/>
                </a:cubicBezTo>
                <a:cubicBezTo>
                  <a:pt x="2998091" y="991547"/>
                  <a:pt x="2889355" y="919247"/>
                  <a:pt x="2763100" y="947621"/>
                </a:cubicBezTo>
                <a:cubicBezTo>
                  <a:pt x="2636845" y="975995"/>
                  <a:pt x="2355112" y="907377"/>
                  <a:pt x="2171797" y="947621"/>
                </a:cubicBezTo>
                <a:cubicBezTo>
                  <a:pt x="1988482" y="987865"/>
                  <a:pt x="1873786" y="892960"/>
                  <a:pt x="1696543" y="947621"/>
                </a:cubicBezTo>
                <a:cubicBezTo>
                  <a:pt x="1519300" y="1002282"/>
                  <a:pt x="1309860" y="888964"/>
                  <a:pt x="1182607" y="947621"/>
                </a:cubicBezTo>
                <a:cubicBezTo>
                  <a:pt x="1055354" y="1006278"/>
                  <a:pt x="744666" y="924773"/>
                  <a:pt x="591303" y="947621"/>
                </a:cubicBezTo>
                <a:cubicBezTo>
                  <a:pt x="437940" y="970469"/>
                  <a:pt x="174064" y="889877"/>
                  <a:pt x="0" y="947621"/>
                </a:cubicBezTo>
                <a:cubicBezTo>
                  <a:pt x="-45503" y="722282"/>
                  <a:pt x="21390" y="608394"/>
                  <a:pt x="0" y="464334"/>
                </a:cubicBezTo>
                <a:cubicBezTo>
                  <a:pt x="-21390" y="320274"/>
                  <a:pt x="17558" y="150721"/>
                  <a:pt x="0" y="0"/>
                </a:cubicBezTo>
                <a:close/>
              </a:path>
            </a:pathLst>
          </a:custGeom>
          <a:noFill/>
          <a:ln cap="flat" cmpd="dbl" w="47625">
            <a:solidFill>
              <a:srgbClr val="97480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Noto Sans Symbols"/>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sp>
        <p:nvSpPr>
          <p:cNvPr id="318" name="Google Shape;318;p40"/>
          <p:cNvSpPr txBox="1"/>
          <p:nvPr/>
        </p:nvSpPr>
        <p:spPr>
          <a:xfrm>
            <a:off x="4709191" y="1302429"/>
            <a:ext cx="3887391" cy="617934"/>
          </a:xfrm>
          <a:prstGeom prst="rect">
            <a:avLst/>
          </a:prstGeom>
          <a:solidFill>
            <a:srgbClr val="E5DFEC"/>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haroni"/>
                <a:ea typeface="Aharoni"/>
                <a:cs typeface="Aharoni"/>
                <a:sym typeface="Aharoni"/>
              </a:rPr>
              <a:t>Success Criteria</a:t>
            </a:r>
            <a:endParaRPr b="0" i="0" sz="1400" u="none" cap="none" strike="noStrike">
              <a:solidFill>
                <a:srgbClr val="000000"/>
              </a:solidFill>
              <a:latin typeface="Aharoni"/>
              <a:ea typeface="Aharoni"/>
              <a:cs typeface="Aharoni"/>
              <a:sym typeface="Aharoni"/>
            </a:endParaRPr>
          </a:p>
        </p:txBody>
      </p:sp>
      <p:pic>
        <p:nvPicPr>
          <p:cNvPr descr="learning-target2.png" id="319" name="Google Shape;319;p40"/>
          <p:cNvPicPr preferRelativeResize="0"/>
          <p:nvPr/>
        </p:nvPicPr>
        <p:blipFill rotWithShape="1">
          <a:blip r:embed="rId3">
            <a:alphaModFix/>
          </a:blip>
          <a:srcRect b="1790" l="6529" r="3358" t="3548"/>
          <a:stretch/>
        </p:blipFill>
        <p:spPr>
          <a:xfrm>
            <a:off x="2670161" y="1015097"/>
            <a:ext cx="809696" cy="767655"/>
          </a:xfrm>
          <a:prstGeom prst="rect">
            <a:avLst/>
          </a:prstGeom>
          <a:noFill/>
          <a:ln>
            <a:noFill/>
          </a:ln>
        </p:spPr>
      </p:pic>
      <p:pic>
        <p:nvPicPr>
          <p:cNvPr descr="gallery-for-middle-school-students-clipart-do5Q3I.jpg" id="320" name="Google Shape;320;p40"/>
          <p:cNvPicPr preferRelativeResize="0"/>
          <p:nvPr/>
        </p:nvPicPr>
        <p:blipFill rotWithShape="1">
          <a:blip r:embed="rId4">
            <a:alphaModFix/>
          </a:blip>
          <a:srcRect b="0" l="0" r="0" t="0"/>
          <a:stretch/>
        </p:blipFill>
        <p:spPr>
          <a:xfrm>
            <a:off x="7193900" y="1209331"/>
            <a:ext cx="1569946" cy="832072"/>
          </a:xfrm>
          <a:prstGeom prst="rect">
            <a:avLst/>
          </a:prstGeom>
          <a:noFill/>
          <a:ln>
            <a:noFill/>
          </a:ln>
        </p:spPr>
      </p:pic>
      <p:sp>
        <p:nvSpPr>
          <p:cNvPr id="321" name="Google Shape;321;p40"/>
          <p:cNvSpPr/>
          <p:nvPr/>
        </p:nvSpPr>
        <p:spPr>
          <a:xfrm>
            <a:off x="4728242" y="2041403"/>
            <a:ext cx="3868340" cy="947621"/>
          </a:xfrm>
          <a:custGeom>
            <a:rect b="b" l="l" r="r" t="t"/>
            <a:pathLst>
              <a:path extrusionOk="0" fill="none" h="947621" w="3868340">
                <a:moveTo>
                  <a:pt x="0" y="0"/>
                </a:moveTo>
                <a:cubicBezTo>
                  <a:pt x="186464" y="-32064"/>
                  <a:pt x="299372" y="1924"/>
                  <a:pt x="475253" y="0"/>
                </a:cubicBezTo>
                <a:cubicBezTo>
                  <a:pt x="651134" y="-1924"/>
                  <a:pt x="834408" y="63457"/>
                  <a:pt x="1027873" y="0"/>
                </a:cubicBezTo>
                <a:cubicBezTo>
                  <a:pt x="1221338" y="-63457"/>
                  <a:pt x="1493792" y="44971"/>
                  <a:pt x="1619177" y="0"/>
                </a:cubicBezTo>
                <a:cubicBezTo>
                  <a:pt x="1744562" y="-44971"/>
                  <a:pt x="1932788" y="48696"/>
                  <a:pt x="2133113" y="0"/>
                </a:cubicBezTo>
                <a:cubicBezTo>
                  <a:pt x="2333438" y="-48696"/>
                  <a:pt x="2463407" y="46292"/>
                  <a:pt x="2685733" y="0"/>
                </a:cubicBezTo>
                <a:cubicBezTo>
                  <a:pt x="2908059" y="-46292"/>
                  <a:pt x="2921285" y="39922"/>
                  <a:pt x="3122303" y="0"/>
                </a:cubicBezTo>
                <a:cubicBezTo>
                  <a:pt x="3323321" y="-39922"/>
                  <a:pt x="3509159" y="5885"/>
                  <a:pt x="3868340" y="0"/>
                </a:cubicBezTo>
                <a:cubicBezTo>
                  <a:pt x="3887850" y="137576"/>
                  <a:pt x="3836761" y="258050"/>
                  <a:pt x="3868340" y="464334"/>
                </a:cubicBezTo>
                <a:cubicBezTo>
                  <a:pt x="3899919" y="670618"/>
                  <a:pt x="3814662" y="810871"/>
                  <a:pt x="3868340" y="947621"/>
                </a:cubicBezTo>
                <a:cubicBezTo>
                  <a:pt x="3658840" y="971969"/>
                  <a:pt x="3553579" y="896217"/>
                  <a:pt x="3315720" y="947621"/>
                </a:cubicBezTo>
                <a:cubicBezTo>
                  <a:pt x="3077861" y="999025"/>
                  <a:pt x="2980950" y="947011"/>
                  <a:pt x="2685733" y="947621"/>
                </a:cubicBezTo>
                <a:cubicBezTo>
                  <a:pt x="2390516" y="948231"/>
                  <a:pt x="2203346" y="939924"/>
                  <a:pt x="2055746" y="947621"/>
                </a:cubicBezTo>
                <a:cubicBezTo>
                  <a:pt x="1908146" y="955318"/>
                  <a:pt x="1698898" y="941609"/>
                  <a:pt x="1541810" y="947621"/>
                </a:cubicBezTo>
                <a:cubicBezTo>
                  <a:pt x="1384722" y="953633"/>
                  <a:pt x="1117393" y="891921"/>
                  <a:pt x="950506" y="947621"/>
                </a:cubicBezTo>
                <a:cubicBezTo>
                  <a:pt x="783619" y="1003321"/>
                  <a:pt x="672668" y="938352"/>
                  <a:pt x="513937" y="947621"/>
                </a:cubicBezTo>
                <a:cubicBezTo>
                  <a:pt x="355206" y="956890"/>
                  <a:pt x="194435" y="900094"/>
                  <a:pt x="0" y="947621"/>
                </a:cubicBezTo>
                <a:cubicBezTo>
                  <a:pt x="-6864" y="744037"/>
                  <a:pt x="56847" y="653714"/>
                  <a:pt x="0" y="454858"/>
                </a:cubicBezTo>
                <a:cubicBezTo>
                  <a:pt x="-56847" y="256002"/>
                  <a:pt x="39934" y="206125"/>
                  <a:pt x="0" y="0"/>
                </a:cubicBezTo>
                <a:close/>
              </a:path>
              <a:path extrusionOk="0" h="947621" w="3868340">
                <a:moveTo>
                  <a:pt x="0" y="0"/>
                </a:moveTo>
                <a:cubicBezTo>
                  <a:pt x="138484" y="-1764"/>
                  <a:pt x="467174" y="29416"/>
                  <a:pt x="629987" y="0"/>
                </a:cubicBezTo>
                <a:cubicBezTo>
                  <a:pt x="792800" y="-29416"/>
                  <a:pt x="973542" y="32814"/>
                  <a:pt x="1182607" y="0"/>
                </a:cubicBezTo>
                <a:cubicBezTo>
                  <a:pt x="1391672" y="-32814"/>
                  <a:pt x="1469458" y="11353"/>
                  <a:pt x="1657860" y="0"/>
                </a:cubicBezTo>
                <a:cubicBezTo>
                  <a:pt x="1846262" y="-11353"/>
                  <a:pt x="2038127" y="14500"/>
                  <a:pt x="2210480" y="0"/>
                </a:cubicBezTo>
                <a:cubicBezTo>
                  <a:pt x="2382833" y="-14500"/>
                  <a:pt x="2555494" y="63769"/>
                  <a:pt x="2840467" y="0"/>
                </a:cubicBezTo>
                <a:cubicBezTo>
                  <a:pt x="3125440" y="-63769"/>
                  <a:pt x="3117540" y="22369"/>
                  <a:pt x="3315720" y="0"/>
                </a:cubicBezTo>
                <a:cubicBezTo>
                  <a:pt x="3513900" y="-22369"/>
                  <a:pt x="3721377" y="13801"/>
                  <a:pt x="3868340" y="0"/>
                </a:cubicBezTo>
                <a:cubicBezTo>
                  <a:pt x="3880502" y="172990"/>
                  <a:pt x="3839210" y="289900"/>
                  <a:pt x="3868340" y="473811"/>
                </a:cubicBezTo>
                <a:cubicBezTo>
                  <a:pt x="3897470" y="657722"/>
                  <a:pt x="3864106" y="748068"/>
                  <a:pt x="3868340" y="947621"/>
                </a:cubicBezTo>
                <a:cubicBezTo>
                  <a:pt x="3692781" y="959413"/>
                  <a:pt x="3555983" y="903695"/>
                  <a:pt x="3277037" y="947621"/>
                </a:cubicBezTo>
                <a:cubicBezTo>
                  <a:pt x="2998091" y="991547"/>
                  <a:pt x="2889355" y="919247"/>
                  <a:pt x="2763100" y="947621"/>
                </a:cubicBezTo>
                <a:cubicBezTo>
                  <a:pt x="2636845" y="975995"/>
                  <a:pt x="2355112" y="907377"/>
                  <a:pt x="2171797" y="947621"/>
                </a:cubicBezTo>
                <a:cubicBezTo>
                  <a:pt x="1988482" y="987865"/>
                  <a:pt x="1873786" y="892960"/>
                  <a:pt x="1696543" y="947621"/>
                </a:cubicBezTo>
                <a:cubicBezTo>
                  <a:pt x="1519300" y="1002282"/>
                  <a:pt x="1309860" y="888964"/>
                  <a:pt x="1182607" y="947621"/>
                </a:cubicBezTo>
                <a:cubicBezTo>
                  <a:pt x="1055354" y="1006278"/>
                  <a:pt x="744666" y="924773"/>
                  <a:pt x="591303" y="947621"/>
                </a:cubicBezTo>
                <a:cubicBezTo>
                  <a:pt x="437940" y="970469"/>
                  <a:pt x="174064" y="889877"/>
                  <a:pt x="0" y="947621"/>
                </a:cubicBezTo>
                <a:cubicBezTo>
                  <a:pt x="-45503" y="722282"/>
                  <a:pt x="21390" y="608394"/>
                  <a:pt x="0" y="464334"/>
                </a:cubicBezTo>
                <a:cubicBezTo>
                  <a:pt x="-21390" y="320274"/>
                  <a:pt x="17558" y="150721"/>
                  <a:pt x="0" y="0"/>
                </a:cubicBezTo>
                <a:close/>
              </a:path>
            </a:pathLst>
          </a:custGeom>
          <a:noFill/>
          <a:ln cap="flat" cmpd="dbl" w="47625">
            <a:solidFill>
              <a:srgbClr val="974806"/>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Noto Sans Symbols"/>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t/>
            </a:r>
            <a:endParaRPr b="0" i="0" sz="2400" u="none" cap="none" strike="noStrike">
              <a:solidFill>
                <a:srgbClr val="000000"/>
              </a:solidFill>
              <a:latin typeface="Arial"/>
              <a:ea typeface="Arial"/>
              <a:cs typeface="Arial"/>
              <a:sym typeface="Arial"/>
            </a:endParaRPr>
          </a:p>
        </p:txBody>
      </p:sp>
      <p:sp>
        <p:nvSpPr>
          <p:cNvPr id="322" name="Google Shape;322;p40"/>
          <p:cNvSpPr txBox="1"/>
          <p:nvPr/>
        </p:nvSpPr>
        <p:spPr>
          <a:xfrm>
            <a:off x="102564" y="1860488"/>
            <a:ext cx="395973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To explore </a:t>
            </a:r>
            <a:r>
              <a:rPr b="1" i="1" lang="en-GB" sz="1400" u="none" cap="none" strike="noStrike">
                <a:solidFill>
                  <a:srgbClr val="FF0000"/>
                </a:solidFill>
                <a:latin typeface="Arial"/>
                <a:ea typeface="Arial"/>
                <a:cs typeface="Arial"/>
                <a:sym typeface="Arial"/>
              </a:rPr>
              <a:t>sea-animals and factors affecting</a:t>
            </a:r>
            <a:endParaRPr/>
          </a:p>
          <a:p>
            <a:pPr indent="0" lvl="0" marL="0" marR="0" rtl="0" algn="l">
              <a:lnSpc>
                <a:spcPct val="100000"/>
              </a:lnSpc>
              <a:spcBef>
                <a:spcPts val="0"/>
              </a:spcBef>
              <a:spcAft>
                <a:spcPts val="0"/>
              </a:spcAft>
              <a:buNone/>
            </a:pPr>
            <a:r>
              <a:rPr b="1" i="1" lang="en-GB" sz="1400" u="none" cap="none" strike="noStrike">
                <a:solidFill>
                  <a:srgbClr val="FF0000"/>
                </a:solidFill>
                <a:latin typeface="Arial"/>
                <a:ea typeface="Arial"/>
                <a:cs typeface="Arial"/>
                <a:sym typeface="Arial"/>
              </a:rPr>
              <a:t>them</a:t>
            </a:r>
            <a:endParaRPr/>
          </a:p>
        </p:txBody>
      </p:sp>
      <p:sp>
        <p:nvSpPr>
          <p:cNvPr id="323" name="Google Shape;323;p40"/>
          <p:cNvSpPr txBox="1"/>
          <p:nvPr/>
        </p:nvSpPr>
        <p:spPr>
          <a:xfrm>
            <a:off x="4898079" y="2185942"/>
            <a:ext cx="3614894"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I will be successful if I can identify</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a:t>
            </a:r>
            <a:r>
              <a:rPr b="0" i="0" lang="en-GB" sz="1400" u="none" cap="none" strike="noStrike">
                <a:solidFill>
                  <a:srgbClr val="FF0000"/>
                </a:solidFill>
                <a:latin typeface="Arial"/>
                <a:ea typeface="Arial"/>
                <a:cs typeface="Arial"/>
                <a:sym typeface="Arial"/>
              </a:rPr>
              <a:t>an animal to focus on, and factor affecting its health</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1"/>
          <p:cNvSpPr txBox="1"/>
          <p:nvPr>
            <p:ph type="title"/>
          </p:nvPr>
        </p:nvSpPr>
        <p:spPr>
          <a:xfrm>
            <a:off x="460366" y="252430"/>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Warm Up: Quick review form yesterday’s lesson</a:t>
            </a:r>
            <a:endParaRPr/>
          </a:p>
        </p:txBody>
      </p:sp>
      <p:pic>
        <p:nvPicPr>
          <p:cNvPr id="329" name="Google Shape;329;p41"/>
          <p:cNvPicPr preferRelativeResize="0"/>
          <p:nvPr/>
        </p:nvPicPr>
        <p:blipFill rotWithShape="1">
          <a:blip r:embed="rId3">
            <a:alphaModFix/>
          </a:blip>
          <a:srcRect b="0" l="0" r="0" t="0"/>
          <a:stretch/>
        </p:blipFill>
        <p:spPr>
          <a:xfrm>
            <a:off x="7008294" y="168499"/>
            <a:ext cx="838200" cy="914400"/>
          </a:xfrm>
          <a:prstGeom prst="rect">
            <a:avLst/>
          </a:prstGeom>
          <a:noFill/>
          <a:ln>
            <a:noFill/>
          </a:ln>
        </p:spPr>
      </p:pic>
      <p:pic>
        <p:nvPicPr>
          <p:cNvPr id="330" name="Google Shape;330;p41"/>
          <p:cNvPicPr preferRelativeResize="0"/>
          <p:nvPr/>
        </p:nvPicPr>
        <p:blipFill rotWithShape="1">
          <a:blip r:embed="rId4">
            <a:alphaModFix/>
          </a:blip>
          <a:srcRect b="0" l="0" r="0" t="0"/>
          <a:stretch/>
        </p:blipFill>
        <p:spPr>
          <a:xfrm>
            <a:off x="7978373" y="168499"/>
            <a:ext cx="838200" cy="914400"/>
          </a:xfrm>
          <a:prstGeom prst="rect">
            <a:avLst/>
          </a:prstGeom>
          <a:noFill/>
          <a:ln>
            <a:noFill/>
          </a:ln>
        </p:spPr>
      </p:pic>
      <p:pic>
        <p:nvPicPr>
          <p:cNvPr id="331" name="Google Shape;331;p41"/>
          <p:cNvPicPr preferRelativeResize="0"/>
          <p:nvPr/>
        </p:nvPicPr>
        <p:blipFill rotWithShape="1">
          <a:blip r:embed="rId5">
            <a:alphaModFix/>
          </a:blip>
          <a:srcRect b="0" l="0" r="0" t="0"/>
          <a:stretch/>
        </p:blipFill>
        <p:spPr>
          <a:xfrm>
            <a:off x="6107690" y="175384"/>
            <a:ext cx="766482" cy="914400"/>
          </a:xfrm>
          <a:prstGeom prst="rect">
            <a:avLst/>
          </a:prstGeom>
          <a:noFill/>
          <a:ln>
            <a:noFill/>
          </a:ln>
        </p:spPr>
      </p:pic>
      <p:sp>
        <p:nvSpPr>
          <p:cNvPr id="332" name="Google Shape;332;p41"/>
          <p:cNvSpPr txBox="1"/>
          <p:nvPr/>
        </p:nvSpPr>
        <p:spPr>
          <a:xfrm>
            <a:off x="720436" y="1616364"/>
            <a:ext cx="2662908"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What we learned until now</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What we need to discuss again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42"/>
          <p:cNvSpPr txBox="1"/>
          <p:nvPr>
            <p:ph type="title"/>
          </p:nvPr>
        </p:nvSpPr>
        <p:spPr>
          <a:xfrm>
            <a:off x="506547" y="307849"/>
            <a:ext cx="8064798"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Read assigned article in groups and presenter of group should answer the main factors associated with each pillar of ocean health</a:t>
            </a:r>
            <a:endParaRPr/>
          </a:p>
        </p:txBody>
      </p:sp>
      <p:sp>
        <p:nvSpPr>
          <p:cNvPr id="338" name="Google Shape;338;p42"/>
          <p:cNvSpPr txBox="1"/>
          <p:nvPr/>
        </p:nvSpPr>
        <p:spPr>
          <a:xfrm>
            <a:off x="411018" y="1267008"/>
            <a:ext cx="7910946"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https://www.livingoceans.org/initiatives/ocean-ecosystems/issues/four-pillars-ocean-health</a:t>
            </a:r>
            <a:endParaRPr/>
          </a:p>
        </p:txBody>
      </p:sp>
      <p:sp>
        <p:nvSpPr>
          <p:cNvPr id="339" name="Google Shape;339;p42"/>
          <p:cNvSpPr txBox="1"/>
          <p:nvPr/>
        </p:nvSpPr>
        <p:spPr>
          <a:xfrm>
            <a:off x="808182" y="2263973"/>
            <a:ext cx="4572000"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https://www.epa.gov/climate-indicators/oceans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p43"/>
          <p:cNvSpPr txBox="1"/>
          <p:nvPr>
            <p:ph type="title"/>
          </p:nvPr>
        </p:nvSpPr>
        <p:spPr>
          <a:xfrm>
            <a:off x="321820" y="418686"/>
            <a:ext cx="7704580" cy="384878"/>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b="1" i="0" lang="en-GB" u="sng">
                <a:solidFill>
                  <a:schemeClr val="hlink"/>
                </a:solidFill>
                <a:latin typeface="Helvetica Neue"/>
                <a:ea typeface="Helvetica Neue"/>
                <a:cs typeface="Helvetica Neue"/>
                <a:sym typeface="Helvetica Neue"/>
                <a:hlinkClick r:id="rId3"/>
              </a:rPr>
              <a:t>Four pillars of ocean health</a:t>
            </a:r>
            <a:r>
              <a:rPr b="1" i="0" lang="en-GB">
                <a:solidFill>
                  <a:srgbClr val="222222"/>
                </a:solidFill>
                <a:latin typeface="Helvetica Neue"/>
                <a:ea typeface="Helvetica Neue"/>
                <a:cs typeface="Helvetica Neue"/>
                <a:sym typeface="Helvetica Neue"/>
              </a:rPr>
              <a:t>: factors that can affect health of sea animal</a:t>
            </a:r>
            <a:br>
              <a:rPr b="1" i="0" lang="en-GB">
                <a:solidFill>
                  <a:srgbClr val="222222"/>
                </a:solidFill>
                <a:latin typeface="Helvetica Neue"/>
                <a:ea typeface="Helvetica Neue"/>
                <a:cs typeface="Helvetica Neue"/>
                <a:sym typeface="Helvetica Neue"/>
              </a:rPr>
            </a:br>
            <a:endParaRPr/>
          </a:p>
        </p:txBody>
      </p:sp>
      <p:pic>
        <p:nvPicPr>
          <p:cNvPr id="345" name="Google Shape;345;p43"/>
          <p:cNvPicPr preferRelativeResize="0"/>
          <p:nvPr/>
        </p:nvPicPr>
        <p:blipFill rotWithShape="1">
          <a:blip r:embed="rId4">
            <a:alphaModFix/>
          </a:blip>
          <a:srcRect b="0" l="0" r="0" t="0"/>
          <a:stretch/>
        </p:blipFill>
        <p:spPr>
          <a:xfrm>
            <a:off x="3539770" y="1703333"/>
            <a:ext cx="2934358" cy="2216648"/>
          </a:xfrm>
          <a:prstGeom prst="rect">
            <a:avLst/>
          </a:prstGeom>
          <a:noFill/>
          <a:ln>
            <a:noFill/>
          </a:ln>
        </p:spPr>
      </p:pic>
      <p:sp>
        <p:nvSpPr>
          <p:cNvPr id="346" name="Google Shape;346;p43"/>
          <p:cNvSpPr/>
          <p:nvPr/>
        </p:nvSpPr>
        <p:spPr>
          <a:xfrm>
            <a:off x="83127" y="1034471"/>
            <a:ext cx="4100945" cy="1348509"/>
          </a:xfrm>
          <a:prstGeom prst="roundRect">
            <a:avLst>
              <a:gd fmla="val 16667" name="adj"/>
            </a:avLst>
          </a:prstGeom>
          <a:solidFill>
            <a:srgbClr val="F2DADA"/>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7" name="Google Shape;347;p43"/>
          <p:cNvSpPr txBox="1"/>
          <p:nvPr/>
        </p:nvSpPr>
        <p:spPr>
          <a:xfrm>
            <a:off x="157018" y="1088287"/>
            <a:ext cx="3666836" cy="120032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2400" u="none" cap="none" strike="noStrike">
                <a:solidFill>
                  <a:srgbClr val="FF0000"/>
                </a:solidFill>
                <a:latin typeface="Batang"/>
                <a:ea typeface="Batang"/>
                <a:cs typeface="Batang"/>
                <a:sym typeface="Batang"/>
              </a:rPr>
              <a:t>Habitat: </a:t>
            </a:r>
            <a:endParaRPr/>
          </a:p>
          <a:p>
            <a:pPr indent="0" lvl="0" marL="0" marR="0" rtl="0" algn="l">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	</a:t>
            </a:r>
            <a:r>
              <a:rPr b="0" i="0" lang="en-GB" sz="1600" u="none" cap="none" strike="noStrike">
                <a:solidFill>
                  <a:srgbClr val="0F243E"/>
                </a:solidFill>
                <a:latin typeface="Helvetica Neue"/>
                <a:ea typeface="Helvetica Neue"/>
                <a:cs typeface="Helvetica Neue"/>
                <a:sym typeface="Helvetica Neue"/>
              </a:rPr>
              <a:t>hide from predators;	</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rest </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places to hunt for prey/food</a:t>
            </a:r>
            <a:endParaRPr b="0" i="0" sz="1600" u="none" cap="none" strike="noStrike">
              <a:solidFill>
                <a:srgbClr val="0F243E"/>
              </a:solidFill>
              <a:latin typeface="Arial"/>
              <a:ea typeface="Arial"/>
              <a:cs typeface="Arial"/>
              <a:sym typeface="Arial"/>
            </a:endParaRPr>
          </a:p>
        </p:txBody>
      </p:sp>
      <p:sp>
        <p:nvSpPr>
          <p:cNvPr id="348" name="Google Shape;348;p43"/>
          <p:cNvSpPr/>
          <p:nvPr/>
        </p:nvSpPr>
        <p:spPr>
          <a:xfrm>
            <a:off x="175490" y="3350409"/>
            <a:ext cx="4100945" cy="1348509"/>
          </a:xfrm>
          <a:prstGeom prst="roundRect">
            <a:avLst>
              <a:gd fmla="val 16667" name="adj"/>
            </a:avLst>
          </a:prstGeom>
          <a:solidFill>
            <a:srgbClr val="F2DADA"/>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9" name="Google Shape;349;p43"/>
          <p:cNvSpPr txBox="1"/>
          <p:nvPr/>
        </p:nvSpPr>
        <p:spPr>
          <a:xfrm>
            <a:off x="321820" y="3455048"/>
            <a:ext cx="3954616"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2400" u="none" cap="none" strike="noStrike">
                <a:solidFill>
                  <a:srgbClr val="FF0000"/>
                </a:solidFill>
                <a:latin typeface="Batang"/>
                <a:ea typeface="Batang"/>
                <a:cs typeface="Batang"/>
                <a:sym typeface="Batang"/>
              </a:rPr>
              <a:t>Biodiversity: </a:t>
            </a:r>
            <a:endParaRPr/>
          </a:p>
          <a:p>
            <a:pPr indent="0" lvl="0" marL="0" marR="0" rtl="0" algn="l">
              <a:lnSpc>
                <a:spcPct val="100000"/>
              </a:lnSpc>
              <a:spcBef>
                <a:spcPts val="0"/>
              </a:spcBef>
              <a:spcAft>
                <a:spcPts val="0"/>
              </a:spcAft>
              <a:buNone/>
            </a:pPr>
            <a:r>
              <a:rPr b="0" i="0" lang="en-GB" sz="1200" u="none" cap="none" strike="noStrike">
                <a:solidFill>
                  <a:srgbClr val="0F243E"/>
                </a:solidFill>
                <a:latin typeface="Arial"/>
                <a:ea typeface="Arial"/>
                <a:cs typeface="Arial"/>
                <a:sym typeface="Arial"/>
              </a:rPr>
              <a:t>           </a:t>
            </a:r>
            <a:r>
              <a:rPr b="0" i="0" lang="en-GB" sz="1600" u="none" cap="none" strike="noStrike">
                <a:solidFill>
                  <a:srgbClr val="0F243E"/>
                </a:solidFill>
                <a:latin typeface="Helvetica Neue"/>
                <a:ea typeface="Helvetica Neue"/>
                <a:cs typeface="Helvetica Neue"/>
                <a:sym typeface="Helvetica Neue"/>
              </a:rPr>
              <a:t> like diversity stock portfolio	</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buffer against changing environment</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stability to organism, ecosystem</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a:t>
            </a:r>
            <a:endParaRPr b="0" i="0" sz="1600" u="none" cap="none" strike="noStrike">
              <a:solidFill>
                <a:srgbClr val="0F243E"/>
              </a:solidFill>
              <a:latin typeface="Arial"/>
              <a:ea typeface="Arial"/>
              <a:cs typeface="Arial"/>
              <a:sym typeface="Arial"/>
            </a:endParaRPr>
          </a:p>
        </p:txBody>
      </p:sp>
      <p:sp>
        <p:nvSpPr>
          <p:cNvPr id="350" name="Google Shape;350;p43"/>
          <p:cNvSpPr/>
          <p:nvPr/>
        </p:nvSpPr>
        <p:spPr>
          <a:xfrm>
            <a:off x="4653526" y="1088287"/>
            <a:ext cx="4100945" cy="1348509"/>
          </a:xfrm>
          <a:prstGeom prst="roundRect">
            <a:avLst>
              <a:gd fmla="val 16667" name="adj"/>
            </a:avLst>
          </a:prstGeom>
          <a:solidFill>
            <a:srgbClr val="F2DADA"/>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1" name="Google Shape;351;p43"/>
          <p:cNvSpPr txBox="1"/>
          <p:nvPr/>
        </p:nvSpPr>
        <p:spPr>
          <a:xfrm>
            <a:off x="4767494" y="1165630"/>
            <a:ext cx="4933257"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2400" u="none" cap="none" strike="noStrike">
                <a:solidFill>
                  <a:srgbClr val="FF0000"/>
                </a:solidFill>
                <a:latin typeface="Batang"/>
                <a:ea typeface="Batang"/>
                <a:cs typeface="Batang"/>
                <a:sym typeface="Batang"/>
              </a:rPr>
              <a:t>Food web: </a:t>
            </a:r>
            <a:endParaRPr/>
          </a:p>
          <a:p>
            <a:pPr indent="0" lvl="0" marL="0" marR="0" rtl="0" algn="l">
              <a:lnSpc>
                <a:spcPct val="100000"/>
              </a:lnSpc>
              <a:spcBef>
                <a:spcPts val="0"/>
              </a:spcBef>
              <a:spcAft>
                <a:spcPts val="0"/>
              </a:spcAft>
              <a:buNone/>
            </a:pPr>
            <a:r>
              <a:rPr b="0" i="0" lang="en-GB" sz="1200" u="none" cap="none" strike="noStrike">
                <a:solidFill>
                  <a:srgbClr val="0F243E"/>
                </a:solidFill>
                <a:latin typeface="Arial"/>
                <a:ea typeface="Arial"/>
                <a:cs typeface="Arial"/>
                <a:sym typeface="Arial"/>
              </a:rPr>
              <a:t>           </a:t>
            </a:r>
            <a:r>
              <a:rPr b="0" i="0" lang="en-GB" sz="1600" u="none" cap="none" strike="noStrike">
                <a:solidFill>
                  <a:srgbClr val="0F243E"/>
                </a:solidFill>
                <a:latin typeface="Helvetica Neue"/>
                <a:ea typeface="Helvetica Neue"/>
                <a:cs typeface="Helvetica Neue"/>
                <a:sym typeface="Helvetica Neue"/>
              </a:rPr>
              <a:t>connection between predators and prey</a:t>
            </a:r>
            <a:endParaRPr b="0" i="0" sz="1600" u="none" cap="none" strike="noStrike">
              <a:solidFill>
                <a:srgbClr val="0F243E"/>
              </a:solidFill>
              <a:latin typeface="Helvetica Neue"/>
              <a:ea typeface="Helvetica Neue"/>
              <a:cs typeface="Helvetica Neue"/>
              <a:sym typeface="Helvetica Neue"/>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energy and nutrient cycle through living things</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rely on healthy food web</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a:t>
            </a:r>
            <a:endParaRPr b="0" i="0" sz="1600" u="none" cap="none" strike="noStrike">
              <a:solidFill>
                <a:srgbClr val="0F243E"/>
              </a:solidFill>
              <a:latin typeface="Arial"/>
              <a:ea typeface="Arial"/>
              <a:cs typeface="Arial"/>
              <a:sym typeface="Arial"/>
            </a:endParaRPr>
          </a:p>
        </p:txBody>
      </p:sp>
      <p:sp>
        <p:nvSpPr>
          <p:cNvPr id="352" name="Google Shape;352;p43"/>
          <p:cNvSpPr/>
          <p:nvPr/>
        </p:nvSpPr>
        <p:spPr>
          <a:xfrm>
            <a:off x="4767494" y="3350409"/>
            <a:ext cx="4100945" cy="1348509"/>
          </a:xfrm>
          <a:prstGeom prst="roundRect">
            <a:avLst>
              <a:gd fmla="val 16667" name="adj"/>
            </a:avLst>
          </a:prstGeom>
          <a:solidFill>
            <a:srgbClr val="F2DADA"/>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3" name="Google Shape;353;p43"/>
          <p:cNvSpPr txBox="1"/>
          <p:nvPr/>
        </p:nvSpPr>
        <p:spPr>
          <a:xfrm>
            <a:off x="4872789" y="3350409"/>
            <a:ext cx="4933257" cy="144655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2400" u="none" cap="none" strike="noStrike">
                <a:solidFill>
                  <a:srgbClr val="FF0000"/>
                </a:solidFill>
                <a:latin typeface="Batang"/>
                <a:ea typeface="Batang"/>
                <a:cs typeface="Batang"/>
                <a:sym typeface="Batang"/>
              </a:rPr>
              <a:t>Water quality: </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most important thing</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water temperature</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pH/oxygen content</a:t>
            </a:r>
            <a:endParaRPr/>
          </a:p>
          <a:p>
            <a:pPr indent="0" lvl="0" marL="0" marR="0" rtl="0" algn="l">
              <a:lnSpc>
                <a:spcPct val="100000"/>
              </a:lnSpc>
              <a:spcBef>
                <a:spcPts val="0"/>
              </a:spcBef>
              <a:spcAft>
                <a:spcPts val="0"/>
              </a:spcAft>
              <a:buNone/>
            </a:pPr>
            <a:r>
              <a:rPr b="0" i="0" lang="en-GB" sz="1600" u="none" cap="none" strike="noStrike">
                <a:solidFill>
                  <a:srgbClr val="0F243E"/>
                </a:solidFill>
                <a:latin typeface="Helvetica Neue"/>
                <a:ea typeface="Helvetica Neue"/>
                <a:cs typeface="Helvetica Neue"/>
                <a:sym typeface="Helvetica Neue"/>
              </a:rPr>
              <a:t>        climate change is warming water 	</a:t>
            </a:r>
            <a:endParaRPr b="0" i="0" sz="1600" u="none" cap="none" strike="noStrike">
              <a:solidFill>
                <a:srgbClr val="0F243E"/>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5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44"/>
          <p:cNvSpPr txBox="1"/>
          <p:nvPr>
            <p:ph type="title"/>
          </p:nvPr>
        </p:nvSpPr>
        <p:spPr>
          <a:xfrm>
            <a:off x="358765" y="298613"/>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b="1" i="0" lang="en-GB" sz="3200" u="sng">
                <a:solidFill>
                  <a:schemeClr val="hlink"/>
                </a:solidFill>
                <a:latin typeface="Merriweather"/>
                <a:ea typeface="Merriweather"/>
                <a:cs typeface="Merriweather"/>
                <a:sym typeface="Merriweather"/>
                <a:hlinkClick r:id="rId3"/>
              </a:rPr>
              <a:t>Climate Change Indicators: Oceans</a:t>
            </a:r>
            <a:br>
              <a:rPr b="1" i="0" lang="en-GB">
                <a:solidFill>
                  <a:srgbClr val="212121"/>
                </a:solidFill>
                <a:latin typeface="Merriweather"/>
                <a:ea typeface="Merriweather"/>
                <a:cs typeface="Merriweather"/>
                <a:sym typeface="Merriweather"/>
              </a:rPr>
            </a:br>
            <a:endParaRPr/>
          </a:p>
        </p:txBody>
      </p:sp>
      <p:sp>
        <p:nvSpPr>
          <p:cNvPr id="359" name="Google Shape;359;p44"/>
          <p:cNvSpPr txBox="1"/>
          <p:nvPr/>
        </p:nvSpPr>
        <p:spPr>
          <a:xfrm>
            <a:off x="250480" y="1118937"/>
            <a:ext cx="5476179"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Climate change is fundamentally altering many properties of ocean</a:t>
            </a:r>
            <a:endParaRPr/>
          </a:p>
        </p:txBody>
      </p:sp>
      <p:sp>
        <p:nvSpPr>
          <p:cNvPr id="360" name="Google Shape;360;p44"/>
          <p:cNvSpPr/>
          <p:nvPr/>
        </p:nvSpPr>
        <p:spPr>
          <a:xfrm>
            <a:off x="0" y="1426714"/>
            <a:ext cx="1782857" cy="1168053"/>
          </a:xfrm>
          <a:prstGeom prst="ellipse">
            <a:avLst/>
          </a:prstGeom>
          <a:solidFill>
            <a:srgbClr val="DDD9C3"/>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Green house gases traps more energy </a:t>
            </a:r>
            <a:endParaRPr/>
          </a:p>
        </p:txBody>
      </p:sp>
      <p:sp>
        <p:nvSpPr>
          <p:cNvPr id="361" name="Google Shape;361;p44"/>
          <p:cNvSpPr/>
          <p:nvPr/>
        </p:nvSpPr>
        <p:spPr>
          <a:xfrm>
            <a:off x="3510850" y="2992322"/>
            <a:ext cx="2122299" cy="1168053"/>
          </a:xfrm>
          <a:prstGeom prst="ellipse">
            <a:avLst/>
          </a:prstGeom>
          <a:solidFill>
            <a:srgbClr val="E5DFEC"/>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Increased sea temperature</a:t>
            </a:r>
            <a:endParaRPr/>
          </a:p>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Rising sea levels</a:t>
            </a:r>
            <a:endParaRPr/>
          </a:p>
        </p:txBody>
      </p:sp>
      <p:sp>
        <p:nvSpPr>
          <p:cNvPr id="362" name="Google Shape;362;p44"/>
          <p:cNvSpPr/>
          <p:nvPr/>
        </p:nvSpPr>
        <p:spPr>
          <a:xfrm>
            <a:off x="1782857" y="2209518"/>
            <a:ext cx="1782857" cy="1168053"/>
          </a:xfrm>
          <a:prstGeom prst="ellipse">
            <a:avLst/>
          </a:prstGeom>
          <a:solidFill>
            <a:srgbClr val="F2DADA"/>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More heat absorptions by oceans</a:t>
            </a:r>
            <a:endParaRPr/>
          </a:p>
        </p:txBody>
      </p:sp>
      <p:sp>
        <p:nvSpPr>
          <p:cNvPr id="363" name="Google Shape;363;p44"/>
          <p:cNvSpPr/>
          <p:nvPr/>
        </p:nvSpPr>
        <p:spPr>
          <a:xfrm>
            <a:off x="6011779" y="3576348"/>
            <a:ext cx="2122299" cy="1168053"/>
          </a:xfrm>
          <a:prstGeom prst="ellipse">
            <a:avLst/>
          </a:prstGeom>
          <a:solidFill>
            <a:srgbClr val="FDE9D8"/>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Alteration in climate change </a:t>
            </a:r>
            <a:endParaRPr/>
          </a:p>
          <a:p>
            <a:pPr indent="0" lvl="0" marL="0" marR="0" rtl="0" algn="ctr">
              <a:lnSpc>
                <a:spcPct val="100000"/>
              </a:lnSpc>
              <a:spcBef>
                <a:spcPts val="0"/>
              </a:spcBef>
              <a:spcAft>
                <a:spcPts val="0"/>
              </a:spcAft>
              <a:buNone/>
            </a:pPr>
            <a:r>
              <a:rPr b="0" i="0" lang="en-GB" sz="1400" u="none" cap="none" strike="noStrike">
                <a:solidFill>
                  <a:srgbClr val="FF0000"/>
                </a:solidFill>
                <a:latin typeface="Arial"/>
                <a:ea typeface="Arial"/>
                <a:cs typeface="Arial"/>
                <a:sym typeface="Arial"/>
              </a:rPr>
              <a:t>Direct impact on pillars of marine life </a:t>
            </a:r>
            <a:endParaRPr/>
          </a:p>
        </p:txBody>
      </p:sp>
      <p:pic>
        <p:nvPicPr>
          <p:cNvPr descr="A picture containing diagram&#10;&#10;Description automatically generated" id="364" name="Google Shape;364;p44"/>
          <p:cNvPicPr preferRelativeResize="0"/>
          <p:nvPr/>
        </p:nvPicPr>
        <p:blipFill rotWithShape="1">
          <a:blip r:embed="rId4">
            <a:alphaModFix/>
          </a:blip>
          <a:srcRect b="0" l="0" r="0" t="0"/>
          <a:stretch/>
        </p:blipFill>
        <p:spPr>
          <a:xfrm>
            <a:off x="5903515" y="1161271"/>
            <a:ext cx="3102274" cy="209649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1000"/>
                                        <p:tgtEl>
                                          <p:spTgt spid="3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62"/>
                                        </p:tgtEl>
                                        <p:attrNameLst>
                                          <p:attrName>style.visibility</p:attrName>
                                        </p:attrNameLst>
                                      </p:cBhvr>
                                      <p:to>
                                        <p:strVal val="visible"/>
                                      </p:to>
                                    </p:set>
                                    <p:anim calcmode="lin" valueType="num">
                                      <p:cBhvr additive="base">
                                        <p:cTn dur="500"/>
                                        <p:tgtEl>
                                          <p:spTgt spid="362"/>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500"/>
                                        <p:tgtEl>
                                          <p:spTgt spid="3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3"/>
                                        </p:tgtEl>
                                        <p:attrNameLst>
                                          <p:attrName>style.visibility</p:attrName>
                                        </p:attrNameLst>
                                      </p:cBhvr>
                                      <p:to>
                                        <p:strVal val="visible"/>
                                      </p:to>
                                    </p:set>
                                    <p:animEffect filter="fade" transition="in">
                                      <p:cBhvr>
                                        <p:cTn dur="500"/>
                                        <p:tgtEl>
                                          <p:spTgt spid="36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5"/>
          <p:cNvSpPr txBox="1"/>
          <p:nvPr>
            <p:ph type="title"/>
          </p:nvPr>
        </p:nvSpPr>
        <p:spPr>
          <a:xfrm>
            <a:off x="335882" y="366796"/>
            <a:ext cx="7837082" cy="246221"/>
          </a:xfrm>
          <a:prstGeom prst="rect">
            <a:avLst/>
          </a:prstGeom>
          <a:noFill/>
          <a:ln>
            <a:noFill/>
          </a:ln>
        </p:spPr>
        <p:txBody>
          <a:bodyPr anchorCtr="0" anchor="t" bIns="0" lIns="0" spcFirstLastPara="1" rIns="0" wrap="square" tIns="0">
            <a:spAutoFit/>
          </a:bodyPr>
          <a:lstStyle/>
          <a:p>
            <a:pPr indent="0" lvl="0" marL="0" rtl="0" algn="l">
              <a:lnSpc>
                <a:spcPct val="100000"/>
              </a:lnSpc>
              <a:spcBef>
                <a:spcPts val="0"/>
              </a:spcBef>
              <a:spcAft>
                <a:spcPts val="0"/>
              </a:spcAft>
              <a:buSzPts val="700"/>
              <a:buNone/>
            </a:pPr>
            <a:r>
              <a:rPr lang="en-GB">
                <a:solidFill>
                  <a:srgbClr val="FF0000"/>
                </a:solidFill>
              </a:rPr>
              <a:t>Some key measurement done by oceanographers </a:t>
            </a:r>
            <a:r>
              <a:rPr lang="en-GB"/>
              <a:t>(you will be designing tool for this kind of measurement)</a:t>
            </a:r>
            <a:endParaRPr/>
          </a:p>
        </p:txBody>
      </p:sp>
      <p:sp>
        <p:nvSpPr>
          <p:cNvPr id="370" name="Google Shape;370;p45"/>
          <p:cNvSpPr txBox="1"/>
          <p:nvPr/>
        </p:nvSpPr>
        <p:spPr>
          <a:xfrm>
            <a:off x="170872" y="1248535"/>
            <a:ext cx="7661563" cy="224676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sng" cap="none" strike="noStrike">
                <a:solidFill>
                  <a:schemeClr val="hlink"/>
                </a:solidFill>
                <a:latin typeface="Source Sans Pro"/>
                <a:ea typeface="Source Sans Pro"/>
                <a:cs typeface="Source Sans Pro"/>
                <a:sym typeface="Source Sans Pro"/>
                <a:hlinkClick r:id="rId3"/>
              </a:rPr>
              <a:t>Ocean Heat</a:t>
            </a:r>
            <a:r>
              <a:rPr b="0" i="0" lang="en-GB" sz="1400" u="none" cap="none" strike="noStrike">
                <a:solidFill>
                  <a:srgbClr val="212121"/>
                </a:solidFill>
                <a:latin typeface="Source Sans Pro"/>
                <a:ea typeface="Source Sans Pro"/>
                <a:cs typeface="Source Sans Pro"/>
                <a:sym typeface="Source Sans Pro"/>
              </a:rPr>
              <a:t>: amount of heat stored in the ocean has increased substantially since the 1950s</a:t>
            </a:r>
            <a:endParaRPr/>
          </a:p>
          <a:p>
            <a:pPr indent="0" lvl="0" marL="0" marR="0" rtl="0" algn="l">
              <a:lnSpc>
                <a:spcPct val="100000"/>
              </a:lnSpc>
              <a:spcBef>
                <a:spcPts val="0"/>
              </a:spcBef>
              <a:spcAft>
                <a:spcPts val="0"/>
              </a:spcAft>
              <a:buNone/>
            </a:pPr>
            <a:r>
              <a:t/>
            </a:r>
            <a:endParaRPr b="0" i="0" sz="1400" u="none" cap="none" strike="noStrike">
              <a:solidFill>
                <a:srgbClr val="212121"/>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None/>
            </a:pPr>
            <a:r>
              <a:rPr b="1" i="0" lang="en-GB" sz="1400" u="sng" cap="none" strike="noStrike">
                <a:solidFill>
                  <a:schemeClr val="hlink"/>
                </a:solidFill>
                <a:latin typeface="Source Sans Pro"/>
                <a:ea typeface="Source Sans Pro"/>
                <a:cs typeface="Source Sans Pro"/>
                <a:sym typeface="Source Sans Pro"/>
                <a:hlinkClick r:id="rId4"/>
              </a:rPr>
              <a:t>Sea Surface Temperature</a:t>
            </a:r>
            <a:r>
              <a:rPr b="1" i="0" lang="en-GB" sz="1400" u="none" cap="none" strike="noStrike">
                <a:solidFill>
                  <a:srgbClr val="212121"/>
                </a:solidFill>
                <a:latin typeface="Source Sans Pro"/>
                <a:ea typeface="Source Sans Pro"/>
                <a:cs typeface="Source Sans Pro"/>
                <a:sym typeface="Source Sans Pro"/>
              </a:rPr>
              <a:t>.</a:t>
            </a:r>
            <a:r>
              <a:rPr b="0" i="0" lang="en-GB" sz="1400" u="none" cap="none" strike="noStrike">
                <a:solidFill>
                  <a:srgbClr val="212121"/>
                </a:solidFill>
                <a:latin typeface="Source Sans Pro"/>
                <a:ea typeface="Source Sans Pro"/>
                <a:cs typeface="Source Sans Pro"/>
                <a:sym typeface="Source Sans Pro"/>
              </a:rPr>
              <a:t> sea surface temperatures have been consistently higher during the past three decade</a:t>
            </a:r>
            <a:endParaRPr/>
          </a:p>
          <a:p>
            <a:pPr indent="0" lvl="0" marL="0" marR="0" rtl="0" algn="l">
              <a:lnSpc>
                <a:spcPct val="100000"/>
              </a:lnSpc>
              <a:spcBef>
                <a:spcPts val="0"/>
              </a:spcBef>
              <a:spcAft>
                <a:spcPts val="0"/>
              </a:spcAft>
              <a:buNone/>
            </a:pPr>
            <a:r>
              <a:rPr b="1" i="0" lang="en-GB" sz="1400" u="sng" cap="none" strike="noStrike">
                <a:solidFill>
                  <a:schemeClr val="hlink"/>
                </a:solidFill>
                <a:latin typeface="Source Sans Pro"/>
                <a:ea typeface="Source Sans Pro"/>
                <a:cs typeface="Source Sans Pro"/>
                <a:sym typeface="Source Sans Pro"/>
                <a:hlinkClick r:id="rId5"/>
              </a:rPr>
              <a:t>Sea Level</a:t>
            </a:r>
            <a:r>
              <a:rPr b="1" i="0" lang="en-GB" sz="1400" u="none" cap="none" strike="noStrike">
                <a:solidFill>
                  <a:srgbClr val="212121"/>
                </a:solidFill>
                <a:latin typeface="Source Sans Pro"/>
                <a:ea typeface="Source Sans Pro"/>
                <a:cs typeface="Source Sans Pro"/>
                <a:sym typeface="Source Sans Pro"/>
              </a:rPr>
              <a:t>.</a:t>
            </a:r>
            <a:r>
              <a:rPr b="0" i="0" lang="en-GB" sz="1400" u="none" cap="none" strike="noStrike">
                <a:solidFill>
                  <a:srgbClr val="212121"/>
                </a:solidFill>
                <a:latin typeface="Source Sans Pro"/>
                <a:ea typeface="Source Sans Pro"/>
                <a:cs typeface="Source Sans Pro"/>
                <a:sym typeface="Source Sans Pro"/>
              </a:rPr>
              <a:t> When averaged over all of the world’s oceans, sea level has risen at a rate of roughly six-tenths of an inch per decade since 1880</a:t>
            </a:r>
            <a:endParaRPr b="0" i="0" sz="1400" u="none" cap="none" strike="noStrike">
              <a:solidFill>
                <a:srgbClr val="212121"/>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None/>
            </a:pPr>
            <a:r>
              <a:rPr b="1" i="0" lang="en-GB" sz="1400" u="sng" cap="none" strike="noStrike">
                <a:solidFill>
                  <a:schemeClr val="hlink"/>
                </a:solidFill>
                <a:latin typeface="Source Sans Pro"/>
                <a:ea typeface="Source Sans Pro"/>
                <a:cs typeface="Source Sans Pro"/>
                <a:sym typeface="Source Sans Pro"/>
                <a:hlinkClick r:id="rId6"/>
              </a:rPr>
              <a:t>Coastal Flooding</a:t>
            </a:r>
            <a:r>
              <a:rPr b="1" i="0" lang="en-GB" sz="1400" u="none" cap="none" strike="noStrike">
                <a:solidFill>
                  <a:srgbClr val="212121"/>
                </a:solidFill>
                <a:latin typeface="Source Sans Pro"/>
                <a:ea typeface="Source Sans Pro"/>
                <a:cs typeface="Source Sans Pro"/>
                <a:sym typeface="Source Sans Pro"/>
              </a:rPr>
              <a:t>. </a:t>
            </a:r>
            <a:r>
              <a:rPr b="0" i="0" lang="en-GB" sz="1400" u="none" cap="none" strike="noStrike">
                <a:solidFill>
                  <a:srgbClr val="212121"/>
                </a:solidFill>
                <a:latin typeface="Source Sans Pro"/>
                <a:ea typeface="Source Sans Pro"/>
                <a:cs typeface="Source Sans Pro"/>
                <a:sym typeface="Source Sans Pro"/>
              </a:rPr>
              <a:t>Flooding is becoming more frequent along the U.S. coastline as sea level rises</a:t>
            </a:r>
            <a:endParaRPr/>
          </a:p>
          <a:p>
            <a:pPr indent="0" lvl="0" marL="0" marR="0" rtl="0" algn="l">
              <a:lnSpc>
                <a:spcPct val="100000"/>
              </a:lnSpc>
              <a:spcBef>
                <a:spcPts val="0"/>
              </a:spcBef>
              <a:spcAft>
                <a:spcPts val="0"/>
              </a:spcAft>
              <a:buNone/>
            </a:pPr>
            <a:r>
              <a:t/>
            </a:r>
            <a:endParaRPr b="0" i="0" sz="1400" u="none" cap="none" strike="noStrike">
              <a:solidFill>
                <a:srgbClr val="212121"/>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None/>
            </a:pPr>
            <a:r>
              <a:rPr b="1" i="0" lang="en-GB" sz="1400" u="sng" cap="none" strike="noStrike">
                <a:solidFill>
                  <a:schemeClr val="hlink"/>
                </a:solidFill>
                <a:latin typeface="Source Sans Pro"/>
                <a:ea typeface="Source Sans Pro"/>
                <a:cs typeface="Source Sans Pro"/>
                <a:sym typeface="Source Sans Pro"/>
                <a:hlinkClick r:id="rId7"/>
              </a:rPr>
              <a:t>Ocean Acidity</a:t>
            </a:r>
            <a:r>
              <a:rPr b="1" i="0" lang="en-GB" sz="1400" u="none" cap="none" strike="noStrike">
                <a:solidFill>
                  <a:srgbClr val="212121"/>
                </a:solidFill>
                <a:latin typeface="Source Sans Pro"/>
                <a:ea typeface="Source Sans Pro"/>
                <a:cs typeface="Source Sans Pro"/>
                <a:sym typeface="Source Sans Pro"/>
              </a:rPr>
              <a:t>.</a:t>
            </a:r>
            <a:r>
              <a:rPr b="0" i="0" lang="en-GB" sz="1400" u="none" cap="none" strike="noStrike">
                <a:solidFill>
                  <a:srgbClr val="212121"/>
                </a:solidFill>
                <a:latin typeface="Source Sans Pro"/>
                <a:ea typeface="Source Sans Pro"/>
                <a:cs typeface="Source Sans Pro"/>
                <a:sym typeface="Source Sans Pro"/>
              </a:rPr>
              <a:t> The ocean has become more acidic over the past few decades because of increased levels of atmospheric carbon dioxide, which dissolves in the water</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6"/>
          <p:cNvSpPr txBox="1"/>
          <p:nvPr>
            <p:ph type="title"/>
          </p:nvPr>
        </p:nvSpPr>
        <p:spPr>
          <a:xfrm>
            <a:off x="414182" y="307849"/>
            <a:ext cx="7612217"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sz="2800" u="sng">
                <a:solidFill>
                  <a:schemeClr val="hlink"/>
                </a:solidFill>
                <a:hlinkClick r:id="rId3"/>
              </a:rPr>
              <a:t>How change in temperature is affecting ocean health</a:t>
            </a:r>
            <a:endParaRPr sz="2800"/>
          </a:p>
        </p:txBody>
      </p:sp>
      <p:pic>
        <p:nvPicPr>
          <p:cNvPr descr="Map&#10;&#10;Description automatically generated" id="376" name="Google Shape;376;p46"/>
          <p:cNvPicPr preferRelativeResize="0"/>
          <p:nvPr/>
        </p:nvPicPr>
        <p:blipFill rotWithShape="1">
          <a:blip r:embed="rId4">
            <a:alphaModFix/>
          </a:blip>
          <a:srcRect b="0" l="0" r="0" t="0"/>
          <a:stretch/>
        </p:blipFill>
        <p:spPr>
          <a:xfrm>
            <a:off x="82578" y="1007449"/>
            <a:ext cx="4147677" cy="2313015"/>
          </a:xfrm>
          <a:prstGeom prst="rect">
            <a:avLst/>
          </a:prstGeom>
          <a:noFill/>
          <a:ln>
            <a:noFill/>
          </a:ln>
        </p:spPr>
      </p:pic>
      <p:sp>
        <p:nvSpPr>
          <p:cNvPr id="377" name="Google Shape;377;p46">
            <a:hlinkClick r:id="rId5"/>
          </p:cNvPr>
          <p:cNvSpPr txBox="1"/>
          <p:nvPr/>
        </p:nvSpPr>
        <p:spPr>
          <a:xfrm>
            <a:off x="0" y="3689729"/>
            <a:ext cx="962123"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Video link</a:t>
            </a:r>
            <a:endParaRPr/>
          </a:p>
        </p:txBody>
      </p:sp>
      <p:sp>
        <p:nvSpPr>
          <p:cNvPr id="378" name="Google Shape;378;p46"/>
          <p:cNvSpPr txBox="1"/>
          <p:nvPr/>
        </p:nvSpPr>
        <p:spPr>
          <a:xfrm>
            <a:off x="4252917" y="1365304"/>
            <a:ext cx="4891083" cy="2031325"/>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Warming Pacific Ocean result in decline of Salmon </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and other Northwest fish population</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By 2050 it can be twice as previously estimated</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Estimation are proposed by scientist by measuring</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 “marine heat waves”</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Blobs result in occasional shock; affecting ecosystem</a:t>
            </a:r>
            <a:endParaRPr/>
          </a:p>
          <a:p>
            <a:pPr indent="-196850" lvl="0" marL="285750" marR="0" rtl="0" algn="l">
              <a:lnSpc>
                <a:spcPct val="100000"/>
              </a:lnSpc>
              <a:spcBef>
                <a:spcPts val="0"/>
              </a:spcBef>
              <a:spcAft>
                <a:spcPts val="0"/>
              </a:spcAft>
              <a:buClr>
                <a:srgbClr val="000000"/>
              </a:buClr>
              <a:buSzPts val="1400"/>
              <a:buFont typeface="Noto Sans Symbols"/>
              <a:buNone/>
            </a:pPr>
            <a:r>
              <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Cold water fish when subjected to warm water if affects </a:t>
            </a:r>
            <a:endParaRPr/>
          </a:p>
          <a:p>
            <a:pPr indent="-285750" lvl="0" marL="285750" marR="0" rtl="0" algn="l">
              <a:lnSpc>
                <a:spcPct val="100000"/>
              </a:lnSpc>
              <a:spcBef>
                <a:spcPts val="0"/>
              </a:spcBef>
              <a:spcAft>
                <a:spcPts val="0"/>
              </a:spcAft>
              <a:buClr>
                <a:srgbClr val="000000"/>
              </a:buClr>
              <a:buSzPts val="1400"/>
              <a:buFont typeface="Noto Sans Symbols"/>
              <a:buChar char="❖"/>
            </a:pPr>
            <a:r>
              <a:rPr b="0" i="0" lang="en-GB" sz="1400" u="none" cap="none" strike="noStrike">
                <a:solidFill>
                  <a:srgbClr val="000000"/>
                </a:solidFill>
                <a:latin typeface="Arial"/>
                <a:ea typeface="Arial"/>
                <a:cs typeface="Arial"/>
                <a:sym typeface="Arial"/>
              </a:rPr>
              <a:t>Their body function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47"/>
          <p:cNvSpPr txBox="1"/>
          <p:nvPr>
            <p:ph type="title"/>
          </p:nvPr>
        </p:nvSpPr>
        <p:spPr>
          <a:xfrm>
            <a:off x="515784" y="298613"/>
            <a:ext cx="6435900" cy="6996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b="0" i="0" lang="en-GB" sz="1800" u="none" strike="noStrike">
                <a:solidFill>
                  <a:srgbClr val="000000"/>
                </a:solidFill>
                <a:latin typeface="Arial"/>
                <a:ea typeface="Arial"/>
                <a:cs typeface="Arial"/>
                <a:sym typeface="Arial"/>
              </a:rPr>
              <a:t>Choose your organism and study how its ocean health is changing?  De</a:t>
            </a:r>
            <a:r>
              <a:rPr lang="en-GB" sz="1800">
                <a:solidFill>
                  <a:srgbClr val="000000"/>
                </a:solidFill>
                <a:latin typeface="Arial"/>
                <a:ea typeface="Arial"/>
                <a:cs typeface="Arial"/>
                <a:sym typeface="Arial"/>
              </a:rPr>
              <a:t>tails are provided in project template</a:t>
            </a:r>
            <a:endParaRPr/>
          </a:p>
        </p:txBody>
      </p:sp>
      <p:sp>
        <p:nvSpPr>
          <p:cNvPr id="384" name="Google Shape;384;p47"/>
          <p:cNvSpPr txBox="1"/>
          <p:nvPr/>
        </p:nvSpPr>
        <p:spPr>
          <a:xfrm>
            <a:off x="2286000" y="2003223"/>
            <a:ext cx="4572000" cy="1143070"/>
          </a:xfrm>
          <a:prstGeom prst="rect">
            <a:avLst/>
          </a:prstGeom>
          <a:noFill/>
          <a:ln>
            <a:noFill/>
          </a:ln>
        </p:spPr>
        <p:txBody>
          <a:bodyPr anchorCtr="0" anchor="t" bIns="45700" lIns="91425" spcFirstLastPara="1" rIns="91425" wrap="square" tIns="45700">
            <a:spAutoFit/>
          </a:bodyPr>
          <a:lstStyle/>
          <a:p>
            <a:pPr indent="-233000" lvl="0" marL="360000" marR="0" rtl="0" algn="l">
              <a:lnSpc>
                <a:spcPct val="125000"/>
              </a:lnSpc>
              <a:spcBef>
                <a:spcPts val="0"/>
              </a:spcBef>
              <a:spcAft>
                <a:spcPts val="0"/>
              </a:spcAft>
              <a:buClr>
                <a:srgbClr val="000000"/>
              </a:buClr>
              <a:buSzPts val="2000"/>
              <a:buFont typeface="Arial"/>
              <a:buNone/>
            </a:pPr>
            <a:r>
              <a:rPr b="0" i="0" lang="en-GB" sz="1400" u="sng" cap="none" strike="noStrike">
                <a:solidFill>
                  <a:schemeClr val="hlink"/>
                </a:solidFill>
                <a:latin typeface="Arial"/>
                <a:ea typeface="Arial"/>
                <a:cs typeface="Arial"/>
                <a:sym typeface="Arial"/>
                <a:hlinkClick r:id="rId3"/>
              </a:rPr>
              <a:t>https://www.seattleaquarium.org/animals/all</a:t>
            </a:r>
            <a:endParaRPr b="0" i="0" sz="1400" u="none" cap="none" strike="noStrike">
              <a:solidFill>
                <a:srgbClr val="000000"/>
              </a:solidFill>
              <a:latin typeface="Arial"/>
              <a:ea typeface="Arial"/>
              <a:cs typeface="Arial"/>
              <a:sym typeface="Arial"/>
            </a:endParaRPr>
          </a:p>
          <a:p>
            <a:pPr indent="-233000" lvl="0" marL="360000" marR="0" rtl="0" algn="l">
              <a:lnSpc>
                <a:spcPct val="125000"/>
              </a:lnSpc>
              <a:spcBef>
                <a:spcPts val="0"/>
              </a:spcBef>
              <a:spcAft>
                <a:spcPts val="0"/>
              </a:spcAft>
              <a:buClr>
                <a:srgbClr val="000000"/>
              </a:buClr>
              <a:buSzPts val="2000"/>
              <a:buFont typeface="Arial"/>
              <a:buNone/>
            </a:pPr>
            <a:r>
              <a:t/>
            </a:r>
            <a:endParaRPr b="0" i="0" sz="1400" u="none" cap="none" strike="noStrike">
              <a:solidFill>
                <a:srgbClr val="000000"/>
              </a:solidFill>
              <a:latin typeface="Arial"/>
              <a:ea typeface="Arial"/>
              <a:cs typeface="Arial"/>
              <a:sym typeface="Arial"/>
            </a:endParaRPr>
          </a:p>
          <a:p>
            <a:pPr indent="-233000" lvl="0" marL="360000" marR="0" rtl="0" algn="l">
              <a:lnSpc>
                <a:spcPct val="125000"/>
              </a:lnSpc>
              <a:spcBef>
                <a:spcPts val="0"/>
              </a:spcBef>
              <a:spcAft>
                <a:spcPts val="0"/>
              </a:spcAft>
              <a:buClr>
                <a:srgbClr val="000000"/>
              </a:buClr>
              <a:buSzPts val="2000"/>
              <a:buFont typeface="Arial"/>
              <a:buNone/>
            </a:pPr>
            <a:r>
              <a:rPr b="0" i="0" lang="en-GB" sz="1400" u="none" cap="none" strike="noStrike">
                <a:solidFill>
                  <a:srgbClr val="000000"/>
                </a:solidFill>
                <a:latin typeface="Arial"/>
                <a:ea typeface="Arial"/>
                <a:cs typeface="Arial"/>
                <a:sym typeface="Arial"/>
              </a:rPr>
              <a:t>https://www.eopugetsound.org/species/custom-lists/306</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1"/>
          <p:cNvSpPr txBox="1"/>
          <p:nvPr>
            <p:ph type="title"/>
          </p:nvPr>
        </p:nvSpPr>
        <p:spPr>
          <a:xfrm>
            <a:off x="1439037" y="303679"/>
            <a:ext cx="6859212" cy="6996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700"/>
              <a:buNone/>
            </a:pPr>
            <a:r>
              <a:rPr lang="en-GB" sz="2000"/>
              <a:t>Oceanographers' workflow</a:t>
            </a:r>
            <a:br>
              <a:rPr lang="en-GB" sz="2000"/>
            </a:br>
            <a:r>
              <a:rPr lang="en-GB" sz="2000"/>
              <a:t>How oceanographer knows what's going on in ocean</a:t>
            </a:r>
            <a:br>
              <a:rPr lang="en-GB" sz="2800"/>
            </a:br>
            <a:br>
              <a:rPr lang="en-GB" sz="3200"/>
            </a:br>
            <a:endParaRPr sz="3200"/>
          </a:p>
        </p:txBody>
      </p:sp>
      <p:grpSp>
        <p:nvGrpSpPr>
          <p:cNvPr id="167" name="Google Shape;167;p21"/>
          <p:cNvGrpSpPr/>
          <p:nvPr/>
        </p:nvGrpSpPr>
        <p:grpSpPr>
          <a:xfrm rot="5747788">
            <a:off x="-47309" y="1041055"/>
            <a:ext cx="1366317" cy="1238904"/>
            <a:chOff x="1132985" y="3249461"/>
            <a:chExt cx="1366317" cy="1238904"/>
          </a:xfrm>
        </p:grpSpPr>
        <p:sp>
          <p:nvSpPr>
            <p:cNvPr id="168" name="Google Shape;168;p21"/>
            <p:cNvSpPr/>
            <p:nvPr/>
          </p:nvSpPr>
          <p:spPr>
            <a:xfrm rot="2373831">
              <a:off x="1633057" y="3463474"/>
              <a:ext cx="686657" cy="810878"/>
            </a:xfrm>
            <a:prstGeom prst="rect">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69" name="Google Shape;169;p21"/>
            <p:cNvSpPr/>
            <p:nvPr/>
          </p:nvSpPr>
          <p:spPr>
            <a:xfrm>
              <a:off x="1132985" y="3249461"/>
              <a:ext cx="1097280" cy="1238904"/>
            </a:xfrm>
            <a:prstGeom prst="ellipse">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170" name="Google Shape;170;p21"/>
          <p:cNvSpPr txBox="1"/>
          <p:nvPr/>
        </p:nvSpPr>
        <p:spPr>
          <a:xfrm>
            <a:off x="213330" y="1213960"/>
            <a:ext cx="934973"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Ask Question</a:t>
            </a:r>
            <a:endParaRPr/>
          </a:p>
        </p:txBody>
      </p:sp>
      <p:grpSp>
        <p:nvGrpSpPr>
          <p:cNvPr id="171" name="Google Shape;171;p21"/>
          <p:cNvGrpSpPr/>
          <p:nvPr/>
        </p:nvGrpSpPr>
        <p:grpSpPr>
          <a:xfrm rot="5593061">
            <a:off x="-35205" y="2416068"/>
            <a:ext cx="1366317" cy="1238904"/>
            <a:chOff x="1132985" y="3249461"/>
            <a:chExt cx="1366317" cy="1238904"/>
          </a:xfrm>
        </p:grpSpPr>
        <p:sp>
          <p:nvSpPr>
            <p:cNvPr id="172" name="Google Shape;172;p21"/>
            <p:cNvSpPr/>
            <p:nvPr/>
          </p:nvSpPr>
          <p:spPr>
            <a:xfrm rot="2373831">
              <a:off x="1633057" y="3463474"/>
              <a:ext cx="686657" cy="810878"/>
            </a:xfrm>
            <a:prstGeom prst="rect">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3" name="Google Shape;173;p21"/>
            <p:cNvSpPr/>
            <p:nvPr/>
          </p:nvSpPr>
          <p:spPr>
            <a:xfrm>
              <a:off x="1132985" y="3249461"/>
              <a:ext cx="1097280" cy="1238904"/>
            </a:xfrm>
            <a:prstGeom prst="ellipse">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174" name="Google Shape;174;p21"/>
          <p:cNvSpPr txBox="1"/>
          <p:nvPr/>
        </p:nvSpPr>
        <p:spPr>
          <a:xfrm>
            <a:off x="163818" y="2600065"/>
            <a:ext cx="113841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rgbClr val="000000"/>
                </a:solidFill>
                <a:latin typeface="Arial"/>
                <a:ea typeface="Arial"/>
                <a:cs typeface="Arial"/>
                <a:sym typeface="Arial"/>
              </a:rPr>
              <a:t>Data measurement</a:t>
            </a:r>
            <a:endParaRPr/>
          </a:p>
        </p:txBody>
      </p:sp>
      <p:grpSp>
        <p:nvGrpSpPr>
          <p:cNvPr id="175" name="Google Shape;175;p21"/>
          <p:cNvGrpSpPr/>
          <p:nvPr/>
        </p:nvGrpSpPr>
        <p:grpSpPr>
          <a:xfrm rot="5638736">
            <a:off x="-27392" y="3827916"/>
            <a:ext cx="1366317" cy="1238904"/>
            <a:chOff x="1132985" y="3249461"/>
            <a:chExt cx="1366317" cy="1238904"/>
          </a:xfrm>
        </p:grpSpPr>
        <p:sp>
          <p:nvSpPr>
            <p:cNvPr id="176" name="Google Shape;176;p21"/>
            <p:cNvSpPr/>
            <p:nvPr/>
          </p:nvSpPr>
          <p:spPr>
            <a:xfrm rot="2373831">
              <a:off x="1633057" y="3463474"/>
              <a:ext cx="686657" cy="810878"/>
            </a:xfrm>
            <a:prstGeom prst="rect">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77" name="Google Shape;177;p21"/>
            <p:cNvSpPr/>
            <p:nvPr/>
          </p:nvSpPr>
          <p:spPr>
            <a:xfrm>
              <a:off x="1132985" y="3249461"/>
              <a:ext cx="1097280" cy="1238904"/>
            </a:xfrm>
            <a:prstGeom prst="ellipse">
              <a:avLst/>
            </a:prstGeom>
            <a:solidFill>
              <a:schemeClr val="lt2"/>
            </a:solidFill>
            <a:ln cap="flat" cmpd="sng" w="25400">
              <a:solidFill>
                <a:srgbClr val="1D1B1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178" name="Google Shape;178;p21"/>
          <p:cNvSpPr txBox="1"/>
          <p:nvPr/>
        </p:nvSpPr>
        <p:spPr>
          <a:xfrm>
            <a:off x="213329" y="3857213"/>
            <a:ext cx="934973"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Analyze data to answer question</a:t>
            </a:r>
            <a:endParaRPr/>
          </a:p>
        </p:txBody>
      </p:sp>
      <p:sp>
        <p:nvSpPr>
          <p:cNvPr id="179" name="Google Shape;179;p21"/>
          <p:cNvSpPr/>
          <p:nvPr/>
        </p:nvSpPr>
        <p:spPr>
          <a:xfrm rot="-5400000">
            <a:off x="1789593" y="2237029"/>
            <a:ext cx="337339" cy="1312059"/>
          </a:xfrm>
          <a:prstGeom prst="downArrow">
            <a:avLst>
              <a:gd fmla="val 50000" name="adj1"/>
              <a:gd fmla="val 50000" name="adj2"/>
            </a:avLst>
          </a:prstGeom>
          <a:solidFill>
            <a:srgbClr val="E5DFEC"/>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0" name="Google Shape;180;p21"/>
          <p:cNvSpPr/>
          <p:nvPr/>
        </p:nvSpPr>
        <p:spPr>
          <a:xfrm>
            <a:off x="2623875" y="2570091"/>
            <a:ext cx="1657335" cy="793503"/>
          </a:xfrm>
          <a:prstGeom prst="roundRect">
            <a:avLst>
              <a:gd fmla="val 16667" name="adj"/>
            </a:avLst>
          </a:prstGeom>
          <a:solidFill>
            <a:srgbClr val="E5DFEC"/>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400" u="none" cap="none" strike="noStrike">
                <a:solidFill>
                  <a:srgbClr val="002060"/>
                </a:solidFill>
                <a:latin typeface="Arial"/>
                <a:ea typeface="Arial"/>
                <a:cs typeface="Arial"/>
                <a:sym typeface="Arial"/>
              </a:rPr>
              <a:t>Ocean Instrument Platforms</a:t>
            </a:r>
            <a:endParaRPr b="1" i="0" sz="1400" u="none" cap="none" strike="noStrike">
              <a:solidFill>
                <a:srgbClr val="002060"/>
              </a:solidFill>
              <a:latin typeface="Arial"/>
              <a:ea typeface="Arial"/>
              <a:cs typeface="Arial"/>
              <a:sym typeface="Arial"/>
            </a:endParaRPr>
          </a:p>
        </p:txBody>
      </p:sp>
      <p:sp>
        <p:nvSpPr>
          <p:cNvPr id="181" name="Google Shape;181;p21"/>
          <p:cNvSpPr txBox="1"/>
          <p:nvPr/>
        </p:nvSpPr>
        <p:spPr>
          <a:xfrm>
            <a:off x="1222333" y="2204665"/>
            <a:ext cx="2133151"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GB" sz="1400" u="none" cap="none" strike="noStrike">
                <a:solidFill>
                  <a:srgbClr val="FF0000"/>
                </a:solidFill>
                <a:latin typeface="Arial"/>
                <a:ea typeface="Arial"/>
                <a:cs typeface="Arial"/>
                <a:sym typeface="Arial"/>
              </a:rPr>
              <a:t>OCEAN INSTRUMENTS</a:t>
            </a:r>
            <a:endParaRPr b="0" i="0" sz="1400" u="none" cap="none" strike="noStrike">
              <a:solidFill>
                <a:srgbClr val="000000"/>
              </a:solidFill>
              <a:latin typeface="Arial"/>
              <a:ea typeface="Arial"/>
              <a:cs typeface="Arial"/>
              <a:sym typeface="Arial"/>
            </a:endParaRPr>
          </a:p>
        </p:txBody>
      </p:sp>
      <p:sp>
        <p:nvSpPr>
          <p:cNvPr id="182" name="Google Shape;182;p21"/>
          <p:cNvSpPr/>
          <p:nvPr/>
        </p:nvSpPr>
        <p:spPr>
          <a:xfrm>
            <a:off x="4290793" y="2807728"/>
            <a:ext cx="577850" cy="304800"/>
          </a:xfrm>
          <a:prstGeom prst="rightArrow">
            <a:avLst>
              <a:gd fmla="val 50000" name="adj1"/>
              <a:gd fmla="val 50000" name="adj2"/>
            </a:avLst>
          </a:prstGeom>
          <a:solidFill>
            <a:srgbClr val="FDE9D8"/>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3" name="Google Shape;183;p21"/>
          <p:cNvSpPr/>
          <p:nvPr/>
        </p:nvSpPr>
        <p:spPr>
          <a:xfrm>
            <a:off x="4921250" y="1526676"/>
            <a:ext cx="3790950" cy="3102474"/>
          </a:xfrm>
          <a:prstGeom prst="rect">
            <a:avLst/>
          </a:prstGeom>
          <a:solidFill>
            <a:srgbClr val="FDE9D8"/>
          </a:solidFill>
          <a:ln cap="flat" cmpd="sng" w="25400">
            <a:solidFill>
              <a:srgbClr val="395E89"/>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84" name="Google Shape;184;p21"/>
          <p:cNvSpPr txBox="1"/>
          <p:nvPr/>
        </p:nvSpPr>
        <p:spPr>
          <a:xfrm>
            <a:off x="5053759" y="1906223"/>
            <a:ext cx="3431359" cy="2034249"/>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None/>
            </a:pPr>
            <a:r>
              <a:rPr b="0" i="0" lang="en-GB" sz="1400" u="sng" cap="none" strike="noStrike">
                <a:solidFill>
                  <a:schemeClr val="hlink"/>
                </a:solidFill>
                <a:latin typeface="Arial"/>
                <a:ea typeface="Arial"/>
                <a:cs typeface="Arial"/>
                <a:sym typeface="Arial"/>
                <a:hlinkClick r:id="rId3"/>
              </a:rPr>
              <a:t>1. Autonomous Underwater Vehicles (AUVs)</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Buoyancy driven (profiling floats, gliders)</a:t>
            </a:r>
            <a:endParaRPr/>
          </a:p>
          <a:p>
            <a:pPr indent="0" lvl="1"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	Propulsion driven</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2. Ships</a:t>
            </a:r>
            <a:endParaRPr/>
          </a:p>
          <a:p>
            <a:pPr indent="0" lvl="1" marL="0" marR="0" rtl="0" algn="l">
              <a:lnSpc>
                <a:spcPct val="100000"/>
              </a:lnSpc>
              <a:spcBef>
                <a:spcPts val="0"/>
              </a:spcBef>
              <a:spcAft>
                <a:spcPts val="0"/>
              </a:spcAft>
              <a:buNone/>
            </a:pPr>
            <a:r>
              <a:rPr b="0" i="0" lang="en-GB" sz="1400" u="sng" cap="none" strike="noStrike">
                <a:solidFill>
                  <a:schemeClr val="hlink"/>
                </a:solidFill>
                <a:latin typeface="Arial"/>
                <a:ea typeface="Arial"/>
                <a:cs typeface="Arial"/>
                <a:sym typeface="Arial"/>
                <a:hlinkClick r:id="rId4"/>
              </a:rPr>
              <a:t>3. Remotely Operated Vehicles (ROVs)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r>
              <a:rPr b="0" i="0" lang="en-GB" sz="1400" u="sng" cap="none" strike="noStrike">
                <a:solidFill>
                  <a:schemeClr val="hlink"/>
                </a:solidFill>
                <a:latin typeface="Arial"/>
                <a:ea typeface="Arial"/>
                <a:cs typeface="Arial"/>
                <a:sym typeface="Arial"/>
                <a:hlinkClick r:id="rId5"/>
              </a:rPr>
              <a:t>Moored Buoys</a:t>
            </a:r>
            <a:endParaRPr b="0" i="0" sz="1400" u="none" cap="none" strike="noStrike">
              <a:solidFill>
                <a:srgbClr val="000000"/>
              </a:solidFill>
              <a:latin typeface="Arial"/>
              <a:ea typeface="Arial"/>
              <a:cs typeface="Arial"/>
              <a:sym typeface="Arial"/>
            </a:endParaRPr>
          </a:p>
          <a:p>
            <a:pPr indent="0" lvl="1"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7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8" name="Shape 388"/>
        <p:cNvGrpSpPr/>
        <p:nvPr/>
      </p:nvGrpSpPr>
      <p:grpSpPr>
        <a:xfrm>
          <a:off x="0" y="0"/>
          <a:ext cx="0" cy="0"/>
          <a:chOff x="0" y="0"/>
          <a:chExt cx="0" cy="0"/>
        </a:xfrm>
      </p:grpSpPr>
      <p:sp>
        <p:nvSpPr>
          <p:cNvPr id="389" name="Google Shape;389;p48"/>
          <p:cNvSpPr txBox="1"/>
          <p:nvPr>
            <p:ph type="title"/>
          </p:nvPr>
        </p:nvSpPr>
        <p:spPr>
          <a:xfrm>
            <a:off x="552729" y="511049"/>
            <a:ext cx="6435900" cy="6996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p>
        </p:txBody>
      </p:sp>
      <p:pic>
        <p:nvPicPr>
          <p:cNvPr id="390" name="Google Shape;390;p48"/>
          <p:cNvPicPr preferRelativeResize="0"/>
          <p:nvPr/>
        </p:nvPicPr>
        <p:blipFill>
          <a:blip r:embed="rId3">
            <a:alphaModFix/>
          </a:blip>
          <a:stretch>
            <a:fillRect/>
          </a:stretch>
        </p:blipFill>
        <p:spPr>
          <a:xfrm>
            <a:off x="-107150" y="220200"/>
            <a:ext cx="8955200" cy="4673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2"/>
          <p:cNvSpPr txBox="1"/>
          <p:nvPr>
            <p:ph type="title"/>
          </p:nvPr>
        </p:nvSpPr>
        <p:spPr>
          <a:xfrm>
            <a:off x="628650" y="273844"/>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SzPts val="4400"/>
              <a:buNone/>
            </a:pPr>
            <a:r>
              <a:rPr lang="en-GB"/>
              <a:t>What do these platforms measure?</a:t>
            </a:r>
            <a:endParaRPr/>
          </a:p>
        </p:txBody>
      </p:sp>
      <p:sp>
        <p:nvSpPr>
          <p:cNvPr id="190" name="Google Shape;190;p22"/>
          <p:cNvSpPr txBox="1"/>
          <p:nvPr>
            <p:ph idx="1" type="body"/>
          </p:nvPr>
        </p:nvSpPr>
        <p:spPr>
          <a:xfrm>
            <a:off x="628650" y="1369219"/>
            <a:ext cx="4541850" cy="3178800"/>
          </a:xfrm>
          <a:prstGeom prst="rect">
            <a:avLst/>
          </a:prstGeom>
          <a:noFill/>
          <a:ln>
            <a:noFill/>
          </a:ln>
        </p:spPr>
        <p:txBody>
          <a:bodyPr anchorCtr="0" anchor="t" bIns="34275" lIns="68550" spcFirstLastPara="1" rIns="68550" wrap="square" tIns="34275">
            <a:normAutofit/>
          </a:bodyPr>
          <a:lstStyle/>
          <a:p>
            <a:pPr indent="-177800" lvl="0" marL="171450" rtl="0" algn="l">
              <a:lnSpc>
                <a:spcPct val="90000"/>
              </a:lnSpc>
              <a:spcBef>
                <a:spcPts val="0"/>
              </a:spcBef>
              <a:spcAft>
                <a:spcPts val="0"/>
              </a:spcAft>
              <a:buSzPts val="2800"/>
              <a:buChar char="·"/>
            </a:pPr>
            <a:r>
              <a:rPr lang="en-GB"/>
              <a:t>Ocean instrument platforms are modular</a:t>
            </a:r>
            <a:endParaRPr/>
          </a:p>
          <a:p>
            <a:pPr indent="-177800" lvl="0" marL="171450" rtl="0" algn="l">
              <a:lnSpc>
                <a:spcPct val="90000"/>
              </a:lnSpc>
              <a:spcBef>
                <a:spcPts val="750"/>
              </a:spcBef>
              <a:spcAft>
                <a:spcPts val="0"/>
              </a:spcAft>
              <a:buSzPts val="2800"/>
              <a:buChar char="·"/>
            </a:pPr>
            <a:r>
              <a:rPr lang="en-GB"/>
              <a:t>Like Mr. Potato Head, you can mix and match the types of instruments on the platforms based on the data you want to collect</a:t>
            </a:r>
            <a:endParaRPr/>
          </a:p>
        </p:txBody>
      </p:sp>
      <p:pic>
        <p:nvPicPr>
          <p:cNvPr descr="Mr. Potato Head | Characters | Toy Story" id="191" name="Google Shape;191;p22"/>
          <p:cNvPicPr preferRelativeResize="0"/>
          <p:nvPr/>
        </p:nvPicPr>
        <p:blipFill rotWithShape="1">
          <a:blip r:embed="rId3">
            <a:alphaModFix/>
          </a:blip>
          <a:srcRect b="0" l="0" r="0" t="0"/>
          <a:stretch/>
        </p:blipFill>
        <p:spPr>
          <a:xfrm>
            <a:off x="5487904" y="1201654"/>
            <a:ext cx="3346283" cy="334628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3"/>
          <p:cNvSpPr txBox="1"/>
          <p:nvPr>
            <p:ph type="title"/>
          </p:nvPr>
        </p:nvSpPr>
        <p:spPr>
          <a:xfrm>
            <a:off x="628650" y="273844"/>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SzPts val="4400"/>
              <a:buNone/>
            </a:pPr>
            <a:r>
              <a:rPr lang="en-GB"/>
              <a:t>Some Common Measurements</a:t>
            </a:r>
            <a:endParaRPr/>
          </a:p>
        </p:txBody>
      </p:sp>
      <p:sp>
        <p:nvSpPr>
          <p:cNvPr id="197" name="Google Shape;197;p23"/>
          <p:cNvSpPr txBox="1"/>
          <p:nvPr>
            <p:ph idx="1" type="body"/>
          </p:nvPr>
        </p:nvSpPr>
        <p:spPr>
          <a:xfrm>
            <a:off x="634665" y="1407695"/>
            <a:ext cx="2659050" cy="3347775"/>
          </a:xfrm>
          <a:prstGeom prst="rect">
            <a:avLst/>
          </a:prstGeom>
          <a:noFill/>
          <a:ln>
            <a:noFill/>
          </a:ln>
        </p:spPr>
        <p:txBody>
          <a:bodyPr anchorCtr="0" anchor="t" bIns="34275" lIns="68550" spcFirstLastPara="1" rIns="68550" wrap="square" tIns="34275">
            <a:normAutofit/>
          </a:bodyPr>
          <a:lstStyle/>
          <a:p>
            <a:pPr indent="-177800" lvl="0" marL="171450" rtl="0" algn="l">
              <a:lnSpc>
                <a:spcPct val="90000"/>
              </a:lnSpc>
              <a:spcBef>
                <a:spcPts val="0"/>
              </a:spcBef>
              <a:spcAft>
                <a:spcPts val="0"/>
              </a:spcAft>
              <a:buSzPts val="2800"/>
              <a:buChar char="·"/>
            </a:pPr>
            <a:r>
              <a:rPr lang="en-GB"/>
              <a:t>Temperature</a:t>
            </a:r>
            <a:endParaRPr/>
          </a:p>
          <a:p>
            <a:pPr indent="-177800" lvl="0" marL="171450" rtl="0" algn="l">
              <a:lnSpc>
                <a:spcPct val="90000"/>
              </a:lnSpc>
              <a:spcBef>
                <a:spcPts val="750"/>
              </a:spcBef>
              <a:spcAft>
                <a:spcPts val="0"/>
              </a:spcAft>
              <a:buSzPts val="2800"/>
              <a:buChar char="·"/>
            </a:pPr>
            <a:r>
              <a:rPr lang="en-GB"/>
              <a:t>Salinity</a:t>
            </a:r>
            <a:endParaRPr/>
          </a:p>
          <a:p>
            <a:pPr indent="-177800" lvl="0" marL="171450" rtl="0" algn="l">
              <a:lnSpc>
                <a:spcPct val="90000"/>
              </a:lnSpc>
              <a:spcBef>
                <a:spcPts val="750"/>
              </a:spcBef>
              <a:spcAft>
                <a:spcPts val="0"/>
              </a:spcAft>
              <a:buSzPts val="2800"/>
              <a:buChar char="·"/>
            </a:pPr>
            <a:r>
              <a:rPr lang="en-GB"/>
              <a:t>Depth</a:t>
            </a:r>
            <a:endParaRPr/>
          </a:p>
          <a:p>
            <a:pPr indent="-177800" lvl="0" marL="171450" rtl="0" algn="l">
              <a:lnSpc>
                <a:spcPct val="90000"/>
              </a:lnSpc>
              <a:spcBef>
                <a:spcPts val="750"/>
              </a:spcBef>
              <a:spcAft>
                <a:spcPts val="0"/>
              </a:spcAft>
              <a:buSzPts val="2800"/>
              <a:buChar char="·"/>
            </a:pPr>
            <a:r>
              <a:rPr lang="en-GB"/>
              <a:t>Oxygen</a:t>
            </a:r>
            <a:endParaRPr/>
          </a:p>
          <a:p>
            <a:pPr indent="-177800" lvl="0" marL="171450" rtl="0" algn="l">
              <a:lnSpc>
                <a:spcPct val="90000"/>
              </a:lnSpc>
              <a:spcBef>
                <a:spcPts val="750"/>
              </a:spcBef>
              <a:spcAft>
                <a:spcPts val="0"/>
              </a:spcAft>
              <a:buSzPts val="2800"/>
              <a:buChar char="·"/>
            </a:pPr>
            <a:r>
              <a:rPr lang="en-GB"/>
              <a:t>Chlorophyll</a:t>
            </a:r>
            <a:endParaRPr/>
          </a:p>
          <a:p>
            <a:pPr indent="-177800" lvl="0" marL="171450" rtl="0" algn="l">
              <a:lnSpc>
                <a:spcPct val="90000"/>
              </a:lnSpc>
              <a:spcBef>
                <a:spcPts val="750"/>
              </a:spcBef>
              <a:spcAft>
                <a:spcPts val="0"/>
              </a:spcAft>
              <a:buSzPts val="2800"/>
              <a:buChar char="·"/>
            </a:pPr>
            <a:r>
              <a:rPr lang="en-GB"/>
              <a:t>pH</a:t>
            </a:r>
            <a:endParaRPr/>
          </a:p>
          <a:p>
            <a:pPr indent="-177800" lvl="0" marL="171450" rtl="0" algn="l">
              <a:lnSpc>
                <a:spcPct val="90000"/>
              </a:lnSpc>
              <a:spcBef>
                <a:spcPts val="750"/>
              </a:spcBef>
              <a:spcAft>
                <a:spcPts val="0"/>
              </a:spcAft>
              <a:buSzPts val="2800"/>
              <a:buChar char="·"/>
            </a:pPr>
            <a:r>
              <a:rPr lang="en-GB"/>
              <a:t>Nitrate</a:t>
            </a:r>
            <a:endParaRPr/>
          </a:p>
          <a:p>
            <a:pPr indent="-38100" lvl="0" marL="171450" rtl="0" algn="l">
              <a:lnSpc>
                <a:spcPct val="90000"/>
              </a:lnSpc>
              <a:spcBef>
                <a:spcPts val="750"/>
              </a:spcBef>
              <a:spcAft>
                <a:spcPts val="0"/>
              </a:spcAft>
              <a:buSzPts val="2800"/>
              <a:buNone/>
            </a:pPr>
            <a:r>
              <a:t/>
            </a:r>
            <a:endParaRPr/>
          </a:p>
          <a:p>
            <a:pPr indent="-38100" lvl="0" marL="171450" rtl="0" algn="l">
              <a:lnSpc>
                <a:spcPct val="90000"/>
              </a:lnSpc>
              <a:spcBef>
                <a:spcPts val="750"/>
              </a:spcBef>
              <a:spcAft>
                <a:spcPts val="0"/>
              </a:spcAft>
              <a:buSzPts val="2800"/>
              <a:buNone/>
            </a:pPr>
            <a:r>
              <a:t/>
            </a:r>
            <a:endParaRPr/>
          </a:p>
        </p:txBody>
      </p:sp>
      <p:pic>
        <p:nvPicPr>
          <p:cNvPr descr="Oxygen Optode - MyScienceCruise" id="198" name="Google Shape;198;p23"/>
          <p:cNvPicPr preferRelativeResize="0"/>
          <p:nvPr/>
        </p:nvPicPr>
        <p:blipFill rotWithShape="1">
          <a:blip r:embed="rId3">
            <a:alphaModFix/>
          </a:blip>
          <a:srcRect b="0" l="0" r="0" t="0"/>
          <a:stretch/>
        </p:blipFill>
        <p:spPr>
          <a:xfrm>
            <a:off x="7276599" y="273844"/>
            <a:ext cx="1590675" cy="3438525"/>
          </a:xfrm>
          <a:prstGeom prst="rect">
            <a:avLst/>
          </a:prstGeom>
          <a:noFill/>
          <a:ln>
            <a:noFill/>
          </a:ln>
        </p:spPr>
      </p:pic>
      <p:pic>
        <p:nvPicPr>
          <p:cNvPr descr="SUNA V2 Nitrate Sensor | Sea-Bird Scientific - Overview | Sea-Bird" id="199" name="Google Shape;199;p23"/>
          <p:cNvPicPr preferRelativeResize="0"/>
          <p:nvPr/>
        </p:nvPicPr>
        <p:blipFill rotWithShape="1">
          <a:blip r:embed="rId4">
            <a:alphaModFix/>
          </a:blip>
          <a:srcRect b="0" l="0" r="0" t="0"/>
          <a:stretch/>
        </p:blipFill>
        <p:spPr>
          <a:xfrm>
            <a:off x="3794459" y="993106"/>
            <a:ext cx="2381250" cy="2381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4"/>
          <p:cNvSpPr txBox="1"/>
          <p:nvPr>
            <p:ph type="title"/>
          </p:nvPr>
        </p:nvSpPr>
        <p:spPr>
          <a:xfrm>
            <a:off x="0" y="83936"/>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Clr>
                <a:schemeClr val="dk1"/>
              </a:buClr>
              <a:buSzPts val="4400"/>
              <a:buNone/>
            </a:pPr>
            <a:r>
              <a:rPr lang="en-GB"/>
              <a:t>Ship based measurements</a:t>
            </a:r>
            <a:endParaRPr/>
          </a:p>
        </p:txBody>
      </p:sp>
      <p:sp>
        <p:nvSpPr>
          <p:cNvPr id="205" name="Google Shape;205;p24"/>
          <p:cNvSpPr txBox="1"/>
          <p:nvPr>
            <p:ph idx="4294967295" type="body"/>
          </p:nvPr>
        </p:nvSpPr>
        <p:spPr>
          <a:xfrm>
            <a:off x="628650" y="1369219"/>
            <a:ext cx="6754500" cy="516825"/>
          </a:xfrm>
          <a:prstGeom prst="rect">
            <a:avLst/>
          </a:prstGeom>
          <a:noFill/>
          <a:ln>
            <a:noFill/>
          </a:ln>
        </p:spPr>
        <p:txBody>
          <a:bodyPr anchorCtr="0" anchor="t" bIns="34275" lIns="68550" spcFirstLastPara="1" rIns="68550" wrap="square" tIns="34275">
            <a:normAutofit/>
          </a:bodyPr>
          <a:lstStyle/>
          <a:p>
            <a:pPr indent="-177800" lvl="0" marL="171450" marR="0" rtl="0" algn="l">
              <a:lnSpc>
                <a:spcPct val="90000"/>
              </a:lnSpc>
              <a:spcBef>
                <a:spcPts val="0"/>
              </a:spcBef>
              <a:spcAft>
                <a:spcPts val="0"/>
              </a:spcAft>
              <a:buClr>
                <a:schemeClr val="dk1"/>
              </a:buClr>
              <a:buSzPts val="2800"/>
              <a:buFont typeface="Roboto Slab"/>
              <a:buChar char="·"/>
            </a:pPr>
            <a:r>
              <a:rPr b="0" i="0" lang="en-GB" sz="1200" u="none" cap="none" strike="noStrike">
                <a:solidFill>
                  <a:srgbClr val="525252"/>
                </a:solidFill>
                <a:latin typeface="Roboto Slab"/>
                <a:ea typeface="Roboto Slab"/>
                <a:cs typeface="Roboto Slab"/>
                <a:sym typeface="Roboto Slab"/>
              </a:rPr>
              <a:t>Hydrographic lines</a:t>
            </a:r>
            <a:endParaRPr b="0" i="0" sz="1200" u="none" cap="none" strike="noStrike">
              <a:solidFill>
                <a:srgbClr val="525252"/>
              </a:solidFill>
              <a:latin typeface="Roboto Slab"/>
              <a:ea typeface="Roboto Slab"/>
              <a:cs typeface="Roboto Slab"/>
              <a:sym typeface="Roboto Slab"/>
            </a:endParaRPr>
          </a:p>
        </p:txBody>
      </p:sp>
      <p:pic>
        <p:nvPicPr>
          <p:cNvPr id="206" name="Google Shape;206;p24"/>
          <p:cNvPicPr preferRelativeResize="0"/>
          <p:nvPr/>
        </p:nvPicPr>
        <p:blipFill rotWithShape="1">
          <a:blip r:embed="rId3">
            <a:alphaModFix/>
          </a:blip>
          <a:srcRect b="0" l="0" r="0" t="0"/>
          <a:stretch/>
        </p:blipFill>
        <p:spPr>
          <a:xfrm>
            <a:off x="3943350" y="1369219"/>
            <a:ext cx="3632198" cy="2197100"/>
          </a:xfrm>
          <a:prstGeom prst="rect">
            <a:avLst/>
          </a:prstGeom>
          <a:noFill/>
          <a:ln>
            <a:noFill/>
          </a:ln>
        </p:spPr>
      </p:pic>
      <p:pic>
        <p:nvPicPr>
          <p:cNvPr descr="The CTD-rosette - Marine Geoscience" id="207" name="Google Shape;207;p24"/>
          <p:cNvPicPr preferRelativeResize="0"/>
          <p:nvPr/>
        </p:nvPicPr>
        <p:blipFill rotWithShape="1">
          <a:blip r:embed="rId4">
            <a:alphaModFix/>
          </a:blip>
          <a:srcRect b="0" l="0" r="0" t="0"/>
          <a:stretch/>
        </p:blipFill>
        <p:spPr>
          <a:xfrm>
            <a:off x="99863" y="1601986"/>
            <a:ext cx="3447152" cy="1939528"/>
          </a:xfrm>
          <a:prstGeom prst="rect">
            <a:avLst/>
          </a:prstGeom>
          <a:noFill/>
          <a:ln>
            <a:noFill/>
          </a:ln>
        </p:spPr>
      </p:pic>
      <p:sp>
        <p:nvSpPr>
          <p:cNvPr id="208" name="Google Shape;208;p24"/>
          <p:cNvSpPr txBox="1"/>
          <p:nvPr/>
        </p:nvSpPr>
        <p:spPr>
          <a:xfrm>
            <a:off x="99862" y="3774281"/>
            <a:ext cx="6651919"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lower instrument deep into ocean to make measurement at different depths</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stopping often to take measurement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25"/>
          <p:cNvSpPr txBox="1"/>
          <p:nvPr>
            <p:ph type="title"/>
          </p:nvPr>
        </p:nvSpPr>
        <p:spPr>
          <a:xfrm>
            <a:off x="386473" y="427921"/>
            <a:ext cx="6435900" cy="32946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0"/>
              </a:spcBef>
              <a:spcAft>
                <a:spcPts val="0"/>
              </a:spcAft>
              <a:buSzPts val="700"/>
              <a:buNone/>
            </a:pPr>
            <a:r>
              <a:rPr lang="en-GB"/>
              <a:t>Can Ship be used to study Ocean in all circumstances/limitation of this technology</a:t>
            </a:r>
            <a:endParaRPr/>
          </a:p>
        </p:txBody>
      </p:sp>
      <p:sp>
        <p:nvSpPr>
          <p:cNvPr id="214" name="Google Shape;214;p25"/>
          <p:cNvSpPr txBox="1"/>
          <p:nvPr/>
        </p:nvSpPr>
        <p:spPr>
          <a:xfrm>
            <a:off x="286327" y="1302326"/>
            <a:ext cx="5048177"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Very Costly</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Human cannot reach everywhere like polluted water. in-depth</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Cannot reach in depth and remote corner</a:t>
            </a:r>
            <a:endParaRPr/>
          </a:p>
        </p:txBody>
      </p:sp>
      <p:sp>
        <p:nvSpPr>
          <p:cNvPr id="215" name="Google Shape;215;p25"/>
          <p:cNvSpPr txBox="1"/>
          <p:nvPr/>
        </p:nvSpPr>
        <p:spPr>
          <a:xfrm>
            <a:off x="692727" y="3260436"/>
            <a:ext cx="3518912" cy="307777"/>
          </a:xfrm>
          <a:prstGeom prst="rect">
            <a:avLst/>
          </a:prstGeom>
          <a:solidFill>
            <a:schemeClr val="lt2"/>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Let’s discuss more cost-effective ways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26"/>
          <p:cNvSpPr txBox="1"/>
          <p:nvPr>
            <p:ph type="title"/>
          </p:nvPr>
        </p:nvSpPr>
        <p:spPr>
          <a:xfrm>
            <a:off x="552729" y="511049"/>
            <a:ext cx="7637400" cy="390194"/>
          </a:xfrm>
          <a:prstGeom prst="rect">
            <a:avLst/>
          </a:prstGeom>
          <a:noFill/>
          <a:ln>
            <a:noFill/>
          </a:ln>
        </p:spPr>
        <p:txBody>
          <a:bodyPr anchorCtr="0" anchor="t" bIns="0" lIns="0" spcFirstLastPara="1" rIns="0" wrap="square" tIns="0">
            <a:noAutofit/>
          </a:bodyPr>
          <a:lstStyle/>
          <a:p>
            <a:pPr indent="0" lvl="1" marL="0" rtl="0" algn="l">
              <a:lnSpc>
                <a:spcPct val="100000"/>
              </a:lnSpc>
              <a:spcBef>
                <a:spcPts val="0"/>
              </a:spcBef>
              <a:spcAft>
                <a:spcPts val="0"/>
              </a:spcAft>
              <a:buSzPts val="700"/>
              <a:buNone/>
            </a:pPr>
            <a:r>
              <a:rPr lang="en-GB" u="sng">
                <a:solidFill>
                  <a:schemeClr val="hlink"/>
                </a:solidFill>
                <a:hlinkClick r:id="rId3"/>
              </a:rPr>
              <a:t>Remotely Operated Vehicles (ROVs) </a:t>
            </a:r>
            <a:br>
              <a:rPr lang="en-GB"/>
            </a:br>
            <a:r>
              <a:rPr lang="en-GB" u="sng">
                <a:solidFill>
                  <a:schemeClr val="hlink"/>
                </a:solidFill>
                <a:hlinkClick r:id="rId4"/>
              </a:rPr>
              <a:t>Moored Buoys</a:t>
            </a:r>
            <a:br>
              <a:rPr lang="en-GB"/>
            </a:br>
            <a:endParaRPr/>
          </a:p>
        </p:txBody>
      </p:sp>
      <p:sp>
        <p:nvSpPr>
          <p:cNvPr id="221" name="Google Shape;221;p26"/>
          <p:cNvSpPr txBox="1"/>
          <p:nvPr/>
        </p:nvSpPr>
        <p:spPr>
          <a:xfrm>
            <a:off x="286328" y="1256145"/>
            <a:ext cx="6420347" cy="95410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Places where human cannot reach</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Basic parts: Light/thruster/accessories can be attached/</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Some has Sonar</a:t>
            </a:r>
            <a:endParaRPr/>
          </a:p>
          <a:p>
            <a:pPr indent="0" lvl="0" marL="0" marR="0" rtl="0" algn="l">
              <a:lnSpc>
                <a:spcPct val="100000"/>
              </a:lnSpc>
              <a:spcBef>
                <a:spcPts val="0"/>
              </a:spcBef>
              <a:spcAft>
                <a:spcPts val="0"/>
              </a:spcAft>
              <a:buNone/>
            </a:pPr>
            <a:r>
              <a:rPr b="0" i="0" lang="en-GB" sz="1400" u="none" cap="none" strike="noStrike">
                <a:solidFill>
                  <a:srgbClr val="000000"/>
                </a:solidFill>
                <a:latin typeface="Arial"/>
                <a:ea typeface="Arial"/>
                <a:cs typeface="Arial"/>
                <a:sym typeface="Arial"/>
              </a:rPr>
              <a:t>Some send live feed, software-based control, study can be performed remotely</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7"/>
          <p:cNvSpPr txBox="1"/>
          <p:nvPr>
            <p:ph type="title"/>
          </p:nvPr>
        </p:nvSpPr>
        <p:spPr>
          <a:xfrm>
            <a:off x="102177" y="0"/>
            <a:ext cx="7886700" cy="994275"/>
          </a:xfrm>
          <a:prstGeom prst="rect">
            <a:avLst/>
          </a:prstGeom>
          <a:noFill/>
          <a:ln>
            <a:noFill/>
          </a:ln>
        </p:spPr>
        <p:txBody>
          <a:bodyPr anchorCtr="0" anchor="ctr" bIns="34275" lIns="68550" spcFirstLastPara="1" rIns="68550" wrap="square" tIns="34275">
            <a:normAutofit/>
          </a:bodyPr>
          <a:lstStyle/>
          <a:p>
            <a:pPr indent="0" lvl="0" marL="0" rtl="0" algn="l">
              <a:lnSpc>
                <a:spcPct val="90000"/>
              </a:lnSpc>
              <a:spcBef>
                <a:spcPts val="0"/>
              </a:spcBef>
              <a:spcAft>
                <a:spcPts val="0"/>
              </a:spcAft>
              <a:buClr>
                <a:schemeClr val="dk1"/>
              </a:buClr>
              <a:buSzPts val="4400"/>
              <a:buNone/>
            </a:pPr>
            <a:r>
              <a:rPr lang="en-GB"/>
              <a:t>Moored Buoys</a:t>
            </a:r>
            <a:endParaRPr/>
          </a:p>
        </p:txBody>
      </p:sp>
      <p:pic>
        <p:nvPicPr>
          <p:cNvPr descr="NW Environmental Moorings - ORCA" id="227" name="Google Shape;227;p27"/>
          <p:cNvPicPr preferRelativeResize="0"/>
          <p:nvPr/>
        </p:nvPicPr>
        <p:blipFill rotWithShape="1">
          <a:blip r:embed="rId3">
            <a:alphaModFix/>
          </a:blip>
          <a:srcRect b="0" l="0" r="0" t="0"/>
          <a:stretch/>
        </p:blipFill>
        <p:spPr>
          <a:xfrm>
            <a:off x="5381626" y="107397"/>
            <a:ext cx="3480197" cy="4762260"/>
          </a:xfrm>
          <a:prstGeom prst="rect">
            <a:avLst/>
          </a:prstGeom>
          <a:noFill/>
          <a:ln>
            <a:noFill/>
          </a:ln>
        </p:spPr>
      </p:pic>
      <p:pic>
        <p:nvPicPr>
          <p:cNvPr descr="Moorings | Global Tropical Moored Buoy Array" id="228" name="Google Shape;228;p27"/>
          <p:cNvPicPr preferRelativeResize="0"/>
          <p:nvPr/>
        </p:nvPicPr>
        <p:blipFill rotWithShape="1">
          <a:blip r:embed="rId4">
            <a:alphaModFix/>
          </a:blip>
          <a:srcRect b="0" l="0" r="0" t="0"/>
          <a:stretch/>
        </p:blipFill>
        <p:spPr>
          <a:xfrm>
            <a:off x="232289" y="831273"/>
            <a:ext cx="2704875" cy="3084946"/>
          </a:xfrm>
          <a:prstGeom prst="rect">
            <a:avLst/>
          </a:prstGeom>
          <a:noFill/>
          <a:ln>
            <a:noFill/>
          </a:ln>
        </p:spPr>
      </p:pic>
      <p:pic>
        <p:nvPicPr>
          <p:cNvPr id="229" name="Google Shape;229;p27"/>
          <p:cNvPicPr preferRelativeResize="0"/>
          <p:nvPr/>
        </p:nvPicPr>
        <p:blipFill rotWithShape="1">
          <a:blip r:embed="rId5">
            <a:alphaModFix/>
          </a:blip>
          <a:srcRect b="0" l="0" r="0" t="0"/>
          <a:stretch/>
        </p:blipFill>
        <p:spPr>
          <a:xfrm>
            <a:off x="3290778" y="1567677"/>
            <a:ext cx="2090848" cy="308494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legant Interorism">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