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42" roundtripDataSignature="AMtx7mhl9DUXGh9kNR9tZfZ6mUzNlwnbjA=="/>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Kassi Leicester"/>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20" Type="http://schemas.openxmlformats.org/officeDocument/2006/relationships/slide" Target="slides/slide15.xml"/><Relationship Id="rId42" Type="http://customschemas.google.com/relationships/presentationmetadata" Target="metadata"/><Relationship Id="rId41" Type="http://schemas.openxmlformats.org/officeDocument/2006/relationships/slide" Target="slides/slide36.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1-03-23T17:59:42.853">
    <p:pos x="1384" y="2591"/>
    <p:text>Hi Team! I added the ocean instruments into this slideshow but I am wondering- what do we want students to know about these instruments on day 1? (this would help me create something for students to turn in today (such as: Name at least 1 instrument used and how it measures the health? of the P.S)</p:text>
    <p:extLst>
      <p:ext uri="{C676402C-5697-4E1C-873F-D02D1690AC5C}">
        <p15:threadingInfo timeZoneBias="0"/>
      </p:ext>
      <p:ext uri="http://customooxmlschemas.google.com/">
        <go:slidesCustomData xmlns:go="http://customooxmlschemas.google.com/" commentPostId="AAAAL2Jgzag"/>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ambpublicoceanservice.blob.core.windows.net/oceanserviceprod/education/discoverclimate/noaa_acitivity4_climate-weather-whats-thedifference.pdf"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2" name="Google Shape;11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c7a441cf0b_0_44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gc7a441cf0b_0_44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c7a441cf0b_0_53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gc7a441cf0b_0_53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c7a441cf0b_0_624: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1" name="Google Shape;191;gc7a441cf0b_0_62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c7a441cf0b_0_71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7" name="Google Shape;197;gc7a441cf0b_0_7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c7a441cf0b_0_79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 name="Google Shape;203;gc7a441cf0b_0_79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c7a441cf0b_0_88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gc7a441cf0b_0_88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c7a441cf0b_0_967: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4" name="Google Shape;214;gc7a441cf0b_0_9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c7a441cf0b_0_1055: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2" name="Google Shape;222;gc7a441cf0b_0_105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c7a441cf0b_0_114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8" name="Google Shape;228;gc7a441cf0b_0_11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c7a441cf0b_0_122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gc7a441cf0b_0_12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c7a441cf0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c7a441cf0b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1" name="Google Shape;121;gc7a441cf0b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NOAA Education </a:t>
            </a:r>
            <a:r>
              <a:rPr lang="en-US" u="sng">
                <a:solidFill>
                  <a:schemeClr val="hlink"/>
                </a:solidFill>
                <a:hlinkClick r:id="rId2"/>
              </a:rPr>
              <a:t>https://aambpublicoceanservice.blob.core.windows.net/oceanserviceprod/education/discoverclimate/noaa_acitivity4_climate-weather-whats-thedifference.pdf</a:t>
            </a:r>
            <a:endParaRPr/>
          </a:p>
        </p:txBody>
      </p:sp>
      <p:sp>
        <p:nvSpPr>
          <p:cNvPr id="242" name="Google Shape;242;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https://www.fisheries.noaa.gov/national/science-data/sounds-ocean</a:t>
            </a:r>
            <a:endParaRPr/>
          </a:p>
        </p:txBody>
      </p:sp>
      <p:sp>
        <p:nvSpPr>
          <p:cNvPr id="254" name="Google Shape;254;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8" name="Google Shape;268;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6" name="Google Shape;276;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c447b6b034_0_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c447b6b034_0_1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5" name="Google Shape;285;gc447b6b034_0_1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5" name="Google Shape;305;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1" name="Google Shape;351;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https://patch.com/washington/across-wa/swimming-puget-sound-heres-what-lives-beneath-water</a:t>
            </a:r>
            <a:endParaRPr/>
          </a:p>
          <a:p>
            <a:pPr indent="0" lvl="0" marL="0" rtl="0" algn="l">
              <a:spcBef>
                <a:spcPts val="0"/>
              </a:spcBef>
              <a:spcAft>
                <a:spcPts val="0"/>
              </a:spcAft>
              <a:buNone/>
            </a:pPr>
            <a:r>
              <a:t/>
            </a:r>
            <a:endParaRPr/>
          </a:p>
        </p:txBody>
      </p:sp>
      <p:sp>
        <p:nvSpPr>
          <p:cNvPr id="352" name="Google Shape;352;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 name="Google Shape;12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8" name="Google Shape;358;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5" name="Google Shape;365;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1" name="Google Shape;371;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7" name="Google Shape;377;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Link to article https://www.pugetsoundinstitute.org/2020/04/warm-water-blobs-significantly-diminish-salmon-other-fish-populations-study-says/</a:t>
            </a:r>
            <a:endParaRPr/>
          </a:p>
        </p:txBody>
      </p:sp>
      <p:sp>
        <p:nvSpPr>
          <p:cNvPr id="378" name="Google Shape;378;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8" name="Google Shape;388;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In 7</a:t>
            </a:r>
            <a:r>
              <a:rPr baseline="30000" lang="en-US"/>
              <a:t>th</a:t>
            </a:r>
            <a:r>
              <a:rPr lang="en-US"/>
              <a:t>, I would probably read this aloud to my students, annotate, and discuss together. </a:t>
            </a:r>
            <a:endParaRPr/>
          </a:p>
        </p:txBody>
      </p:sp>
      <p:sp>
        <p:nvSpPr>
          <p:cNvPr id="389" name="Google Shape;389;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5" name="Google Shape;395;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ca1814e149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ca1814e149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2" name="Google Shape;402;gca1814e149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3" name="Google Shape;133;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c7a441cf0b_0_6: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9" name="Google Shape;139;gc7a441cf0b_0_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c7a441cf0b_0_92: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5" name="Google Shape;145;gc7a441cf0b_0_9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c7a441cf0b_0_178: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1" name="Google Shape;151;gc7a441cf0b_0_17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c7a441cf0b_0_271: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8" name="Google Shape;158;gc7a441cf0b_0_27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c7a441cf0b_0_359: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6" name="Google Shape;166;gc7a441cf0b_0_35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8"/>
          <p:cNvSpPr txBox="1"/>
          <p:nvPr>
            <p:ph type="ctrTitle"/>
          </p:nvPr>
        </p:nvSpPr>
        <p:spPr>
          <a:xfrm>
            <a:off x="2197100" y="1079500"/>
            <a:ext cx="7797799" cy="2138400"/>
          </a:xfrm>
          <a:prstGeom prst="rect">
            <a:avLst/>
          </a:prstGeom>
          <a:noFill/>
          <a:ln>
            <a:noFill/>
          </a:ln>
        </p:spPr>
        <p:txBody>
          <a:bodyPr anchorCtr="0" anchor="b" bIns="0" lIns="0" spcFirstLastPara="1" rIns="0" wrap="square" tIns="0">
            <a:normAutofit/>
          </a:bodyPr>
          <a:lstStyle>
            <a:lvl1pPr lvl="0" algn="ctr">
              <a:lnSpc>
                <a:spcPct val="100000"/>
              </a:lnSpc>
              <a:spcBef>
                <a:spcPts val="0"/>
              </a:spcBef>
              <a:spcAft>
                <a:spcPts val="0"/>
              </a:spcAft>
              <a:buClr>
                <a:schemeClr val="lt1"/>
              </a:buClr>
              <a:buSzPts val="2800"/>
              <a:buFont typeface="Rockwell"/>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8"/>
          <p:cNvSpPr txBox="1"/>
          <p:nvPr>
            <p:ph idx="1" type="subTitle"/>
          </p:nvPr>
        </p:nvSpPr>
        <p:spPr>
          <a:xfrm>
            <a:off x="3308350" y="4113213"/>
            <a:ext cx="5575300" cy="1655762"/>
          </a:xfrm>
          <a:prstGeom prst="rect">
            <a:avLst/>
          </a:prstGeom>
          <a:noFill/>
          <a:ln>
            <a:noFill/>
          </a:ln>
        </p:spPr>
        <p:txBody>
          <a:bodyPr anchorCtr="0" anchor="t" bIns="0" lIns="0" spcFirstLastPara="1" rIns="0" wrap="square" tIns="0">
            <a:normAutofit/>
          </a:bodyPr>
          <a:lstStyle>
            <a:lvl1pPr lvl="0" algn="ctr">
              <a:lnSpc>
                <a:spcPct val="125000"/>
              </a:lnSpc>
              <a:spcBef>
                <a:spcPts val="1000"/>
              </a:spcBef>
              <a:spcAft>
                <a:spcPts val="0"/>
              </a:spcAft>
              <a:buSzPts val="2400"/>
              <a:buNone/>
              <a:defRPr i="1" sz="2400"/>
            </a:lvl1pPr>
            <a:lvl2pPr lvl="1" algn="ctr">
              <a:lnSpc>
                <a:spcPct val="125000"/>
              </a:lnSpc>
              <a:spcBef>
                <a:spcPts val="500"/>
              </a:spcBef>
              <a:spcAft>
                <a:spcPts val="0"/>
              </a:spcAft>
              <a:buSzPts val="2000"/>
              <a:buFont typeface="Avenir"/>
              <a:buNone/>
              <a:defRPr sz="2000"/>
            </a:lvl2pPr>
            <a:lvl3pPr lvl="2" algn="ctr">
              <a:lnSpc>
                <a:spcPct val="125000"/>
              </a:lnSpc>
              <a:spcBef>
                <a:spcPts val="500"/>
              </a:spcBef>
              <a:spcAft>
                <a:spcPts val="0"/>
              </a:spcAft>
              <a:buSzPts val="1800"/>
              <a:buNone/>
              <a:defRPr sz="1800"/>
            </a:lvl3pPr>
            <a:lvl4pPr lvl="3" algn="ctr">
              <a:lnSpc>
                <a:spcPct val="125000"/>
              </a:lnSpc>
              <a:spcBef>
                <a:spcPts val="500"/>
              </a:spcBef>
              <a:spcAft>
                <a:spcPts val="0"/>
              </a:spcAft>
              <a:buSzPts val="1600"/>
              <a:buFont typeface="Avenir"/>
              <a:buNone/>
              <a:defRPr sz="1600"/>
            </a:lvl4pPr>
            <a:lvl5pPr lvl="4" algn="ctr">
              <a:lnSpc>
                <a:spcPct val="125000"/>
              </a:lnSpc>
              <a:spcBef>
                <a:spcPts val="500"/>
              </a:spcBef>
              <a:spcAft>
                <a:spcPts val="0"/>
              </a:spcAft>
              <a:buSzPts val="1600"/>
              <a:buNone/>
              <a:defRPr sz="1600"/>
            </a:lvl5pPr>
            <a:lvl6pPr lvl="5" algn="ctr">
              <a:lnSpc>
                <a:spcPct val="90000"/>
              </a:lnSpc>
              <a:spcBef>
                <a:spcPts val="500"/>
              </a:spcBef>
              <a:spcAft>
                <a:spcPts val="0"/>
              </a:spcAft>
              <a:buClr>
                <a:schemeClr val="lt1"/>
              </a:buClr>
              <a:buSzPts val="1600"/>
              <a:buNone/>
              <a:defRPr sz="1600"/>
            </a:lvl6pPr>
            <a:lvl7pPr lvl="6" algn="ctr">
              <a:lnSpc>
                <a:spcPct val="90000"/>
              </a:lnSpc>
              <a:spcBef>
                <a:spcPts val="500"/>
              </a:spcBef>
              <a:spcAft>
                <a:spcPts val="0"/>
              </a:spcAft>
              <a:buClr>
                <a:schemeClr val="lt1"/>
              </a:buClr>
              <a:buSzPts val="1600"/>
              <a:buNone/>
              <a:defRPr sz="1600"/>
            </a:lvl7pPr>
            <a:lvl8pPr lvl="7" algn="ctr">
              <a:lnSpc>
                <a:spcPct val="90000"/>
              </a:lnSpc>
              <a:spcBef>
                <a:spcPts val="500"/>
              </a:spcBef>
              <a:spcAft>
                <a:spcPts val="0"/>
              </a:spcAft>
              <a:buClr>
                <a:schemeClr val="lt1"/>
              </a:buClr>
              <a:buSzPts val="1600"/>
              <a:buNone/>
              <a:defRPr sz="1600"/>
            </a:lvl8pPr>
            <a:lvl9pPr lvl="8" algn="ctr">
              <a:lnSpc>
                <a:spcPct val="90000"/>
              </a:lnSpc>
              <a:spcBef>
                <a:spcPts val="500"/>
              </a:spcBef>
              <a:spcAft>
                <a:spcPts val="0"/>
              </a:spcAft>
              <a:buClr>
                <a:schemeClr val="lt1"/>
              </a:buClr>
              <a:buSzPts val="1600"/>
              <a:buNone/>
              <a:defRPr sz="1600"/>
            </a:lvl9pPr>
          </a:lstStyle>
          <a:p/>
        </p:txBody>
      </p:sp>
      <p:sp>
        <p:nvSpPr>
          <p:cNvPr id="18" name="Google Shape;18;p28"/>
          <p:cNvSpPr txBox="1"/>
          <p:nvPr>
            <p:ph idx="10" type="dt"/>
          </p:nvPr>
        </p:nvSpPr>
        <p:spPr>
          <a:xfrm>
            <a:off x="541338" y="6401999"/>
            <a:ext cx="2206625" cy="369332"/>
          </a:xfrm>
          <a:prstGeom prst="rect">
            <a:avLst/>
          </a:prstGeom>
          <a:noFill/>
          <a:ln>
            <a:noFill/>
          </a:ln>
        </p:spPr>
        <p:txBody>
          <a:bodyPr anchorCtr="0" anchor="ctr" bIns="0" lIns="0" spcFirstLastPara="1" rIns="0" wrap="square" tIns="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8"/>
          <p:cNvSpPr txBox="1"/>
          <p:nvPr>
            <p:ph idx="11" type="ftr"/>
          </p:nvPr>
        </p:nvSpPr>
        <p:spPr>
          <a:xfrm>
            <a:off x="3308350" y="6401999"/>
            <a:ext cx="5575300" cy="369332"/>
          </a:xfrm>
          <a:prstGeom prst="rect">
            <a:avLst/>
          </a:prstGeom>
          <a:noFill/>
          <a:ln>
            <a:noFill/>
          </a:ln>
        </p:spPr>
        <p:txBody>
          <a:bodyPr anchorCtr="0" anchor="ctr" bIns="0" lIns="0" spcFirstLastPara="1" rIns="0" wrap="square" tIns="0">
            <a:norm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8"/>
          <p:cNvSpPr txBox="1"/>
          <p:nvPr>
            <p:ph idx="12" type="sldNum"/>
          </p:nvPr>
        </p:nvSpPr>
        <p:spPr>
          <a:xfrm>
            <a:off x="9442800" y="6401999"/>
            <a:ext cx="2208212" cy="369332"/>
          </a:xfrm>
          <a:prstGeom prst="rect">
            <a:avLst/>
          </a:prstGeom>
          <a:noFill/>
          <a:ln>
            <a:noFill/>
          </a:ln>
        </p:spPr>
        <p:txBody>
          <a:bodyPr anchorCtr="0" anchor="ctr" bIns="0" lIns="0" spcFirstLastPara="1" rIns="0" wrap="square" tIns="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cxnSp>
        <p:nvCxnSpPr>
          <p:cNvPr id="21" name="Google Shape;21;p28"/>
          <p:cNvCxnSpPr/>
          <p:nvPr/>
        </p:nvCxnSpPr>
        <p:spPr>
          <a:xfrm>
            <a:off x="5826000" y="3690871"/>
            <a:ext cx="540000" cy="0"/>
          </a:xfrm>
          <a:prstGeom prst="straightConnector1">
            <a:avLst/>
          </a:prstGeom>
          <a:noFill/>
          <a:ln cap="flat" cmpd="sng" w="12700">
            <a:solidFill>
              <a:schemeClr val="lt1"/>
            </a:solidFill>
            <a:prstDash val="solid"/>
            <a:round/>
            <a:headEnd len="sm" w="sm" type="none"/>
            <a:tailEnd len="sm" w="sm" type="none"/>
          </a:ln>
        </p:spPr>
      </p:cxnSp>
      <p:grpSp>
        <p:nvGrpSpPr>
          <p:cNvPr id="22" name="Google Shape;22;p28"/>
          <p:cNvGrpSpPr/>
          <p:nvPr/>
        </p:nvGrpSpPr>
        <p:grpSpPr>
          <a:xfrm>
            <a:off x="9763121" y="4439426"/>
            <a:ext cx="1597977" cy="1549851"/>
            <a:chOff x="9623421" y="4394976"/>
            <a:chExt cx="1597977" cy="1549851"/>
          </a:xfrm>
        </p:grpSpPr>
        <p:sp>
          <p:nvSpPr>
            <p:cNvPr id="23" name="Google Shape;23;p28"/>
            <p:cNvSpPr/>
            <p:nvPr/>
          </p:nvSpPr>
          <p:spPr>
            <a:xfrm flipH="1" rot="2700000">
              <a:off x="10267789" y="4452443"/>
              <a:ext cx="571820" cy="1316717"/>
            </a:xfrm>
            <a:custGeom>
              <a:rect b="b" l="l" r="r" t="t"/>
              <a:pathLst>
                <a:path extrusionOk="0" h="1316717" w="571820">
                  <a:moveTo>
                    <a:pt x="282417" y="0"/>
                  </a:moveTo>
                  <a:lnTo>
                    <a:pt x="285910" y="3175"/>
                  </a:lnTo>
                  <a:lnTo>
                    <a:pt x="287393" y="1827"/>
                  </a:lnTo>
                  <a:lnTo>
                    <a:pt x="289403" y="0"/>
                  </a:lnTo>
                  <a:lnTo>
                    <a:pt x="289403" y="6349"/>
                  </a:lnTo>
                  <a:lnTo>
                    <a:pt x="309203" y="24345"/>
                  </a:lnTo>
                  <a:cubicBezTo>
                    <a:pt x="471461" y="186603"/>
                    <a:pt x="571820" y="410761"/>
                    <a:pt x="571820" y="658359"/>
                  </a:cubicBezTo>
                  <a:cubicBezTo>
                    <a:pt x="571820" y="905956"/>
                    <a:pt x="471461" y="1130114"/>
                    <a:pt x="309203" y="1292372"/>
                  </a:cubicBezTo>
                  <a:lnTo>
                    <a:pt x="289403" y="1310368"/>
                  </a:lnTo>
                  <a:lnTo>
                    <a:pt x="289403" y="1316717"/>
                  </a:lnTo>
                  <a:lnTo>
                    <a:pt x="287393" y="1314890"/>
                  </a:lnTo>
                  <a:lnTo>
                    <a:pt x="285910" y="1313542"/>
                  </a:lnTo>
                  <a:lnTo>
                    <a:pt x="282417" y="1316717"/>
                  </a:lnTo>
                  <a:lnTo>
                    <a:pt x="282417" y="1310367"/>
                  </a:lnTo>
                  <a:lnTo>
                    <a:pt x="262617" y="1292372"/>
                  </a:lnTo>
                  <a:cubicBezTo>
                    <a:pt x="100359" y="1130113"/>
                    <a:pt x="0" y="905956"/>
                    <a:pt x="0" y="658358"/>
                  </a:cubicBezTo>
                  <a:cubicBezTo>
                    <a:pt x="0" y="410761"/>
                    <a:pt x="100359" y="186603"/>
                    <a:pt x="262617" y="24345"/>
                  </a:cubicBezTo>
                  <a:lnTo>
                    <a:pt x="282417" y="6349"/>
                  </a:lnTo>
                  <a:close/>
                </a:path>
              </a:pathLst>
            </a:custGeom>
            <a:solidFill>
              <a:schemeClr val="accent4">
                <a:alpha val="40000"/>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venir"/>
                <a:ea typeface="Avenir"/>
                <a:cs typeface="Avenir"/>
                <a:sym typeface="Avenir"/>
              </a:endParaRPr>
            </a:p>
          </p:txBody>
        </p:sp>
        <p:grpSp>
          <p:nvGrpSpPr>
            <p:cNvPr id="24" name="Google Shape;24;p28"/>
            <p:cNvGrpSpPr/>
            <p:nvPr/>
          </p:nvGrpSpPr>
          <p:grpSpPr>
            <a:xfrm flipH="1" rot="2700000">
              <a:off x="10112437" y="4359902"/>
              <a:ext cx="571820" cy="1620000"/>
              <a:chOff x="8482785" y="4330454"/>
              <a:chExt cx="571820" cy="1620000"/>
            </a:xfrm>
          </p:grpSpPr>
          <p:sp>
            <p:nvSpPr>
              <p:cNvPr id="25" name="Google Shape;25;p28"/>
              <p:cNvSpPr/>
              <p:nvPr/>
            </p:nvSpPr>
            <p:spPr>
              <a:xfrm>
                <a:off x="8482785" y="4333632"/>
                <a:ext cx="571820" cy="1311956"/>
              </a:xfrm>
              <a:custGeom>
                <a:rect b="b" l="l" r="r" t="t"/>
                <a:pathLst>
                  <a:path extrusionOk="0" h="1311956" w="571820">
                    <a:moveTo>
                      <a:pt x="262617" y="21170"/>
                    </a:moveTo>
                    <a:lnTo>
                      <a:pt x="285910" y="0"/>
                    </a:lnTo>
                    <a:lnTo>
                      <a:pt x="309203" y="21170"/>
                    </a:lnTo>
                    <a:cubicBezTo>
                      <a:pt x="471461" y="183428"/>
                      <a:pt x="571820" y="407586"/>
                      <a:pt x="571820" y="655184"/>
                    </a:cubicBezTo>
                    <a:cubicBezTo>
                      <a:pt x="571820" y="902781"/>
                      <a:pt x="471461" y="1126939"/>
                      <a:pt x="309203" y="1289197"/>
                    </a:cubicBezTo>
                    <a:lnTo>
                      <a:pt x="285832" y="1311956"/>
                    </a:lnTo>
                    <a:lnTo>
                      <a:pt x="262617" y="1289197"/>
                    </a:lnTo>
                    <a:cubicBezTo>
                      <a:pt x="100359" y="1126938"/>
                      <a:pt x="0" y="902781"/>
                      <a:pt x="0" y="655183"/>
                    </a:cubicBezTo>
                    <a:cubicBezTo>
                      <a:pt x="0" y="407586"/>
                      <a:pt x="100359" y="183428"/>
                      <a:pt x="262617" y="21170"/>
                    </a:cubicBezTo>
                    <a:close/>
                  </a:path>
                </a:pathLst>
              </a:custGeom>
              <a:noFill/>
              <a:ln cap="flat" cmpd="sng" w="127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venir"/>
                  <a:ea typeface="Avenir"/>
                  <a:cs typeface="Avenir"/>
                  <a:sym typeface="Avenir"/>
                </a:endParaRPr>
              </a:p>
            </p:txBody>
          </p:sp>
          <p:cxnSp>
            <p:nvCxnSpPr>
              <p:cNvPr id="26" name="Google Shape;26;p28"/>
              <p:cNvCxnSpPr/>
              <p:nvPr/>
            </p:nvCxnSpPr>
            <p:spPr>
              <a:xfrm>
                <a:off x="8768695" y="4330454"/>
                <a:ext cx="0" cy="1620000"/>
              </a:xfrm>
              <a:prstGeom prst="straightConnector1">
                <a:avLst/>
              </a:prstGeom>
              <a:noFill/>
              <a:ln cap="flat" cmpd="sng" w="12700">
                <a:solidFill>
                  <a:schemeClr val="lt1"/>
                </a:solidFill>
                <a:prstDash val="solid"/>
                <a:round/>
                <a:headEnd len="sm" w="sm" type="none"/>
                <a:tailEnd len="sm" w="sm" type="none"/>
              </a:ln>
            </p:spPr>
          </p:cxnSp>
        </p:gr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92" name="Shape 92"/>
        <p:cNvGrpSpPr/>
        <p:nvPr/>
      </p:nvGrpSpPr>
      <p:grpSpPr>
        <a:xfrm>
          <a:off x="0" y="0"/>
          <a:ext cx="0" cy="0"/>
          <a:chOff x="0" y="0"/>
          <a:chExt cx="0" cy="0"/>
        </a:xfrm>
      </p:grpSpPr>
      <p:sp>
        <p:nvSpPr>
          <p:cNvPr id="93" name="Google Shape;93;p37"/>
          <p:cNvSpPr txBox="1"/>
          <p:nvPr>
            <p:ph type="title"/>
          </p:nvPr>
        </p:nvSpPr>
        <p:spPr>
          <a:xfrm>
            <a:off x="1079500" y="1011238"/>
            <a:ext cx="10026650" cy="655637"/>
          </a:xfrm>
          <a:prstGeom prst="rect">
            <a:avLst/>
          </a:prstGeom>
          <a:noFill/>
          <a:ln>
            <a:noFill/>
          </a:ln>
        </p:spPr>
        <p:txBody>
          <a:bodyPr anchorCtr="0" anchor="t" bIns="0" lIns="0" spcFirstLastPara="1" rIns="0" wrap="square" tIns="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4" name="Google Shape;94;p37"/>
          <p:cNvSpPr txBox="1"/>
          <p:nvPr>
            <p:ph idx="1" type="body"/>
          </p:nvPr>
        </p:nvSpPr>
        <p:spPr>
          <a:xfrm rot="5400000">
            <a:off x="4103687" y="-1233488"/>
            <a:ext cx="3978275" cy="10026650"/>
          </a:xfrm>
          <a:prstGeom prst="rect">
            <a:avLst/>
          </a:prstGeom>
          <a:noFill/>
          <a:ln>
            <a:noFill/>
          </a:ln>
        </p:spPr>
        <p:txBody>
          <a:bodyPr anchorCtr="0" anchor="t" bIns="0" lIns="0" spcFirstLastPara="1" rIns="0" wrap="square" tIns="0">
            <a:normAutofit/>
          </a:bodyPr>
          <a:lstStyle>
            <a:lvl1pPr indent="-342900" lvl="0" marL="457200" algn="l">
              <a:lnSpc>
                <a:spcPct val="125000"/>
              </a:lnSpc>
              <a:spcBef>
                <a:spcPts val="1000"/>
              </a:spcBef>
              <a:spcAft>
                <a:spcPts val="0"/>
              </a:spcAft>
              <a:buSzPts val="1800"/>
              <a:buChar char="·"/>
              <a:defRPr/>
            </a:lvl1pPr>
            <a:lvl2pPr indent="-228600" lvl="1" marL="914400" algn="l">
              <a:lnSpc>
                <a:spcPct val="125000"/>
              </a:lnSpc>
              <a:spcBef>
                <a:spcPts val="500"/>
              </a:spcBef>
              <a:spcAft>
                <a:spcPts val="0"/>
              </a:spcAft>
              <a:buSzPts val="1800"/>
              <a:buNone/>
              <a:defRPr/>
            </a:lvl2pPr>
            <a:lvl3pPr indent="-342900" lvl="2" marL="1371600" algn="l">
              <a:lnSpc>
                <a:spcPct val="125000"/>
              </a:lnSpc>
              <a:spcBef>
                <a:spcPts val="500"/>
              </a:spcBef>
              <a:spcAft>
                <a:spcPts val="0"/>
              </a:spcAft>
              <a:buSzPts val="1800"/>
              <a:buChar char="·"/>
              <a:defRPr/>
            </a:lvl3pPr>
            <a:lvl4pPr indent="-228600" lvl="3" marL="1828800" algn="l">
              <a:lnSpc>
                <a:spcPct val="125000"/>
              </a:lnSpc>
              <a:spcBef>
                <a:spcPts val="500"/>
              </a:spcBef>
              <a:spcAft>
                <a:spcPts val="0"/>
              </a:spcAft>
              <a:buSzPts val="1800"/>
              <a:buNone/>
              <a:defRPr/>
            </a:lvl4pPr>
            <a:lvl5pPr indent="-342900" lvl="4" marL="2286000" algn="l">
              <a:lnSpc>
                <a:spcPct val="125000"/>
              </a:lnSpc>
              <a:spcBef>
                <a:spcPts val="500"/>
              </a:spcBef>
              <a:spcAft>
                <a:spcPts val="0"/>
              </a:spcAft>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95" name="Google Shape;95;p37"/>
          <p:cNvSpPr txBox="1"/>
          <p:nvPr>
            <p:ph idx="10" type="dt"/>
          </p:nvPr>
        </p:nvSpPr>
        <p:spPr>
          <a:xfrm>
            <a:off x="541338" y="6401999"/>
            <a:ext cx="2206625" cy="369332"/>
          </a:xfrm>
          <a:prstGeom prst="rect">
            <a:avLst/>
          </a:prstGeom>
          <a:noFill/>
          <a:ln>
            <a:noFill/>
          </a:ln>
        </p:spPr>
        <p:txBody>
          <a:bodyPr anchorCtr="0" anchor="ctr" bIns="0" lIns="0" spcFirstLastPara="1" rIns="0" wrap="square" tIns="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37"/>
          <p:cNvSpPr txBox="1"/>
          <p:nvPr>
            <p:ph idx="11" type="ftr"/>
          </p:nvPr>
        </p:nvSpPr>
        <p:spPr>
          <a:xfrm>
            <a:off x="3308350" y="6401999"/>
            <a:ext cx="5575300" cy="369332"/>
          </a:xfrm>
          <a:prstGeom prst="rect">
            <a:avLst/>
          </a:prstGeom>
          <a:noFill/>
          <a:ln>
            <a:noFill/>
          </a:ln>
        </p:spPr>
        <p:txBody>
          <a:bodyPr anchorCtr="0" anchor="ctr" bIns="0" lIns="0" spcFirstLastPara="1" rIns="0" wrap="square" tIns="0">
            <a:norm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37"/>
          <p:cNvSpPr txBox="1"/>
          <p:nvPr>
            <p:ph idx="12" type="sldNum"/>
          </p:nvPr>
        </p:nvSpPr>
        <p:spPr>
          <a:xfrm>
            <a:off x="9442800" y="6401999"/>
            <a:ext cx="2208212" cy="369332"/>
          </a:xfrm>
          <a:prstGeom prst="rect">
            <a:avLst/>
          </a:prstGeom>
          <a:noFill/>
          <a:ln>
            <a:noFill/>
          </a:ln>
        </p:spPr>
        <p:txBody>
          <a:bodyPr anchorCtr="0" anchor="ctr" bIns="0" lIns="0" spcFirstLastPara="1" rIns="0" wrap="square" tIns="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8" name="Shape 98"/>
        <p:cNvGrpSpPr/>
        <p:nvPr/>
      </p:nvGrpSpPr>
      <p:grpSpPr>
        <a:xfrm>
          <a:off x="0" y="0"/>
          <a:ext cx="0" cy="0"/>
          <a:chOff x="0" y="0"/>
          <a:chExt cx="0" cy="0"/>
        </a:xfrm>
      </p:grpSpPr>
      <p:sp>
        <p:nvSpPr>
          <p:cNvPr id="99" name="Google Shape;99;p38"/>
          <p:cNvSpPr txBox="1"/>
          <p:nvPr>
            <p:ph type="title"/>
          </p:nvPr>
        </p:nvSpPr>
        <p:spPr>
          <a:xfrm rot="5400000">
            <a:off x="8200672" y="2777907"/>
            <a:ext cx="4689476" cy="1292662"/>
          </a:xfrm>
          <a:prstGeom prst="rect">
            <a:avLst/>
          </a:prstGeom>
          <a:noFill/>
          <a:ln>
            <a:noFill/>
          </a:ln>
        </p:spPr>
        <p:txBody>
          <a:bodyPr anchorCtr="0" anchor="t" bIns="0" lIns="0" spcFirstLastPara="1" rIns="0" wrap="square" tIns="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0" name="Google Shape;100;p38"/>
          <p:cNvSpPr txBox="1"/>
          <p:nvPr>
            <p:ph idx="1" type="body"/>
          </p:nvPr>
        </p:nvSpPr>
        <p:spPr>
          <a:xfrm rot="5400000">
            <a:off x="2982733" y="-823733"/>
            <a:ext cx="4689476" cy="8495943"/>
          </a:xfrm>
          <a:prstGeom prst="rect">
            <a:avLst/>
          </a:prstGeom>
          <a:noFill/>
          <a:ln>
            <a:noFill/>
          </a:ln>
        </p:spPr>
        <p:txBody>
          <a:bodyPr anchorCtr="0" anchor="t" bIns="0" lIns="0" spcFirstLastPara="1" rIns="0" wrap="square" tIns="0">
            <a:normAutofit/>
          </a:bodyPr>
          <a:lstStyle>
            <a:lvl1pPr indent="-342900" lvl="0" marL="457200" algn="l">
              <a:lnSpc>
                <a:spcPct val="125000"/>
              </a:lnSpc>
              <a:spcBef>
                <a:spcPts val="1000"/>
              </a:spcBef>
              <a:spcAft>
                <a:spcPts val="0"/>
              </a:spcAft>
              <a:buSzPts val="1800"/>
              <a:buChar char="·"/>
              <a:defRPr/>
            </a:lvl1pPr>
            <a:lvl2pPr indent="-228600" lvl="1" marL="914400" algn="l">
              <a:lnSpc>
                <a:spcPct val="125000"/>
              </a:lnSpc>
              <a:spcBef>
                <a:spcPts val="500"/>
              </a:spcBef>
              <a:spcAft>
                <a:spcPts val="0"/>
              </a:spcAft>
              <a:buSzPts val="1800"/>
              <a:buNone/>
              <a:defRPr/>
            </a:lvl2pPr>
            <a:lvl3pPr indent="-342900" lvl="2" marL="1371600" algn="l">
              <a:lnSpc>
                <a:spcPct val="125000"/>
              </a:lnSpc>
              <a:spcBef>
                <a:spcPts val="500"/>
              </a:spcBef>
              <a:spcAft>
                <a:spcPts val="0"/>
              </a:spcAft>
              <a:buSzPts val="1800"/>
              <a:buChar char="·"/>
              <a:defRPr/>
            </a:lvl3pPr>
            <a:lvl4pPr indent="-228600" lvl="3" marL="1828800" algn="l">
              <a:lnSpc>
                <a:spcPct val="125000"/>
              </a:lnSpc>
              <a:spcBef>
                <a:spcPts val="500"/>
              </a:spcBef>
              <a:spcAft>
                <a:spcPts val="0"/>
              </a:spcAft>
              <a:buSzPts val="1800"/>
              <a:buNone/>
              <a:defRPr/>
            </a:lvl4pPr>
            <a:lvl5pPr indent="-342900" lvl="4" marL="2286000" algn="l">
              <a:lnSpc>
                <a:spcPct val="125000"/>
              </a:lnSpc>
              <a:spcBef>
                <a:spcPts val="500"/>
              </a:spcBef>
              <a:spcAft>
                <a:spcPts val="0"/>
              </a:spcAft>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101" name="Google Shape;101;p38"/>
          <p:cNvSpPr txBox="1"/>
          <p:nvPr>
            <p:ph idx="10" type="dt"/>
          </p:nvPr>
        </p:nvSpPr>
        <p:spPr>
          <a:xfrm>
            <a:off x="541338" y="6401999"/>
            <a:ext cx="2206625" cy="369332"/>
          </a:xfrm>
          <a:prstGeom prst="rect">
            <a:avLst/>
          </a:prstGeom>
          <a:noFill/>
          <a:ln>
            <a:noFill/>
          </a:ln>
        </p:spPr>
        <p:txBody>
          <a:bodyPr anchorCtr="0" anchor="ctr" bIns="0" lIns="0" spcFirstLastPara="1" rIns="0" wrap="square" tIns="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2" name="Google Shape;102;p38"/>
          <p:cNvSpPr txBox="1"/>
          <p:nvPr>
            <p:ph idx="11" type="ftr"/>
          </p:nvPr>
        </p:nvSpPr>
        <p:spPr>
          <a:xfrm>
            <a:off x="3308350" y="6401999"/>
            <a:ext cx="5575300" cy="369332"/>
          </a:xfrm>
          <a:prstGeom prst="rect">
            <a:avLst/>
          </a:prstGeom>
          <a:noFill/>
          <a:ln>
            <a:noFill/>
          </a:ln>
        </p:spPr>
        <p:txBody>
          <a:bodyPr anchorCtr="0" anchor="ctr" bIns="0" lIns="0" spcFirstLastPara="1" rIns="0" wrap="square" tIns="0">
            <a:norm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3" name="Google Shape;103;p38"/>
          <p:cNvSpPr txBox="1"/>
          <p:nvPr>
            <p:ph idx="12" type="sldNum"/>
          </p:nvPr>
        </p:nvSpPr>
        <p:spPr>
          <a:xfrm>
            <a:off x="9442800" y="6401999"/>
            <a:ext cx="2208212" cy="369332"/>
          </a:xfrm>
          <a:prstGeom prst="rect">
            <a:avLst/>
          </a:prstGeom>
          <a:noFill/>
          <a:ln>
            <a:noFill/>
          </a:ln>
        </p:spPr>
        <p:txBody>
          <a:bodyPr anchorCtr="0" anchor="ctr" bIns="0" lIns="0" spcFirstLastPara="1" rIns="0" wrap="square" tIns="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p:cSld name="Title and Content">
    <p:spTree>
      <p:nvGrpSpPr>
        <p:cNvPr id="104" name="Shape 104"/>
        <p:cNvGrpSpPr/>
        <p:nvPr/>
      </p:nvGrpSpPr>
      <p:grpSpPr>
        <a:xfrm>
          <a:off x="0" y="0"/>
          <a:ext cx="0" cy="0"/>
          <a:chOff x="0" y="0"/>
          <a:chExt cx="0" cy="0"/>
        </a:xfrm>
      </p:grpSpPr>
      <p:sp>
        <p:nvSpPr>
          <p:cNvPr id="105" name="Google Shape;105;gc7a441cf0b_0_265"/>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rtl="0" algn="l">
              <a:lnSpc>
                <a:spcPct val="90000"/>
              </a:lnSpc>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6" name="Google Shape;106;gc7a441cf0b_0_265"/>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342900" lvl="0" marL="457200" rtl="0" algn="l">
              <a:lnSpc>
                <a:spcPct val="90000"/>
              </a:lnSpc>
              <a:spcBef>
                <a:spcPts val="1000"/>
              </a:spcBef>
              <a:spcAft>
                <a:spcPts val="0"/>
              </a:spcAft>
              <a:buClr>
                <a:schemeClr val="dk1"/>
              </a:buClr>
              <a:buSzPts val="1800"/>
              <a:buChar char="·"/>
              <a:defRPr/>
            </a:lvl1pPr>
            <a:lvl2pPr indent="-228600" lvl="1" marL="914400" rtl="0" algn="l">
              <a:lnSpc>
                <a:spcPct val="90000"/>
              </a:lnSpc>
              <a:spcBef>
                <a:spcPts val="500"/>
              </a:spcBef>
              <a:spcAft>
                <a:spcPts val="0"/>
              </a:spcAft>
              <a:buClr>
                <a:schemeClr val="dk1"/>
              </a:buClr>
              <a:buSzPts val="1800"/>
              <a:buNone/>
              <a:defRPr/>
            </a:lvl2pPr>
            <a:lvl3pPr indent="-342900" lvl="2" marL="1371600" rtl="0" algn="l">
              <a:lnSpc>
                <a:spcPct val="90000"/>
              </a:lnSpc>
              <a:spcBef>
                <a:spcPts val="500"/>
              </a:spcBef>
              <a:spcAft>
                <a:spcPts val="0"/>
              </a:spcAft>
              <a:buClr>
                <a:schemeClr val="dk1"/>
              </a:buClr>
              <a:buSzPts val="1800"/>
              <a:buChar char="·"/>
              <a:defRPr/>
            </a:lvl3pPr>
            <a:lvl4pPr indent="-228600" lvl="3" marL="1828800" rtl="0" algn="l">
              <a:lnSpc>
                <a:spcPct val="90000"/>
              </a:lnSpc>
              <a:spcBef>
                <a:spcPts val="500"/>
              </a:spcBef>
              <a:spcAft>
                <a:spcPts val="0"/>
              </a:spcAft>
              <a:buClr>
                <a:schemeClr val="dk1"/>
              </a:buClr>
              <a:buSzPts val="1800"/>
              <a:buNone/>
              <a:defRPr/>
            </a:lvl4pPr>
            <a:lvl5pPr indent="-342900" lvl="4" marL="2286000" rtl="0" algn="l">
              <a:lnSpc>
                <a:spcPct val="90000"/>
              </a:lnSpc>
              <a:spcBef>
                <a:spcPts val="500"/>
              </a:spcBef>
              <a:spcAft>
                <a:spcPts val="0"/>
              </a:spcAft>
              <a:buClr>
                <a:schemeClr val="dk1"/>
              </a:buClr>
              <a:buSzPts val="1800"/>
              <a:buChar char="·"/>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07" name="Google Shape;107;gc7a441cf0b_0_265"/>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rm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8" name="Google Shape;108;gc7a441cf0b_0_265"/>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9" name="Google Shape;109;gc7a441cf0b_0_265"/>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rm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7" name="Shape 27"/>
        <p:cNvGrpSpPr/>
        <p:nvPr/>
      </p:nvGrpSpPr>
      <p:grpSpPr>
        <a:xfrm>
          <a:off x="0" y="0"/>
          <a:ext cx="0" cy="0"/>
          <a:chOff x="0" y="0"/>
          <a:chExt cx="0" cy="0"/>
        </a:xfrm>
      </p:grpSpPr>
      <p:sp>
        <p:nvSpPr>
          <p:cNvPr id="28" name="Google Shape;28;p29"/>
          <p:cNvSpPr txBox="1"/>
          <p:nvPr>
            <p:ph type="title"/>
          </p:nvPr>
        </p:nvSpPr>
        <p:spPr>
          <a:xfrm>
            <a:off x="1079500" y="1011238"/>
            <a:ext cx="10026650" cy="655637"/>
          </a:xfrm>
          <a:prstGeom prst="rect">
            <a:avLst/>
          </a:prstGeom>
          <a:noFill/>
          <a:ln>
            <a:noFill/>
          </a:ln>
        </p:spPr>
        <p:txBody>
          <a:bodyPr anchorCtr="0" anchor="t" bIns="0" lIns="0" spcFirstLastPara="1" rIns="0" wrap="square" tIns="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29"/>
          <p:cNvSpPr txBox="1"/>
          <p:nvPr>
            <p:ph idx="1" type="body"/>
          </p:nvPr>
        </p:nvSpPr>
        <p:spPr>
          <a:xfrm>
            <a:off x="1079500" y="1790700"/>
            <a:ext cx="10026650" cy="3978275"/>
          </a:xfrm>
          <a:prstGeom prst="rect">
            <a:avLst/>
          </a:prstGeom>
          <a:noFill/>
          <a:ln>
            <a:noFill/>
          </a:ln>
        </p:spPr>
        <p:txBody>
          <a:bodyPr anchorCtr="0" anchor="t" bIns="0" lIns="0" spcFirstLastPara="1" rIns="0" wrap="square" tIns="0">
            <a:normAutofit/>
          </a:bodyPr>
          <a:lstStyle>
            <a:lvl1pPr indent="-342900" lvl="0" marL="457200" algn="l">
              <a:lnSpc>
                <a:spcPct val="125000"/>
              </a:lnSpc>
              <a:spcBef>
                <a:spcPts val="1000"/>
              </a:spcBef>
              <a:spcAft>
                <a:spcPts val="0"/>
              </a:spcAft>
              <a:buSzPts val="1800"/>
              <a:buChar char="·"/>
              <a:defRPr/>
            </a:lvl1pPr>
            <a:lvl2pPr indent="-228600" lvl="1" marL="914400" algn="l">
              <a:lnSpc>
                <a:spcPct val="125000"/>
              </a:lnSpc>
              <a:spcBef>
                <a:spcPts val="500"/>
              </a:spcBef>
              <a:spcAft>
                <a:spcPts val="0"/>
              </a:spcAft>
              <a:buSzPts val="1800"/>
              <a:buNone/>
              <a:defRPr/>
            </a:lvl2pPr>
            <a:lvl3pPr indent="-342900" lvl="2" marL="1371600" algn="l">
              <a:lnSpc>
                <a:spcPct val="125000"/>
              </a:lnSpc>
              <a:spcBef>
                <a:spcPts val="500"/>
              </a:spcBef>
              <a:spcAft>
                <a:spcPts val="0"/>
              </a:spcAft>
              <a:buSzPts val="1800"/>
              <a:buChar char="·"/>
              <a:defRPr/>
            </a:lvl3pPr>
            <a:lvl4pPr indent="-228600" lvl="3" marL="1828800" algn="l">
              <a:lnSpc>
                <a:spcPct val="125000"/>
              </a:lnSpc>
              <a:spcBef>
                <a:spcPts val="500"/>
              </a:spcBef>
              <a:spcAft>
                <a:spcPts val="0"/>
              </a:spcAft>
              <a:buSzPts val="1800"/>
              <a:buNone/>
              <a:defRPr/>
            </a:lvl4pPr>
            <a:lvl5pPr indent="-342900" lvl="4" marL="2286000" algn="l">
              <a:lnSpc>
                <a:spcPct val="125000"/>
              </a:lnSpc>
              <a:spcBef>
                <a:spcPts val="500"/>
              </a:spcBef>
              <a:spcAft>
                <a:spcPts val="0"/>
              </a:spcAft>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30" name="Google Shape;30;p29"/>
          <p:cNvSpPr txBox="1"/>
          <p:nvPr>
            <p:ph idx="10" type="dt"/>
          </p:nvPr>
        </p:nvSpPr>
        <p:spPr>
          <a:xfrm>
            <a:off x="541338" y="6401999"/>
            <a:ext cx="2206625" cy="369332"/>
          </a:xfrm>
          <a:prstGeom prst="rect">
            <a:avLst/>
          </a:prstGeom>
          <a:noFill/>
          <a:ln>
            <a:noFill/>
          </a:ln>
        </p:spPr>
        <p:txBody>
          <a:bodyPr anchorCtr="0" anchor="ctr" bIns="0" lIns="0" spcFirstLastPara="1" rIns="0" wrap="square" tIns="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29"/>
          <p:cNvSpPr txBox="1"/>
          <p:nvPr>
            <p:ph idx="11" type="ftr"/>
          </p:nvPr>
        </p:nvSpPr>
        <p:spPr>
          <a:xfrm>
            <a:off x="3308350" y="6401999"/>
            <a:ext cx="5575300" cy="369332"/>
          </a:xfrm>
          <a:prstGeom prst="rect">
            <a:avLst/>
          </a:prstGeom>
          <a:noFill/>
          <a:ln>
            <a:noFill/>
          </a:ln>
        </p:spPr>
        <p:txBody>
          <a:bodyPr anchorCtr="0" anchor="ctr" bIns="0" lIns="0" spcFirstLastPara="1" rIns="0" wrap="square" tIns="0">
            <a:norm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29"/>
          <p:cNvSpPr txBox="1"/>
          <p:nvPr>
            <p:ph idx="12" type="sldNum"/>
          </p:nvPr>
        </p:nvSpPr>
        <p:spPr>
          <a:xfrm>
            <a:off x="9442800" y="6401999"/>
            <a:ext cx="2208212" cy="369332"/>
          </a:xfrm>
          <a:prstGeom prst="rect">
            <a:avLst/>
          </a:prstGeom>
          <a:noFill/>
          <a:ln>
            <a:noFill/>
          </a:ln>
        </p:spPr>
        <p:txBody>
          <a:bodyPr anchorCtr="0" anchor="ctr" bIns="0" lIns="0" spcFirstLastPara="1" rIns="0" wrap="square" tIns="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3" name="Shape 33"/>
        <p:cNvGrpSpPr/>
        <p:nvPr/>
      </p:nvGrpSpPr>
      <p:grpSpPr>
        <a:xfrm>
          <a:off x="0" y="0"/>
          <a:ext cx="0" cy="0"/>
          <a:chOff x="0" y="0"/>
          <a:chExt cx="0" cy="0"/>
        </a:xfrm>
      </p:grpSpPr>
      <p:sp>
        <p:nvSpPr>
          <p:cNvPr id="34" name="Google Shape;34;p30"/>
          <p:cNvSpPr txBox="1"/>
          <p:nvPr>
            <p:ph type="title"/>
          </p:nvPr>
        </p:nvSpPr>
        <p:spPr>
          <a:xfrm>
            <a:off x="1079500" y="2252663"/>
            <a:ext cx="4457700" cy="2349500"/>
          </a:xfrm>
          <a:prstGeom prst="rect">
            <a:avLst/>
          </a:prstGeom>
          <a:noFill/>
          <a:ln>
            <a:noFill/>
          </a:ln>
        </p:spPr>
        <p:txBody>
          <a:bodyPr anchorCtr="0" anchor="ctr" bIns="0" lIns="0" spcFirstLastPara="1" rIns="0" wrap="square" tIns="0">
            <a:normAutofit/>
          </a:bodyPr>
          <a:lstStyle>
            <a:lvl1pPr lvl="0" algn="ctr">
              <a:lnSpc>
                <a:spcPct val="100000"/>
              </a:lnSpc>
              <a:spcBef>
                <a:spcPts val="0"/>
              </a:spcBef>
              <a:spcAft>
                <a:spcPts val="0"/>
              </a:spcAft>
              <a:buClr>
                <a:schemeClr val="lt1"/>
              </a:buClr>
              <a:buSzPts val="2800"/>
              <a:buFont typeface="Rockwell"/>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30"/>
          <p:cNvSpPr txBox="1"/>
          <p:nvPr>
            <p:ph idx="1" type="body"/>
          </p:nvPr>
        </p:nvSpPr>
        <p:spPr>
          <a:xfrm>
            <a:off x="6654800" y="2252664"/>
            <a:ext cx="4451348" cy="2349500"/>
          </a:xfrm>
          <a:prstGeom prst="rect">
            <a:avLst/>
          </a:prstGeom>
          <a:noFill/>
          <a:ln>
            <a:noFill/>
          </a:ln>
        </p:spPr>
        <p:txBody>
          <a:bodyPr anchorCtr="0" anchor="ctr" bIns="0" lIns="0" spcFirstLastPara="1" rIns="0" wrap="square" tIns="0">
            <a:normAutofit/>
          </a:bodyPr>
          <a:lstStyle>
            <a:lvl1pPr indent="-228600" lvl="0" marL="457200" algn="l">
              <a:lnSpc>
                <a:spcPct val="125000"/>
              </a:lnSpc>
              <a:spcBef>
                <a:spcPts val="1000"/>
              </a:spcBef>
              <a:spcAft>
                <a:spcPts val="0"/>
              </a:spcAft>
              <a:buSzPts val="2400"/>
              <a:buNone/>
              <a:defRPr i="1" sz="2400">
                <a:solidFill>
                  <a:schemeClr val="lt1"/>
                </a:solidFill>
              </a:defRPr>
            </a:lvl1pPr>
            <a:lvl2pPr indent="-228600" lvl="1" marL="914400" algn="l">
              <a:lnSpc>
                <a:spcPct val="125000"/>
              </a:lnSpc>
              <a:spcBef>
                <a:spcPts val="500"/>
              </a:spcBef>
              <a:spcAft>
                <a:spcPts val="0"/>
              </a:spcAft>
              <a:buSzPts val="2000"/>
              <a:buFont typeface="Avenir"/>
              <a:buNone/>
              <a:defRPr sz="2000">
                <a:solidFill>
                  <a:schemeClr val="lt1"/>
                </a:solidFill>
              </a:defRPr>
            </a:lvl2pPr>
            <a:lvl3pPr indent="-228600" lvl="2" marL="1371600" algn="l">
              <a:lnSpc>
                <a:spcPct val="125000"/>
              </a:lnSpc>
              <a:spcBef>
                <a:spcPts val="500"/>
              </a:spcBef>
              <a:spcAft>
                <a:spcPts val="0"/>
              </a:spcAft>
              <a:buSzPts val="1800"/>
              <a:buNone/>
              <a:defRPr sz="1800">
                <a:solidFill>
                  <a:schemeClr val="lt1"/>
                </a:solidFill>
              </a:defRPr>
            </a:lvl3pPr>
            <a:lvl4pPr indent="-228600" lvl="3" marL="1828800" algn="l">
              <a:lnSpc>
                <a:spcPct val="125000"/>
              </a:lnSpc>
              <a:spcBef>
                <a:spcPts val="500"/>
              </a:spcBef>
              <a:spcAft>
                <a:spcPts val="0"/>
              </a:spcAft>
              <a:buSzPts val="1600"/>
              <a:buFont typeface="Avenir"/>
              <a:buNone/>
              <a:defRPr sz="1600">
                <a:solidFill>
                  <a:schemeClr val="lt1"/>
                </a:solidFill>
              </a:defRPr>
            </a:lvl4pPr>
            <a:lvl5pPr indent="-228600" lvl="4" marL="2286000" algn="l">
              <a:lnSpc>
                <a:spcPct val="125000"/>
              </a:lnSpc>
              <a:spcBef>
                <a:spcPts val="500"/>
              </a:spcBef>
              <a:spcAft>
                <a:spcPts val="0"/>
              </a:spcAft>
              <a:buSzPts val="1600"/>
              <a:buNone/>
              <a:defRPr sz="1600">
                <a:solidFill>
                  <a:schemeClr val="lt1"/>
                </a:solidFill>
              </a:defRPr>
            </a:lvl5pPr>
            <a:lvl6pPr indent="-228600" lvl="5" marL="2743200" algn="l">
              <a:lnSpc>
                <a:spcPct val="90000"/>
              </a:lnSpc>
              <a:spcBef>
                <a:spcPts val="500"/>
              </a:spcBef>
              <a:spcAft>
                <a:spcPts val="0"/>
              </a:spcAft>
              <a:buClr>
                <a:schemeClr val="lt1"/>
              </a:buClr>
              <a:buSzPts val="1600"/>
              <a:buNone/>
              <a:defRPr sz="1600">
                <a:solidFill>
                  <a:schemeClr val="lt1"/>
                </a:solidFill>
              </a:defRPr>
            </a:lvl6pPr>
            <a:lvl7pPr indent="-228600" lvl="6" marL="3200400" algn="l">
              <a:lnSpc>
                <a:spcPct val="90000"/>
              </a:lnSpc>
              <a:spcBef>
                <a:spcPts val="500"/>
              </a:spcBef>
              <a:spcAft>
                <a:spcPts val="0"/>
              </a:spcAft>
              <a:buClr>
                <a:schemeClr val="lt1"/>
              </a:buClr>
              <a:buSzPts val="1600"/>
              <a:buNone/>
              <a:defRPr sz="1600">
                <a:solidFill>
                  <a:schemeClr val="lt1"/>
                </a:solidFill>
              </a:defRPr>
            </a:lvl7pPr>
            <a:lvl8pPr indent="-228600" lvl="7" marL="3657600" algn="l">
              <a:lnSpc>
                <a:spcPct val="90000"/>
              </a:lnSpc>
              <a:spcBef>
                <a:spcPts val="500"/>
              </a:spcBef>
              <a:spcAft>
                <a:spcPts val="0"/>
              </a:spcAft>
              <a:buClr>
                <a:schemeClr val="lt1"/>
              </a:buClr>
              <a:buSzPts val="1600"/>
              <a:buNone/>
              <a:defRPr sz="1600">
                <a:solidFill>
                  <a:schemeClr val="lt1"/>
                </a:solidFill>
              </a:defRPr>
            </a:lvl8pPr>
            <a:lvl9pPr indent="-228600" lvl="8" marL="4114800" algn="l">
              <a:lnSpc>
                <a:spcPct val="90000"/>
              </a:lnSpc>
              <a:spcBef>
                <a:spcPts val="500"/>
              </a:spcBef>
              <a:spcAft>
                <a:spcPts val="0"/>
              </a:spcAft>
              <a:buClr>
                <a:schemeClr val="lt1"/>
              </a:buClr>
              <a:buSzPts val="1600"/>
              <a:buNone/>
              <a:defRPr sz="1600">
                <a:solidFill>
                  <a:schemeClr val="lt1"/>
                </a:solidFill>
              </a:defRPr>
            </a:lvl9pPr>
          </a:lstStyle>
          <a:p/>
        </p:txBody>
      </p:sp>
      <p:sp>
        <p:nvSpPr>
          <p:cNvPr id="36" name="Google Shape;36;p30"/>
          <p:cNvSpPr txBox="1"/>
          <p:nvPr>
            <p:ph idx="10" type="dt"/>
          </p:nvPr>
        </p:nvSpPr>
        <p:spPr>
          <a:xfrm>
            <a:off x="541338" y="6401999"/>
            <a:ext cx="2206625" cy="369332"/>
          </a:xfrm>
          <a:prstGeom prst="rect">
            <a:avLst/>
          </a:prstGeom>
          <a:noFill/>
          <a:ln>
            <a:noFill/>
          </a:ln>
        </p:spPr>
        <p:txBody>
          <a:bodyPr anchorCtr="0" anchor="ctr" bIns="0" lIns="0" spcFirstLastPara="1" rIns="0" wrap="square" tIns="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30"/>
          <p:cNvSpPr txBox="1"/>
          <p:nvPr>
            <p:ph idx="11" type="ftr"/>
          </p:nvPr>
        </p:nvSpPr>
        <p:spPr>
          <a:xfrm>
            <a:off x="3308350" y="6401999"/>
            <a:ext cx="5575300" cy="369332"/>
          </a:xfrm>
          <a:prstGeom prst="rect">
            <a:avLst/>
          </a:prstGeom>
          <a:noFill/>
          <a:ln>
            <a:noFill/>
          </a:ln>
        </p:spPr>
        <p:txBody>
          <a:bodyPr anchorCtr="0" anchor="ctr" bIns="0" lIns="0" spcFirstLastPara="1" rIns="0" wrap="square" tIns="0">
            <a:norm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30"/>
          <p:cNvSpPr txBox="1"/>
          <p:nvPr>
            <p:ph idx="12" type="sldNum"/>
          </p:nvPr>
        </p:nvSpPr>
        <p:spPr>
          <a:xfrm>
            <a:off x="9442800" y="6401999"/>
            <a:ext cx="2208212" cy="369332"/>
          </a:xfrm>
          <a:prstGeom prst="rect">
            <a:avLst/>
          </a:prstGeom>
          <a:noFill/>
          <a:ln>
            <a:noFill/>
          </a:ln>
        </p:spPr>
        <p:txBody>
          <a:bodyPr anchorCtr="0" anchor="ctr" bIns="0" lIns="0" spcFirstLastPara="1" rIns="0" wrap="square" tIns="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grpSp>
        <p:nvGrpSpPr>
          <p:cNvPr id="39" name="Google Shape;39;p30"/>
          <p:cNvGrpSpPr/>
          <p:nvPr/>
        </p:nvGrpSpPr>
        <p:grpSpPr>
          <a:xfrm>
            <a:off x="903520" y="1008265"/>
            <a:ext cx="1241179" cy="1192625"/>
            <a:chOff x="903520" y="1008265"/>
            <a:chExt cx="1241179" cy="1192625"/>
          </a:xfrm>
        </p:grpSpPr>
        <p:grpSp>
          <p:nvGrpSpPr>
            <p:cNvPr id="40" name="Google Shape;40;p30"/>
            <p:cNvGrpSpPr/>
            <p:nvPr/>
          </p:nvGrpSpPr>
          <p:grpSpPr>
            <a:xfrm flipH="1" rot="-2700000">
              <a:off x="1067391" y="1242261"/>
              <a:ext cx="961992" cy="724633"/>
              <a:chOff x="461917" y="958515"/>
              <a:chExt cx="961992" cy="724633"/>
            </a:xfrm>
          </p:grpSpPr>
          <p:sp>
            <p:nvSpPr>
              <p:cNvPr id="41" name="Google Shape;41;p30"/>
              <p:cNvSpPr/>
              <p:nvPr/>
            </p:nvSpPr>
            <p:spPr>
              <a:xfrm flipH="1" rot="8100000">
                <a:off x="558167" y="1122160"/>
                <a:ext cx="464738" cy="464738"/>
              </a:xfrm>
              <a:custGeom>
                <a:rect b="b" l="l" r="r" t="t"/>
                <a:pathLst>
                  <a:path extrusionOk="0" h="464738" w="464738">
                    <a:moveTo>
                      <a:pt x="446142" y="464738"/>
                    </a:moveTo>
                    <a:cubicBezTo>
                      <a:pt x="331965" y="464738"/>
                      <a:pt x="217787" y="421181"/>
                      <a:pt x="130673" y="334066"/>
                    </a:cubicBezTo>
                    <a:cubicBezTo>
                      <a:pt x="43558" y="246952"/>
                      <a:pt x="1" y="132774"/>
                      <a:pt x="0" y="18596"/>
                    </a:cubicBezTo>
                    <a:lnTo>
                      <a:pt x="836" y="1089"/>
                    </a:lnTo>
                    <a:lnTo>
                      <a:pt x="606" y="859"/>
                    </a:lnTo>
                    <a:lnTo>
                      <a:pt x="848" y="848"/>
                    </a:lnTo>
                    <a:lnTo>
                      <a:pt x="859" y="606"/>
                    </a:lnTo>
                    <a:lnTo>
                      <a:pt x="1089" y="836"/>
                    </a:lnTo>
                    <a:lnTo>
                      <a:pt x="18596" y="0"/>
                    </a:lnTo>
                    <a:cubicBezTo>
                      <a:pt x="132774" y="0"/>
                      <a:pt x="246951" y="43557"/>
                      <a:pt x="334066" y="130672"/>
                    </a:cubicBezTo>
                    <a:cubicBezTo>
                      <a:pt x="421181" y="217787"/>
                      <a:pt x="464738" y="331964"/>
                      <a:pt x="464738" y="446142"/>
                    </a:cubicBezTo>
                    <a:lnTo>
                      <a:pt x="463902" y="463650"/>
                    </a:lnTo>
                    <a:lnTo>
                      <a:pt x="464132" y="463880"/>
                    </a:lnTo>
                    <a:lnTo>
                      <a:pt x="463891" y="463892"/>
                    </a:lnTo>
                    <a:lnTo>
                      <a:pt x="463879" y="464132"/>
                    </a:lnTo>
                    <a:lnTo>
                      <a:pt x="463650" y="463903"/>
                    </a:lnTo>
                    <a:close/>
                  </a:path>
                </a:pathLst>
              </a:custGeom>
              <a:solidFill>
                <a:schemeClr val="accent4">
                  <a:alpha val="40000"/>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venir"/>
                  <a:ea typeface="Avenir"/>
                  <a:cs typeface="Avenir"/>
                  <a:sym typeface="Avenir"/>
                </a:endParaRPr>
              </a:p>
            </p:txBody>
          </p:sp>
          <p:sp>
            <p:nvSpPr>
              <p:cNvPr id="42" name="Google Shape;42;p30"/>
              <p:cNvSpPr/>
              <p:nvPr/>
            </p:nvSpPr>
            <p:spPr>
              <a:xfrm flipH="1" rot="5400000">
                <a:off x="959170" y="958515"/>
                <a:ext cx="464739" cy="464739"/>
              </a:xfrm>
              <a:custGeom>
                <a:rect b="b" l="l" r="r" t="t"/>
                <a:pathLst>
                  <a:path extrusionOk="0" h="464739" w="464739">
                    <a:moveTo>
                      <a:pt x="464132" y="463881"/>
                    </a:moveTo>
                    <a:lnTo>
                      <a:pt x="463891" y="463892"/>
                    </a:lnTo>
                    <a:lnTo>
                      <a:pt x="463880" y="464132"/>
                    </a:lnTo>
                    <a:lnTo>
                      <a:pt x="463651" y="463904"/>
                    </a:lnTo>
                    <a:lnTo>
                      <a:pt x="446142" y="464739"/>
                    </a:lnTo>
                    <a:cubicBezTo>
                      <a:pt x="331965" y="464739"/>
                      <a:pt x="217787" y="421182"/>
                      <a:pt x="130673" y="334067"/>
                    </a:cubicBezTo>
                    <a:cubicBezTo>
                      <a:pt x="43558" y="246953"/>
                      <a:pt x="1" y="132775"/>
                      <a:pt x="0" y="18597"/>
                    </a:cubicBezTo>
                    <a:lnTo>
                      <a:pt x="836" y="1089"/>
                    </a:lnTo>
                    <a:lnTo>
                      <a:pt x="607" y="859"/>
                    </a:lnTo>
                    <a:lnTo>
                      <a:pt x="848" y="848"/>
                    </a:lnTo>
                    <a:lnTo>
                      <a:pt x="859" y="607"/>
                    </a:lnTo>
                    <a:lnTo>
                      <a:pt x="1089" y="836"/>
                    </a:lnTo>
                    <a:lnTo>
                      <a:pt x="18597" y="0"/>
                    </a:lnTo>
                    <a:cubicBezTo>
                      <a:pt x="132775" y="0"/>
                      <a:pt x="246952" y="43557"/>
                      <a:pt x="334067" y="130672"/>
                    </a:cubicBezTo>
                    <a:cubicBezTo>
                      <a:pt x="421182" y="217787"/>
                      <a:pt x="464739" y="331964"/>
                      <a:pt x="464739" y="446142"/>
                    </a:cubicBezTo>
                    <a:lnTo>
                      <a:pt x="463903" y="463652"/>
                    </a:lnTo>
                    <a:close/>
                  </a:path>
                </a:pathLst>
              </a:custGeom>
              <a:solidFill>
                <a:schemeClr val="accent4">
                  <a:alpha val="40000"/>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venir"/>
                  <a:ea typeface="Avenir"/>
                  <a:cs typeface="Avenir"/>
                  <a:sym typeface="Avenir"/>
                </a:endParaRPr>
              </a:p>
            </p:txBody>
          </p:sp>
        </p:grpSp>
        <p:grpSp>
          <p:nvGrpSpPr>
            <p:cNvPr id="43" name="Google Shape;43;p30"/>
            <p:cNvGrpSpPr/>
            <p:nvPr/>
          </p:nvGrpSpPr>
          <p:grpSpPr>
            <a:xfrm>
              <a:off x="903520" y="1063906"/>
              <a:ext cx="960256" cy="901092"/>
              <a:chOff x="2111720" y="2516203"/>
              <a:chExt cx="960256" cy="901092"/>
            </a:xfrm>
          </p:grpSpPr>
          <p:sp>
            <p:nvSpPr>
              <p:cNvPr id="44" name="Google Shape;44;p30"/>
              <p:cNvSpPr/>
              <p:nvPr/>
            </p:nvSpPr>
            <p:spPr>
              <a:xfrm rot="-8100000">
                <a:off x="2207971" y="2856305"/>
                <a:ext cx="464739" cy="464739"/>
              </a:xfrm>
              <a:custGeom>
                <a:rect b="b" l="l" r="r" t="t"/>
                <a:pathLst>
                  <a:path extrusionOk="0" h="464739" w="464739">
                    <a:moveTo>
                      <a:pt x="464132" y="463881"/>
                    </a:moveTo>
                    <a:lnTo>
                      <a:pt x="463891" y="463892"/>
                    </a:lnTo>
                    <a:lnTo>
                      <a:pt x="463880" y="464132"/>
                    </a:lnTo>
                    <a:lnTo>
                      <a:pt x="463651" y="463904"/>
                    </a:lnTo>
                    <a:lnTo>
                      <a:pt x="446142" y="464739"/>
                    </a:lnTo>
                    <a:cubicBezTo>
                      <a:pt x="331965" y="464739"/>
                      <a:pt x="217787" y="421182"/>
                      <a:pt x="130673" y="334067"/>
                    </a:cubicBezTo>
                    <a:cubicBezTo>
                      <a:pt x="43558" y="246953"/>
                      <a:pt x="1" y="132775"/>
                      <a:pt x="0" y="18597"/>
                    </a:cubicBezTo>
                    <a:lnTo>
                      <a:pt x="836" y="1089"/>
                    </a:lnTo>
                    <a:lnTo>
                      <a:pt x="607" y="859"/>
                    </a:lnTo>
                    <a:lnTo>
                      <a:pt x="848" y="848"/>
                    </a:lnTo>
                    <a:lnTo>
                      <a:pt x="859" y="607"/>
                    </a:lnTo>
                    <a:lnTo>
                      <a:pt x="1089" y="836"/>
                    </a:lnTo>
                    <a:lnTo>
                      <a:pt x="18597" y="0"/>
                    </a:lnTo>
                    <a:cubicBezTo>
                      <a:pt x="132775" y="0"/>
                      <a:pt x="246952" y="43557"/>
                      <a:pt x="334067" y="130672"/>
                    </a:cubicBezTo>
                    <a:cubicBezTo>
                      <a:pt x="421182" y="217787"/>
                      <a:pt x="464739" y="331964"/>
                      <a:pt x="464739" y="446142"/>
                    </a:cubicBezTo>
                    <a:lnTo>
                      <a:pt x="463903" y="463652"/>
                    </a:lnTo>
                    <a:close/>
                  </a:path>
                </a:pathLst>
              </a:custGeom>
              <a:noFill/>
              <a:ln cap="flat" cmpd="sng" w="127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venir"/>
                  <a:ea typeface="Avenir"/>
                  <a:cs typeface="Avenir"/>
                  <a:sym typeface="Avenir"/>
                </a:endParaRPr>
              </a:p>
            </p:txBody>
          </p:sp>
          <p:sp>
            <p:nvSpPr>
              <p:cNvPr id="45" name="Google Shape;45;p30"/>
              <p:cNvSpPr/>
              <p:nvPr/>
            </p:nvSpPr>
            <p:spPr>
              <a:xfrm rot="10800000">
                <a:off x="2607238" y="2688467"/>
                <a:ext cx="464738" cy="464738"/>
              </a:xfrm>
              <a:custGeom>
                <a:rect b="b" l="l" r="r" t="t"/>
                <a:pathLst>
                  <a:path extrusionOk="0" h="464738" w="464738">
                    <a:moveTo>
                      <a:pt x="446142" y="464738"/>
                    </a:moveTo>
                    <a:cubicBezTo>
                      <a:pt x="331965" y="464738"/>
                      <a:pt x="217787" y="421181"/>
                      <a:pt x="130673" y="334066"/>
                    </a:cubicBezTo>
                    <a:cubicBezTo>
                      <a:pt x="43558" y="246952"/>
                      <a:pt x="1" y="132774"/>
                      <a:pt x="0" y="18596"/>
                    </a:cubicBezTo>
                    <a:lnTo>
                      <a:pt x="836" y="1089"/>
                    </a:lnTo>
                    <a:lnTo>
                      <a:pt x="606" y="859"/>
                    </a:lnTo>
                    <a:lnTo>
                      <a:pt x="848" y="848"/>
                    </a:lnTo>
                    <a:lnTo>
                      <a:pt x="859" y="606"/>
                    </a:lnTo>
                    <a:lnTo>
                      <a:pt x="1089" y="836"/>
                    </a:lnTo>
                    <a:lnTo>
                      <a:pt x="18596" y="0"/>
                    </a:lnTo>
                    <a:cubicBezTo>
                      <a:pt x="132774" y="0"/>
                      <a:pt x="246951" y="43557"/>
                      <a:pt x="334066" y="130672"/>
                    </a:cubicBezTo>
                    <a:cubicBezTo>
                      <a:pt x="421181" y="217787"/>
                      <a:pt x="464738" y="331964"/>
                      <a:pt x="464738" y="446142"/>
                    </a:cubicBezTo>
                    <a:lnTo>
                      <a:pt x="463902" y="463650"/>
                    </a:lnTo>
                    <a:lnTo>
                      <a:pt x="464132" y="463880"/>
                    </a:lnTo>
                    <a:lnTo>
                      <a:pt x="463891" y="463892"/>
                    </a:lnTo>
                    <a:lnTo>
                      <a:pt x="463879" y="464132"/>
                    </a:lnTo>
                    <a:lnTo>
                      <a:pt x="463650" y="463903"/>
                    </a:lnTo>
                    <a:close/>
                  </a:path>
                </a:pathLst>
              </a:custGeom>
              <a:noFill/>
              <a:ln cap="flat" cmpd="sng" w="127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venir"/>
                  <a:ea typeface="Avenir"/>
                  <a:cs typeface="Avenir"/>
                  <a:sym typeface="Avenir"/>
                </a:endParaRPr>
              </a:p>
            </p:txBody>
          </p:sp>
          <p:grpSp>
            <p:nvGrpSpPr>
              <p:cNvPr id="46" name="Google Shape;46;p30"/>
              <p:cNvGrpSpPr/>
              <p:nvPr/>
            </p:nvGrpSpPr>
            <p:grpSpPr>
              <a:xfrm>
                <a:off x="2435580" y="2516203"/>
                <a:ext cx="636396" cy="900662"/>
                <a:chOff x="2435580" y="2516203"/>
                <a:chExt cx="636396" cy="900662"/>
              </a:xfrm>
            </p:grpSpPr>
            <p:cxnSp>
              <p:nvCxnSpPr>
                <p:cNvPr id="47" name="Google Shape;47;p30"/>
                <p:cNvCxnSpPr/>
                <p:nvPr/>
              </p:nvCxnSpPr>
              <p:spPr>
                <a:xfrm rot="10800000">
                  <a:off x="2440769" y="2516865"/>
                  <a:ext cx="0" cy="900000"/>
                </a:xfrm>
                <a:prstGeom prst="straightConnector1">
                  <a:avLst/>
                </a:prstGeom>
                <a:noFill/>
                <a:ln cap="flat" cmpd="sng" w="12700">
                  <a:solidFill>
                    <a:schemeClr val="lt1"/>
                  </a:solidFill>
                  <a:prstDash val="solid"/>
                  <a:round/>
                  <a:headEnd len="sm" w="sm" type="none"/>
                  <a:tailEnd len="sm" w="sm" type="none"/>
                </a:ln>
              </p:spPr>
            </p:cxnSp>
            <p:cxnSp>
              <p:nvCxnSpPr>
                <p:cNvPr id="48" name="Google Shape;48;p30"/>
                <p:cNvCxnSpPr/>
                <p:nvPr/>
              </p:nvCxnSpPr>
              <p:spPr>
                <a:xfrm rot="10800000">
                  <a:off x="2753778" y="2384401"/>
                  <a:ext cx="0" cy="900000"/>
                </a:xfrm>
                <a:prstGeom prst="straightConnector1">
                  <a:avLst/>
                </a:prstGeom>
                <a:noFill/>
                <a:ln cap="flat" cmpd="sng" w="12700">
                  <a:solidFill>
                    <a:schemeClr val="lt1"/>
                  </a:solidFill>
                  <a:prstDash val="solid"/>
                  <a:round/>
                  <a:headEnd len="sm" w="sm" type="none"/>
                  <a:tailEnd len="sm" w="sm" type="none"/>
                </a:ln>
              </p:spPr>
            </p:cxnSp>
          </p:grpSp>
        </p:grpSp>
      </p:grpSp>
      <p:grpSp>
        <p:nvGrpSpPr>
          <p:cNvPr id="49" name="Google Shape;49;p30"/>
          <p:cNvGrpSpPr/>
          <p:nvPr/>
        </p:nvGrpSpPr>
        <p:grpSpPr>
          <a:xfrm>
            <a:off x="1437136" y="649304"/>
            <a:ext cx="388541" cy="388541"/>
            <a:chOff x="5752675" y="5440856"/>
            <a:chExt cx="388541" cy="388541"/>
          </a:xfrm>
        </p:grpSpPr>
        <p:sp>
          <p:nvSpPr>
            <p:cNvPr id="50" name="Google Shape;50;p30"/>
            <p:cNvSpPr/>
            <p:nvPr/>
          </p:nvSpPr>
          <p:spPr>
            <a:xfrm rot="10800000">
              <a:off x="5800801" y="5488982"/>
              <a:ext cx="340415" cy="340415"/>
            </a:xfrm>
            <a:prstGeom prst="ellipse">
              <a:avLst/>
            </a:prstGeom>
            <a:solidFill>
              <a:srgbClr val="DCBFC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venir"/>
                <a:ea typeface="Avenir"/>
                <a:cs typeface="Avenir"/>
                <a:sym typeface="Avenir"/>
              </a:endParaRPr>
            </a:p>
          </p:txBody>
        </p:sp>
        <p:sp>
          <p:nvSpPr>
            <p:cNvPr id="51" name="Google Shape;51;p30"/>
            <p:cNvSpPr/>
            <p:nvPr/>
          </p:nvSpPr>
          <p:spPr>
            <a:xfrm>
              <a:off x="5752675" y="5440856"/>
              <a:ext cx="340415" cy="340415"/>
            </a:xfrm>
            <a:prstGeom prst="ellipse">
              <a:avLst/>
            </a:prstGeom>
            <a:noFill/>
            <a:ln cap="flat" cmpd="sng" w="127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venir"/>
                <a:ea typeface="Avenir"/>
                <a:cs typeface="Avenir"/>
                <a:sym typeface="Avenir"/>
              </a:endParaRPr>
            </a:p>
          </p:txBody>
        </p:sp>
      </p:grpSp>
      <p:cxnSp>
        <p:nvCxnSpPr>
          <p:cNvPr id="52" name="Google Shape;52;p30"/>
          <p:cNvCxnSpPr/>
          <p:nvPr/>
        </p:nvCxnSpPr>
        <p:spPr>
          <a:xfrm rot="5400000">
            <a:off x="5826000" y="3429001"/>
            <a:ext cx="540000" cy="0"/>
          </a:xfrm>
          <a:prstGeom prst="straightConnector1">
            <a:avLst/>
          </a:prstGeom>
          <a:noFill/>
          <a:ln cap="flat" cmpd="sng" w="12700">
            <a:solidFill>
              <a:schemeClr val="lt1"/>
            </a:solidFill>
            <a:prstDash val="solid"/>
            <a:round/>
            <a:headEnd len="sm" w="sm" type="none"/>
            <a:tailEnd len="sm" w="sm"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3" name="Shape 53"/>
        <p:cNvGrpSpPr/>
        <p:nvPr/>
      </p:nvGrpSpPr>
      <p:grpSpPr>
        <a:xfrm>
          <a:off x="0" y="0"/>
          <a:ext cx="0" cy="0"/>
          <a:chOff x="0" y="0"/>
          <a:chExt cx="0" cy="0"/>
        </a:xfrm>
      </p:grpSpPr>
      <p:sp>
        <p:nvSpPr>
          <p:cNvPr id="54" name="Google Shape;54;p31"/>
          <p:cNvSpPr txBox="1"/>
          <p:nvPr>
            <p:ph type="title"/>
          </p:nvPr>
        </p:nvSpPr>
        <p:spPr>
          <a:xfrm>
            <a:off x="1079500" y="1011238"/>
            <a:ext cx="10026650" cy="655637"/>
          </a:xfrm>
          <a:prstGeom prst="rect">
            <a:avLst/>
          </a:prstGeom>
          <a:noFill/>
          <a:ln>
            <a:noFill/>
          </a:ln>
        </p:spPr>
        <p:txBody>
          <a:bodyPr anchorCtr="0" anchor="t" bIns="0" lIns="0" spcFirstLastPara="1" rIns="0" wrap="square" tIns="0">
            <a:normAutofit/>
          </a:bodyPr>
          <a:lstStyle>
            <a:lvl1pPr lvl="0" algn="l">
              <a:lnSpc>
                <a:spcPct val="100000"/>
              </a:lnSpc>
              <a:spcBef>
                <a:spcPts val="0"/>
              </a:spcBef>
              <a:spcAft>
                <a:spcPts val="0"/>
              </a:spcAft>
              <a:buClr>
                <a:schemeClr val="lt1"/>
              </a:buClr>
              <a:buSzPts val="2800"/>
              <a:buFont typeface="Rockwel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31"/>
          <p:cNvSpPr txBox="1"/>
          <p:nvPr>
            <p:ph idx="1" type="body"/>
          </p:nvPr>
        </p:nvSpPr>
        <p:spPr>
          <a:xfrm>
            <a:off x="1085850" y="1790700"/>
            <a:ext cx="4740150" cy="3978275"/>
          </a:xfrm>
          <a:prstGeom prst="rect">
            <a:avLst/>
          </a:prstGeom>
          <a:noFill/>
          <a:ln>
            <a:noFill/>
          </a:ln>
        </p:spPr>
        <p:txBody>
          <a:bodyPr anchorCtr="0" anchor="t" bIns="0" lIns="0" spcFirstLastPara="1" rIns="0" wrap="square" tIns="0">
            <a:normAutofit/>
          </a:bodyPr>
          <a:lstStyle>
            <a:lvl1pPr indent="-342900" lvl="0" marL="457200" algn="l">
              <a:lnSpc>
                <a:spcPct val="125000"/>
              </a:lnSpc>
              <a:spcBef>
                <a:spcPts val="1000"/>
              </a:spcBef>
              <a:spcAft>
                <a:spcPts val="0"/>
              </a:spcAft>
              <a:buSzPts val="1800"/>
              <a:buChar char="·"/>
              <a:defRPr/>
            </a:lvl1pPr>
            <a:lvl2pPr indent="-228600" lvl="1" marL="914400" algn="l">
              <a:lnSpc>
                <a:spcPct val="125000"/>
              </a:lnSpc>
              <a:spcBef>
                <a:spcPts val="500"/>
              </a:spcBef>
              <a:spcAft>
                <a:spcPts val="0"/>
              </a:spcAft>
              <a:buSzPts val="1800"/>
              <a:buNone/>
              <a:defRPr/>
            </a:lvl2pPr>
            <a:lvl3pPr indent="-342900" lvl="2" marL="1371600" algn="l">
              <a:lnSpc>
                <a:spcPct val="125000"/>
              </a:lnSpc>
              <a:spcBef>
                <a:spcPts val="500"/>
              </a:spcBef>
              <a:spcAft>
                <a:spcPts val="0"/>
              </a:spcAft>
              <a:buSzPts val="1800"/>
              <a:buChar char="·"/>
              <a:defRPr/>
            </a:lvl3pPr>
            <a:lvl4pPr indent="-228600" lvl="3" marL="1828800" algn="l">
              <a:lnSpc>
                <a:spcPct val="125000"/>
              </a:lnSpc>
              <a:spcBef>
                <a:spcPts val="500"/>
              </a:spcBef>
              <a:spcAft>
                <a:spcPts val="0"/>
              </a:spcAft>
              <a:buSzPts val="1800"/>
              <a:buNone/>
              <a:defRPr/>
            </a:lvl4pPr>
            <a:lvl5pPr indent="-342900" lvl="4" marL="2286000" algn="l">
              <a:lnSpc>
                <a:spcPct val="125000"/>
              </a:lnSpc>
              <a:spcBef>
                <a:spcPts val="500"/>
              </a:spcBef>
              <a:spcAft>
                <a:spcPts val="0"/>
              </a:spcAft>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56" name="Google Shape;56;p31"/>
          <p:cNvSpPr txBox="1"/>
          <p:nvPr>
            <p:ph idx="2" type="body"/>
          </p:nvPr>
        </p:nvSpPr>
        <p:spPr>
          <a:xfrm>
            <a:off x="6366000" y="1790700"/>
            <a:ext cx="4740150" cy="3978275"/>
          </a:xfrm>
          <a:prstGeom prst="rect">
            <a:avLst/>
          </a:prstGeom>
          <a:noFill/>
          <a:ln>
            <a:noFill/>
          </a:ln>
        </p:spPr>
        <p:txBody>
          <a:bodyPr anchorCtr="0" anchor="t" bIns="0" lIns="0" spcFirstLastPara="1" rIns="0" wrap="square" tIns="0">
            <a:normAutofit/>
          </a:bodyPr>
          <a:lstStyle>
            <a:lvl1pPr indent="-342900" lvl="0" marL="457200" algn="l">
              <a:lnSpc>
                <a:spcPct val="125000"/>
              </a:lnSpc>
              <a:spcBef>
                <a:spcPts val="1000"/>
              </a:spcBef>
              <a:spcAft>
                <a:spcPts val="0"/>
              </a:spcAft>
              <a:buSzPts val="1800"/>
              <a:buChar char="·"/>
              <a:defRPr/>
            </a:lvl1pPr>
            <a:lvl2pPr indent="-228600" lvl="1" marL="914400" algn="l">
              <a:lnSpc>
                <a:spcPct val="125000"/>
              </a:lnSpc>
              <a:spcBef>
                <a:spcPts val="500"/>
              </a:spcBef>
              <a:spcAft>
                <a:spcPts val="0"/>
              </a:spcAft>
              <a:buSzPts val="1800"/>
              <a:buNone/>
              <a:defRPr/>
            </a:lvl2pPr>
            <a:lvl3pPr indent="-342900" lvl="2" marL="1371600" algn="l">
              <a:lnSpc>
                <a:spcPct val="125000"/>
              </a:lnSpc>
              <a:spcBef>
                <a:spcPts val="500"/>
              </a:spcBef>
              <a:spcAft>
                <a:spcPts val="0"/>
              </a:spcAft>
              <a:buSzPts val="1800"/>
              <a:buChar char="·"/>
              <a:defRPr/>
            </a:lvl3pPr>
            <a:lvl4pPr indent="-228600" lvl="3" marL="1828800" algn="l">
              <a:lnSpc>
                <a:spcPct val="125000"/>
              </a:lnSpc>
              <a:spcBef>
                <a:spcPts val="500"/>
              </a:spcBef>
              <a:spcAft>
                <a:spcPts val="0"/>
              </a:spcAft>
              <a:buSzPts val="1800"/>
              <a:buNone/>
              <a:defRPr/>
            </a:lvl4pPr>
            <a:lvl5pPr indent="-342900" lvl="4" marL="2286000" algn="l">
              <a:lnSpc>
                <a:spcPct val="125000"/>
              </a:lnSpc>
              <a:spcBef>
                <a:spcPts val="500"/>
              </a:spcBef>
              <a:spcAft>
                <a:spcPts val="0"/>
              </a:spcAft>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57" name="Google Shape;57;p31"/>
          <p:cNvSpPr txBox="1"/>
          <p:nvPr>
            <p:ph idx="10" type="dt"/>
          </p:nvPr>
        </p:nvSpPr>
        <p:spPr>
          <a:xfrm>
            <a:off x="541338" y="6401999"/>
            <a:ext cx="2206625" cy="369332"/>
          </a:xfrm>
          <a:prstGeom prst="rect">
            <a:avLst/>
          </a:prstGeom>
          <a:noFill/>
          <a:ln>
            <a:noFill/>
          </a:ln>
        </p:spPr>
        <p:txBody>
          <a:bodyPr anchorCtr="0" anchor="ctr" bIns="0" lIns="0" spcFirstLastPara="1" rIns="0" wrap="square" tIns="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31"/>
          <p:cNvSpPr txBox="1"/>
          <p:nvPr>
            <p:ph idx="11" type="ftr"/>
          </p:nvPr>
        </p:nvSpPr>
        <p:spPr>
          <a:xfrm>
            <a:off x="3308350" y="6401999"/>
            <a:ext cx="5575300" cy="369332"/>
          </a:xfrm>
          <a:prstGeom prst="rect">
            <a:avLst/>
          </a:prstGeom>
          <a:noFill/>
          <a:ln>
            <a:noFill/>
          </a:ln>
        </p:spPr>
        <p:txBody>
          <a:bodyPr anchorCtr="0" anchor="ctr" bIns="0" lIns="0" spcFirstLastPara="1" rIns="0" wrap="square" tIns="0">
            <a:norm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31"/>
          <p:cNvSpPr txBox="1"/>
          <p:nvPr>
            <p:ph idx="12" type="sldNum"/>
          </p:nvPr>
        </p:nvSpPr>
        <p:spPr>
          <a:xfrm>
            <a:off x="9442800" y="6401999"/>
            <a:ext cx="2208212" cy="369332"/>
          </a:xfrm>
          <a:prstGeom prst="rect">
            <a:avLst/>
          </a:prstGeom>
          <a:noFill/>
          <a:ln>
            <a:noFill/>
          </a:ln>
        </p:spPr>
        <p:txBody>
          <a:bodyPr anchorCtr="0" anchor="ctr" bIns="0" lIns="0" spcFirstLastPara="1" rIns="0" wrap="square" tIns="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60" name="Shape 60"/>
        <p:cNvGrpSpPr/>
        <p:nvPr/>
      </p:nvGrpSpPr>
      <p:grpSpPr>
        <a:xfrm>
          <a:off x="0" y="0"/>
          <a:ext cx="0" cy="0"/>
          <a:chOff x="0" y="0"/>
          <a:chExt cx="0" cy="0"/>
        </a:xfrm>
      </p:grpSpPr>
      <p:sp>
        <p:nvSpPr>
          <p:cNvPr id="61" name="Google Shape;61;p32"/>
          <p:cNvSpPr txBox="1"/>
          <p:nvPr>
            <p:ph type="title"/>
          </p:nvPr>
        </p:nvSpPr>
        <p:spPr>
          <a:xfrm>
            <a:off x="1079500" y="1011238"/>
            <a:ext cx="10026650" cy="655637"/>
          </a:xfrm>
          <a:prstGeom prst="rect">
            <a:avLst/>
          </a:prstGeom>
          <a:noFill/>
          <a:ln>
            <a:noFill/>
          </a:ln>
        </p:spPr>
        <p:txBody>
          <a:bodyPr anchorCtr="0" anchor="t" bIns="0" lIns="0" spcFirstLastPara="1" rIns="0" wrap="square" tIns="0">
            <a:normAutofit/>
          </a:bodyPr>
          <a:lstStyle>
            <a:lvl1pPr lvl="0" algn="l">
              <a:lnSpc>
                <a:spcPct val="100000"/>
              </a:lnSpc>
              <a:spcBef>
                <a:spcPts val="0"/>
              </a:spcBef>
              <a:spcAft>
                <a:spcPts val="0"/>
              </a:spcAft>
              <a:buClr>
                <a:schemeClr val="lt1"/>
              </a:buClr>
              <a:buSzPts val="2800"/>
              <a:buFont typeface="Rockwel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2" name="Google Shape;62;p32"/>
          <p:cNvSpPr txBox="1"/>
          <p:nvPr>
            <p:ph idx="1" type="body"/>
          </p:nvPr>
        </p:nvSpPr>
        <p:spPr>
          <a:xfrm>
            <a:off x="1079500" y="1854200"/>
            <a:ext cx="4741200" cy="553998"/>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1000"/>
              </a:spcBef>
              <a:spcAft>
                <a:spcPts val="0"/>
              </a:spcAft>
              <a:buSzPts val="1800"/>
              <a:buNone/>
              <a:defRPr b="0" sz="1800" cap="none">
                <a:solidFill>
                  <a:schemeClr val="lt1"/>
                </a:solidFill>
              </a:defRPr>
            </a:lvl1pPr>
            <a:lvl2pPr indent="-228600" lvl="1" marL="914400" algn="l">
              <a:lnSpc>
                <a:spcPct val="125000"/>
              </a:lnSpc>
              <a:spcBef>
                <a:spcPts val="500"/>
              </a:spcBef>
              <a:spcAft>
                <a:spcPts val="0"/>
              </a:spcAft>
              <a:buSzPts val="2000"/>
              <a:buFont typeface="Avenir"/>
              <a:buNone/>
              <a:defRPr b="1" sz="2000"/>
            </a:lvl2pPr>
            <a:lvl3pPr indent="-228600" lvl="2" marL="1371600" algn="l">
              <a:lnSpc>
                <a:spcPct val="125000"/>
              </a:lnSpc>
              <a:spcBef>
                <a:spcPts val="500"/>
              </a:spcBef>
              <a:spcAft>
                <a:spcPts val="0"/>
              </a:spcAft>
              <a:buSzPts val="1800"/>
              <a:buNone/>
              <a:defRPr b="1" sz="1800"/>
            </a:lvl3pPr>
            <a:lvl4pPr indent="-228600" lvl="3" marL="1828800" algn="l">
              <a:lnSpc>
                <a:spcPct val="125000"/>
              </a:lnSpc>
              <a:spcBef>
                <a:spcPts val="500"/>
              </a:spcBef>
              <a:spcAft>
                <a:spcPts val="0"/>
              </a:spcAft>
              <a:buSzPts val="1600"/>
              <a:buFont typeface="Avenir"/>
              <a:buNone/>
              <a:defRPr b="1" sz="1600"/>
            </a:lvl4pPr>
            <a:lvl5pPr indent="-228600" lvl="4" marL="2286000" algn="l">
              <a:lnSpc>
                <a:spcPct val="125000"/>
              </a:lnSpc>
              <a:spcBef>
                <a:spcPts val="500"/>
              </a:spcBef>
              <a:spcAft>
                <a:spcPts val="0"/>
              </a:spcAft>
              <a:buSzPts val="1600"/>
              <a:buNone/>
              <a:defRPr b="1" sz="1600"/>
            </a:lvl5pPr>
            <a:lvl6pPr indent="-228600" lvl="5" marL="2743200" algn="l">
              <a:lnSpc>
                <a:spcPct val="90000"/>
              </a:lnSpc>
              <a:spcBef>
                <a:spcPts val="500"/>
              </a:spcBef>
              <a:spcAft>
                <a:spcPts val="0"/>
              </a:spcAft>
              <a:buClr>
                <a:schemeClr val="lt1"/>
              </a:buClr>
              <a:buSzPts val="1600"/>
              <a:buNone/>
              <a:defRPr b="1" sz="1600"/>
            </a:lvl6pPr>
            <a:lvl7pPr indent="-228600" lvl="6" marL="3200400" algn="l">
              <a:lnSpc>
                <a:spcPct val="90000"/>
              </a:lnSpc>
              <a:spcBef>
                <a:spcPts val="500"/>
              </a:spcBef>
              <a:spcAft>
                <a:spcPts val="0"/>
              </a:spcAft>
              <a:buClr>
                <a:schemeClr val="lt1"/>
              </a:buClr>
              <a:buSzPts val="1600"/>
              <a:buNone/>
              <a:defRPr b="1" sz="1600"/>
            </a:lvl7pPr>
            <a:lvl8pPr indent="-228600" lvl="7" marL="3657600" algn="l">
              <a:lnSpc>
                <a:spcPct val="90000"/>
              </a:lnSpc>
              <a:spcBef>
                <a:spcPts val="500"/>
              </a:spcBef>
              <a:spcAft>
                <a:spcPts val="0"/>
              </a:spcAft>
              <a:buClr>
                <a:schemeClr val="lt1"/>
              </a:buClr>
              <a:buSzPts val="1600"/>
              <a:buNone/>
              <a:defRPr b="1" sz="1600"/>
            </a:lvl8pPr>
            <a:lvl9pPr indent="-228600" lvl="8" marL="4114800" algn="l">
              <a:lnSpc>
                <a:spcPct val="90000"/>
              </a:lnSpc>
              <a:spcBef>
                <a:spcPts val="500"/>
              </a:spcBef>
              <a:spcAft>
                <a:spcPts val="0"/>
              </a:spcAft>
              <a:buClr>
                <a:schemeClr val="lt1"/>
              </a:buClr>
              <a:buSzPts val="1600"/>
              <a:buNone/>
              <a:defRPr b="1" sz="1600"/>
            </a:lvl9pPr>
          </a:lstStyle>
          <a:p/>
        </p:txBody>
      </p:sp>
      <p:sp>
        <p:nvSpPr>
          <p:cNvPr id="63" name="Google Shape;63;p32"/>
          <p:cNvSpPr txBox="1"/>
          <p:nvPr>
            <p:ph idx="2" type="body"/>
          </p:nvPr>
        </p:nvSpPr>
        <p:spPr>
          <a:xfrm>
            <a:off x="1079500" y="2525561"/>
            <a:ext cx="4741200" cy="3243414"/>
          </a:xfrm>
          <a:prstGeom prst="rect">
            <a:avLst/>
          </a:prstGeom>
          <a:noFill/>
          <a:ln>
            <a:noFill/>
          </a:ln>
        </p:spPr>
        <p:txBody>
          <a:bodyPr anchorCtr="0" anchor="t" bIns="0" lIns="0" spcFirstLastPara="1" rIns="0" wrap="square" tIns="0">
            <a:normAutofit/>
          </a:bodyPr>
          <a:lstStyle>
            <a:lvl1pPr indent="-342900" lvl="0" marL="457200" algn="l">
              <a:lnSpc>
                <a:spcPct val="125000"/>
              </a:lnSpc>
              <a:spcBef>
                <a:spcPts val="1000"/>
              </a:spcBef>
              <a:spcAft>
                <a:spcPts val="0"/>
              </a:spcAft>
              <a:buSzPts val="1800"/>
              <a:buChar char="·"/>
              <a:defRPr/>
            </a:lvl1pPr>
            <a:lvl2pPr indent="-228600" lvl="1" marL="914400" algn="l">
              <a:lnSpc>
                <a:spcPct val="125000"/>
              </a:lnSpc>
              <a:spcBef>
                <a:spcPts val="500"/>
              </a:spcBef>
              <a:spcAft>
                <a:spcPts val="0"/>
              </a:spcAft>
              <a:buSzPts val="1800"/>
              <a:buNone/>
              <a:defRPr/>
            </a:lvl2pPr>
            <a:lvl3pPr indent="-342900" lvl="2" marL="1371600" algn="l">
              <a:lnSpc>
                <a:spcPct val="125000"/>
              </a:lnSpc>
              <a:spcBef>
                <a:spcPts val="500"/>
              </a:spcBef>
              <a:spcAft>
                <a:spcPts val="0"/>
              </a:spcAft>
              <a:buSzPts val="1800"/>
              <a:buChar char="·"/>
              <a:defRPr/>
            </a:lvl3pPr>
            <a:lvl4pPr indent="-228600" lvl="3" marL="1828800" algn="l">
              <a:lnSpc>
                <a:spcPct val="125000"/>
              </a:lnSpc>
              <a:spcBef>
                <a:spcPts val="500"/>
              </a:spcBef>
              <a:spcAft>
                <a:spcPts val="0"/>
              </a:spcAft>
              <a:buSzPts val="1800"/>
              <a:buNone/>
              <a:defRPr/>
            </a:lvl4pPr>
            <a:lvl5pPr indent="-342900" lvl="4" marL="2286000" algn="l">
              <a:lnSpc>
                <a:spcPct val="125000"/>
              </a:lnSpc>
              <a:spcBef>
                <a:spcPts val="500"/>
              </a:spcBef>
              <a:spcAft>
                <a:spcPts val="0"/>
              </a:spcAft>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64" name="Google Shape;64;p32"/>
          <p:cNvSpPr txBox="1"/>
          <p:nvPr>
            <p:ph idx="3" type="body"/>
          </p:nvPr>
        </p:nvSpPr>
        <p:spPr>
          <a:xfrm>
            <a:off x="6364950" y="1854200"/>
            <a:ext cx="4741200" cy="553998"/>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1000"/>
              </a:spcBef>
              <a:spcAft>
                <a:spcPts val="0"/>
              </a:spcAft>
              <a:buSzPts val="1800"/>
              <a:buNone/>
              <a:defRPr b="0" sz="1800" cap="none">
                <a:solidFill>
                  <a:schemeClr val="lt1"/>
                </a:solidFill>
              </a:defRPr>
            </a:lvl1pPr>
            <a:lvl2pPr indent="-228600" lvl="1" marL="914400" algn="l">
              <a:lnSpc>
                <a:spcPct val="125000"/>
              </a:lnSpc>
              <a:spcBef>
                <a:spcPts val="500"/>
              </a:spcBef>
              <a:spcAft>
                <a:spcPts val="0"/>
              </a:spcAft>
              <a:buSzPts val="2000"/>
              <a:buFont typeface="Avenir"/>
              <a:buNone/>
              <a:defRPr b="1" sz="2000"/>
            </a:lvl2pPr>
            <a:lvl3pPr indent="-228600" lvl="2" marL="1371600" algn="l">
              <a:lnSpc>
                <a:spcPct val="125000"/>
              </a:lnSpc>
              <a:spcBef>
                <a:spcPts val="500"/>
              </a:spcBef>
              <a:spcAft>
                <a:spcPts val="0"/>
              </a:spcAft>
              <a:buSzPts val="1800"/>
              <a:buNone/>
              <a:defRPr b="1" sz="1800"/>
            </a:lvl3pPr>
            <a:lvl4pPr indent="-228600" lvl="3" marL="1828800" algn="l">
              <a:lnSpc>
                <a:spcPct val="125000"/>
              </a:lnSpc>
              <a:spcBef>
                <a:spcPts val="500"/>
              </a:spcBef>
              <a:spcAft>
                <a:spcPts val="0"/>
              </a:spcAft>
              <a:buSzPts val="1600"/>
              <a:buFont typeface="Avenir"/>
              <a:buNone/>
              <a:defRPr b="1" sz="1600"/>
            </a:lvl4pPr>
            <a:lvl5pPr indent="-228600" lvl="4" marL="2286000" algn="l">
              <a:lnSpc>
                <a:spcPct val="125000"/>
              </a:lnSpc>
              <a:spcBef>
                <a:spcPts val="500"/>
              </a:spcBef>
              <a:spcAft>
                <a:spcPts val="0"/>
              </a:spcAft>
              <a:buSzPts val="1600"/>
              <a:buNone/>
              <a:defRPr b="1" sz="1600"/>
            </a:lvl5pPr>
            <a:lvl6pPr indent="-228600" lvl="5" marL="2743200" algn="l">
              <a:lnSpc>
                <a:spcPct val="90000"/>
              </a:lnSpc>
              <a:spcBef>
                <a:spcPts val="500"/>
              </a:spcBef>
              <a:spcAft>
                <a:spcPts val="0"/>
              </a:spcAft>
              <a:buClr>
                <a:schemeClr val="lt1"/>
              </a:buClr>
              <a:buSzPts val="1600"/>
              <a:buNone/>
              <a:defRPr b="1" sz="1600"/>
            </a:lvl6pPr>
            <a:lvl7pPr indent="-228600" lvl="6" marL="3200400" algn="l">
              <a:lnSpc>
                <a:spcPct val="90000"/>
              </a:lnSpc>
              <a:spcBef>
                <a:spcPts val="500"/>
              </a:spcBef>
              <a:spcAft>
                <a:spcPts val="0"/>
              </a:spcAft>
              <a:buClr>
                <a:schemeClr val="lt1"/>
              </a:buClr>
              <a:buSzPts val="1600"/>
              <a:buNone/>
              <a:defRPr b="1" sz="1600"/>
            </a:lvl7pPr>
            <a:lvl8pPr indent="-228600" lvl="7" marL="3657600" algn="l">
              <a:lnSpc>
                <a:spcPct val="90000"/>
              </a:lnSpc>
              <a:spcBef>
                <a:spcPts val="500"/>
              </a:spcBef>
              <a:spcAft>
                <a:spcPts val="0"/>
              </a:spcAft>
              <a:buClr>
                <a:schemeClr val="lt1"/>
              </a:buClr>
              <a:buSzPts val="1600"/>
              <a:buNone/>
              <a:defRPr b="1" sz="1600"/>
            </a:lvl8pPr>
            <a:lvl9pPr indent="-228600" lvl="8" marL="4114800" algn="l">
              <a:lnSpc>
                <a:spcPct val="90000"/>
              </a:lnSpc>
              <a:spcBef>
                <a:spcPts val="500"/>
              </a:spcBef>
              <a:spcAft>
                <a:spcPts val="0"/>
              </a:spcAft>
              <a:buClr>
                <a:schemeClr val="lt1"/>
              </a:buClr>
              <a:buSzPts val="1600"/>
              <a:buNone/>
              <a:defRPr b="1" sz="1600"/>
            </a:lvl9pPr>
          </a:lstStyle>
          <a:p/>
        </p:txBody>
      </p:sp>
      <p:sp>
        <p:nvSpPr>
          <p:cNvPr id="65" name="Google Shape;65;p32"/>
          <p:cNvSpPr txBox="1"/>
          <p:nvPr>
            <p:ph idx="4" type="body"/>
          </p:nvPr>
        </p:nvSpPr>
        <p:spPr>
          <a:xfrm>
            <a:off x="6364950" y="2525560"/>
            <a:ext cx="4741200" cy="3243414"/>
          </a:xfrm>
          <a:prstGeom prst="rect">
            <a:avLst/>
          </a:prstGeom>
          <a:noFill/>
          <a:ln>
            <a:noFill/>
          </a:ln>
        </p:spPr>
        <p:txBody>
          <a:bodyPr anchorCtr="0" anchor="t" bIns="0" lIns="0" spcFirstLastPara="1" rIns="0" wrap="square" tIns="0">
            <a:normAutofit/>
          </a:bodyPr>
          <a:lstStyle>
            <a:lvl1pPr indent="-342900" lvl="0" marL="457200" algn="l">
              <a:lnSpc>
                <a:spcPct val="125000"/>
              </a:lnSpc>
              <a:spcBef>
                <a:spcPts val="1000"/>
              </a:spcBef>
              <a:spcAft>
                <a:spcPts val="0"/>
              </a:spcAft>
              <a:buSzPts val="1800"/>
              <a:buChar char="·"/>
              <a:defRPr/>
            </a:lvl1pPr>
            <a:lvl2pPr indent="-228600" lvl="1" marL="914400" algn="l">
              <a:lnSpc>
                <a:spcPct val="125000"/>
              </a:lnSpc>
              <a:spcBef>
                <a:spcPts val="500"/>
              </a:spcBef>
              <a:spcAft>
                <a:spcPts val="0"/>
              </a:spcAft>
              <a:buSzPts val="1800"/>
              <a:buNone/>
              <a:defRPr/>
            </a:lvl2pPr>
            <a:lvl3pPr indent="-342900" lvl="2" marL="1371600" algn="l">
              <a:lnSpc>
                <a:spcPct val="125000"/>
              </a:lnSpc>
              <a:spcBef>
                <a:spcPts val="500"/>
              </a:spcBef>
              <a:spcAft>
                <a:spcPts val="0"/>
              </a:spcAft>
              <a:buSzPts val="1800"/>
              <a:buChar char="·"/>
              <a:defRPr/>
            </a:lvl3pPr>
            <a:lvl4pPr indent="-228600" lvl="3" marL="1828800" algn="l">
              <a:lnSpc>
                <a:spcPct val="125000"/>
              </a:lnSpc>
              <a:spcBef>
                <a:spcPts val="500"/>
              </a:spcBef>
              <a:spcAft>
                <a:spcPts val="0"/>
              </a:spcAft>
              <a:buSzPts val="1800"/>
              <a:buNone/>
              <a:defRPr/>
            </a:lvl4pPr>
            <a:lvl5pPr indent="-342900" lvl="4" marL="2286000" algn="l">
              <a:lnSpc>
                <a:spcPct val="125000"/>
              </a:lnSpc>
              <a:spcBef>
                <a:spcPts val="500"/>
              </a:spcBef>
              <a:spcAft>
                <a:spcPts val="0"/>
              </a:spcAft>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66" name="Google Shape;66;p32"/>
          <p:cNvSpPr txBox="1"/>
          <p:nvPr>
            <p:ph idx="10" type="dt"/>
          </p:nvPr>
        </p:nvSpPr>
        <p:spPr>
          <a:xfrm>
            <a:off x="541338" y="6401999"/>
            <a:ext cx="2206625" cy="369332"/>
          </a:xfrm>
          <a:prstGeom prst="rect">
            <a:avLst/>
          </a:prstGeom>
          <a:noFill/>
          <a:ln>
            <a:noFill/>
          </a:ln>
        </p:spPr>
        <p:txBody>
          <a:bodyPr anchorCtr="0" anchor="ctr" bIns="0" lIns="0" spcFirstLastPara="1" rIns="0" wrap="square" tIns="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32"/>
          <p:cNvSpPr txBox="1"/>
          <p:nvPr>
            <p:ph idx="11" type="ftr"/>
          </p:nvPr>
        </p:nvSpPr>
        <p:spPr>
          <a:xfrm>
            <a:off x="3308350" y="6401999"/>
            <a:ext cx="5575300" cy="369332"/>
          </a:xfrm>
          <a:prstGeom prst="rect">
            <a:avLst/>
          </a:prstGeom>
          <a:noFill/>
          <a:ln>
            <a:noFill/>
          </a:ln>
        </p:spPr>
        <p:txBody>
          <a:bodyPr anchorCtr="0" anchor="ctr" bIns="0" lIns="0" spcFirstLastPara="1" rIns="0" wrap="square" tIns="0">
            <a:norm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32"/>
          <p:cNvSpPr txBox="1"/>
          <p:nvPr>
            <p:ph idx="12" type="sldNum"/>
          </p:nvPr>
        </p:nvSpPr>
        <p:spPr>
          <a:xfrm>
            <a:off x="9442800" y="6401999"/>
            <a:ext cx="2208212" cy="369332"/>
          </a:xfrm>
          <a:prstGeom prst="rect">
            <a:avLst/>
          </a:prstGeom>
          <a:noFill/>
          <a:ln>
            <a:noFill/>
          </a:ln>
        </p:spPr>
        <p:txBody>
          <a:bodyPr anchorCtr="0" anchor="ctr" bIns="0" lIns="0" spcFirstLastPara="1" rIns="0" wrap="square" tIns="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9" name="Shape 69"/>
        <p:cNvGrpSpPr/>
        <p:nvPr/>
      </p:nvGrpSpPr>
      <p:grpSpPr>
        <a:xfrm>
          <a:off x="0" y="0"/>
          <a:ext cx="0" cy="0"/>
          <a:chOff x="0" y="0"/>
          <a:chExt cx="0" cy="0"/>
        </a:xfrm>
      </p:grpSpPr>
      <p:sp>
        <p:nvSpPr>
          <p:cNvPr id="70" name="Google Shape;70;p33"/>
          <p:cNvSpPr txBox="1"/>
          <p:nvPr>
            <p:ph type="title"/>
          </p:nvPr>
        </p:nvSpPr>
        <p:spPr>
          <a:xfrm>
            <a:off x="1079500" y="1079500"/>
            <a:ext cx="10026650" cy="4689475"/>
          </a:xfrm>
          <a:prstGeom prst="rect">
            <a:avLst/>
          </a:prstGeom>
          <a:noFill/>
          <a:ln>
            <a:noFill/>
          </a:ln>
        </p:spPr>
        <p:txBody>
          <a:bodyPr anchorCtr="0" anchor="ctr" bIns="0" lIns="0" spcFirstLastPara="1" rIns="0" wrap="square" tIns="0">
            <a:normAutofit/>
          </a:bodyPr>
          <a:lstStyle>
            <a:lvl1pPr lvl="0" algn="ctr">
              <a:lnSpc>
                <a:spcPct val="100000"/>
              </a:lnSpc>
              <a:spcBef>
                <a:spcPts val="0"/>
              </a:spcBef>
              <a:spcAft>
                <a:spcPts val="0"/>
              </a:spcAft>
              <a:buClr>
                <a:schemeClr val="lt1"/>
              </a:buClr>
              <a:buSzPts val="2800"/>
              <a:buFont typeface="Rockwel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33"/>
          <p:cNvSpPr txBox="1"/>
          <p:nvPr>
            <p:ph idx="10" type="dt"/>
          </p:nvPr>
        </p:nvSpPr>
        <p:spPr>
          <a:xfrm>
            <a:off x="541338" y="6401999"/>
            <a:ext cx="2206625" cy="369332"/>
          </a:xfrm>
          <a:prstGeom prst="rect">
            <a:avLst/>
          </a:prstGeom>
          <a:noFill/>
          <a:ln>
            <a:noFill/>
          </a:ln>
        </p:spPr>
        <p:txBody>
          <a:bodyPr anchorCtr="0" anchor="ctr" bIns="0" lIns="0" spcFirstLastPara="1" rIns="0" wrap="square" tIns="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33"/>
          <p:cNvSpPr txBox="1"/>
          <p:nvPr>
            <p:ph idx="11" type="ftr"/>
          </p:nvPr>
        </p:nvSpPr>
        <p:spPr>
          <a:xfrm>
            <a:off x="3308350" y="6401999"/>
            <a:ext cx="5575300" cy="369332"/>
          </a:xfrm>
          <a:prstGeom prst="rect">
            <a:avLst/>
          </a:prstGeom>
          <a:noFill/>
          <a:ln>
            <a:noFill/>
          </a:ln>
        </p:spPr>
        <p:txBody>
          <a:bodyPr anchorCtr="0" anchor="ctr" bIns="0" lIns="0" spcFirstLastPara="1" rIns="0" wrap="square" tIns="0">
            <a:norm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33"/>
          <p:cNvSpPr txBox="1"/>
          <p:nvPr>
            <p:ph idx="12" type="sldNum"/>
          </p:nvPr>
        </p:nvSpPr>
        <p:spPr>
          <a:xfrm>
            <a:off x="9442800" y="6401999"/>
            <a:ext cx="2208212" cy="369332"/>
          </a:xfrm>
          <a:prstGeom prst="rect">
            <a:avLst/>
          </a:prstGeom>
          <a:noFill/>
          <a:ln>
            <a:noFill/>
          </a:ln>
        </p:spPr>
        <p:txBody>
          <a:bodyPr anchorCtr="0" anchor="ctr" bIns="0" lIns="0" spcFirstLastPara="1" rIns="0" wrap="square" tIns="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4" name="Shape 74"/>
        <p:cNvGrpSpPr/>
        <p:nvPr/>
      </p:nvGrpSpPr>
      <p:grpSpPr>
        <a:xfrm>
          <a:off x="0" y="0"/>
          <a:ext cx="0" cy="0"/>
          <a:chOff x="0" y="0"/>
          <a:chExt cx="0" cy="0"/>
        </a:xfrm>
      </p:grpSpPr>
      <p:sp>
        <p:nvSpPr>
          <p:cNvPr id="75" name="Google Shape;75;p34"/>
          <p:cNvSpPr txBox="1"/>
          <p:nvPr>
            <p:ph idx="10" type="dt"/>
          </p:nvPr>
        </p:nvSpPr>
        <p:spPr>
          <a:xfrm>
            <a:off x="541338" y="6401999"/>
            <a:ext cx="2206625" cy="369332"/>
          </a:xfrm>
          <a:prstGeom prst="rect">
            <a:avLst/>
          </a:prstGeom>
          <a:noFill/>
          <a:ln>
            <a:noFill/>
          </a:ln>
        </p:spPr>
        <p:txBody>
          <a:bodyPr anchorCtr="0" anchor="ctr" bIns="0" lIns="0" spcFirstLastPara="1" rIns="0" wrap="square" tIns="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34"/>
          <p:cNvSpPr txBox="1"/>
          <p:nvPr>
            <p:ph idx="11" type="ftr"/>
          </p:nvPr>
        </p:nvSpPr>
        <p:spPr>
          <a:xfrm>
            <a:off x="3308350" y="6401999"/>
            <a:ext cx="5575300" cy="369332"/>
          </a:xfrm>
          <a:prstGeom prst="rect">
            <a:avLst/>
          </a:prstGeom>
          <a:noFill/>
          <a:ln>
            <a:noFill/>
          </a:ln>
        </p:spPr>
        <p:txBody>
          <a:bodyPr anchorCtr="0" anchor="ctr" bIns="0" lIns="0" spcFirstLastPara="1" rIns="0" wrap="square" tIns="0">
            <a:norm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34"/>
          <p:cNvSpPr txBox="1"/>
          <p:nvPr>
            <p:ph idx="12" type="sldNum"/>
          </p:nvPr>
        </p:nvSpPr>
        <p:spPr>
          <a:xfrm>
            <a:off x="9442800" y="6401999"/>
            <a:ext cx="2208212" cy="369332"/>
          </a:xfrm>
          <a:prstGeom prst="rect">
            <a:avLst/>
          </a:prstGeom>
          <a:noFill/>
          <a:ln>
            <a:noFill/>
          </a:ln>
        </p:spPr>
        <p:txBody>
          <a:bodyPr anchorCtr="0" anchor="ctr" bIns="0" lIns="0" spcFirstLastPara="1" rIns="0" wrap="square" tIns="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8" name="Shape 78"/>
        <p:cNvGrpSpPr/>
        <p:nvPr/>
      </p:nvGrpSpPr>
      <p:grpSpPr>
        <a:xfrm>
          <a:off x="0" y="0"/>
          <a:ext cx="0" cy="0"/>
          <a:chOff x="0" y="0"/>
          <a:chExt cx="0" cy="0"/>
        </a:xfrm>
      </p:grpSpPr>
      <p:sp>
        <p:nvSpPr>
          <p:cNvPr id="79" name="Google Shape;79;p35"/>
          <p:cNvSpPr txBox="1"/>
          <p:nvPr>
            <p:ph type="title"/>
          </p:nvPr>
        </p:nvSpPr>
        <p:spPr>
          <a:xfrm>
            <a:off x="1071607" y="1011238"/>
            <a:ext cx="3906000" cy="1292400"/>
          </a:xfrm>
          <a:prstGeom prst="rect">
            <a:avLst/>
          </a:prstGeom>
          <a:noFill/>
          <a:ln>
            <a:noFill/>
          </a:ln>
        </p:spPr>
        <p:txBody>
          <a:bodyPr anchorCtr="0" anchor="t" bIns="0" lIns="0" spcFirstLastPara="1" rIns="0" wrap="square" tIns="0">
            <a:normAutofit/>
          </a:bodyPr>
          <a:lstStyle>
            <a:lvl1pPr lvl="0" algn="l">
              <a:lnSpc>
                <a:spcPct val="100000"/>
              </a:lnSpc>
              <a:spcBef>
                <a:spcPts val="0"/>
              </a:spcBef>
              <a:spcAft>
                <a:spcPts val="0"/>
              </a:spcAft>
              <a:buClr>
                <a:schemeClr val="lt1"/>
              </a:buClr>
              <a:buSzPts val="2800"/>
              <a:buFont typeface="Rockwell"/>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35"/>
          <p:cNvSpPr txBox="1"/>
          <p:nvPr>
            <p:ph idx="1" type="body"/>
          </p:nvPr>
        </p:nvSpPr>
        <p:spPr>
          <a:xfrm>
            <a:off x="5537200" y="955230"/>
            <a:ext cx="5583193" cy="4813745"/>
          </a:xfrm>
          <a:prstGeom prst="rect">
            <a:avLst/>
          </a:prstGeom>
          <a:noFill/>
          <a:ln>
            <a:noFill/>
          </a:ln>
        </p:spPr>
        <p:txBody>
          <a:bodyPr anchorCtr="0" anchor="t" bIns="0" lIns="0" spcFirstLastPara="1" rIns="0" wrap="square" tIns="0">
            <a:normAutofit/>
          </a:bodyPr>
          <a:lstStyle>
            <a:lvl1pPr indent="-228600" lvl="0" marL="457200" algn="l">
              <a:lnSpc>
                <a:spcPct val="100000"/>
              </a:lnSpc>
              <a:spcBef>
                <a:spcPts val="1000"/>
              </a:spcBef>
              <a:spcAft>
                <a:spcPts val="0"/>
              </a:spcAft>
              <a:buSzPts val="4800"/>
              <a:buFont typeface="Avenir"/>
              <a:buNone/>
              <a:defRPr sz="4800"/>
            </a:lvl1pPr>
            <a:lvl2pPr indent="-228600" lvl="1" marL="914400" algn="l">
              <a:lnSpc>
                <a:spcPct val="100000"/>
              </a:lnSpc>
              <a:spcBef>
                <a:spcPts val="500"/>
              </a:spcBef>
              <a:spcAft>
                <a:spcPts val="0"/>
              </a:spcAft>
              <a:buSzPts val="4800"/>
              <a:buFont typeface="Avenir"/>
              <a:buNone/>
              <a:defRPr sz="4800"/>
            </a:lvl2pPr>
            <a:lvl3pPr indent="-228600" lvl="2" marL="1371600" algn="l">
              <a:lnSpc>
                <a:spcPct val="125000"/>
              </a:lnSpc>
              <a:spcBef>
                <a:spcPts val="500"/>
              </a:spcBef>
              <a:spcAft>
                <a:spcPts val="0"/>
              </a:spcAft>
              <a:buSzPts val="2000"/>
              <a:buNone/>
              <a:defRPr sz="2000"/>
            </a:lvl3pPr>
            <a:lvl4pPr indent="-228600" lvl="3" marL="1828800" algn="l">
              <a:lnSpc>
                <a:spcPct val="125000"/>
              </a:lnSpc>
              <a:spcBef>
                <a:spcPts val="500"/>
              </a:spcBef>
              <a:spcAft>
                <a:spcPts val="0"/>
              </a:spcAft>
              <a:buSzPts val="2000"/>
              <a:buFont typeface="Avenir"/>
              <a:buNone/>
              <a:defRPr sz="2000"/>
            </a:lvl4pPr>
            <a:lvl5pPr indent="-355600" lvl="4" marL="2286000" algn="l">
              <a:lnSpc>
                <a:spcPct val="125000"/>
              </a:lnSpc>
              <a:spcBef>
                <a:spcPts val="500"/>
              </a:spcBef>
              <a:spcAft>
                <a:spcPts val="0"/>
              </a:spcAft>
              <a:buSzPts val="2000"/>
              <a:buChar char="·"/>
              <a:defRPr sz="2000"/>
            </a:lvl5pPr>
            <a:lvl6pPr indent="-355600" lvl="5" marL="2743200" algn="l">
              <a:lnSpc>
                <a:spcPct val="90000"/>
              </a:lnSpc>
              <a:spcBef>
                <a:spcPts val="500"/>
              </a:spcBef>
              <a:spcAft>
                <a:spcPts val="0"/>
              </a:spcAft>
              <a:buClr>
                <a:schemeClr val="lt1"/>
              </a:buClr>
              <a:buSzPts val="2000"/>
              <a:buChar char="•"/>
              <a:defRPr sz="2000"/>
            </a:lvl6pPr>
            <a:lvl7pPr indent="-355600" lvl="6" marL="3200400" algn="l">
              <a:lnSpc>
                <a:spcPct val="90000"/>
              </a:lnSpc>
              <a:spcBef>
                <a:spcPts val="500"/>
              </a:spcBef>
              <a:spcAft>
                <a:spcPts val="0"/>
              </a:spcAft>
              <a:buClr>
                <a:schemeClr val="lt1"/>
              </a:buClr>
              <a:buSzPts val="2000"/>
              <a:buChar char="•"/>
              <a:defRPr sz="2000"/>
            </a:lvl7pPr>
            <a:lvl8pPr indent="-355600" lvl="7" marL="3657600" algn="l">
              <a:lnSpc>
                <a:spcPct val="90000"/>
              </a:lnSpc>
              <a:spcBef>
                <a:spcPts val="500"/>
              </a:spcBef>
              <a:spcAft>
                <a:spcPts val="0"/>
              </a:spcAft>
              <a:buClr>
                <a:schemeClr val="lt1"/>
              </a:buClr>
              <a:buSzPts val="2000"/>
              <a:buChar char="•"/>
              <a:defRPr sz="2000"/>
            </a:lvl8pPr>
            <a:lvl9pPr indent="-355600" lvl="8" marL="4114800" algn="l">
              <a:lnSpc>
                <a:spcPct val="90000"/>
              </a:lnSpc>
              <a:spcBef>
                <a:spcPts val="500"/>
              </a:spcBef>
              <a:spcAft>
                <a:spcPts val="0"/>
              </a:spcAft>
              <a:buClr>
                <a:schemeClr val="lt1"/>
              </a:buClr>
              <a:buSzPts val="2000"/>
              <a:buChar char="•"/>
              <a:defRPr sz="2000"/>
            </a:lvl9pPr>
          </a:lstStyle>
          <a:p/>
        </p:txBody>
      </p:sp>
      <p:sp>
        <p:nvSpPr>
          <p:cNvPr id="81" name="Google Shape;81;p35"/>
          <p:cNvSpPr txBox="1"/>
          <p:nvPr>
            <p:ph idx="2" type="body"/>
          </p:nvPr>
        </p:nvSpPr>
        <p:spPr>
          <a:xfrm>
            <a:off x="1079499" y="2664000"/>
            <a:ext cx="3905999" cy="3106800"/>
          </a:xfrm>
          <a:prstGeom prst="rect">
            <a:avLst/>
          </a:prstGeom>
          <a:noFill/>
          <a:ln>
            <a:noFill/>
          </a:ln>
        </p:spPr>
        <p:txBody>
          <a:bodyPr anchorCtr="0" anchor="t" bIns="0" lIns="0" spcFirstLastPara="1" rIns="0" wrap="square" tIns="0">
            <a:normAutofit/>
          </a:bodyPr>
          <a:lstStyle>
            <a:lvl1pPr indent="-228600" lvl="0" marL="457200" algn="l">
              <a:lnSpc>
                <a:spcPct val="125000"/>
              </a:lnSpc>
              <a:spcBef>
                <a:spcPts val="1000"/>
              </a:spcBef>
              <a:spcAft>
                <a:spcPts val="0"/>
              </a:spcAft>
              <a:buSzPts val="2000"/>
              <a:buNone/>
              <a:defRPr sz="2000"/>
            </a:lvl1pPr>
            <a:lvl2pPr indent="-228600" lvl="1" marL="914400" algn="l">
              <a:lnSpc>
                <a:spcPct val="125000"/>
              </a:lnSpc>
              <a:spcBef>
                <a:spcPts val="500"/>
              </a:spcBef>
              <a:spcAft>
                <a:spcPts val="0"/>
              </a:spcAft>
              <a:buSzPts val="1400"/>
              <a:buFont typeface="Avenir"/>
              <a:buNone/>
              <a:defRPr sz="1400"/>
            </a:lvl2pPr>
            <a:lvl3pPr indent="-228600" lvl="2" marL="1371600" algn="l">
              <a:lnSpc>
                <a:spcPct val="125000"/>
              </a:lnSpc>
              <a:spcBef>
                <a:spcPts val="500"/>
              </a:spcBef>
              <a:spcAft>
                <a:spcPts val="0"/>
              </a:spcAft>
              <a:buSzPts val="1200"/>
              <a:buNone/>
              <a:defRPr sz="1200"/>
            </a:lvl3pPr>
            <a:lvl4pPr indent="-228600" lvl="3" marL="1828800" algn="l">
              <a:lnSpc>
                <a:spcPct val="125000"/>
              </a:lnSpc>
              <a:spcBef>
                <a:spcPts val="500"/>
              </a:spcBef>
              <a:spcAft>
                <a:spcPts val="0"/>
              </a:spcAft>
              <a:buSzPts val="1000"/>
              <a:buFont typeface="Avenir"/>
              <a:buNone/>
              <a:defRPr sz="1000"/>
            </a:lvl4pPr>
            <a:lvl5pPr indent="-228600" lvl="4" marL="2286000" algn="l">
              <a:lnSpc>
                <a:spcPct val="125000"/>
              </a:lnSpc>
              <a:spcBef>
                <a:spcPts val="500"/>
              </a:spcBef>
              <a:spcAft>
                <a:spcPts val="0"/>
              </a:spcAft>
              <a:buSzPts val="1000"/>
              <a:buNone/>
              <a:defRPr sz="1000"/>
            </a:lvl5pPr>
            <a:lvl6pPr indent="-228600" lvl="5" marL="2743200" algn="l">
              <a:lnSpc>
                <a:spcPct val="90000"/>
              </a:lnSpc>
              <a:spcBef>
                <a:spcPts val="500"/>
              </a:spcBef>
              <a:spcAft>
                <a:spcPts val="0"/>
              </a:spcAft>
              <a:buClr>
                <a:schemeClr val="lt1"/>
              </a:buClr>
              <a:buSzPts val="1000"/>
              <a:buNone/>
              <a:defRPr sz="1000"/>
            </a:lvl6pPr>
            <a:lvl7pPr indent="-228600" lvl="6" marL="3200400" algn="l">
              <a:lnSpc>
                <a:spcPct val="90000"/>
              </a:lnSpc>
              <a:spcBef>
                <a:spcPts val="500"/>
              </a:spcBef>
              <a:spcAft>
                <a:spcPts val="0"/>
              </a:spcAft>
              <a:buClr>
                <a:schemeClr val="lt1"/>
              </a:buClr>
              <a:buSzPts val="1000"/>
              <a:buNone/>
              <a:defRPr sz="1000"/>
            </a:lvl7pPr>
            <a:lvl8pPr indent="-228600" lvl="7" marL="3657600" algn="l">
              <a:lnSpc>
                <a:spcPct val="90000"/>
              </a:lnSpc>
              <a:spcBef>
                <a:spcPts val="500"/>
              </a:spcBef>
              <a:spcAft>
                <a:spcPts val="0"/>
              </a:spcAft>
              <a:buClr>
                <a:schemeClr val="lt1"/>
              </a:buClr>
              <a:buSzPts val="1000"/>
              <a:buNone/>
              <a:defRPr sz="1000"/>
            </a:lvl8pPr>
            <a:lvl9pPr indent="-228600" lvl="8" marL="4114800" algn="l">
              <a:lnSpc>
                <a:spcPct val="90000"/>
              </a:lnSpc>
              <a:spcBef>
                <a:spcPts val="500"/>
              </a:spcBef>
              <a:spcAft>
                <a:spcPts val="0"/>
              </a:spcAft>
              <a:buClr>
                <a:schemeClr val="lt1"/>
              </a:buClr>
              <a:buSzPts val="1000"/>
              <a:buNone/>
              <a:defRPr sz="1000"/>
            </a:lvl9pPr>
          </a:lstStyle>
          <a:p/>
        </p:txBody>
      </p:sp>
      <p:sp>
        <p:nvSpPr>
          <p:cNvPr id="82" name="Google Shape;82;p35"/>
          <p:cNvSpPr txBox="1"/>
          <p:nvPr>
            <p:ph idx="10" type="dt"/>
          </p:nvPr>
        </p:nvSpPr>
        <p:spPr>
          <a:xfrm>
            <a:off x="541338" y="6401999"/>
            <a:ext cx="2206625" cy="369332"/>
          </a:xfrm>
          <a:prstGeom prst="rect">
            <a:avLst/>
          </a:prstGeom>
          <a:noFill/>
          <a:ln>
            <a:noFill/>
          </a:ln>
        </p:spPr>
        <p:txBody>
          <a:bodyPr anchorCtr="0" anchor="ctr" bIns="0" lIns="0" spcFirstLastPara="1" rIns="0" wrap="square" tIns="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35"/>
          <p:cNvSpPr txBox="1"/>
          <p:nvPr>
            <p:ph idx="11" type="ftr"/>
          </p:nvPr>
        </p:nvSpPr>
        <p:spPr>
          <a:xfrm>
            <a:off x="3308350" y="6401999"/>
            <a:ext cx="5575300" cy="369332"/>
          </a:xfrm>
          <a:prstGeom prst="rect">
            <a:avLst/>
          </a:prstGeom>
          <a:noFill/>
          <a:ln>
            <a:noFill/>
          </a:ln>
        </p:spPr>
        <p:txBody>
          <a:bodyPr anchorCtr="0" anchor="ctr" bIns="0" lIns="0" spcFirstLastPara="1" rIns="0" wrap="square" tIns="0">
            <a:norm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35"/>
          <p:cNvSpPr txBox="1"/>
          <p:nvPr>
            <p:ph idx="12" type="sldNum"/>
          </p:nvPr>
        </p:nvSpPr>
        <p:spPr>
          <a:xfrm>
            <a:off x="9442800" y="6401999"/>
            <a:ext cx="2208212" cy="369332"/>
          </a:xfrm>
          <a:prstGeom prst="rect">
            <a:avLst/>
          </a:prstGeom>
          <a:noFill/>
          <a:ln>
            <a:noFill/>
          </a:ln>
        </p:spPr>
        <p:txBody>
          <a:bodyPr anchorCtr="0" anchor="ctr" bIns="0" lIns="0" spcFirstLastPara="1" rIns="0" wrap="square" tIns="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85" name="Shape 85"/>
        <p:cNvGrpSpPr/>
        <p:nvPr/>
      </p:nvGrpSpPr>
      <p:grpSpPr>
        <a:xfrm>
          <a:off x="0" y="0"/>
          <a:ext cx="0" cy="0"/>
          <a:chOff x="0" y="0"/>
          <a:chExt cx="0" cy="0"/>
        </a:xfrm>
      </p:grpSpPr>
      <p:sp>
        <p:nvSpPr>
          <p:cNvPr id="86" name="Google Shape;86;p36"/>
          <p:cNvSpPr txBox="1"/>
          <p:nvPr>
            <p:ph type="title"/>
          </p:nvPr>
        </p:nvSpPr>
        <p:spPr>
          <a:xfrm>
            <a:off x="1079501" y="1011238"/>
            <a:ext cx="3905250" cy="1292662"/>
          </a:xfrm>
          <a:prstGeom prst="rect">
            <a:avLst/>
          </a:prstGeom>
          <a:noFill/>
          <a:ln>
            <a:noFill/>
          </a:ln>
        </p:spPr>
        <p:txBody>
          <a:bodyPr anchorCtr="0" anchor="t" bIns="0" lIns="0" spcFirstLastPara="1" rIns="0" wrap="square" tIns="0">
            <a:normAutofit/>
          </a:bodyPr>
          <a:lstStyle>
            <a:lvl1pPr lvl="0" algn="l">
              <a:lnSpc>
                <a:spcPct val="100000"/>
              </a:lnSpc>
              <a:spcBef>
                <a:spcPts val="0"/>
              </a:spcBef>
              <a:spcAft>
                <a:spcPts val="0"/>
              </a:spcAft>
              <a:buClr>
                <a:schemeClr val="lt1"/>
              </a:buClr>
              <a:buSzPts val="2800"/>
              <a:buFont typeface="Rockwell"/>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7" name="Google Shape;87;p36"/>
          <p:cNvSpPr/>
          <p:nvPr>
            <p:ph idx="2" type="pic"/>
          </p:nvPr>
        </p:nvSpPr>
        <p:spPr>
          <a:xfrm>
            <a:off x="5537200" y="531813"/>
            <a:ext cx="6113812" cy="5784849"/>
          </a:xfrm>
          <a:prstGeom prst="rect">
            <a:avLst/>
          </a:prstGeom>
          <a:noFill/>
          <a:ln>
            <a:noFill/>
          </a:ln>
        </p:spPr>
        <p:txBody>
          <a:bodyPr anchorCtr="0" anchor="t" bIns="0" lIns="0" spcFirstLastPara="1" rIns="0" wrap="square" tIns="0">
            <a:normAutofit/>
          </a:bodyPr>
          <a:lstStyle>
            <a:lvl1pPr lvl="0" marR="0" rtl="0" algn="l">
              <a:lnSpc>
                <a:spcPct val="125000"/>
              </a:lnSpc>
              <a:spcBef>
                <a:spcPts val="1000"/>
              </a:spcBef>
              <a:spcAft>
                <a:spcPts val="0"/>
              </a:spcAft>
              <a:buClr>
                <a:srgbClr val="DCBFCD"/>
              </a:buClr>
              <a:buSzPts val="3200"/>
              <a:buFont typeface="Noto Sans Symbols"/>
              <a:buNone/>
              <a:defRPr b="0" i="0" sz="3200" u="none" cap="none" strike="noStrike">
                <a:solidFill>
                  <a:schemeClr val="lt1"/>
                </a:solidFill>
                <a:latin typeface="Avenir"/>
                <a:ea typeface="Avenir"/>
                <a:cs typeface="Avenir"/>
                <a:sym typeface="Avenir"/>
              </a:defRPr>
            </a:lvl1pPr>
            <a:lvl2pPr lvl="1" marR="0" rtl="0" algn="l">
              <a:lnSpc>
                <a:spcPct val="125000"/>
              </a:lnSpc>
              <a:spcBef>
                <a:spcPts val="500"/>
              </a:spcBef>
              <a:spcAft>
                <a:spcPts val="0"/>
              </a:spcAft>
              <a:buClr>
                <a:srgbClr val="DCBFCD"/>
              </a:buClr>
              <a:buSzPts val="2800"/>
              <a:buFont typeface="Avenir"/>
              <a:buNone/>
              <a:defRPr b="0" i="1" sz="2800" u="none" cap="none" strike="noStrike">
                <a:solidFill>
                  <a:schemeClr val="lt1"/>
                </a:solidFill>
                <a:latin typeface="Avenir"/>
                <a:ea typeface="Avenir"/>
                <a:cs typeface="Avenir"/>
                <a:sym typeface="Avenir"/>
              </a:defRPr>
            </a:lvl2pPr>
            <a:lvl3pPr lvl="2" marR="0" rtl="0" algn="l">
              <a:lnSpc>
                <a:spcPct val="125000"/>
              </a:lnSpc>
              <a:spcBef>
                <a:spcPts val="500"/>
              </a:spcBef>
              <a:spcAft>
                <a:spcPts val="0"/>
              </a:spcAft>
              <a:buClr>
                <a:srgbClr val="DCBFCD"/>
              </a:buClr>
              <a:buSzPts val="2400"/>
              <a:buFont typeface="Noto Sans Symbols"/>
              <a:buNone/>
              <a:defRPr b="0" i="0" sz="2400" u="none" cap="none" strike="noStrike">
                <a:solidFill>
                  <a:schemeClr val="lt1"/>
                </a:solidFill>
                <a:latin typeface="Avenir"/>
                <a:ea typeface="Avenir"/>
                <a:cs typeface="Avenir"/>
                <a:sym typeface="Avenir"/>
              </a:defRPr>
            </a:lvl3pPr>
            <a:lvl4pPr lvl="3" marR="0" rtl="0" algn="l">
              <a:lnSpc>
                <a:spcPct val="125000"/>
              </a:lnSpc>
              <a:spcBef>
                <a:spcPts val="500"/>
              </a:spcBef>
              <a:spcAft>
                <a:spcPts val="0"/>
              </a:spcAft>
              <a:buClr>
                <a:srgbClr val="DCBFCD"/>
              </a:buClr>
              <a:buSzPts val="2000"/>
              <a:buFont typeface="Avenir"/>
              <a:buNone/>
              <a:defRPr b="0" i="1" sz="2000" u="none" cap="none" strike="noStrike">
                <a:solidFill>
                  <a:schemeClr val="lt1"/>
                </a:solidFill>
                <a:latin typeface="Avenir"/>
                <a:ea typeface="Avenir"/>
                <a:cs typeface="Avenir"/>
                <a:sym typeface="Avenir"/>
              </a:defRPr>
            </a:lvl4pPr>
            <a:lvl5pPr lvl="4" marR="0" rtl="0" algn="l">
              <a:lnSpc>
                <a:spcPct val="125000"/>
              </a:lnSpc>
              <a:spcBef>
                <a:spcPts val="500"/>
              </a:spcBef>
              <a:spcAft>
                <a:spcPts val="0"/>
              </a:spcAft>
              <a:buClr>
                <a:srgbClr val="DCBFCD"/>
              </a:buClr>
              <a:buSzPts val="2000"/>
              <a:buFont typeface="Noto Sans Symbols"/>
              <a:buNone/>
              <a:defRPr b="0" i="0" sz="2000" u="none" cap="none" strike="noStrike">
                <a:solidFill>
                  <a:schemeClr val="lt1"/>
                </a:solidFill>
                <a:latin typeface="Avenir"/>
                <a:ea typeface="Avenir"/>
                <a:cs typeface="Avenir"/>
                <a:sym typeface="Avenir"/>
              </a:defRPr>
            </a:lvl5pPr>
            <a:lvl6pPr lvl="5"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venir"/>
                <a:ea typeface="Avenir"/>
                <a:cs typeface="Avenir"/>
                <a:sym typeface="Avenir"/>
              </a:defRPr>
            </a:lvl6pPr>
            <a:lvl7pPr lvl="6"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venir"/>
                <a:ea typeface="Avenir"/>
                <a:cs typeface="Avenir"/>
                <a:sym typeface="Avenir"/>
              </a:defRPr>
            </a:lvl7pPr>
            <a:lvl8pPr lvl="7"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venir"/>
                <a:ea typeface="Avenir"/>
                <a:cs typeface="Avenir"/>
                <a:sym typeface="Avenir"/>
              </a:defRPr>
            </a:lvl8pPr>
            <a:lvl9pPr lvl="8"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Avenir"/>
                <a:ea typeface="Avenir"/>
                <a:cs typeface="Avenir"/>
                <a:sym typeface="Avenir"/>
              </a:defRPr>
            </a:lvl9pPr>
          </a:lstStyle>
          <a:p/>
        </p:txBody>
      </p:sp>
      <p:sp>
        <p:nvSpPr>
          <p:cNvPr id="88" name="Google Shape;88;p36"/>
          <p:cNvSpPr txBox="1"/>
          <p:nvPr>
            <p:ph idx="1" type="body"/>
          </p:nvPr>
        </p:nvSpPr>
        <p:spPr>
          <a:xfrm>
            <a:off x="1079500" y="2663825"/>
            <a:ext cx="3905250" cy="3105150"/>
          </a:xfrm>
          <a:prstGeom prst="rect">
            <a:avLst/>
          </a:prstGeom>
          <a:noFill/>
          <a:ln>
            <a:noFill/>
          </a:ln>
        </p:spPr>
        <p:txBody>
          <a:bodyPr anchorCtr="0" anchor="t" bIns="0" lIns="0" spcFirstLastPara="1" rIns="0" wrap="square" tIns="0">
            <a:normAutofit/>
          </a:bodyPr>
          <a:lstStyle>
            <a:lvl1pPr indent="-228600" lvl="0" marL="457200" algn="l">
              <a:lnSpc>
                <a:spcPct val="125000"/>
              </a:lnSpc>
              <a:spcBef>
                <a:spcPts val="1000"/>
              </a:spcBef>
              <a:spcAft>
                <a:spcPts val="0"/>
              </a:spcAft>
              <a:buSzPts val="2000"/>
              <a:buNone/>
              <a:defRPr sz="2000"/>
            </a:lvl1pPr>
            <a:lvl2pPr indent="-228600" lvl="1" marL="914400" algn="l">
              <a:lnSpc>
                <a:spcPct val="125000"/>
              </a:lnSpc>
              <a:spcBef>
                <a:spcPts val="500"/>
              </a:spcBef>
              <a:spcAft>
                <a:spcPts val="0"/>
              </a:spcAft>
              <a:buSzPts val="1400"/>
              <a:buFont typeface="Avenir"/>
              <a:buNone/>
              <a:defRPr sz="1400"/>
            </a:lvl2pPr>
            <a:lvl3pPr indent="-228600" lvl="2" marL="1371600" algn="l">
              <a:lnSpc>
                <a:spcPct val="125000"/>
              </a:lnSpc>
              <a:spcBef>
                <a:spcPts val="500"/>
              </a:spcBef>
              <a:spcAft>
                <a:spcPts val="0"/>
              </a:spcAft>
              <a:buSzPts val="1200"/>
              <a:buNone/>
              <a:defRPr sz="1200"/>
            </a:lvl3pPr>
            <a:lvl4pPr indent="-228600" lvl="3" marL="1828800" algn="l">
              <a:lnSpc>
                <a:spcPct val="125000"/>
              </a:lnSpc>
              <a:spcBef>
                <a:spcPts val="500"/>
              </a:spcBef>
              <a:spcAft>
                <a:spcPts val="0"/>
              </a:spcAft>
              <a:buSzPts val="1000"/>
              <a:buFont typeface="Avenir"/>
              <a:buNone/>
              <a:defRPr sz="1000"/>
            </a:lvl4pPr>
            <a:lvl5pPr indent="-228600" lvl="4" marL="2286000" algn="l">
              <a:lnSpc>
                <a:spcPct val="125000"/>
              </a:lnSpc>
              <a:spcBef>
                <a:spcPts val="500"/>
              </a:spcBef>
              <a:spcAft>
                <a:spcPts val="0"/>
              </a:spcAft>
              <a:buSzPts val="1000"/>
              <a:buNone/>
              <a:defRPr sz="1000"/>
            </a:lvl5pPr>
            <a:lvl6pPr indent="-228600" lvl="5" marL="2743200" algn="l">
              <a:lnSpc>
                <a:spcPct val="90000"/>
              </a:lnSpc>
              <a:spcBef>
                <a:spcPts val="500"/>
              </a:spcBef>
              <a:spcAft>
                <a:spcPts val="0"/>
              </a:spcAft>
              <a:buClr>
                <a:schemeClr val="lt1"/>
              </a:buClr>
              <a:buSzPts val="1000"/>
              <a:buNone/>
              <a:defRPr sz="1000"/>
            </a:lvl6pPr>
            <a:lvl7pPr indent="-228600" lvl="6" marL="3200400" algn="l">
              <a:lnSpc>
                <a:spcPct val="90000"/>
              </a:lnSpc>
              <a:spcBef>
                <a:spcPts val="500"/>
              </a:spcBef>
              <a:spcAft>
                <a:spcPts val="0"/>
              </a:spcAft>
              <a:buClr>
                <a:schemeClr val="lt1"/>
              </a:buClr>
              <a:buSzPts val="1000"/>
              <a:buNone/>
              <a:defRPr sz="1000"/>
            </a:lvl7pPr>
            <a:lvl8pPr indent="-228600" lvl="7" marL="3657600" algn="l">
              <a:lnSpc>
                <a:spcPct val="90000"/>
              </a:lnSpc>
              <a:spcBef>
                <a:spcPts val="500"/>
              </a:spcBef>
              <a:spcAft>
                <a:spcPts val="0"/>
              </a:spcAft>
              <a:buClr>
                <a:schemeClr val="lt1"/>
              </a:buClr>
              <a:buSzPts val="1000"/>
              <a:buNone/>
              <a:defRPr sz="1000"/>
            </a:lvl8pPr>
            <a:lvl9pPr indent="-228600" lvl="8" marL="4114800" algn="l">
              <a:lnSpc>
                <a:spcPct val="90000"/>
              </a:lnSpc>
              <a:spcBef>
                <a:spcPts val="500"/>
              </a:spcBef>
              <a:spcAft>
                <a:spcPts val="0"/>
              </a:spcAft>
              <a:buClr>
                <a:schemeClr val="lt1"/>
              </a:buClr>
              <a:buSzPts val="1000"/>
              <a:buNone/>
              <a:defRPr sz="1000"/>
            </a:lvl9pPr>
          </a:lstStyle>
          <a:p/>
        </p:txBody>
      </p:sp>
      <p:sp>
        <p:nvSpPr>
          <p:cNvPr id="89" name="Google Shape;89;p36"/>
          <p:cNvSpPr txBox="1"/>
          <p:nvPr>
            <p:ph idx="10" type="dt"/>
          </p:nvPr>
        </p:nvSpPr>
        <p:spPr>
          <a:xfrm>
            <a:off x="541338" y="6401999"/>
            <a:ext cx="2206625" cy="369332"/>
          </a:xfrm>
          <a:prstGeom prst="rect">
            <a:avLst/>
          </a:prstGeom>
          <a:noFill/>
          <a:ln>
            <a:noFill/>
          </a:ln>
        </p:spPr>
        <p:txBody>
          <a:bodyPr anchorCtr="0" anchor="ctr" bIns="0" lIns="0" spcFirstLastPara="1" rIns="0" wrap="square" tIns="0">
            <a:norm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36"/>
          <p:cNvSpPr txBox="1"/>
          <p:nvPr>
            <p:ph idx="11" type="ftr"/>
          </p:nvPr>
        </p:nvSpPr>
        <p:spPr>
          <a:xfrm>
            <a:off x="3308350" y="6401999"/>
            <a:ext cx="5575300" cy="369332"/>
          </a:xfrm>
          <a:prstGeom prst="rect">
            <a:avLst/>
          </a:prstGeom>
          <a:noFill/>
          <a:ln>
            <a:noFill/>
          </a:ln>
        </p:spPr>
        <p:txBody>
          <a:bodyPr anchorCtr="0" anchor="ctr" bIns="0" lIns="0" spcFirstLastPara="1" rIns="0" wrap="square" tIns="0">
            <a:norm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36"/>
          <p:cNvSpPr txBox="1"/>
          <p:nvPr>
            <p:ph idx="12" type="sldNum"/>
          </p:nvPr>
        </p:nvSpPr>
        <p:spPr>
          <a:xfrm>
            <a:off x="9442800" y="6401999"/>
            <a:ext cx="2208212" cy="369332"/>
          </a:xfrm>
          <a:prstGeom prst="rect">
            <a:avLst/>
          </a:prstGeom>
          <a:noFill/>
          <a:ln>
            <a:noFill/>
          </a:ln>
        </p:spPr>
        <p:txBody>
          <a:bodyPr anchorCtr="0" anchor="ctr" bIns="0" lIns="0" spcFirstLastPara="1" rIns="0" wrap="square" tIns="0">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9" name="Shape 9"/>
        <p:cNvGrpSpPr/>
        <p:nvPr/>
      </p:nvGrpSpPr>
      <p:grpSpPr>
        <a:xfrm>
          <a:off x="0" y="0"/>
          <a:ext cx="0" cy="0"/>
          <a:chOff x="0" y="0"/>
          <a:chExt cx="0" cy="0"/>
        </a:xfrm>
      </p:grpSpPr>
      <p:sp>
        <p:nvSpPr>
          <p:cNvPr id="10" name="Google Shape;10;p27"/>
          <p:cNvSpPr txBox="1"/>
          <p:nvPr>
            <p:ph type="title"/>
          </p:nvPr>
        </p:nvSpPr>
        <p:spPr>
          <a:xfrm>
            <a:off x="1079500" y="1011238"/>
            <a:ext cx="10026650" cy="655637"/>
          </a:xfrm>
          <a:prstGeom prst="rect">
            <a:avLst/>
          </a:prstGeom>
          <a:noFill/>
          <a:ln>
            <a:noFill/>
          </a:ln>
        </p:spPr>
        <p:txBody>
          <a:bodyPr anchorCtr="0" anchor="t" bIns="0" lIns="0" spcFirstLastPara="1" rIns="0" wrap="square" tIns="0">
            <a:normAutofit/>
          </a:bodyPr>
          <a:lstStyle>
            <a:lvl1pPr lvl="0" marR="0" rtl="0" algn="l">
              <a:lnSpc>
                <a:spcPct val="100000"/>
              </a:lnSpc>
              <a:spcBef>
                <a:spcPts val="0"/>
              </a:spcBef>
              <a:spcAft>
                <a:spcPts val="0"/>
              </a:spcAft>
              <a:buClr>
                <a:schemeClr val="lt1"/>
              </a:buClr>
              <a:buSzPts val="2800"/>
              <a:buFont typeface="Rockwell"/>
              <a:buNone/>
              <a:defRPr b="0" i="0" sz="2800" u="none" cap="none" strike="noStrike">
                <a:solidFill>
                  <a:schemeClr val="lt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27"/>
          <p:cNvSpPr txBox="1"/>
          <p:nvPr>
            <p:ph idx="1" type="body"/>
          </p:nvPr>
        </p:nvSpPr>
        <p:spPr>
          <a:xfrm>
            <a:off x="1079500" y="1790700"/>
            <a:ext cx="10026650" cy="3978275"/>
          </a:xfrm>
          <a:prstGeom prst="rect">
            <a:avLst/>
          </a:prstGeom>
          <a:noFill/>
          <a:ln>
            <a:noFill/>
          </a:ln>
        </p:spPr>
        <p:txBody>
          <a:bodyPr anchorCtr="0" anchor="t" bIns="0" lIns="0" spcFirstLastPara="1" rIns="0" wrap="square" tIns="0">
            <a:normAutofit/>
          </a:bodyPr>
          <a:lstStyle>
            <a:lvl1pPr indent="-355600" lvl="0" marL="457200" marR="0" rtl="0" algn="l">
              <a:lnSpc>
                <a:spcPct val="125000"/>
              </a:lnSpc>
              <a:spcBef>
                <a:spcPts val="1000"/>
              </a:spcBef>
              <a:spcAft>
                <a:spcPts val="0"/>
              </a:spcAft>
              <a:buClr>
                <a:srgbClr val="DCBFCD"/>
              </a:buClr>
              <a:buSzPts val="2000"/>
              <a:buFont typeface="Noto Sans Symbols"/>
              <a:buChar char="·"/>
              <a:defRPr b="0" i="0" sz="2000" u="none" cap="none" strike="noStrike">
                <a:solidFill>
                  <a:schemeClr val="lt1"/>
                </a:solidFill>
                <a:latin typeface="Avenir"/>
                <a:ea typeface="Avenir"/>
                <a:cs typeface="Avenir"/>
                <a:sym typeface="Avenir"/>
              </a:defRPr>
            </a:lvl1pPr>
            <a:lvl2pPr indent="-228600" lvl="1" marL="914400" marR="0" rtl="0" algn="l">
              <a:lnSpc>
                <a:spcPct val="125000"/>
              </a:lnSpc>
              <a:spcBef>
                <a:spcPts val="500"/>
              </a:spcBef>
              <a:spcAft>
                <a:spcPts val="0"/>
              </a:spcAft>
              <a:buClr>
                <a:srgbClr val="DCBFCD"/>
              </a:buClr>
              <a:buSzPts val="2000"/>
              <a:buFont typeface="Avenir"/>
              <a:buNone/>
              <a:defRPr b="0" i="1" sz="2000" u="none" cap="none" strike="noStrike">
                <a:solidFill>
                  <a:schemeClr val="lt1"/>
                </a:solidFill>
                <a:latin typeface="Avenir"/>
                <a:ea typeface="Avenir"/>
                <a:cs typeface="Avenir"/>
                <a:sym typeface="Avenir"/>
              </a:defRPr>
            </a:lvl2pPr>
            <a:lvl3pPr indent="-355600" lvl="2" marL="1371600" marR="0" rtl="0" algn="l">
              <a:lnSpc>
                <a:spcPct val="125000"/>
              </a:lnSpc>
              <a:spcBef>
                <a:spcPts val="500"/>
              </a:spcBef>
              <a:spcAft>
                <a:spcPts val="0"/>
              </a:spcAft>
              <a:buClr>
                <a:srgbClr val="DCBFCD"/>
              </a:buClr>
              <a:buSzPts val="2000"/>
              <a:buFont typeface="Noto Sans Symbols"/>
              <a:buChar char="·"/>
              <a:defRPr b="0" i="0" sz="2000" u="none" cap="none" strike="noStrike">
                <a:solidFill>
                  <a:schemeClr val="lt1"/>
                </a:solidFill>
                <a:latin typeface="Avenir"/>
                <a:ea typeface="Avenir"/>
                <a:cs typeface="Avenir"/>
                <a:sym typeface="Avenir"/>
              </a:defRPr>
            </a:lvl3pPr>
            <a:lvl4pPr indent="-228600" lvl="3" marL="1828800" marR="0" rtl="0" algn="l">
              <a:lnSpc>
                <a:spcPct val="125000"/>
              </a:lnSpc>
              <a:spcBef>
                <a:spcPts val="500"/>
              </a:spcBef>
              <a:spcAft>
                <a:spcPts val="0"/>
              </a:spcAft>
              <a:buClr>
                <a:srgbClr val="DCBFCD"/>
              </a:buClr>
              <a:buSzPts val="2000"/>
              <a:buFont typeface="Avenir"/>
              <a:buNone/>
              <a:defRPr b="0" i="1" sz="2000" u="none" cap="none" strike="noStrike">
                <a:solidFill>
                  <a:schemeClr val="lt1"/>
                </a:solidFill>
                <a:latin typeface="Avenir"/>
                <a:ea typeface="Avenir"/>
                <a:cs typeface="Avenir"/>
                <a:sym typeface="Avenir"/>
              </a:defRPr>
            </a:lvl4pPr>
            <a:lvl5pPr indent="-355600" lvl="4" marL="2286000" marR="0" rtl="0" algn="l">
              <a:lnSpc>
                <a:spcPct val="125000"/>
              </a:lnSpc>
              <a:spcBef>
                <a:spcPts val="500"/>
              </a:spcBef>
              <a:spcAft>
                <a:spcPts val="0"/>
              </a:spcAft>
              <a:buClr>
                <a:srgbClr val="DCBFCD"/>
              </a:buClr>
              <a:buSzPts val="2000"/>
              <a:buFont typeface="Noto Sans Symbols"/>
              <a:buChar char="·"/>
              <a:defRPr b="0" i="0" sz="2000" u="none" cap="none" strike="noStrike">
                <a:solidFill>
                  <a:schemeClr val="lt1"/>
                </a:solidFill>
                <a:latin typeface="Avenir"/>
                <a:ea typeface="Avenir"/>
                <a:cs typeface="Avenir"/>
                <a:sym typeface="Avenir"/>
              </a:defRPr>
            </a:lvl5pPr>
            <a:lvl6pPr indent="-342900" lvl="5" marL="27432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venir"/>
                <a:ea typeface="Avenir"/>
                <a:cs typeface="Avenir"/>
                <a:sym typeface="Avenir"/>
              </a:defRPr>
            </a:lvl6pPr>
            <a:lvl7pPr indent="-342900" lvl="6" marL="3200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venir"/>
                <a:ea typeface="Avenir"/>
                <a:cs typeface="Avenir"/>
                <a:sym typeface="Avenir"/>
              </a:defRPr>
            </a:lvl7pPr>
            <a:lvl8pPr indent="-342900" lvl="7" marL="36576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venir"/>
                <a:ea typeface="Avenir"/>
                <a:cs typeface="Avenir"/>
                <a:sym typeface="Avenir"/>
              </a:defRPr>
            </a:lvl8pPr>
            <a:lvl9pPr indent="-342900" lvl="8" marL="4114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venir"/>
                <a:ea typeface="Avenir"/>
                <a:cs typeface="Avenir"/>
                <a:sym typeface="Avenir"/>
              </a:defRPr>
            </a:lvl9pPr>
          </a:lstStyle>
          <a:p/>
        </p:txBody>
      </p:sp>
      <p:sp>
        <p:nvSpPr>
          <p:cNvPr id="12" name="Google Shape;12;p27"/>
          <p:cNvSpPr txBox="1"/>
          <p:nvPr>
            <p:ph idx="10" type="dt"/>
          </p:nvPr>
        </p:nvSpPr>
        <p:spPr>
          <a:xfrm>
            <a:off x="541338" y="6401999"/>
            <a:ext cx="2206625" cy="369332"/>
          </a:xfrm>
          <a:prstGeom prst="rect">
            <a:avLst/>
          </a:prstGeom>
          <a:noFill/>
          <a:ln>
            <a:noFill/>
          </a:ln>
        </p:spPr>
        <p:txBody>
          <a:bodyPr anchorCtr="0" anchor="ctr" bIns="0" lIns="0" spcFirstLastPara="1" rIns="0" wrap="square" tIns="0">
            <a:normAutofit/>
          </a:bodyPr>
          <a:lstStyle>
            <a:lvl1pPr lvl="0" marR="0" rtl="0" algn="l">
              <a:spcBef>
                <a:spcPts val="0"/>
              </a:spcBef>
              <a:spcAft>
                <a:spcPts val="0"/>
              </a:spcAft>
              <a:buSzPts val="1400"/>
              <a:buNone/>
              <a:defRPr b="0" i="0" sz="1000" u="none" cap="none" strike="noStrike">
                <a:solidFill>
                  <a:schemeClr val="lt1"/>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lt1"/>
                </a:solidFill>
                <a:latin typeface="Avenir"/>
                <a:ea typeface="Avenir"/>
                <a:cs typeface="Avenir"/>
                <a:sym typeface="Avenir"/>
              </a:defRPr>
            </a:lvl2pPr>
            <a:lvl3pPr lvl="2" marR="0" rtl="0" algn="l">
              <a:spcBef>
                <a:spcPts val="0"/>
              </a:spcBef>
              <a:spcAft>
                <a:spcPts val="0"/>
              </a:spcAft>
              <a:buSzPts val="1400"/>
              <a:buNone/>
              <a:defRPr b="0" i="0" sz="1800" u="none" cap="none" strike="noStrike">
                <a:solidFill>
                  <a:schemeClr val="lt1"/>
                </a:solidFill>
                <a:latin typeface="Avenir"/>
                <a:ea typeface="Avenir"/>
                <a:cs typeface="Avenir"/>
                <a:sym typeface="Avenir"/>
              </a:defRPr>
            </a:lvl3pPr>
            <a:lvl4pPr lvl="3" marR="0" rtl="0" algn="l">
              <a:spcBef>
                <a:spcPts val="0"/>
              </a:spcBef>
              <a:spcAft>
                <a:spcPts val="0"/>
              </a:spcAft>
              <a:buSzPts val="1400"/>
              <a:buNone/>
              <a:defRPr b="0" i="0" sz="1800" u="none" cap="none" strike="noStrike">
                <a:solidFill>
                  <a:schemeClr val="lt1"/>
                </a:solidFill>
                <a:latin typeface="Avenir"/>
                <a:ea typeface="Avenir"/>
                <a:cs typeface="Avenir"/>
                <a:sym typeface="Avenir"/>
              </a:defRPr>
            </a:lvl4pPr>
            <a:lvl5pPr lvl="4" marR="0" rtl="0" algn="l">
              <a:spcBef>
                <a:spcPts val="0"/>
              </a:spcBef>
              <a:spcAft>
                <a:spcPts val="0"/>
              </a:spcAft>
              <a:buSzPts val="1400"/>
              <a:buNone/>
              <a:defRPr b="0" i="0" sz="1800" u="none" cap="none" strike="noStrike">
                <a:solidFill>
                  <a:schemeClr val="lt1"/>
                </a:solidFill>
                <a:latin typeface="Avenir"/>
                <a:ea typeface="Avenir"/>
                <a:cs typeface="Avenir"/>
                <a:sym typeface="Avenir"/>
              </a:defRPr>
            </a:lvl5pPr>
            <a:lvl6pPr lvl="5" marR="0" rtl="0" algn="l">
              <a:spcBef>
                <a:spcPts val="0"/>
              </a:spcBef>
              <a:spcAft>
                <a:spcPts val="0"/>
              </a:spcAft>
              <a:buSzPts val="1400"/>
              <a:buNone/>
              <a:defRPr b="0" i="0" sz="1800" u="none" cap="none" strike="noStrike">
                <a:solidFill>
                  <a:schemeClr val="lt1"/>
                </a:solidFill>
                <a:latin typeface="Avenir"/>
                <a:ea typeface="Avenir"/>
                <a:cs typeface="Avenir"/>
                <a:sym typeface="Avenir"/>
              </a:defRPr>
            </a:lvl6pPr>
            <a:lvl7pPr lvl="6" marR="0" rtl="0" algn="l">
              <a:spcBef>
                <a:spcPts val="0"/>
              </a:spcBef>
              <a:spcAft>
                <a:spcPts val="0"/>
              </a:spcAft>
              <a:buSzPts val="1400"/>
              <a:buNone/>
              <a:defRPr b="0" i="0" sz="1800" u="none" cap="none" strike="noStrike">
                <a:solidFill>
                  <a:schemeClr val="lt1"/>
                </a:solidFill>
                <a:latin typeface="Avenir"/>
                <a:ea typeface="Avenir"/>
                <a:cs typeface="Avenir"/>
                <a:sym typeface="Avenir"/>
              </a:defRPr>
            </a:lvl7pPr>
            <a:lvl8pPr lvl="7" marR="0" rtl="0" algn="l">
              <a:spcBef>
                <a:spcPts val="0"/>
              </a:spcBef>
              <a:spcAft>
                <a:spcPts val="0"/>
              </a:spcAft>
              <a:buSzPts val="1400"/>
              <a:buNone/>
              <a:defRPr b="0" i="0" sz="1800" u="none" cap="none" strike="noStrike">
                <a:solidFill>
                  <a:schemeClr val="lt1"/>
                </a:solidFill>
                <a:latin typeface="Avenir"/>
                <a:ea typeface="Avenir"/>
                <a:cs typeface="Avenir"/>
                <a:sym typeface="Avenir"/>
              </a:defRPr>
            </a:lvl8pPr>
            <a:lvl9pPr lvl="8" marR="0" rtl="0" algn="l">
              <a:spcBef>
                <a:spcPts val="0"/>
              </a:spcBef>
              <a:spcAft>
                <a:spcPts val="0"/>
              </a:spcAft>
              <a:buSzPts val="1400"/>
              <a:buNone/>
              <a:defRPr b="0" i="0" sz="1800" u="none" cap="none" strike="noStrike">
                <a:solidFill>
                  <a:schemeClr val="lt1"/>
                </a:solidFill>
                <a:latin typeface="Avenir"/>
                <a:ea typeface="Avenir"/>
                <a:cs typeface="Avenir"/>
                <a:sym typeface="Avenir"/>
              </a:defRPr>
            </a:lvl9pPr>
          </a:lstStyle>
          <a:p/>
        </p:txBody>
      </p:sp>
      <p:sp>
        <p:nvSpPr>
          <p:cNvPr id="13" name="Google Shape;13;p27"/>
          <p:cNvSpPr txBox="1"/>
          <p:nvPr>
            <p:ph idx="11" type="ftr"/>
          </p:nvPr>
        </p:nvSpPr>
        <p:spPr>
          <a:xfrm>
            <a:off x="3308350" y="6401999"/>
            <a:ext cx="5575300" cy="369332"/>
          </a:xfrm>
          <a:prstGeom prst="rect">
            <a:avLst/>
          </a:prstGeom>
          <a:noFill/>
          <a:ln>
            <a:noFill/>
          </a:ln>
        </p:spPr>
        <p:txBody>
          <a:bodyPr anchorCtr="0" anchor="ctr" bIns="0" lIns="0" spcFirstLastPara="1" rIns="0" wrap="square" tIns="0">
            <a:normAutofit/>
          </a:bodyPr>
          <a:lstStyle>
            <a:lvl1pPr lvl="0" marR="0" rtl="0" algn="ctr">
              <a:spcBef>
                <a:spcPts val="0"/>
              </a:spcBef>
              <a:spcAft>
                <a:spcPts val="0"/>
              </a:spcAft>
              <a:buSzPts val="1400"/>
              <a:buNone/>
              <a:defRPr b="0" i="0" sz="1000" u="none" cap="none" strike="noStrike">
                <a:solidFill>
                  <a:schemeClr val="lt1"/>
                </a:solidFill>
                <a:latin typeface="Avenir"/>
                <a:ea typeface="Avenir"/>
                <a:cs typeface="Avenir"/>
                <a:sym typeface="Avenir"/>
              </a:defRPr>
            </a:lvl1pPr>
            <a:lvl2pPr lvl="1" marR="0" rtl="0" algn="l">
              <a:spcBef>
                <a:spcPts val="0"/>
              </a:spcBef>
              <a:spcAft>
                <a:spcPts val="0"/>
              </a:spcAft>
              <a:buSzPts val="1400"/>
              <a:buNone/>
              <a:defRPr b="0" i="0" sz="1800" u="none" cap="none" strike="noStrike">
                <a:solidFill>
                  <a:schemeClr val="lt1"/>
                </a:solidFill>
                <a:latin typeface="Avenir"/>
                <a:ea typeface="Avenir"/>
                <a:cs typeface="Avenir"/>
                <a:sym typeface="Avenir"/>
              </a:defRPr>
            </a:lvl2pPr>
            <a:lvl3pPr lvl="2" marR="0" rtl="0" algn="l">
              <a:spcBef>
                <a:spcPts val="0"/>
              </a:spcBef>
              <a:spcAft>
                <a:spcPts val="0"/>
              </a:spcAft>
              <a:buSzPts val="1400"/>
              <a:buNone/>
              <a:defRPr b="0" i="0" sz="1800" u="none" cap="none" strike="noStrike">
                <a:solidFill>
                  <a:schemeClr val="lt1"/>
                </a:solidFill>
                <a:latin typeface="Avenir"/>
                <a:ea typeface="Avenir"/>
                <a:cs typeface="Avenir"/>
                <a:sym typeface="Avenir"/>
              </a:defRPr>
            </a:lvl3pPr>
            <a:lvl4pPr lvl="3" marR="0" rtl="0" algn="l">
              <a:spcBef>
                <a:spcPts val="0"/>
              </a:spcBef>
              <a:spcAft>
                <a:spcPts val="0"/>
              </a:spcAft>
              <a:buSzPts val="1400"/>
              <a:buNone/>
              <a:defRPr b="0" i="0" sz="1800" u="none" cap="none" strike="noStrike">
                <a:solidFill>
                  <a:schemeClr val="lt1"/>
                </a:solidFill>
                <a:latin typeface="Avenir"/>
                <a:ea typeface="Avenir"/>
                <a:cs typeface="Avenir"/>
                <a:sym typeface="Avenir"/>
              </a:defRPr>
            </a:lvl4pPr>
            <a:lvl5pPr lvl="4" marR="0" rtl="0" algn="l">
              <a:spcBef>
                <a:spcPts val="0"/>
              </a:spcBef>
              <a:spcAft>
                <a:spcPts val="0"/>
              </a:spcAft>
              <a:buSzPts val="1400"/>
              <a:buNone/>
              <a:defRPr b="0" i="0" sz="1800" u="none" cap="none" strike="noStrike">
                <a:solidFill>
                  <a:schemeClr val="lt1"/>
                </a:solidFill>
                <a:latin typeface="Avenir"/>
                <a:ea typeface="Avenir"/>
                <a:cs typeface="Avenir"/>
                <a:sym typeface="Avenir"/>
              </a:defRPr>
            </a:lvl5pPr>
            <a:lvl6pPr lvl="5" marR="0" rtl="0" algn="l">
              <a:spcBef>
                <a:spcPts val="0"/>
              </a:spcBef>
              <a:spcAft>
                <a:spcPts val="0"/>
              </a:spcAft>
              <a:buSzPts val="1400"/>
              <a:buNone/>
              <a:defRPr b="0" i="0" sz="1800" u="none" cap="none" strike="noStrike">
                <a:solidFill>
                  <a:schemeClr val="lt1"/>
                </a:solidFill>
                <a:latin typeface="Avenir"/>
                <a:ea typeface="Avenir"/>
                <a:cs typeface="Avenir"/>
                <a:sym typeface="Avenir"/>
              </a:defRPr>
            </a:lvl6pPr>
            <a:lvl7pPr lvl="6" marR="0" rtl="0" algn="l">
              <a:spcBef>
                <a:spcPts val="0"/>
              </a:spcBef>
              <a:spcAft>
                <a:spcPts val="0"/>
              </a:spcAft>
              <a:buSzPts val="1400"/>
              <a:buNone/>
              <a:defRPr b="0" i="0" sz="1800" u="none" cap="none" strike="noStrike">
                <a:solidFill>
                  <a:schemeClr val="lt1"/>
                </a:solidFill>
                <a:latin typeface="Avenir"/>
                <a:ea typeface="Avenir"/>
                <a:cs typeface="Avenir"/>
                <a:sym typeface="Avenir"/>
              </a:defRPr>
            </a:lvl7pPr>
            <a:lvl8pPr lvl="7" marR="0" rtl="0" algn="l">
              <a:spcBef>
                <a:spcPts val="0"/>
              </a:spcBef>
              <a:spcAft>
                <a:spcPts val="0"/>
              </a:spcAft>
              <a:buSzPts val="1400"/>
              <a:buNone/>
              <a:defRPr b="0" i="0" sz="1800" u="none" cap="none" strike="noStrike">
                <a:solidFill>
                  <a:schemeClr val="lt1"/>
                </a:solidFill>
                <a:latin typeface="Avenir"/>
                <a:ea typeface="Avenir"/>
                <a:cs typeface="Avenir"/>
                <a:sym typeface="Avenir"/>
              </a:defRPr>
            </a:lvl8pPr>
            <a:lvl9pPr lvl="8" marR="0" rtl="0" algn="l">
              <a:spcBef>
                <a:spcPts val="0"/>
              </a:spcBef>
              <a:spcAft>
                <a:spcPts val="0"/>
              </a:spcAft>
              <a:buSzPts val="1400"/>
              <a:buNone/>
              <a:defRPr b="0" i="0" sz="1800" u="none" cap="none" strike="noStrike">
                <a:solidFill>
                  <a:schemeClr val="lt1"/>
                </a:solidFill>
                <a:latin typeface="Avenir"/>
                <a:ea typeface="Avenir"/>
                <a:cs typeface="Avenir"/>
                <a:sym typeface="Avenir"/>
              </a:defRPr>
            </a:lvl9pPr>
          </a:lstStyle>
          <a:p/>
        </p:txBody>
      </p:sp>
      <p:sp>
        <p:nvSpPr>
          <p:cNvPr id="14" name="Google Shape;14;p27"/>
          <p:cNvSpPr txBox="1"/>
          <p:nvPr>
            <p:ph idx="12" type="sldNum"/>
          </p:nvPr>
        </p:nvSpPr>
        <p:spPr>
          <a:xfrm>
            <a:off x="9442800" y="6401999"/>
            <a:ext cx="2208212" cy="369332"/>
          </a:xfrm>
          <a:prstGeom prst="rect">
            <a:avLst/>
          </a:prstGeom>
          <a:noFill/>
          <a:ln>
            <a:noFill/>
          </a:ln>
        </p:spPr>
        <p:txBody>
          <a:bodyPr anchorCtr="0" anchor="ctr" bIns="0" lIns="0" spcFirstLastPara="1" rIns="0" wrap="square" tIns="0">
            <a:normAutofit/>
          </a:bodyPr>
          <a:lstStyle>
            <a:lvl1pPr indent="0" lvl="0" marL="0" marR="0" rtl="0" algn="r">
              <a:spcBef>
                <a:spcPts val="0"/>
              </a:spcBef>
              <a:buNone/>
              <a:defRPr b="0" i="0" sz="1000" u="none" cap="none" strike="noStrike">
                <a:solidFill>
                  <a:schemeClr val="lt1"/>
                </a:solidFill>
                <a:latin typeface="Avenir"/>
                <a:ea typeface="Avenir"/>
                <a:cs typeface="Avenir"/>
                <a:sym typeface="Avenir"/>
              </a:defRPr>
            </a:lvl1pPr>
            <a:lvl2pPr indent="0" lvl="1" marL="0" marR="0" rtl="0" algn="r">
              <a:spcBef>
                <a:spcPts val="0"/>
              </a:spcBef>
              <a:buNone/>
              <a:defRPr b="0" i="0" sz="1000" u="none" cap="none" strike="noStrike">
                <a:solidFill>
                  <a:schemeClr val="lt1"/>
                </a:solidFill>
                <a:latin typeface="Avenir"/>
                <a:ea typeface="Avenir"/>
                <a:cs typeface="Avenir"/>
                <a:sym typeface="Avenir"/>
              </a:defRPr>
            </a:lvl2pPr>
            <a:lvl3pPr indent="0" lvl="2" marL="0" marR="0" rtl="0" algn="r">
              <a:spcBef>
                <a:spcPts val="0"/>
              </a:spcBef>
              <a:buNone/>
              <a:defRPr b="0" i="0" sz="1000" u="none" cap="none" strike="noStrike">
                <a:solidFill>
                  <a:schemeClr val="lt1"/>
                </a:solidFill>
                <a:latin typeface="Avenir"/>
                <a:ea typeface="Avenir"/>
                <a:cs typeface="Avenir"/>
                <a:sym typeface="Avenir"/>
              </a:defRPr>
            </a:lvl3pPr>
            <a:lvl4pPr indent="0" lvl="3" marL="0" marR="0" rtl="0" algn="r">
              <a:spcBef>
                <a:spcPts val="0"/>
              </a:spcBef>
              <a:buNone/>
              <a:defRPr b="0" i="0" sz="1000" u="none" cap="none" strike="noStrike">
                <a:solidFill>
                  <a:schemeClr val="lt1"/>
                </a:solidFill>
                <a:latin typeface="Avenir"/>
                <a:ea typeface="Avenir"/>
                <a:cs typeface="Avenir"/>
                <a:sym typeface="Avenir"/>
              </a:defRPr>
            </a:lvl4pPr>
            <a:lvl5pPr indent="0" lvl="4" marL="0" marR="0" rtl="0" algn="r">
              <a:spcBef>
                <a:spcPts val="0"/>
              </a:spcBef>
              <a:buNone/>
              <a:defRPr b="0" i="0" sz="1000" u="none" cap="none" strike="noStrike">
                <a:solidFill>
                  <a:schemeClr val="lt1"/>
                </a:solidFill>
                <a:latin typeface="Avenir"/>
                <a:ea typeface="Avenir"/>
                <a:cs typeface="Avenir"/>
                <a:sym typeface="Avenir"/>
              </a:defRPr>
            </a:lvl5pPr>
            <a:lvl6pPr indent="0" lvl="5" marL="0" marR="0" rtl="0" algn="r">
              <a:spcBef>
                <a:spcPts val="0"/>
              </a:spcBef>
              <a:buNone/>
              <a:defRPr b="0" i="0" sz="1000" u="none" cap="none" strike="noStrike">
                <a:solidFill>
                  <a:schemeClr val="lt1"/>
                </a:solidFill>
                <a:latin typeface="Avenir"/>
                <a:ea typeface="Avenir"/>
                <a:cs typeface="Avenir"/>
                <a:sym typeface="Avenir"/>
              </a:defRPr>
            </a:lvl6pPr>
            <a:lvl7pPr indent="0" lvl="6" marL="0" marR="0" rtl="0" algn="r">
              <a:spcBef>
                <a:spcPts val="0"/>
              </a:spcBef>
              <a:buNone/>
              <a:defRPr b="0" i="0" sz="1000" u="none" cap="none" strike="noStrike">
                <a:solidFill>
                  <a:schemeClr val="lt1"/>
                </a:solidFill>
                <a:latin typeface="Avenir"/>
                <a:ea typeface="Avenir"/>
                <a:cs typeface="Avenir"/>
                <a:sym typeface="Avenir"/>
              </a:defRPr>
            </a:lvl7pPr>
            <a:lvl8pPr indent="0" lvl="7" marL="0" marR="0" rtl="0" algn="r">
              <a:spcBef>
                <a:spcPts val="0"/>
              </a:spcBef>
              <a:buNone/>
              <a:defRPr b="0" i="0" sz="1000" u="none" cap="none" strike="noStrike">
                <a:solidFill>
                  <a:schemeClr val="lt1"/>
                </a:solidFill>
                <a:latin typeface="Avenir"/>
                <a:ea typeface="Avenir"/>
                <a:cs typeface="Avenir"/>
                <a:sym typeface="Avenir"/>
              </a:defRPr>
            </a:lvl8pPr>
            <a:lvl9pPr indent="0" lvl="8" marL="0" marR="0" rtl="0" algn="r">
              <a:spcBef>
                <a:spcPts val="0"/>
              </a:spcBef>
              <a:buNone/>
              <a:defRPr b="0" i="0" sz="1000" u="none" cap="none" strike="noStrike">
                <a:solidFill>
                  <a:schemeClr val="lt1"/>
                </a:solidFill>
                <a:latin typeface="Avenir"/>
                <a:ea typeface="Avenir"/>
                <a:cs typeface="Avenir"/>
                <a:sym typeface="Avenir"/>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gif"/><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8.jpg"/><Relationship Id="rId4" Type="http://schemas.openxmlformats.org/officeDocument/2006/relationships/image" Target="../media/image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13.png"/><Relationship Id="rId4" Type="http://schemas.openxmlformats.org/officeDocument/2006/relationships/image" Target="../media/image1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9.jpg"/><Relationship Id="rId4" Type="http://schemas.openxmlformats.org/officeDocument/2006/relationships/image" Target="../media/image1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24.jpg"/><Relationship Id="rId4" Type="http://schemas.openxmlformats.org/officeDocument/2006/relationships/image" Target="../media/image19.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23.png"/><Relationship Id="rId4" Type="http://schemas.openxmlformats.org/officeDocument/2006/relationships/image" Target="../media/image17.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hyperlink" Target="http://www.youtube.com/watch?v=dkA53jkAtpM" TargetMode="External"/><Relationship Id="rId4" Type="http://schemas.openxmlformats.org/officeDocument/2006/relationships/image" Target="../media/image2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s://media.fisheries.noaa.gov/dam-migration/humpback-whale.mp3??sign=1&amp;si=zz543L5nwESTNGFR_pA5m3VKRGwrZkg3UURXQzg4V0Z5a2NmeU9TTDAzak8wTUNVc2RZV3JmRllFT1NZcXRlZnpTNkdMc3RsMitCWlVDejZ2bm10aVA2eVoreTBzUlRoa0lEdS84dGlaVmV0ZGRsZjluMTB0WUlFT1d0RTJwc2xHRHcvaHF2YjUvQXpTTnJjaHZJcGpZSkVNZm80NGNIVzIyajZqMU0wamlhREJpQllSK3ZIVmRMVHkzVUhzTzEwc0dqNTlxb0JDOGZsYURzU20zOG5XS1hvdDBPVGQzSEl0SlNlVXNESVlDN1Y4aWlMMWVmUjZaSTg&amp;h=MDRmYzhkZTMyNjI2Y2NmOTQ2MmRmNTBmODNkZDAzNDA1MDM4NWIzOGE1ZmJlMDk2YmIwZmM4OGJiODI2MTA1ZA" TargetMode="Externa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hyperlink" Target="http://www.youtube.com/watch?v=wNwy2pMdsP4" TargetMode="External"/><Relationship Id="rId4" Type="http://schemas.openxmlformats.org/officeDocument/2006/relationships/image" Target="../media/image18.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5.jpg"/><Relationship Id="rId4" Type="http://schemas.openxmlformats.org/officeDocument/2006/relationships/image" Target="../media/image27.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2.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0" Type="http://schemas.openxmlformats.org/officeDocument/2006/relationships/image" Target="../media/image34.jpg"/><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0.jpg"/><Relationship Id="rId4" Type="http://schemas.openxmlformats.org/officeDocument/2006/relationships/image" Target="../media/image31.jpg"/><Relationship Id="rId9" Type="http://schemas.openxmlformats.org/officeDocument/2006/relationships/image" Target="../media/image36.jpg"/><Relationship Id="rId5" Type="http://schemas.openxmlformats.org/officeDocument/2006/relationships/image" Target="../media/image26.jpg"/><Relationship Id="rId6" Type="http://schemas.openxmlformats.org/officeDocument/2006/relationships/image" Target="../media/image30.jpg"/><Relationship Id="rId7" Type="http://schemas.openxmlformats.org/officeDocument/2006/relationships/image" Target="../media/image32.jpg"/><Relationship Id="rId8" Type="http://schemas.openxmlformats.org/officeDocument/2006/relationships/image" Target="../media/image35.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hyperlink" Target="https://www.seattleaquarium.org/animals/al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7.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comments" Target="../comments/commen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5.jpg"/><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11.pn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3" name="Shape 113"/>
        <p:cNvGrpSpPr/>
        <p:nvPr/>
      </p:nvGrpSpPr>
      <p:grpSpPr>
        <a:xfrm>
          <a:off x="0" y="0"/>
          <a:ext cx="0" cy="0"/>
          <a:chOff x="0" y="0"/>
          <a:chExt cx="0" cy="0"/>
        </a:xfrm>
      </p:grpSpPr>
      <p:sp>
        <p:nvSpPr>
          <p:cNvPr id="114" name="Google Shape;114;p1"/>
          <p:cNvSpPr/>
          <p:nvPr/>
        </p:nvSpPr>
        <p:spPr>
          <a:xfrm>
            <a:off x="0" y="0"/>
            <a:ext cx="12192000" cy="6858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venir"/>
              <a:ea typeface="Avenir"/>
              <a:cs typeface="Avenir"/>
              <a:sym typeface="Avenir"/>
            </a:endParaRPr>
          </a:p>
        </p:txBody>
      </p:sp>
      <p:sp>
        <p:nvSpPr>
          <p:cNvPr id="115" name="Google Shape;115;p1"/>
          <p:cNvSpPr/>
          <p:nvPr/>
        </p:nvSpPr>
        <p:spPr>
          <a:xfrm>
            <a:off x="0" y="0"/>
            <a:ext cx="12191999" cy="3429000"/>
          </a:xfrm>
          <a:prstGeom prst="rect">
            <a:avLst/>
          </a:prstGeom>
          <a:gradFill>
            <a:gsLst>
              <a:gs pos="0">
                <a:srgbClr val="000000">
                  <a:alpha val="34901"/>
                </a:srgbClr>
              </a:gs>
              <a:gs pos="37000">
                <a:srgbClr val="000000">
                  <a:alpha val="20000"/>
                </a:srgbClr>
              </a:gs>
              <a:gs pos="100000">
                <a:srgbClr val="000000">
                  <a:alpha val="0"/>
                </a:srgbClr>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Avenir"/>
              <a:ea typeface="Avenir"/>
              <a:cs typeface="Avenir"/>
              <a:sym typeface="Avenir"/>
            </a:endParaRPr>
          </a:p>
        </p:txBody>
      </p:sp>
      <p:sp>
        <p:nvSpPr>
          <p:cNvPr id="116" name="Google Shape;116;p1"/>
          <p:cNvSpPr txBox="1"/>
          <p:nvPr/>
        </p:nvSpPr>
        <p:spPr>
          <a:xfrm>
            <a:off x="1079509" y="771845"/>
            <a:ext cx="6496947" cy="4779869"/>
          </a:xfrm>
          <a:prstGeom prst="rect">
            <a:avLst/>
          </a:prstGeom>
          <a:noFill/>
          <a:ln>
            <a:noFill/>
          </a:ln>
        </p:spPr>
        <p:txBody>
          <a:bodyPr anchorCtr="0" anchor="ctr" bIns="0" lIns="0" spcFirstLastPara="1" rIns="0" wrap="square" tIns="0">
            <a:normAutofit/>
          </a:bodyPr>
          <a:lstStyle/>
          <a:p>
            <a:pPr indent="0" lvl="0" marL="0" marR="0" rtl="0" algn="ctr">
              <a:lnSpc>
                <a:spcPct val="90000"/>
              </a:lnSpc>
              <a:spcBef>
                <a:spcPts val="0"/>
              </a:spcBef>
              <a:spcAft>
                <a:spcPts val="0"/>
              </a:spcAft>
              <a:buNone/>
            </a:pPr>
            <a:r>
              <a:t/>
            </a:r>
            <a:endParaRPr sz="2800">
              <a:solidFill>
                <a:srgbClr val="FFFFFF"/>
              </a:solidFill>
              <a:latin typeface="Rockwell"/>
              <a:ea typeface="Rockwell"/>
              <a:cs typeface="Rockwell"/>
              <a:sym typeface="Rockwell"/>
            </a:endParaRPr>
          </a:p>
          <a:p>
            <a:pPr indent="0" lvl="0" marL="0" marR="0" rtl="0" algn="ctr">
              <a:lnSpc>
                <a:spcPct val="90000"/>
              </a:lnSpc>
              <a:spcBef>
                <a:spcPts val="0"/>
              </a:spcBef>
              <a:spcAft>
                <a:spcPts val="0"/>
              </a:spcAft>
              <a:buNone/>
            </a:pPr>
            <a:r>
              <a:rPr lang="en-US" sz="2800">
                <a:solidFill>
                  <a:srgbClr val="FFFFFF"/>
                </a:solidFill>
                <a:latin typeface="Rockwell"/>
                <a:ea typeface="Rockwell"/>
                <a:cs typeface="Rockwell"/>
                <a:sym typeface="Rockwell"/>
              </a:rPr>
              <a:t>Unit Question:</a:t>
            </a:r>
            <a:endParaRPr sz="2800">
              <a:solidFill>
                <a:srgbClr val="FFFFFF"/>
              </a:solidFill>
              <a:latin typeface="Rockwell"/>
              <a:ea typeface="Rockwell"/>
              <a:cs typeface="Rockwell"/>
              <a:sym typeface="Rockwell"/>
            </a:endParaRPr>
          </a:p>
          <a:p>
            <a:pPr indent="0" lvl="0" marL="0" marR="0" rtl="0" algn="ctr">
              <a:lnSpc>
                <a:spcPct val="90000"/>
              </a:lnSpc>
              <a:spcBef>
                <a:spcPts val="0"/>
              </a:spcBef>
              <a:spcAft>
                <a:spcPts val="0"/>
              </a:spcAft>
              <a:buNone/>
            </a:pPr>
            <a:r>
              <a:rPr b="0" i="0" lang="en-US" sz="2800" u="none" cap="none" strike="noStrike">
                <a:solidFill>
                  <a:srgbClr val="FFFFFF"/>
                </a:solidFill>
                <a:latin typeface="Rockwell"/>
                <a:ea typeface="Rockwell"/>
                <a:cs typeface="Rockwell"/>
                <a:sym typeface="Rockwell"/>
              </a:rPr>
              <a:t>DESIGN AN INSTRUMENT OR IMPROVE AN EXISTING INSTRUMENT TO MEASURE THE HEALTH OF AN ORGANISM IN THE PUGET SOUND</a:t>
            </a:r>
            <a:endParaRPr b="0" i="0" sz="2800" u="none" cap="none" strike="noStrike">
              <a:solidFill>
                <a:srgbClr val="FFFFFF"/>
              </a:solidFill>
              <a:latin typeface="Rockwell"/>
              <a:ea typeface="Rockwell"/>
              <a:cs typeface="Rockwell"/>
              <a:sym typeface="Rockwell"/>
            </a:endParaRPr>
          </a:p>
          <a:p>
            <a:pPr indent="0" lvl="0" marL="0" marR="0" rtl="0" algn="ctr">
              <a:lnSpc>
                <a:spcPct val="90000"/>
              </a:lnSpc>
              <a:spcBef>
                <a:spcPts val="0"/>
              </a:spcBef>
              <a:spcAft>
                <a:spcPts val="0"/>
              </a:spcAft>
              <a:buNone/>
            </a:pPr>
            <a:r>
              <a:t/>
            </a:r>
            <a:endParaRPr sz="2800">
              <a:solidFill>
                <a:srgbClr val="FFFFFF"/>
              </a:solidFill>
              <a:latin typeface="Rockwell"/>
              <a:ea typeface="Rockwell"/>
              <a:cs typeface="Rockwell"/>
              <a:sym typeface="Rockwell"/>
            </a:endParaRPr>
          </a:p>
          <a:p>
            <a:pPr indent="0" lvl="0" marL="0" marR="0" rtl="0" algn="ctr">
              <a:lnSpc>
                <a:spcPct val="90000"/>
              </a:lnSpc>
              <a:spcBef>
                <a:spcPts val="0"/>
              </a:spcBef>
              <a:spcAft>
                <a:spcPts val="0"/>
              </a:spcAft>
              <a:buNone/>
            </a:pPr>
            <a:r>
              <a:t/>
            </a:r>
            <a:endParaRPr sz="2800">
              <a:solidFill>
                <a:srgbClr val="FFFFFF"/>
              </a:solidFill>
              <a:latin typeface="Rockwell"/>
              <a:ea typeface="Rockwell"/>
              <a:cs typeface="Rockwell"/>
              <a:sym typeface="Rockwell"/>
            </a:endParaRPr>
          </a:p>
          <a:p>
            <a:pPr indent="0" lvl="0" marL="0" marR="0" rtl="0" algn="ctr">
              <a:lnSpc>
                <a:spcPct val="90000"/>
              </a:lnSpc>
              <a:spcBef>
                <a:spcPts val="0"/>
              </a:spcBef>
              <a:spcAft>
                <a:spcPts val="0"/>
              </a:spcAft>
              <a:buNone/>
            </a:pPr>
            <a:r>
              <a:t/>
            </a:r>
            <a:endParaRPr sz="2800">
              <a:solidFill>
                <a:srgbClr val="FFFFFF"/>
              </a:solidFill>
              <a:latin typeface="Rockwell"/>
              <a:ea typeface="Rockwell"/>
              <a:cs typeface="Rockwell"/>
              <a:sym typeface="Rockwell"/>
            </a:endParaRPr>
          </a:p>
          <a:p>
            <a:pPr indent="0" lvl="0" marL="0" marR="0" rtl="0" algn="ctr">
              <a:lnSpc>
                <a:spcPct val="90000"/>
              </a:lnSpc>
              <a:spcBef>
                <a:spcPts val="0"/>
              </a:spcBef>
              <a:spcAft>
                <a:spcPts val="0"/>
              </a:spcAft>
              <a:buNone/>
            </a:pPr>
            <a:r>
              <a:t/>
            </a:r>
            <a:endParaRPr sz="2800">
              <a:solidFill>
                <a:srgbClr val="FFFFFF"/>
              </a:solidFill>
              <a:latin typeface="Rockwell"/>
              <a:ea typeface="Rockwell"/>
              <a:cs typeface="Rockwell"/>
              <a:sym typeface="Rockwell"/>
            </a:endParaRPr>
          </a:p>
        </p:txBody>
      </p:sp>
      <p:cxnSp>
        <p:nvCxnSpPr>
          <p:cNvPr id="117" name="Google Shape;117;p1"/>
          <p:cNvCxnSpPr/>
          <p:nvPr/>
        </p:nvCxnSpPr>
        <p:spPr>
          <a:xfrm rot="5400000">
            <a:off x="5826000" y="1437846"/>
            <a:ext cx="540000" cy="0"/>
          </a:xfrm>
          <a:prstGeom prst="straightConnector1">
            <a:avLst/>
          </a:prstGeom>
          <a:noFill/>
          <a:ln cap="flat" cmpd="sng" w="12700">
            <a:solidFill>
              <a:srgbClr val="FFFFFF"/>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gc7a441cf0b_0_446"/>
          <p:cNvSpPr txBox="1"/>
          <p:nvPr>
            <p:ph type="title"/>
          </p:nvPr>
        </p:nvSpPr>
        <p:spPr>
          <a:xfrm>
            <a:off x="1079500" y="1011238"/>
            <a:ext cx="10026600" cy="655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Buoyancy driven?</a:t>
            </a:r>
            <a:endParaRPr/>
          </a:p>
        </p:txBody>
      </p:sp>
      <p:sp>
        <p:nvSpPr>
          <p:cNvPr id="176" name="Google Shape;176;gc7a441cf0b_0_446"/>
          <p:cNvSpPr txBox="1"/>
          <p:nvPr>
            <p:ph idx="1" type="body"/>
          </p:nvPr>
        </p:nvSpPr>
        <p:spPr>
          <a:xfrm>
            <a:off x="637047" y="1476755"/>
            <a:ext cx="10363800" cy="34242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Rises up and down in water column via changes in buoyancy</a:t>
            </a:r>
            <a:endParaRPr/>
          </a:p>
          <a:p>
            <a:pPr indent="-228600" lvl="0" marL="228600" rtl="0" algn="l">
              <a:lnSpc>
                <a:spcPct val="90000"/>
              </a:lnSpc>
              <a:spcBef>
                <a:spcPts val="1000"/>
              </a:spcBef>
              <a:spcAft>
                <a:spcPts val="0"/>
              </a:spcAft>
              <a:buClr>
                <a:schemeClr val="dk1"/>
              </a:buClr>
              <a:buSzPts val="2800"/>
              <a:buChar char="·"/>
            </a:pPr>
            <a:r>
              <a:rPr lang="en-US"/>
              <a:t>Changes in buoyancy achieved with pumping oil in/out of external oil bladder</a:t>
            </a:r>
            <a:endParaRPr/>
          </a:p>
        </p:txBody>
      </p:sp>
      <p:pic>
        <p:nvPicPr>
          <p:cNvPr descr="Remotely Piloted Underwater Glider Crosses the Atlantic - IEEE Spectrum" id="177" name="Google Shape;177;gc7a441cf0b_0_446"/>
          <p:cNvPicPr preferRelativeResize="0"/>
          <p:nvPr/>
        </p:nvPicPr>
        <p:blipFill rotWithShape="1">
          <a:blip r:embed="rId3">
            <a:alphaModFix/>
          </a:blip>
          <a:srcRect b="0" l="0" r="0" t="0"/>
          <a:stretch/>
        </p:blipFill>
        <p:spPr>
          <a:xfrm>
            <a:off x="6755262" y="3031958"/>
            <a:ext cx="4598538" cy="2980534"/>
          </a:xfrm>
          <a:prstGeom prst="rect">
            <a:avLst/>
          </a:prstGeom>
          <a:noFill/>
          <a:ln>
            <a:noFill/>
          </a:ln>
        </p:spPr>
      </p:pic>
      <p:pic>
        <p:nvPicPr>
          <p:cNvPr descr="Air-Deployable Profiling Floats" id="178" name="Google Shape;178;gc7a441cf0b_0_446"/>
          <p:cNvPicPr preferRelativeResize="0"/>
          <p:nvPr/>
        </p:nvPicPr>
        <p:blipFill rotWithShape="1">
          <a:blip r:embed="rId4">
            <a:alphaModFix/>
          </a:blip>
          <a:srcRect b="0" l="0" r="0" t="0"/>
          <a:stretch/>
        </p:blipFill>
        <p:spPr>
          <a:xfrm>
            <a:off x="2614862" y="2540293"/>
            <a:ext cx="3027947" cy="413188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gc7a441cf0b_0_534"/>
          <p:cNvSpPr txBox="1"/>
          <p:nvPr>
            <p:ph type="title"/>
          </p:nvPr>
        </p:nvSpPr>
        <p:spPr>
          <a:xfrm>
            <a:off x="433137" y="0"/>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Profiling Floats vs. Gliders</a:t>
            </a:r>
            <a:endParaRPr/>
          </a:p>
        </p:txBody>
      </p:sp>
      <p:sp>
        <p:nvSpPr>
          <p:cNvPr id="184" name="Google Shape;184;gc7a441cf0b_0_534"/>
          <p:cNvSpPr txBox="1"/>
          <p:nvPr>
            <p:ph idx="1" type="body"/>
          </p:nvPr>
        </p:nvSpPr>
        <p:spPr>
          <a:xfrm>
            <a:off x="5867264" y="2372768"/>
            <a:ext cx="10515600" cy="1325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lang="en-US"/>
              <a:t>Gliders- have wings so can go horizontally</a:t>
            </a:r>
            <a:endParaRPr/>
          </a:p>
        </p:txBody>
      </p:sp>
      <p:pic>
        <p:nvPicPr>
          <p:cNvPr descr="OceanTech: profiling the sub-surface via Argo floats | oceanbites" id="185" name="Google Shape;185;gc7a441cf0b_0_534"/>
          <p:cNvPicPr preferRelativeResize="0"/>
          <p:nvPr/>
        </p:nvPicPr>
        <p:blipFill rotWithShape="1">
          <a:blip r:embed="rId3">
            <a:alphaModFix/>
          </a:blip>
          <a:srcRect b="0" l="0" r="0" t="0"/>
          <a:stretch/>
        </p:blipFill>
        <p:spPr>
          <a:xfrm>
            <a:off x="284749" y="3025943"/>
            <a:ext cx="4804610" cy="3603458"/>
          </a:xfrm>
          <a:prstGeom prst="rect">
            <a:avLst/>
          </a:prstGeom>
          <a:noFill/>
          <a:ln>
            <a:noFill/>
          </a:ln>
        </p:spPr>
      </p:pic>
      <p:pic>
        <p:nvPicPr>
          <p:cNvPr descr="Gliders | National Oceanography Centre" id="186" name="Google Shape;186;gc7a441cf0b_0_534"/>
          <p:cNvPicPr preferRelativeResize="0"/>
          <p:nvPr/>
        </p:nvPicPr>
        <p:blipFill rotWithShape="1">
          <a:blip r:embed="rId4">
            <a:alphaModFix/>
          </a:blip>
          <a:srcRect b="0" l="0" r="0" t="0"/>
          <a:stretch/>
        </p:blipFill>
        <p:spPr>
          <a:xfrm>
            <a:off x="5867264" y="3035550"/>
            <a:ext cx="6039988" cy="3593851"/>
          </a:xfrm>
          <a:prstGeom prst="rect">
            <a:avLst/>
          </a:prstGeom>
          <a:noFill/>
          <a:ln>
            <a:noFill/>
          </a:ln>
        </p:spPr>
      </p:pic>
      <p:sp>
        <p:nvSpPr>
          <p:cNvPr id="187" name="Google Shape;187;gc7a441cf0b_0_534"/>
          <p:cNvSpPr txBox="1"/>
          <p:nvPr/>
        </p:nvSpPr>
        <p:spPr>
          <a:xfrm>
            <a:off x="433137" y="994172"/>
            <a:ext cx="10254900" cy="1047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2800"/>
              <a:buFont typeface="Arial"/>
              <a:buChar char="•"/>
            </a:pPr>
            <a:r>
              <a:rPr b="0" i="0" lang="en-US" sz="2800" u="none" cap="none" strike="noStrike">
                <a:solidFill>
                  <a:schemeClr val="dk1"/>
                </a:solidFill>
                <a:latin typeface="Calibri"/>
                <a:ea typeface="Calibri"/>
                <a:cs typeface="Calibri"/>
                <a:sym typeface="Calibri"/>
              </a:rPr>
              <a:t>Both buoyancy driven</a:t>
            </a:r>
            <a:endParaRPr/>
          </a:p>
          <a:p>
            <a:pPr indent="-228600" lvl="0" marL="228600" marR="0" rtl="0" algn="l">
              <a:lnSpc>
                <a:spcPct val="90000"/>
              </a:lnSpc>
              <a:spcBef>
                <a:spcPts val="1000"/>
              </a:spcBef>
              <a:spcAft>
                <a:spcPts val="0"/>
              </a:spcAft>
              <a:buClr>
                <a:schemeClr val="dk1"/>
              </a:buClr>
              <a:buSzPts val="2800"/>
              <a:buFont typeface="Arial"/>
              <a:buChar char="•"/>
            </a:pPr>
            <a:r>
              <a:rPr b="0" i="0" lang="en-US" sz="2800" u="none" cap="none" strike="noStrike">
                <a:solidFill>
                  <a:schemeClr val="dk1"/>
                </a:solidFill>
                <a:latin typeface="Calibri"/>
                <a:ea typeface="Calibri"/>
                <a:cs typeface="Calibri"/>
                <a:sym typeface="Calibri"/>
              </a:rPr>
              <a:t>Different flight paths</a:t>
            </a:r>
            <a:endParaRPr/>
          </a:p>
        </p:txBody>
      </p:sp>
      <p:sp>
        <p:nvSpPr>
          <p:cNvPr id="188" name="Google Shape;188;gc7a441cf0b_0_534"/>
          <p:cNvSpPr txBox="1"/>
          <p:nvPr/>
        </p:nvSpPr>
        <p:spPr>
          <a:xfrm>
            <a:off x="178469" y="2360802"/>
            <a:ext cx="5334000" cy="6627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2800"/>
              <a:buFont typeface="Arial"/>
              <a:buNone/>
            </a:pPr>
            <a:r>
              <a:rPr b="0" i="0" lang="en-US" sz="2800" u="none" cap="none" strike="noStrike">
                <a:solidFill>
                  <a:schemeClr val="dk1"/>
                </a:solidFill>
                <a:latin typeface="Calibri"/>
                <a:ea typeface="Calibri"/>
                <a:cs typeface="Calibri"/>
                <a:sym typeface="Calibri"/>
              </a:rPr>
              <a:t>Floats- tubes, travel vertically</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gc7a441cf0b_0_624"/>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Argo Program- AUVs at work!</a:t>
            </a:r>
            <a:endParaRPr/>
          </a:p>
        </p:txBody>
      </p:sp>
      <p:sp>
        <p:nvSpPr>
          <p:cNvPr id="194" name="Google Shape;194;gc7a441cf0b_0_624"/>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Argo is an international program that consists of an array of global profiling floats</a:t>
            </a:r>
            <a:endParaRPr/>
          </a:p>
          <a:p>
            <a:pPr indent="-228600" lvl="0" marL="228600" rtl="0" algn="l">
              <a:lnSpc>
                <a:spcPct val="90000"/>
              </a:lnSpc>
              <a:spcBef>
                <a:spcPts val="1000"/>
              </a:spcBef>
              <a:spcAft>
                <a:spcPts val="0"/>
              </a:spcAft>
              <a:buClr>
                <a:schemeClr val="dk1"/>
              </a:buClr>
              <a:buSzPts val="2800"/>
              <a:buChar char="·"/>
            </a:pPr>
            <a:r>
              <a:rPr lang="en-US"/>
              <a:t>Over 4000 active floats gathering data in the ocean to 2000 m worldwide</a:t>
            </a:r>
            <a:endParaRPr/>
          </a:p>
          <a:p>
            <a:pPr indent="-228600" lvl="0" marL="228600" rtl="0" algn="l">
              <a:lnSpc>
                <a:spcPct val="90000"/>
              </a:lnSpc>
              <a:spcBef>
                <a:spcPts val="1000"/>
              </a:spcBef>
              <a:spcAft>
                <a:spcPts val="0"/>
              </a:spcAft>
              <a:buClr>
                <a:schemeClr val="dk1"/>
              </a:buClr>
              <a:buSzPts val="2800"/>
              <a:buChar char="·"/>
            </a:pPr>
            <a:r>
              <a:rPr lang="en-US"/>
              <a:t>Floats equipped with salinity, temperature, and depth measurements</a:t>
            </a:r>
            <a:endParaRPr/>
          </a:p>
          <a:p>
            <a:pPr indent="-228600" lvl="0" marL="228600" rtl="0" algn="l">
              <a:lnSpc>
                <a:spcPct val="90000"/>
              </a:lnSpc>
              <a:spcBef>
                <a:spcPts val="1000"/>
              </a:spcBef>
              <a:spcAft>
                <a:spcPts val="0"/>
              </a:spcAft>
              <a:buClr>
                <a:schemeClr val="dk1"/>
              </a:buClr>
              <a:buSzPts val="2800"/>
              <a:buChar char="·"/>
            </a:pPr>
            <a:r>
              <a:rPr lang="en-US"/>
              <a:t>Some floats have additional sensors to measure more properties (oxygen, nitrate, pH, fluorescence)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gc7a441cf0b_0_710"/>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What does the data look like?</a:t>
            </a:r>
            <a:endParaRPr/>
          </a:p>
        </p:txBody>
      </p:sp>
      <p:pic>
        <p:nvPicPr>
          <p:cNvPr id="200" name="Google Shape;200;gc7a441cf0b_0_710"/>
          <p:cNvPicPr preferRelativeResize="0"/>
          <p:nvPr/>
        </p:nvPicPr>
        <p:blipFill rotWithShape="1">
          <a:blip r:embed="rId3">
            <a:alphaModFix/>
          </a:blip>
          <a:srcRect b="0" l="0" r="0" t="0"/>
          <a:stretch/>
        </p:blipFill>
        <p:spPr>
          <a:xfrm>
            <a:off x="2271132" y="1171575"/>
            <a:ext cx="5339344" cy="511440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pic>
        <p:nvPicPr>
          <p:cNvPr descr="Argo (oceanography) - Wikipedia" id="205" name="Google Shape;205;gc7a441cf0b_0_796"/>
          <p:cNvPicPr preferRelativeResize="0"/>
          <p:nvPr/>
        </p:nvPicPr>
        <p:blipFill rotWithShape="1">
          <a:blip r:embed="rId3">
            <a:alphaModFix/>
          </a:blip>
          <a:srcRect b="0" l="0" r="0" t="0"/>
          <a:stretch/>
        </p:blipFill>
        <p:spPr>
          <a:xfrm>
            <a:off x="1246187" y="0"/>
            <a:ext cx="9699626" cy="68580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pic>
        <p:nvPicPr>
          <p:cNvPr descr="Disrupting the deep: Ocean warming reaches the abyss | EARTH Magazine" id="210" name="Google Shape;210;gc7a441cf0b_0_881"/>
          <p:cNvPicPr preferRelativeResize="0"/>
          <p:nvPr/>
        </p:nvPicPr>
        <p:blipFill rotWithShape="1">
          <a:blip r:embed="rId3">
            <a:alphaModFix/>
          </a:blip>
          <a:srcRect b="0" l="0" r="0" t="0"/>
          <a:stretch/>
        </p:blipFill>
        <p:spPr>
          <a:xfrm>
            <a:off x="696913" y="0"/>
            <a:ext cx="3397250" cy="6858001"/>
          </a:xfrm>
          <a:prstGeom prst="rect">
            <a:avLst/>
          </a:prstGeom>
          <a:noFill/>
          <a:ln>
            <a:noFill/>
          </a:ln>
        </p:spPr>
      </p:pic>
      <p:pic>
        <p:nvPicPr>
          <p:cNvPr descr="Oceans are warming rapidly, study says" id="211" name="Google Shape;211;gc7a441cf0b_0_881"/>
          <p:cNvPicPr preferRelativeResize="0"/>
          <p:nvPr/>
        </p:nvPicPr>
        <p:blipFill rotWithShape="1">
          <a:blip r:embed="rId4">
            <a:alphaModFix/>
          </a:blip>
          <a:srcRect b="0" l="0" r="0" t="0"/>
          <a:stretch/>
        </p:blipFill>
        <p:spPr>
          <a:xfrm>
            <a:off x="4667904" y="700087"/>
            <a:ext cx="7524097" cy="60293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gc7a441cf0b_0_967"/>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Ship based measurements</a:t>
            </a:r>
            <a:endParaRPr/>
          </a:p>
        </p:txBody>
      </p:sp>
      <p:sp>
        <p:nvSpPr>
          <p:cNvPr id="217" name="Google Shape;217;gc7a441cf0b_0_967"/>
          <p:cNvSpPr txBox="1"/>
          <p:nvPr>
            <p:ph idx="1" type="body"/>
          </p:nvPr>
        </p:nvSpPr>
        <p:spPr>
          <a:xfrm>
            <a:off x="838200" y="1825625"/>
            <a:ext cx="9006000" cy="6891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Hydrographic lines</a:t>
            </a:r>
            <a:endParaRPr/>
          </a:p>
        </p:txBody>
      </p:sp>
      <p:pic>
        <p:nvPicPr>
          <p:cNvPr id="218" name="Google Shape;218;gc7a441cf0b_0_967"/>
          <p:cNvPicPr preferRelativeResize="0"/>
          <p:nvPr/>
        </p:nvPicPr>
        <p:blipFill rotWithShape="1">
          <a:blip r:embed="rId3">
            <a:alphaModFix/>
          </a:blip>
          <a:srcRect b="0" l="0" r="0" t="0"/>
          <a:stretch/>
        </p:blipFill>
        <p:spPr>
          <a:xfrm>
            <a:off x="4368308" y="1214439"/>
            <a:ext cx="7823690" cy="5531645"/>
          </a:xfrm>
          <a:prstGeom prst="rect">
            <a:avLst/>
          </a:prstGeom>
          <a:noFill/>
          <a:ln>
            <a:noFill/>
          </a:ln>
        </p:spPr>
      </p:pic>
      <p:pic>
        <p:nvPicPr>
          <p:cNvPr descr="The CTD-rosette - Marine Geoscience" id="219" name="Google Shape;219;gc7a441cf0b_0_967"/>
          <p:cNvPicPr preferRelativeResize="0"/>
          <p:nvPr/>
        </p:nvPicPr>
        <p:blipFill rotWithShape="1">
          <a:blip r:embed="rId4">
            <a:alphaModFix/>
          </a:blip>
          <a:srcRect b="0" l="0" r="0" t="0"/>
          <a:stretch/>
        </p:blipFill>
        <p:spPr>
          <a:xfrm>
            <a:off x="0" y="3057523"/>
            <a:ext cx="4596203" cy="258603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gc7a441cf0b_0_1055"/>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descr="Thumbnail map showing labelled sections for which data are available" id="225" name="Google Shape;225;gc7a441cf0b_0_1055"/>
          <p:cNvPicPr preferRelativeResize="0"/>
          <p:nvPr>
            <p:ph idx="1" type="body"/>
          </p:nvPr>
        </p:nvPicPr>
        <p:blipFill rotWithShape="1">
          <a:blip r:embed="rId3">
            <a:alphaModFix/>
          </a:blip>
          <a:srcRect b="0" l="0" r="0" t="0"/>
          <a:stretch/>
        </p:blipFill>
        <p:spPr>
          <a:xfrm>
            <a:off x="2366432" y="365125"/>
            <a:ext cx="8055900" cy="6042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gc7a441cf0b_0_114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ROV’s- tethered to ships</a:t>
            </a:r>
            <a:endParaRPr/>
          </a:p>
        </p:txBody>
      </p:sp>
      <p:pic>
        <p:nvPicPr>
          <p:cNvPr descr="Remotely Operated Vehicle Jason/Medea: Technology: Submersibles: NOAA  Office of Ocean Exploration and Research" id="231" name="Google Shape;231;gc7a441cf0b_0_1141"/>
          <p:cNvPicPr preferRelativeResize="0"/>
          <p:nvPr/>
        </p:nvPicPr>
        <p:blipFill rotWithShape="1">
          <a:blip r:embed="rId3">
            <a:alphaModFix/>
          </a:blip>
          <a:srcRect b="0" l="0" r="0" t="0"/>
          <a:stretch/>
        </p:blipFill>
        <p:spPr>
          <a:xfrm>
            <a:off x="1" y="2257425"/>
            <a:ext cx="6043001" cy="3786189"/>
          </a:xfrm>
          <a:prstGeom prst="rect">
            <a:avLst/>
          </a:prstGeom>
          <a:noFill/>
          <a:ln>
            <a:noFill/>
          </a:ln>
        </p:spPr>
      </p:pic>
      <p:pic>
        <p:nvPicPr>
          <p:cNvPr descr="Images of hydrothermal vents at Lucky Strike taken with ROV Jason... |  Download Scientific Diagram" id="232" name="Google Shape;232;gc7a441cf0b_0_1141"/>
          <p:cNvPicPr preferRelativeResize="0"/>
          <p:nvPr/>
        </p:nvPicPr>
        <p:blipFill rotWithShape="1">
          <a:blip r:embed="rId4">
            <a:alphaModFix/>
          </a:blip>
          <a:srcRect b="0" l="0" r="0" t="0"/>
          <a:stretch/>
        </p:blipFill>
        <p:spPr>
          <a:xfrm>
            <a:off x="6492874" y="1484312"/>
            <a:ext cx="5008563" cy="500856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gc7a441cf0b_0_1228"/>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Moored Buoys</a:t>
            </a:r>
            <a:endParaRPr/>
          </a:p>
        </p:txBody>
      </p:sp>
      <p:pic>
        <p:nvPicPr>
          <p:cNvPr descr="NW Environmental Moorings - ORCA" id="238" name="Google Shape;238;gc7a441cf0b_0_1228"/>
          <p:cNvPicPr preferRelativeResize="0"/>
          <p:nvPr/>
        </p:nvPicPr>
        <p:blipFill rotWithShape="1">
          <a:blip r:embed="rId3">
            <a:alphaModFix/>
          </a:blip>
          <a:srcRect b="0" l="0" r="0" t="0"/>
          <a:stretch/>
        </p:blipFill>
        <p:spPr>
          <a:xfrm>
            <a:off x="7175500" y="143196"/>
            <a:ext cx="4640263" cy="6349680"/>
          </a:xfrm>
          <a:prstGeom prst="rect">
            <a:avLst/>
          </a:prstGeom>
          <a:noFill/>
          <a:ln>
            <a:noFill/>
          </a:ln>
        </p:spPr>
      </p:pic>
      <p:pic>
        <p:nvPicPr>
          <p:cNvPr descr="Moorings | Global Tropical Moored Buoy Array" id="239" name="Google Shape;239;gc7a441cf0b_0_1228"/>
          <p:cNvPicPr preferRelativeResize="0"/>
          <p:nvPr/>
        </p:nvPicPr>
        <p:blipFill rotWithShape="1">
          <a:blip r:embed="rId4">
            <a:alphaModFix/>
          </a:blip>
          <a:srcRect b="0" l="0" r="0" t="0"/>
          <a:stretch/>
        </p:blipFill>
        <p:spPr>
          <a:xfrm>
            <a:off x="1916113" y="1385888"/>
            <a:ext cx="3796277" cy="547211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gc7a441cf0b_0_0"/>
          <p:cNvSpPr txBox="1"/>
          <p:nvPr>
            <p:ph type="ctrTitle"/>
          </p:nvPr>
        </p:nvSpPr>
        <p:spPr>
          <a:xfrm>
            <a:off x="2197100" y="1079500"/>
            <a:ext cx="7797900" cy="2138400"/>
          </a:xfrm>
          <a:prstGeom prst="rect">
            <a:avLst/>
          </a:prstGeom>
        </p:spPr>
        <p:txBody>
          <a:bodyPr anchorCtr="0" anchor="b" bIns="0" lIns="0" spcFirstLastPara="1" rIns="0" wrap="square" tIns="0">
            <a:normAutofit/>
          </a:bodyPr>
          <a:lstStyle/>
          <a:p>
            <a:pPr indent="0" lvl="0" marL="0" rtl="0" algn="ctr">
              <a:spcBef>
                <a:spcPts val="0"/>
              </a:spcBef>
              <a:spcAft>
                <a:spcPts val="0"/>
              </a:spcAft>
              <a:buNone/>
            </a:pPr>
            <a:r>
              <a:rPr lang="en-US"/>
              <a:t>Day 1 </a:t>
            </a:r>
            <a:endParaRPr/>
          </a:p>
        </p:txBody>
      </p:sp>
      <p:sp>
        <p:nvSpPr>
          <p:cNvPr id="124" name="Google Shape;124;gc7a441cf0b_0_0"/>
          <p:cNvSpPr txBox="1"/>
          <p:nvPr>
            <p:ph idx="1" type="subTitle"/>
          </p:nvPr>
        </p:nvSpPr>
        <p:spPr>
          <a:xfrm>
            <a:off x="3308350" y="4113213"/>
            <a:ext cx="5575200" cy="1655700"/>
          </a:xfrm>
          <a:prstGeom prst="rect">
            <a:avLst/>
          </a:prstGeom>
        </p:spPr>
        <p:txBody>
          <a:bodyPr anchorCtr="0" anchor="t" bIns="0" lIns="0" spcFirstLastPara="1" rIns="0" wrap="square" tIns="0">
            <a:normAutofit/>
          </a:bodyPr>
          <a:lstStyle/>
          <a:p>
            <a:pPr indent="0" lvl="0" marL="0" rtl="0" algn="ctr">
              <a:spcBef>
                <a:spcPts val="1000"/>
              </a:spcBef>
              <a:spcAft>
                <a:spcPts val="0"/>
              </a:spcAft>
              <a:buNone/>
            </a:pPr>
            <a:r>
              <a:rPr lang="en-US"/>
              <a:t>Learning Target: I can describe how instruments can measure (health?) of </a:t>
            </a:r>
            <a:r>
              <a:rPr lang="en-US"/>
              <a:t>animals</a:t>
            </a:r>
            <a:r>
              <a:rPr lang="en-US"/>
              <a:t> in the puget sound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6"/>
          <p:cNvSpPr txBox="1"/>
          <p:nvPr>
            <p:ph type="title"/>
          </p:nvPr>
        </p:nvSpPr>
        <p:spPr>
          <a:xfrm>
            <a:off x="184200" y="115938"/>
            <a:ext cx="10026600" cy="655500"/>
          </a:xfrm>
          <a:prstGeom prst="rect">
            <a:avLst/>
          </a:prstGeom>
          <a:noFill/>
          <a:ln>
            <a:noFill/>
          </a:ln>
        </p:spPr>
        <p:txBody>
          <a:bodyPr anchorCtr="0" anchor="t" bIns="0" lIns="0" spcFirstLastPara="1" rIns="0" wrap="square" tIns="0">
            <a:normAutofit/>
          </a:bodyPr>
          <a:lstStyle/>
          <a:p>
            <a:pPr indent="0" lvl="0" marL="0" rtl="0" algn="l">
              <a:lnSpc>
                <a:spcPct val="100000"/>
              </a:lnSpc>
              <a:spcBef>
                <a:spcPts val="0"/>
              </a:spcBef>
              <a:spcAft>
                <a:spcPts val="0"/>
              </a:spcAft>
              <a:buClr>
                <a:schemeClr val="lt1"/>
              </a:buClr>
              <a:buSzPts val="2800"/>
              <a:buFont typeface="Rockwell"/>
              <a:buNone/>
            </a:pPr>
            <a:r>
              <a:rPr lang="en-US"/>
              <a:t>TEMPERATURE and SALINITY</a:t>
            </a:r>
            <a:endParaRPr/>
          </a:p>
        </p:txBody>
      </p:sp>
      <p:pic>
        <p:nvPicPr>
          <p:cNvPr descr="This video explains the basics behind what Argo floats are, how they work, and why they are AWESOME and also important for scientists. It's based on an interview I did with Rick Rupan, who is in charge of the Argo Floats program at the University of Washington. If you want to know more, you can visit the blog post that goes with the video: http://www.michw.com/2014/01/argo-floats/.&#10;&#10;Feel free to leave feedback - I'll be making more of these and really do listen to suggestions to try to make improvements." id="245" name="Google Shape;245;p6" title="Argo Floats - a science-comics video with Rick Rupan [FULL VERSION]">
            <a:hlinkClick r:id="rId3"/>
          </p:cNvPr>
          <p:cNvPicPr preferRelativeResize="0"/>
          <p:nvPr/>
        </p:nvPicPr>
        <p:blipFill>
          <a:blip r:embed="rId4">
            <a:alphaModFix/>
          </a:blip>
          <a:stretch>
            <a:fillRect/>
          </a:stretch>
        </p:blipFill>
        <p:spPr>
          <a:xfrm>
            <a:off x="2757525" y="919275"/>
            <a:ext cx="7305650" cy="54792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5"/>
                                        </p:tgtEl>
                                        <p:attrNameLst>
                                          <p:attrName>style.visibility</p:attrName>
                                        </p:attrNameLst>
                                      </p:cBhvr>
                                      <p:to>
                                        <p:strVal val="visible"/>
                                      </p:to>
                                    </p:set>
                                    <p:animEffect filter="fade" transition="in">
                                      <p:cBhvr>
                                        <p:cTn dur="1000"/>
                                        <p:tgtEl>
                                          <p:spTgt spid="24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9"/>
          <p:cNvSpPr txBox="1"/>
          <p:nvPr>
            <p:ph type="title"/>
          </p:nvPr>
        </p:nvSpPr>
        <p:spPr>
          <a:xfrm>
            <a:off x="1079500" y="1011238"/>
            <a:ext cx="10026650" cy="655637"/>
          </a:xfrm>
          <a:prstGeom prst="rect">
            <a:avLst/>
          </a:prstGeom>
          <a:noFill/>
          <a:ln>
            <a:noFill/>
          </a:ln>
        </p:spPr>
        <p:txBody>
          <a:bodyPr anchorCtr="0" anchor="t" bIns="0" lIns="0" spcFirstLastPara="1" rIns="0" wrap="square" tIns="0">
            <a:normAutofit fontScale="90000"/>
          </a:bodyPr>
          <a:lstStyle/>
          <a:p>
            <a:pPr indent="0" lvl="0" marL="0" rtl="0" algn="l">
              <a:lnSpc>
                <a:spcPct val="100000"/>
              </a:lnSpc>
              <a:spcBef>
                <a:spcPts val="0"/>
              </a:spcBef>
              <a:spcAft>
                <a:spcPts val="0"/>
              </a:spcAft>
              <a:buClr>
                <a:schemeClr val="lt1"/>
              </a:buClr>
              <a:buSzPct val="100000"/>
              <a:buFont typeface="Rockwell"/>
              <a:buNone/>
            </a:pPr>
            <a:r>
              <a:rPr lang="en-US"/>
              <a:t>WHAT ORGANISMS LIVE THERE &amp; HOW DO WE OBSERVE THEM?</a:t>
            </a:r>
            <a:endParaRPr/>
          </a:p>
        </p:txBody>
      </p:sp>
      <p:sp>
        <p:nvSpPr>
          <p:cNvPr id="251" name="Google Shape;251;p9"/>
          <p:cNvSpPr txBox="1"/>
          <p:nvPr>
            <p:ph idx="1" type="body"/>
          </p:nvPr>
        </p:nvSpPr>
        <p:spPr>
          <a:xfrm>
            <a:off x="1079500" y="1790700"/>
            <a:ext cx="10026650" cy="3978275"/>
          </a:xfrm>
          <a:prstGeom prst="rect">
            <a:avLst/>
          </a:prstGeom>
          <a:noFill/>
          <a:ln>
            <a:noFill/>
          </a:ln>
        </p:spPr>
        <p:txBody>
          <a:bodyPr anchorCtr="0" anchor="t" bIns="0" lIns="0" spcFirstLastPara="1" rIns="0" wrap="square" tIns="0">
            <a:normAutofit/>
          </a:bodyPr>
          <a:lstStyle/>
          <a:p>
            <a:pPr indent="0" lvl="0" marL="0" rtl="0" algn="l">
              <a:lnSpc>
                <a:spcPct val="125000"/>
              </a:lnSpc>
              <a:spcBef>
                <a:spcPts val="0"/>
              </a:spcBef>
              <a:spcAft>
                <a:spcPts val="0"/>
              </a:spcAft>
              <a:buSzPts val="2000"/>
              <a:buNone/>
            </a:pPr>
            <a:r>
              <a:rPr lang="en-US"/>
              <a:t>Directions:</a:t>
            </a:r>
            <a:endParaRPr/>
          </a:p>
          <a:p>
            <a:pPr indent="0" lvl="0" marL="0" rtl="0" algn="l">
              <a:lnSpc>
                <a:spcPct val="125000"/>
              </a:lnSpc>
              <a:spcBef>
                <a:spcPts val="1000"/>
              </a:spcBef>
              <a:spcAft>
                <a:spcPts val="0"/>
              </a:spcAft>
              <a:buSzPts val="2000"/>
              <a:buNone/>
            </a:pPr>
            <a:r>
              <a:rPr lang="en-US"/>
              <a:t>On the bottom half of your sheet, record the type of animal and the tool used to observe that animal.</a:t>
            </a:r>
            <a:endParaRPr/>
          </a:p>
          <a:p>
            <a:pPr indent="0" lvl="0" marL="0" rtl="0" algn="l">
              <a:lnSpc>
                <a:spcPct val="125000"/>
              </a:lnSpc>
              <a:spcBef>
                <a:spcPts val="1000"/>
              </a:spcBef>
              <a:spcAft>
                <a:spcPts val="0"/>
              </a:spcAft>
              <a:buSzPts val="2000"/>
              <a:buNone/>
            </a:pPr>
            <a:r>
              <a:rPr lang="en-US"/>
              <a:t>At the bottom, name any animals you know live in the Puget Sound that we did not talk about</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10"/>
          <p:cNvSpPr txBox="1"/>
          <p:nvPr>
            <p:ph type="title"/>
          </p:nvPr>
        </p:nvSpPr>
        <p:spPr>
          <a:xfrm>
            <a:off x="1079500" y="1011238"/>
            <a:ext cx="10026650" cy="655637"/>
          </a:xfrm>
          <a:prstGeom prst="rect">
            <a:avLst/>
          </a:prstGeom>
          <a:noFill/>
          <a:ln>
            <a:noFill/>
          </a:ln>
        </p:spPr>
        <p:txBody>
          <a:bodyPr anchorCtr="0" anchor="t" bIns="0" lIns="0" spcFirstLastPara="1" rIns="0" wrap="square" tIns="0">
            <a:normAutofit/>
          </a:bodyPr>
          <a:lstStyle/>
          <a:p>
            <a:pPr indent="0" lvl="0" marL="0" rtl="0" algn="l">
              <a:lnSpc>
                <a:spcPct val="100000"/>
              </a:lnSpc>
              <a:spcBef>
                <a:spcPts val="0"/>
              </a:spcBef>
              <a:spcAft>
                <a:spcPts val="0"/>
              </a:spcAft>
              <a:buClr>
                <a:schemeClr val="lt1"/>
              </a:buClr>
              <a:buSzPts val="2800"/>
              <a:buFont typeface="Rockwell"/>
              <a:buNone/>
            </a:pPr>
            <a:r>
              <a:rPr lang="en-US"/>
              <a:t>WHALE SONG</a:t>
            </a:r>
            <a:endParaRPr/>
          </a:p>
        </p:txBody>
      </p:sp>
      <p:sp>
        <p:nvSpPr>
          <p:cNvPr id="257" name="Google Shape;257;p10"/>
          <p:cNvSpPr txBox="1"/>
          <p:nvPr>
            <p:ph idx="1" type="body"/>
          </p:nvPr>
        </p:nvSpPr>
        <p:spPr>
          <a:xfrm>
            <a:off x="1079500" y="2869450"/>
            <a:ext cx="10026600" cy="2899500"/>
          </a:xfrm>
          <a:prstGeom prst="rect">
            <a:avLst/>
          </a:prstGeom>
          <a:noFill/>
          <a:ln>
            <a:noFill/>
          </a:ln>
        </p:spPr>
        <p:txBody>
          <a:bodyPr anchorCtr="0" anchor="t" bIns="0" lIns="0" spcFirstLastPara="1" rIns="0" wrap="square" tIns="0">
            <a:normAutofit/>
          </a:bodyPr>
          <a:lstStyle/>
          <a:p>
            <a:pPr indent="-233000" lvl="0" marL="360000" rtl="0" algn="l">
              <a:lnSpc>
                <a:spcPct val="125000"/>
              </a:lnSpc>
              <a:spcBef>
                <a:spcPts val="0"/>
              </a:spcBef>
              <a:spcAft>
                <a:spcPts val="0"/>
              </a:spcAft>
              <a:buSzPts val="2000"/>
              <a:buNone/>
            </a:pPr>
            <a:r>
              <a:rPr lang="en-US" sz="1500">
                <a:solidFill>
                  <a:srgbClr val="FFFFFF"/>
                </a:solidFill>
                <a:latin typeface="Arial"/>
                <a:ea typeface="Arial"/>
                <a:cs typeface="Arial"/>
                <a:sym typeface="Arial"/>
              </a:rPr>
              <a:t>Spectrograms—shown on the right of each image below—are a way to visualize sound, and represent frequency (Y-axis) over time (X-axis).</a:t>
            </a:r>
            <a:endParaRPr sz="1500">
              <a:solidFill>
                <a:srgbClr val="FFFFFF"/>
              </a:solidFill>
              <a:latin typeface="Arial"/>
              <a:ea typeface="Arial"/>
              <a:cs typeface="Arial"/>
              <a:sym typeface="Arial"/>
            </a:endParaRPr>
          </a:p>
          <a:p>
            <a:pPr indent="-233000" lvl="0" marL="360000" rtl="0" algn="l">
              <a:lnSpc>
                <a:spcPct val="125000"/>
              </a:lnSpc>
              <a:spcBef>
                <a:spcPts val="0"/>
              </a:spcBef>
              <a:spcAft>
                <a:spcPts val="0"/>
              </a:spcAft>
              <a:buSzPts val="2000"/>
              <a:buNone/>
            </a:pPr>
            <a:r>
              <a:t/>
            </a:r>
            <a:endParaRPr sz="1500">
              <a:solidFill>
                <a:srgbClr val="FFFFFF"/>
              </a:solidFill>
              <a:latin typeface="Arial"/>
              <a:ea typeface="Arial"/>
              <a:cs typeface="Arial"/>
              <a:sym typeface="Arial"/>
            </a:endParaRPr>
          </a:p>
          <a:p>
            <a:pPr indent="-233000" lvl="0" marL="360000" rtl="0" algn="l">
              <a:lnSpc>
                <a:spcPct val="125000"/>
              </a:lnSpc>
              <a:spcBef>
                <a:spcPts val="0"/>
              </a:spcBef>
              <a:spcAft>
                <a:spcPts val="0"/>
              </a:spcAft>
              <a:buSzPts val="2000"/>
              <a:buNone/>
            </a:pPr>
            <a:r>
              <a:t/>
            </a:r>
            <a:endParaRPr sz="1500">
              <a:solidFill>
                <a:srgbClr val="FFFFFF"/>
              </a:solidFill>
              <a:latin typeface="Arial"/>
              <a:ea typeface="Arial"/>
              <a:cs typeface="Arial"/>
              <a:sym typeface="Arial"/>
            </a:endParaRPr>
          </a:p>
          <a:p>
            <a:pPr indent="-233000" lvl="0" marL="360000" rtl="0" algn="l">
              <a:lnSpc>
                <a:spcPct val="125000"/>
              </a:lnSpc>
              <a:spcBef>
                <a:spcPts val="0"/>
              </a:spcBef>
              <a:spcAft>
                <a:spcPts val="0"/>
              </a:spcAft>
              <a:buSzPts val="2000"/>
              <a:buNone/>
            </a:pPr>
            <a:r>
              <a:t/>
            </a:r>
            <a:endParaRPr sz="1500">
              <a:solidFill>
                <a:srgbClr val="FFFFFF"/>
              </a:solidFill>
              <a:latin typeface="Arial"/>
              <a:ea typeface="Arial"/>
              <a:cs typeface="Arial"/>
              <a:sym typeface="Arial"/>
            </a:endParaRPr>
          </a:p>
          <a:p>
            <a:pPr indent="-233000" lvl="0" marL="360000" rtl="0" algn="l">
              <a:lnSpc>
                <a:spcPct val="125000"/>
              </a:lnSpc>
              <a:spcBef>
                <a:spcPts val="0"/>
              </a:spcBef>
              <a:spcAft>
                <a:spcPts val="0"/>
              </a:spcAft>
              <a:buSzPts val="2000"/>
              <a:buNone/>
            </a:pPr>
            <a:r>
              <a:rPr lang="en-US" sz="1500">
                <a:solidFill>
                  <a:srgbClr val="FFFFFF"/>
                </a:solidFill>
                <a:latin typeface="Arial"/>
                <a:ea typeface="Arial"/>
                <a:cs typeface="Arial"/>
                <a:sym typeface="Arial"/>
              </a:rPr>
              <a:t>Click here for the sound: (</a:t>
            </a:r>
            <a:r>
              <a:rPr lang="en-US" sz="1500" u="sng">
                <a:solidFill>
                  <a:schemeClr val="hlink"/>
                </a:solidFill>
                <a:latin typeface="Arial"/>
                <a:ea typeface="Arial"/>
                <a:cs typeface="Arial"/>
                <a:sym typeface="Arial"/>
                <a:hlinkClick r:id="rId3"/>
              </a:rPr>
              <a:t>LINK</a:t>
            </a:r>
            <a:r>
              <a:rPr lang="en-US" sz="1500">
                <a:solidFill>
                  <a:srgbClr val="FFFFFF"/>
                </a:solidFill>
                <a:latin typeface="Arial"/>
                <a:ea typeface="Arial"/>
                <a:cs typeface="Arial"/>
                <a:sym typeface="Arial"/>
              </a:rPr>
              <a:t>)</a:t>
            </a:r>
            <a:endParaRPr sz="1500">
              <a:solidFill>
                <a:srgbClr val="FFFFFF"/>
              </a:solidFill>
              <a:latin typeface="Arial"/>
              <a:ea typeface="Arial"/>
              <a:cs typeface="Arial"/>
              <a:sym typeface="Arial"/>
            </a:endParaRPr>
          </a:p>
          <a:p>
            <a:pPr indent="-233000" lvl="0" marL="360000" rtl="0" algn="l">
              <a:lnSpc>
                <a:spcPct val="125000"/>
              </a:lnSpc>
              <a:spcBef>
                <a:spcPts val="0"/>
              </a:spcBef>
              <a:spcAft>
                <a:spcPts val="0"/>
              </a:spcAft>
              <a:buSzPts val="2000"/>
              <a:buNone/>
            </a:pPr>
            <a:r>
              <a:t/>
            </a:r>
            <a:endParaRPr sz="1500">
              <a:solidFill>
                <a:srgbClr val="FFFFFF"/>
              </a:solidFill>
              <a:latin typeface="Arial"/>
              <a:ea typeface="Arial"/>
              <a:cs typeface="Arial"/>
              <a:sym typeface="Arial"/>
            </a:endParaRPr>
          </a:p>
          <a:p>
            <a:pPr indent="-233000" lvl="0" marL="360000" rtl="0" algn="l">
              <a:lnSpc>
                <a:spcPct val="125000"/>
              </a:lnSpc>
              <a:spcBef>
                <a:spcPts val="0"/>
              </a:spcBef>
              <a:spcAft>
                <a:spcPts val="0"/>
              </a:spcAft>
              <a:buSzPts val="2000"/>
              <a:buNone/>
            </a:pPr>
            <a:r>
              <a:t/>
            </a:r>
            <a:endParaRPr sz="1500">
              <a:solidFill>
                <a:srgbClr val="FFFFFF"/>
              </a:solidFill>
              <a:latin typeface="Arial"/>
              <a:ea typeface="Arial"/>
              <a:cs typeface="Arial"/>
              <a:sym typeface="Arial"/>
            </a:endParaRPr>
          </a:p>
          <a:p>
            <a:pPr indent="-233000" lvl="0" marL="360000" rtl="0" algn="l">
              <a:lnSpc>
                <a:spcPct val="125000"/>
              </a:lnSpc>
              <a:spcBef>
                <a:spcPts val="0"/>
              </a:spcBef>
              <a:spcAft>
                <a:spcPts val="0"/>
              </a:spcAft>
              <a:buSzPts val="2000"/>
              <a:buNone/>
            </a:pPr>
            <a:r>
              <a:rPr lang="en-US" sz="1500">
                <a:solidFill>
                  <a:srgbClr val="FFFFFF"/>
                </a:solidFill>
                <a:latin typeface="Arial"/>
                <a:ea typeface="Arial"/>
                <a:cs typeface="Arial"/>
                <a:sym typeface="Arial"/>
              </a:rPr>
              <a:t>WHAT COULD A WHALE SONG TELL US?</a:t>
            </a:r>
            <a:endParaRPr sz="1500">
              <a:solidFill>
                <a:srgbClr val="FFFFFF"/>
              </a:solidFill>
              <a:latin typeface="Arial"/>
              <a:ea typeface="Arial"/>
              <a:cs typeface="Arial"/>
              <a:sym typeface="Arial"/>
            </a:endParaRPr>
          </a:p>
        </p:txBody>
      </p:sp>
      <p:pic>
        <p:nvPicPr>
          <p:cNvPr id="258" name="Google Shape;258;p10"/>
          <p:cNvPicPr preferRelativeResize="0"/>
          <p:nvPr/>
        </p:nvPicPr>
        <p:blipFill rotWithShape="1">
          <a:blip r:embed="rId4">
            <a:alphaModFix/>
          </a:blip>
          <a:srcRect b="0" l="49899" r="0" t="0"/>
          <a:stretch/>
        </p:blipFill>
        <p:spPr>
          <a:xfrm>
            <a:off x="8539725" y="240825"/>
            <a:ext cx="3362202" cy="25165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11"/>
          <p:cNvSpPr txBox="1"/>
          <p:nvPr>
            <p:ph type="title"/>
          </p:nvPr>
        </p:nvSpPr>
        <p:spPr>
          <a:xfrm>
            <a:off x="1079500" y="1011238"/>
            <a:ext cx="10026650" cy="655637"/>
          </a:xfrm>
          <a:prstGeom prst="rect">
            <a:avLst/>
          </a:prstGeom>
          <a:noFill/>
          <a:ln>
            <a:noFill/>
          </a:ln>
        </p:spPr>
        <p:txBody>
          <a:bodyPr anchorCtr="0" anchor="t" bIns="0" lIns="0" spcFirstLastPara="1" rIns="0" wrap="square" tIns="0">
            <a:normAutofit/>
          </a:bodyPr>
          <a:lstStyle/>
          <a:p>
            <a:pPr indent="0" lvl="0" marL="0" rtl="0" algn="l">
              <a:lnSpc>
                <a:spcPct val="100000"/>
              </a:lnSpc>
              <a:spcBef>
                <a:spcPts val="0"/>
              </a:spcBef>
              <a:spcAft>
                <a:spcPts val="0"/>
              </a:spcAft>
              <a:buClr>
                <a:schemeClr val="lt1"/>
              </a:buClr>
              <a:buSzPts val="2800"/>
              <a:buFont typeface="Rockwell"/>
              <a:buNone/>
            </a:pPr>
            <a:r>
              <a:rPr lang="en-US"/>
              <a:t>OTTER CAM</a:t>
            </a:r>
            <a:endParaRPr/>
          </a:p>
        </p:txBody>
      </p:sp>
      <p:sp>
        <p:nvSpPr>
          <p:cNvPr id="264" name="Google Shape;264;p11"/>
          <p:cNvSpPr txBox="1"/>
          <p:nvPr>
            <p:ph idx="1" type="body"/>
          </p:nvPr>
        </p:nvSpPr>
        <p:spPr>
          <a:xfrm>
            <a:off x="1079500" y="1790700"/>
            <a:ext cx="10026650" cy="3978275"/>
          </a:xfrm>
          <a:prstGeom prst="rect">
            <a:avLst/>
          </a:prstGeom>
          <a:noFill/>
          <a:ln>
            <a:noFill/>
          </a:ln>
        </p:spPr>
        <p:txBody>
          <a:bodyPr anchorCtr="0" anchor="t" bIns="0" lIns="0" spcFirstLastPara="1" rIns="0" wrap="square" tIns="0">
            <a:normAutofit/>
          </a:bodyPr>
          <a:lstStyle/>
          <a:p>
            <a:pPr indent="-233000" lvl="0" marL="360000" rtl="0" algn="l">
              <a:lnSpc>
                <a:spcPct val="125000"/>
              </a:lnSpc>
              <a:spcBef>
                <a:spcPts val="0"/>
              </a:spcBef>
              <a:spcAft>
                <a:spcPts val="0"/>
              </a:spcAft>
              <a:buSzPts val="2000"/>
              <a:buNone/>
            </a:pPr>
            <a:r>
              <a:t/>
            </a:r>
            <a:endParaRPr/>
          </a:p>
        </p:txBody>
      </p:sp>
      <p:pic>
        <p:nvPicPr>
          <p:cNvPr id="265" name="Google Shape;265;p11" title="Live: Seattle Aquarium sea otter cam 1">
            <a:hlinkClick r:id="rId3"/>
          </p:cNvPr>
          <p:cNvPicPr preferRelativeResize="0"/>
          <p:nvPr/>
        </p:nvPicPr>
        <p:blipFill>
          <a:blip r:embed="rId4">
            <a:alphaModFix/>
          </a:blip>
          <a:stretch>
            <a:fillRect/>
          </a:stretch>
        </p:blipFill>
        <p:spPr>
          <a:xfrm>
            <a:off x="4506400" y="845988"/>
            <a:ext cx="6888025" cy="51660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5"/>
                                        </p:tgtEl>
                                        <p:attrNameLst>
                                          <p:attrName>style.visibility</p:attrName>
                                        </p:attrNameLst>
                                      </p:cBhvr>
                                      <p:to>
                                        <p:strVal val="visible"/>
                                      </p:to>
                                    </p:set>
                                    <p:animEffect filter="fade" transition="in">
                                      <p:cBhvr>
                                        <p:cTn dur="1000"/>
                                        <p:tgtEl>
                                          <p:spTgt spid="2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12"/>
          <p:cNvSpPr txBox="1"/>
          <p:nvPr>
            <p:ph type="title"/>
          </p:nvPr>
        </p:nvSpPr>
        <p:spPr>
          <a:xfrm>
            <a:off x="1079500" y="1011238"/>
            <a:ext cx="10026650" cy="655637"/>
          </a:xfrm>
          <a:prstGeom prst="rect">
            <a:avLst/>
          </a:prstGeom>
          <a:noFill/>
          <a:ln>
            <a:noFill/>
          </a:ln>
        </p:spPr>
        <p:txBody>
          <a:bodyPr anchorCtr="0" anchor="t" bIns="0" lIns="0" spcFirstLastPara="1" rIns="0" wrap="square" tIns="0">
            <a:normAutofit/>
          </a:bodyPr>
          <a:lstStyle/>
          <a:p>
            <a:pPr indent="0" lvl="0" marL="0" rtl="0" algn="l">
              <a:lnSpc>
                <a:spcPct val="100000"/>
              </a:lnSpc>
              <a:spcBef>
                <a:spcPts val="0"/>
              </a:spcBef>
              <a:spcAft>
                <a:spcPts val="0"/>
              </a:spcAft>
              <a:buClr>
                <a:schemeClr val="lt1"/>
              </a:buClr>
              <a:buSzPts val="2800"/>
              <a:buFont typeface="Rockwell"/>
              <a:buNone/>
            </a:pPr>
            <a:r>
              <a:rPr lang="en-US"/>
              <a:t>PLANKTON NETS</a:t>
            </a:r>
            <a:endParaRPr/>
          </a:p>
        </p:txBody>
      </p:sp>
      <p:sp>
        <p:nvSpPr>
          <p:cNvPr id="271" name="Google Shape;271;p12"/>
          <p:cNvSpPr txBox="1"/>
          <p:nvPr>
            <p:ph idx="1" type="body"/>
          </p:nvPr>
        </p:nvSpPr>
        <p:spPr>
          <a:xfrm>
            <a:off x="1079500" y="1790700"/>
            <a:ext cx="10026650" cy="3978275"/>
          </a:xfrm>
          <a:prstGeom prst="rect">
            <a:avLst/>
          </a:prstGeom>
          <a:noFill/>
          <a:ln>
            <a:noFill/>
          </a:ln>
        </p:spPr>
        <p:txBody>
          <a:bodyPr anchorCtr="0" anchor="t" bIns="0" lIns="0" spcFirstLastPara="1" rIns="0" wrap="square" tIns="0">
            <a:normAutofit/>
          </a:bodyPr>
          <a:lstStyle/>
          <a:p>
            <a:pPr indent="-233000" lvl="0" marL="360000" rtl="0" algn="l">
              <a:lnSpc>
                <a:spcPct val="125000"/>
              </a:lnSpc>
              <a:spcBef>
                <a:spcPts val="0"/>
              </a:spcBef>
              <a:spcAft>
                <a:spcPts val="0"/>
              </a:spcAft>
              <a:buSzPts val="2000"/>
              <a:buNone/>
            </a:pPr>
            <a:r>
              <a:rPr lang="en-US"/>
              <a:t>Collect Plankton by dropping into the water</a:t>
            </a:r>
            <a:endParaRPr/>
          </a:p>
          <a:p>
            <a:pPr indent="-233000" lvl="0" marL="360000" rtl="0" algn="l">
              <a:lnSpc>
                <a:spcPct val="125000"/>
              </a:lnSpc>
              <a:spcBef>
                <a:spcPts val="0"/>
              </a:spcBef>
              <a:spcAft>
                <a:spcPts val="0"/>
              </a:spcAft>
              <a:buSzPts val="2000"/>
              <a:buNone/>
            </a:pPr>
            <a:r>
              <a:rPr lang="en-US"/>
              <a:t>Different size nets collect different sizes of plankton</a:t>
            </a:r>
            <a:endParaRPr/>
          </a:p>
          <a:p>
            <a:pPr indent="-233000" lvl="0" marL="360000" rtl="0" algn="l">
              <a:lnSpc>
                <a:spcPct val="125000"/>
              </a:lnSpc>
              <a:spcBef>
                <a:spcPts val="0"/>
              </a:spcBef>
              <a:spcAft>
                <a:spcPts val="0"/>
              </a:spcAft>
              <a:buSzPts val="2000"/>
              <a:buNone/>
            </a:pPr>
            <a:r>
              <a:rPr lang="en-US"/>
              <a:t>Plankton can be viewed under a microscope</a:t>
            </a:r>
            <a:endParaRPr/>
          </a:p>
          <a:p>
            <a:pPr indent="-233000" lvl="0" marL="360000" rtl="0" algn="l">
              <a:lnSpc>
                <a:spcPct val="125000"/>
              </a:lnSpc>
              <a:spcBef>
                <a:spcPts val="0"/>
              </a:spcBef>
              <a:spcAft>
                <a:spcPts val="0"/>
              </a:spcAft>
              <a:buSzPts val="2000"/>
              <a:buNone/>
            </a:pPr>
            <a:r>
              <a:rPr lang="en-US"/>
              <a:t>We can observe how many plankton are in a sample or what kids</a:t>
            </a:r>
            <a:endParaRPr/>
          </a:p>
        </p:txBody>
      </p:sp>
      <p:pic>
        <p:nvPicPr>
          <p:cNvPr id="272" name="Google Shape;272;p12"/>
          <p:cNvPicPr preferRelativeResize="0"/>
          <p:nvPr/>
        </p:nvPicPr>
        <p:blipFill>
          <a:blip r:embed="rId3">
            <a:alphaModFix/>
          </a:blip>
          <a:stretch>
            <a:fillRect/>
          </a:stretch>
        </p:blipFill>
        <p:spPr>
          <a:xfrm>
            <a:off x="9368638" y="196613"/>
            <a:ext cx="2619375" cy="1743075"/>
          </a:xfrm>
          <a:prstGeom prst="rect">
            <a:avLst/>
          </a:prstGeom>
          <a:noFill/>
          <a:ln>
            <a:noFill/>
          </a:ln>
        </p:spPr>
      </p:pic>
      <p:pic>
        <p:nvPicPr>
          <p:cNvPr id="273" name="Google Shape;273;p12"/>
          <p:cNvPicPr preferRelativeResize="0"/>
          <p:nvPr/>
        </p:nvPicPr>
        <p:blipFill>
          <a:blip r:embed="rId4">
            <a:alphaModFix/>
          </a:blip>
          <a:stretch>
            <a:fillRect/>
          </a:stretch>
        </p:blipFill>
        <p:spPr>
          <a:xfrm>
            <a:off x="3766899" y="3741724"/>
            <a:ext cx="4077350" cy="27132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13"/>
          <p:cNvSpPr txBox="1"/>
          <p:nvPr>
            <p:ph type="title"/>
          </p:nvPr>
        </p:nvSpPr>
        <p:spPr>
          <a:xfrm>
            <a:off x="1079500" y="1011238"/>
            <a:ext cx="10026650" cy="655637"/>
          </a:xfrm>
          <a:prstGeom prst="rect">
            <a:avLst/>
          </a:prstGeom>
          <a:noFill/>
          <a:ln>
            <a:noFill/>
          </a:ln>
        </p:spPr>
        <p:txBody>
          <a:bodyPr anchorCtr="0" anchor="t" bIns="0" lIns="0" spcFirstLastPara="1" rIns="0" wrap="square" tIns="0">
            <a:normAutofit/>
          </a:bodyPr>
          <a:lstStyle/>
          <a:p>
            <a:pPr indent="0" lvl="0" marL="0" rtl="0" algn="l">
              <a:lnSpc>
                <a:spcPct val="100000"/>
              </a:lnSpc>
              <a:spcBef>
                <a:spcPts val="0"/>
              </a:spcBef>
              <a:spcAft>
                <a:spcPts val="0"/>
              </a:spcAft>
              <a:buClr>
                <a:schemeClr val="lt1"/>
              </a:buClr>
              <a:buSzPts val="2800"/>
              <a:buFont typeface="Rockwell"/>
              <a:buNone/>
            </a:pPr>
            <a:r>
              <a:rPr lang="en-US"/>
              <a:t>OCTOPUS CENSUS</a:t>
            </a:r>
            <a:endParaRPr/>
          </a:p>
        </p:txBody>
      </p:sp>
      <p:sp>
        <p:nvSpPr>
          <p:cNvPr id="279" name="Google Shape;279;p13"/>
          <p:cNvSpPr txBox="1"/>
          <p:nvPr>
            <p:ph idx="1" type="body"/>
          </p:nvPr>
        </p:nvSpPr>
        <p:spPr>
          <a:xfrm>
            <a:off x="6054925" y="2194125"/>
            <a:ext cx="6226800" cy="3978300"/>
          </a:xfrm>
          <a:prstGeom prst="rect">
            <a:avLst/>
          </a:prstGeom>
          <a:noFill/>
          <a:ln>
            <a:noFill/>
          </a:ln>
        </p:spPr>
        <p:txBody>
          <a:bodyPr anchorCtr="0" anchor="t" bIns="0" lIns="0" spcFirstLastPara="1" rIns="0" wrap="square" tIns="0">
            <a:normAutofit/>
          </a:bodyPr>
          <a:lstStyle/>
          <a:p>
            <a:pPr indent="-233000" lvl="0" marL="360000" rtl="0" algn="l">
              <a:lnSpc>
                <a:spcPct val="125000"/>
              </a:lnSpc>
              <a:spcBef>
                <a:spcPts val="0"/>
              </a:spcBef>
              <a:spcAft>
                <a:spcPts val="0"/>
              </a:spcAft>
              <a:buSzPts val="2000"/>
              <a:buNone/>
            </a:pPr>
            <a:r>
              <a:t/>
            </a:r>
            <a:endParaRPr/>
          </a:p>
        </p:txBody>
      </p:sp>
      <p:pic>
        <p:nvPicPr>
          <p:cNvPr id="280" name="Google Shape;280;p13"/>
          <p:cNvPicPr preferRelativeResize="0"/>
          <p:nvPr/>
        </p:nvPicPr>
        <p:blipFill>
          <a:blip r:embed="rId3">
            <a:alphaModFix/>
          </a:blip>
          <a:stretch>
            <a:fillRect/>
          </a:stretch>
        </p:blipFill>
        <p:spPr>
          <a:xfrm>
            <a:off x="896076" y="1566050"/>
            <a:ext cx="4430325" cy="4706476"/>
          </a:xfrm>
          <a:prstGeom prst="rect">
            <a:avLst/>
          </a:prstGeom>
          <a:noFill/>
          <a:ln>
            <a:noFill/>
          </a:ln>
        </p:spPr>
      </p:pic>
      <p:pic>
        <p:nvPicPr>
          <p:cNvPr id="281" name="Google Shape;281;p13"/>
          <p:cNvPicPr preferRelativeResize="0"/>
          <p:nvPr/>
        </p:nvPicPr>
        <p:blipFill>
          <a:blip r:embed="rId4">
            <a:alphaModFix/>
          </a:blip>
          <a:stretch>
            <a:fillRect/>
          </a:stretch>
        </p:blipFill>
        <p:spPr>
          <a:xfrm>
            <a:off x="9674875" y="157625"/>
            <a:ext cx="2310425" cy="24845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gc447b6b034_0_10"/>
          <p:cNvSpPr txBox="1"/>
          <p:nvPr>
            <p:ph type="title"/>
          </p:nvPr>
        </p:nvSpPr>
        <p:spPr>
          <a:xfrm>
            <a:off x="1079500" y="1011238"/>
            <a:ext cx="10026600" cy="6555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Day 2</a:t>
            </a:r>
            <a:endParaRPr/>
          </a:p>
        </p:txBody>
      </p:sp>
      <p:sp>
        <p:nvSpPr>
          <p:cNvPr id="288" name="Google Shape;288;gc447b6b034_0_10"/>
          <p:cNvSpPr txBox="1"/>
          <p:nvPr>
            <p:ph idx="1" type="body"/>
          </p:nvPr>
        </p:nvSpPr>
        <p:spPr>
          <a:xfrm>
            <a:off x="1079500" y="1790700"/>
            <a:ext cx="10026600" cy="3978300"/>
          </a:xfrm>
          <a:prstGeom prst="rect">
            <a:avLst/>
          </a:prstGeom>
        </p:spPr>
        <p:txBody>
          <a:bodyPr anchorCtr="0" anchor="t" bIns="0" lIns="0" spcFirstLastPara="1" rIns="0" wrap="square" tIns="0">
            <a:normAutofit/>
          </a:bodyPr>
          <a:lstStyle/>
          <a:p>
            <a:pPr indent="0" lvl="0" marL="0" rtl="0" algn="l">
              <a:spcBef>
                <a:spcPts val="1000"/>
              </a:spcBef>
              <a:spcAft>
                <a:spcPts val="0"/>
              </a:spcAft>
              <a:buNone/>
            </a:pPr>
            <a:r>
              <a:rPr lang="en-US"/>
              <a:t>Learning Target: </a:t>
            </a:r>
            <a:endParaRPr/>
          </a:p>
          <a:p>
            <a:pPr indent="0" lvl="0" marL="0" rtl="0" algn="l">
              <a:spcBef>
                <a:spcPts val="1000"/>
              </a:spcBef>
              <a:spcAft>
                <a:spcPts val="0"/>
              </a:spcAft>
              <a:buNone/>
            </a:pPr>
            <a:r>
              <a:rPr lang="en-US"/>
              <a:t>I can… </a:t>
            </a:r>
            <a:endParaRPr/>
          </a:p>
          <a:p>
            <a:pPr indent="0" lvl="0" marL="0" rtl="0" algn="l">
              <a:spcBef>
                <a:spcPts val="1000"/>
              </a:spcBef>
              <a:spcAft>
                <a:spcPts val="0"/>
              </a:spcAft>
              <a:buNone/>
            </a:pPr>
            <a:r>
              <a:rPr lang="en-US"/>
              <a:t>choose an animal in the puget sound to focus on</a:t>
            </a:r>
            <a:endParaRPr/>
          </a:p>
          <a:p>
            <a:pPr indent="0" lvl="0" marL="0" rtl="0" algn="l">
              <a:spcBef>
                <a:spcPts val="1000"/>
              </a:spcBef>
              <a:spcAft>
                <a:spcPts val="0"/>
              </a:spcAft>
              <a:buNone/>
            </a:pPr>
            <a:r>
              <a:t/>
            </a:r>
            <a:endParaRPr/>
          </a:p>
          <a:p>
            <a:pPr indent="0" lvl="0" marL="0" rtl="0" algn="l">
              <a:spcBef>
                <a:spcPts val="1000"/>
              </a:spcBef>
              <a:spcAft>
                <a:spcPts val="0"/>
              </a:spcAft>
              <a:buNone/>
            </a:pPr>
            <a:r>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15"/>
          <p:cNvSpPr txBox="1"/>
          <p:nvPr>
            <p:ph type="title"/>
          </p:nvPr>
        </p:nvSpPr>
        <p:spPr>
          <a:xfrm>
            <a:off x="1082675" y="176055"/>
            <a:ext cx="10026650" cy="655637"/>
          </a:xfrm>
          <a:prstGeom prst="rect">
            <a:avLst/>
          </a:prstGeom>
          <a:noFill/>
          <a:ln>
            <a:noFill/>
          </a:ln>
        </p:spPr>
        <p:txBody>
          <a:bodyPr anchorCtr="0" anchor="t" bIns="0" lIns="0" spcFirstLastPara="1" rIns="0" wrap="square" tIns="0">
            <a:normAutofit/>
          </a:bodyPr>
          <a:lstStyle/>
          <a:p>
            <a:pPr indent="0" lvl="0" marL="0" rtl="0" algn="l">
              <a:lnSpc>
                <a:spcPct val="100000"/>
              </a:lnSpc>
              <a:spcBef>
                <a:spcPts val="0"/>
              </a:spcBef>
              <a:spcAft>
                <a:spcPts val="0"/>
              </a:spcAft>
              <a:buClr>
                <a:schemeClr val="lt1"/>
              </a:buClr>
              <a:buSzPts val="2800"/>
              <a:buFont typeface="Rockwell"/>
              <a:buNone/>
            </a:pPr>
            <a:r>
              <a:rPr lang="en-US"/>
              <a:t>WHAT ANIMALS LIVE IN THE PUGET SOUND?</a:t>
            </a:r>
            <a:endParaRPr/>
          </a:p>
        </p:txBody>
      </p:sp>
      <p:pic>
        <p:nvPicPr>
          <p:cNvPr descr="A seal lying on a log in the water&#10;&#10;Description automatically generated with low confidence" id="294" name="Google Shape;294;p15"/>
          <p:cNvPicPr preferRelativeResize="0"/>
          <p:nvPr>
            <p:ph idx="1" type="body"/>
          </p:nvPr>
        </p:nvPicPr>
        <p:blipFill rotWithShape="1">
          <a:blip r:embed="rId3">
            <a:alphaModFix/>
          </a:blip>
          <a:srcRect b="0" l="0" r="0" t="0"/>
          <a:stretch/>
        </p:blipFill>
        <p:spPr>
          <a:xfrm>
            <a:off x="8461375" y="3031443"/>
            <a:ext cx="2552700" cy="1790700"/>
          </a:xfrm>
          <a:prstGeom prst="rect">
            <a:avLst/>
          </a:prstGeom>
          <a:noFill/>
          <a:ln>
            <a:noFill/>
          </a:ln>
        </p:spPr>
      </p:pic>
      <p:pic>
        <p:nvPicPr>
          <p:cNvPr descr="Image result for puget sound animals" id="295" name="Google Shape;295;p15"/>
          <p:cNvPicPr preferRelativeResize="0"/>
          <p:nvPr/>
        </p:nvPicPr>
        <p:blipFill rotWithShape="1">
          <a:blip r:embed="rId4">
            <a:alphaModFix/>
          </a:blip>
          <a:srcRect b="0" l="0" r="0" t="0"/>
          <a:stretch/>
        </p:blipFill>
        <p:spPr>
          <a:xfrm>
            <a:off x="8854055" y="877719"/>
            <a:ext cx="1590675" cy="1905000"/>
          </a:xfrm>
          <a:prstGeom prst="rect">
            <a:avLst/>
          </a:prstGeom>
          <a:noFill/>
          <a:ln>
            <a:noFill/>
          </a:ln>
        </p:spPr>
      </p:pic>
      <p:pic>
        <p:nvPicPr>
          <p:cNvPr descr="Image result for puget sound animals" id="296" name="Google Shape;296;p15"/>
          <p:cNvPicPr preferRelativeResize="0"/>
          <p:nvPr/>
        </p:nvPicPr>
        <p:blipFill rotWithShape="1">
          <a:blip r:embed="rId5">
            <a:alphaModFix/>
          </a:blip>
          <a:srcRect b="0" l="0" r="0" t="0"/>
          <a:stretch/>
        </p:blipFill>
        <p:spPr>
          <a:xfrm>
            <a:off x="2955434" y="859971"/>
            <a:ext cx="2743200" cy="2057400"/>
          </a:xfrm>
          <a:prstGeom prst="rect">
            <a:avLst/>
          </a:prstGeom>
          <a:noFill/>
          <a:ln>
            <a:noFill/>
          </a:ln>
        </p:spPr>
      </p:pic>
      <p:pic>
        <p:nvPicPr>
          <p:cNvPr descr="Image result for puget sound animals" id="297" name="Google Shape;297;p15"/>
          <p:cNvPicPr preferRelativeResize="0"/>
          <p:nvPr/>
        </p:nvPicPr>
        <p:blipFill rotWithShape="1">
          <a:blip r:embed="rId6">
            <a:alphaModFix/>
          </a:blip>
          <a:srcRect b="0" l="0" r="0" t="0"/>
          <a:stretch/>
        </p:blipFill>
        <p:spPr>
          <a:xfrm>
            <a:off x="94191" y="3069543"/>
            <a:ext cx="2638425" cy="1714500"/>
          </a:xfrm>
          <a:prstGeom prst="rect">
            <a:avLst/>
          </a:prstGeom>
          <a:noFill/>
          <a:ln>
            <a:noFill/>
          </a:ln>
        </p:spPr>
      </p:pic>
      <p:pic>
        <p:nvPicPr>
          <p:cNvPr descr="Image result for puget sound animals" id="298" name="Google Shape;298;p15"/>
          <p:cNvPicPr preferRelativeResize="0"/>
          <p:nvPr/>
        </p:nvPicPr>
        <p:blipFill rotWithShape="1">
          <a:blip r:embed="rId7">
            <a:alphaModFix/>
          </a:blip>
          <a:srcRect b="0" l="0" r="0" t="0"/>
          <a:stretch/>
        </p:blipFill>
        <p:spPr>
          <a:xfrm>
            <a:off x="5794452" y="953919"/>
            <a:ext cx="2743200" cy="1828800"/>
          </a:xfrm>
          <a:prstGeom prst="rect">
            <a:avLst/>
          </a:prstGeom>
          <a:noFill/>
          <a:ln>
            <a:noFill/>
          </a:ln>
        </p:spPr>
      </p:pic>
      <p:pic>
        <p:nvPicPr>
          <p:cNvPr descr="Image result for puget sound sea urchins" id="299" name="Google Shape;299;p15"/>
          <p:cNvPicPr preferRelativeResize="0"/>
          <p:nvPr/>
        </p:nvPicPr>
        <p:blipFill rotWithShape="1">
          <a:blip r:embed="rId8">
            <a:alphaModFix/>
          </a:blip>
          <a:srcRect b="0" l="0" r="0" t="0"/>
          <a:stretch/>
        </p:blipFill>
        <p:spPr>
          <a:xfrm>
            <a:off x="5794452" y="3249548"/>
            <a:ext cx="2495550" cy="1651467"/>
          </a:xfrm>
          <a:prstGeom prst="rect">
            <a:avLst/>
          </a:prstGeom>
          <a:noFill/>
          <a:ln>
            <a:noFill/>
          </a:ln>
        </p:spPr>
      </p:pic>
      <p:pic>
        <p:nvPicPr>
          <p:cNvPr descr="Image result for puget sound nudibranchs" id="300" name="Google Shape;300;p15"/>
          <p:cNvPicPr preferRelativeResize="0"/>
          <p:nvPr/>
        </p:nvPicPr>
        <p:blipFill rotWithShape="1">
          <a:blip r:embed="rId9">
            <a:alphaModFix/>
          </a:blip>
          <a:srcRect b="0" l="12698" r="6489" t="0"/>
          <a:stretch/>
        </p:blipFill>
        <p:spPr>
          <a:xfrm>
            <a:off x="221191" y="1020494"/>
            <a:ext cx="2638425" cy="1845357"/>
          </a:xfrm>
          <a:prstGeom prst="rect">
            <a:avLst/>
          </a:prstGeom>
          <a:noFill/>
          <a:ln>
            <a:noFill/>
          </a:ln>
        </p:spPr>
      </p:pic>
      <p:pic>
        <p:nvPicPr>
          <p:cNvPr descr="Image result for puget sound diatoms" id="301" name="Google Shape;301;p15"/>
          <p:cNvPicPr preferRelativeResize="0"/>
          <p:nvPr/>
        </p:nvPicPr>
        <p:blipFill rotWithShape="1">
          <a:blip r:embed="rId10">
            <a:alphaModFix/>
          </a:blip>
          <a:srcRect b="0" l="0" r="0" t="0"/>
          <a:stretch/>
        </p:blipFill>
        <p:spPr>
          <a:xfrm>
            <a:off x="2955434" y="3107851"/>
            <a:ext cx="2638425" cy="1943573"/>
          </a:xfrm>
          <a:prstGeom prst="rect">
            <a:avLst/>
          </a:prstGeom>
          <a:noFill/>
          <a:ln>
            <a:noFill/>
          </a:ln>
        </p:spPr>
      </p:pic>
      <p:sp>
        <p:nvSpPr>
          <p:cNvPr id="302" name="Google Shape;302;p15"/>
          <p:cNvSpPr txBox="1"/>
          <p:nvPr/>
        </p:nvSpPr>
        <p:spPr>
          <a:xfrm>
            <a:off x="325966" y="5380861"/>
            <a:ext cx="11540067" cy="52322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2800" u="none" cap="none" strike="noStrike">
                <a:solidFill>
                  <a:schemeClr val="lt1"/>
                </a:solidFill>
                <a:latin typeface="Avenir"/>
                <a:ea typeface="Avenir"/>
                <a:cs typeface="Avenir"/>
                <a:sym typeface="Avenir"/>
              </a:rPr>
              <a:t>Share in the chat: name an animal that lives in the Puget Sound.</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16"/>
          <p:cNvSpPr txBox="1"/>
          <p:nvPr>
            <p:ph type="title"/>
          </p:nvPr>
        </p:nvSpPr>
        <p:spPr>
          <a:xfrm>
            <a:off x="406399" y="1011238"/>
            <a:ext cx="11345333" cy="655637"/>
          </a:xfrm>
          <a:prstGeom prst="rect">
            <a:avLst/>
          </a:prstGeom>
          <a:noFill/>
          <a:ln>
            <a:noFill/>
          </a:ln>
        </p:spPr>
        <p:txBody>
          <a:bodyPr anchorCtr="0" anchor="t" bIns="0" lIns="0" spcFirstLastPara="1" rIns="0" wrap="square" tIns="0">
            <a:normAutofit/>
          </a:bodyPr>
          <a:lstStyle/>
          <a:p>
            <a:pPr indent="0" lvl="0" marL="0" rtl="0" algn="l">
              <a:lnSpc>
                <a:spcPct val="100000"/>
              </a:lnSpc>
              <a:spcBef>
                <a:spcPts val="0"/>
              </a:spcBef>
              <a:spcAft>
                <a:spcPts val="0"/>
              </a:spcAft>
              <a:buClr>
                <a:schemeClr val="lt1"/>
              </a:buClr>
              <a:buSzPts val="2800"/>
              <a:buFont typeface="Rockwell"/>
              <a:buNone/>
            </a:pPr>
            <a:r>
              <a:rPr lang="en-US"/>
              <a:t>CHOOSE AN ORGANISM TO RESEARCH FOR THIS UNIT</a:t>
            </a:r>
            <a:endParaRPr/>
          </a:p>
        </p:txBody>
      </p:sp>
      <p:grpSp>
        <p:nvGrpSpPr>
          <p:cNvPr id="308" name="Google Shape;308;p16"/>
          <p:cNvGrpSpPr/>
          <p:nvPr/>
        </p:nvGrpSpPr>
        <p:grpSpPr>
          <a:xfrm>
            <a:off x="1360520" y="1793097"/>
            <a:ext cx="9464609" cy="4732305"/>
            <a:chOff x="281020" y="2397"/>
            <a:chExt cx="9464609" cy="4732305"/>
          </a:xfrm>
        </p:grpSpPr>
        <p:sp>
          <p:nvSpPr>
            <p:cNvPr id="309" name="Google Shape;309;p16"/>
            <p:cNvSpPr/>
            <p:nvPr/>
          </p:nvSpPr>
          <p:spPr>
            <a:xfrm>
              <a:off x="281020" y="2397"/>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16"/>
            <p:cNvSpPr txBox="1"/>
            <p:nvPr/>
          </p:nvSpPr>
          <p:spPr>
            <a:xfrm>
              <a:off x="281020" y="2397"/>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The animal you shared with your group</a:t>
              </a:r>
              <a:endParaRPr/>
            </a:p>
          </p:txBody>
        </p:sp>
        <p:sp>
          <p:nvSpPr>
            <p:cNvPr id="311" name="Google Shape;311;p16"/>
            <p:cNvSpPr/>
            <p:nvPr/>
          </p:nvSpPr>
          <p:spPr>
            <a:xfrm>
              <a:off x="2208996" y="2397"/>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16"/>
            <p:cNvSpPr txBox="1"/>
            <p:nvPr/>
          </p:nvSpPr>
          <p:spPr>
            <a:xfrm>
              <a:off x="2208996" y="2397"/>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Sea Urchins</a:t>
              </a:r>
              <a:endParaRPr/>
            </a:p>
          </p:txBody>
        </p:sp>
        <p:sp>
          <p:nvSpPr>
            <p:cNvPr id="313" name="Google Shape;313;p16"/>
            <p:cNvSpPr/>
            <p:nvPr/>
          </p:nvSpPr>
          <p:spPr>
            <a:xfrm>
              <a:off x="4136972" y="2397"/>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16"/>
            <p:cNvSpPr txBox="1"/>
            <p:nvPr/>
          </p:nvSpPr>
          <p:spPr>
            <a:xfrm>
              <a:off x="4136972" y="2397"/>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Geoducks</a:t>
              </a:r>
              <a:endParaRPr/>
            </a:p>
          </p:txBody>
        </p:sp>
        <p:sp>
          <p:nvSpPr>
            <p:cNvPr id="315" name="Google Shape;315;p16"/>
            <p:cNvSpPr/>
            <p:nvPr/>
          </p:nvSpPr>
          <p:spPr>
            <a:xfrm>
              <a:off x="6064948" y="2397"/>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16"/>
            <p:cNvSpPr txBox="1"/>
            <p:nvPr/>
          </p:nvSpPr>
          <p:spPr>
            <a:xfrm>
              <a:off x="6064948" y="2397"/>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Nudibranchs</a:t>
              </a:r>
              <a:endParaRPr/>
            </a:p>
          </p:txBody>
        </p:sp>
        <p:sp>
          <p:nvSpPr>
            <p:cNvPr id="317" name="Google Shape;317;p16"/>
            <p:cNvSpPr/>
            <p:nvPr/>
          </p:nvSpPr>
          <p:spPr>
            <a:xfrm>
              <a:off x="7992924" y="2397"/>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16"/>
            <p:cNvSpPr txBox="1"/>
            <p:nvPr/>
          </p:nvSpPr>
          <p:spPr>
            <a:xfrm>
              <a:off x="7992924" y="2397"/>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Rockfish</a:t>
              </a:r>
              <a:endParaRPr/>
            </a:p>
          </p:txBody>
        </p:sp>
        <p:sp>
          <p:nvSpPr>
            <p:cNvPr id="319" name="Google Shape;319;p16"/>
            <p:cNvSpPr/>
            <p:nvPr/>
          </p:nvSpPr>
          <p:spPr>
            <a:xfrm>
              <a:off x="281020" y="1229291"/>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16"/>
            <p:cNvSpPr txBox="1"/>
            <p:nvPr/>
          </p:nvSpPr>
          <p:spPr>
            <a:xfrm>
              <a:off x="281020" y="1229291"/>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Dogfish</a:t>
              </a:r>
              <a:endParaRPr/>
            </a:p>
          </p:txBody>
        </p:sp>
        <p:sp>
          <p:nvSpPr>
            <p:cNvPr id="321" name="Google Shape;321;p16"/>
            <p:cNvSpPr/>
            <p:nvPr/>
          </p:nvSpPr>
          <p:spPr>
            <a:xfrm>
              <a:off x="2208996" y="1229291"/>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16"/>
            <p:cNvSpPr txBox="1"/>
            <p:nvPr/>
          </p:nvSpPr>
          <p:spPr>
            <a:xfrm>
              <a:off x="2208996" y="1229291"/>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Harbor Seals</a:t>
              </a:r>
              <a:endParaRPr/>
            </a:p>
          </p:txBody>
        </p:sp>
        <p:sp>
          <p:nvSpPr>
            <p:cNvPr id="323" name="Google Shape;323;p16"/>
            <p:cNvSpPr/>
            <p:nvPr/>
          </p:nvSpPr>
          <p:spPr>
            <a:xfrm>
              <a:off x="4136972" y="1229291"/>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16"/>
            <p:cNvSpPr txBox="1"/>
            <p:nvPr/>
          </p:nvSpPr>
          <p:spPr>
            <a:xfrm>
              <a:off x="4136972" y="1229291"/>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Sea Otters</a:t>
              </a:r>
              <a:endParaRPr/>
            </a:p>
          </p:txBody>
        </p:sp>
        <p:sp>
          <p:nvSpPr>
            <p:cNvPr id="325" name="Google Shape;325;p16"/>
            <p:cNvSpPr/>
            <p:nvPr/>
          </p:nvSpPr>
          <p:spPr>
            <a:xfrm>
              <a:off x="6064948" y="1229291"/>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16"/>
            <p:cNvSpPr txBox="1"/>
            <p:nvPr/>
          </p:nvSpPr>
          <p:spPr>
            <a:xfrm>
              <a:off x="6064948" y="1229291"/>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Octopus</a:t>
              </a:r>
              <a:endParaRPr/>
            </a:p>
          </p:txBody>
        </p:sp>
        <p:sp>
          <p:nvSpPr>
            <p:cNvPr id="327" name="Google Shape;327;p16"/>
            <p:cNvSpPr/>
            <p:nvPr/>
          </p:nvSpPr>
          <p:spPr>
            <a:xfrm>
              <a:off x="7992924" y="1229291"/>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16"/>
            <p:cNvSpPr txBox="1"/>
            <p:nvPr/>
          </p:nvSpPr>
          <p:spPr>
            <a:xfrm>
              <a:off x="7992924" y="1229291"/>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Orcas</a:t>
              </a:r>
              <a:endParaRPr/>
            </a:p>
          </p:txBody>
        </p:sp>
        <p:sp>
          <p:nvSpPr>
            <p:cNvPr id="329" name="Google Shape;329;p16"/>
            <p:cNvSpPr/>
            <p:nvPr/>
          </p:nvSpPr>
          <p:spPr>
            <a:xfrm>
              <a:off x="281020" y="2456185"/>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16"/>
            <p:cNvSpPr txBox="1"/>
            <p:nvPr/>
          </p:nvSpPr>
          <p:spPr>
            <a:xfrm>
              <a:off x="281020" y="2456185"/>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Salmon</a:t>
              </a:r>
              <a:endParaRPr/>
            </a:p>
          </p:txBody>
        </p:sp>
        <p:sp>
          <p:nvSpPr>
            <p:cNvPr id="331" name="Google Shape;331;p16"/>
            <p:cNvSpPr/>
            <p:nvPr/>
          </p:nvSpPr>
          <p:spPr>
            <a:xfrm>
              <a:off x="2208996" y="2456185"/>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16"/>
            <p:cNvSpPr txBox="1"/>
            <p:nvPr/>
          </p:nvSpPr>
          <p:spPr>
            <a:xfrm>
              <a:off x="2208996" y="2456185"/>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Rainbow Trout</a:t>
              </a:r>
              <a:endParaRPr/>
            </a:p>
          </p:txBody>
        </p:sp>
        <p:sp>
          <p:nvSpPr>
            <p:cNvPr id="333" name="Google Shape;333;p16"/>
            <p:cNvSpPr/>
            <p:nvPr/>
          </p:nvSpPr>
          <p:spPr>
            <a:xfrm>
              <a:off x="4136972" y="2456185"/>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16"/>
            <p:cNvSpPr txBox="1"/>
            <p:nvPr/>
          </p:nvSpPr>
          <p:spPr>
            <a:xfrm>
              <a:off x="4136972" y="2456185"/>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Marbled murrelet</a:t>
              </a:r>
              <a:endParaRPr/>
            </a:p>
          </p:txBody>
        </p:sp>
        <p:sp>
          <p:nvSpPr>
            <p:cNvPr id="335" name="Google Shape;335;p16"/>
            <p:cNvSpPr/>
            <p:nvPr/>
          </p:nvSpPr>
          <p:spPr>
            <a:xfrm>
              <a:off x="6064948" y="2456185"/>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16"/>
            <p:cNvSpPr txBox="1"/>
            <p:nvPr/>
          </p:nvSpPr>
          <p:spPr>
            <a:xfrm>
              <a:off x="6064948" y="2456185"/>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Tufted Puffin</a:t>
              </a:r>
              <a:endParaRPr/>
            </a:p>
          </p:txBody>
        </p:sp>
        <p:sp>
          <p:nvSpPr>
            <p:cNvPr id="337" name="Google Shape;337;p16"/>
            <p:cNvSpPr/>
            <p:nvPr/>
          </p:nvSpPr>
          <p:spPr>
            <a:xfrm>
              <a:off x="7992924" y="2456185"/>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16"/>
            <p:cNvSpPr txBox="1"/>
            <p:nvPr/>
          </p:nvSpPr>
          <p:spPr>
            <a:xfrm>
              <a:off x="7992924" y="2456185"/>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Red rock crab</a:t>
              </a:r>
              <a:endParaRPr/>
            </a:p>
          </p:txBody>
        </p:sp>
        <p:sp>
          <p:nvSpPr>
            <p:cNvPr id="339" name="Google Shape;339;p16"/>
            <p:cNvSpPr/>
            <p:nvPr/>
          </p:nvSpPr>
          <p:spPr>
            <a:xfrm>
              <a:off x="281020" y="3683079"/>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16"/>
            <p:cNvSpPr txBox="1"/>
            <p:nvPr/>
          </p:nvSpPr>
          <p:spPr>
            <a:xfrm>
              <a:off x="281020" y="3683079"/>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Seastar</a:t>
              </a:r>
              <a:endParaRPr/>
            </a:p>
          </p:txBody>
        </p:sp>
        <p:sp>
          <p:nvSpPr>
            <p:cNvPr id="341" name="Google Shape;341;p16"/>
            <p:cNvSpPr/>
            <p:nvPr/>
          </p:nvSpPr>
          <p:spPr>
            <a:xfrm>
              <a:off x="2208996" y="3683079"/>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16"/>
            <p:cNvSpPr txBox="1"/>
            <p:nvPr/>
          </p:nvSpPr>
          <p:spPr>
            <a:xfrm>
              <a:off x="2208996" y="3683079"/>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Sea cucumber</a:t>
              </a:r>
              <a:endParaRPr/>
            </a:p>
          </p:txBody>
        </p:sp>
        <p:sp>
          <p:nvSpPr>
            <p:cNvPr id="343" name="Google Shape;343;p16"/>
            <p:cNvSpPr/>
            <p:nvPr/>
          </p:nvSpPr>
          <p:spPr>
            <a:xfrm>
              <a:off x="4136972" y="3683079"/>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16"/>
            <p:cNvSpPr txBox="1"/>
            <p:nvPr/>
          </p:nvSpPr>
          <p:spPr>
            <a:xfrm>
              <a:off x="4136972" y="3683079"/>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Mussels</a:t>
              </a:r>
              <a:endParaRPr/>
            </a:p>
          </p:txBody>
        </p:sp>
        <p:sp>
          <p:nvSpPr>
            <p:cNvPr id="345" name="Google Shape;345;p16"/>
            <p:cNvSpPr/>
            <p:nvPr/>
          </p:nvSpPr>
          <p:spPr>
            <a:xfrm>
              <a:off x="6064948" y="3683079"/>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16"/>
            <p:cNvSpPr txBox="1"/>
            <p:nvPr/>
          </p:nvSpPr>
          <p:spPr>
            <a:xfrm>
              <a:off x="6064948" y="3683079"/>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Sea lions</a:t>
              </a:r>
              <a:endParaRPr/>
            </a:p>
          </p:txBody>
        </p:sp>
        <p:sp>
          <p:nvSpPr>
            <p:cNvPr id="347" name="Google Shape;347;p16"/>
            <p:cNvSpPr/>
            <p:nvPr/>
          </p:nvSpPr>
          <p:spPr>
            <a:xfrm>
              <a:off x="7992924" y="3683079"/>
              <a:ext cx="1752705" cy="1051623"/>
            </a:xfrm>
            <a:prstGeom prst="rect">
              <a:avLst/>
            </a:prstGeom>
            <a:solidFill>
              <a:schemeClr val="accent1"/>
            </a:solidFill>
            <a:ln cap="flat" cmpd="sng" w="107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16"/>
            <p:cNvSpPr txBox="1"/>
            <p:nvPr/>
          </p:nvSpPr>
          <p:spPr>
            <a:xfrm>
              <a:off x="7992924" y="3683079"/>
              <a:ext cx="1752705" cy="1051623"/>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Clr>
                  <a:schemeClr val="lt1"/>
                </a:buClr>
                <a:buSzPts val="1800"/>
                <a:buFont typeface="Avenir"/>
                <a:buNone/>
              </a:pPr>
              <a:r>
                <a:rPr lang="en-US" sz="1800">
                  <a:solidFill>
                    <a:schemeClr val="lt1"/>
                  </a:solidFill>
                  <a:latin typeface="Avenir"/>
                  <a:ea typeface="Avenir"/>
                  <a:cs typeface="Avenir"/>
                  <a:sym typeface="Avenir"/>
                </a:rPr>
                <a:t>Plankton</a:t>
              </a:r>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17"/>
          <p:cNvSpPr txBox="1"/>
          <p:nvPr>
            <p:ph type="title"/>
          </p:nvPr>
        </p:nvSpPr>
        <p:spPr>
          <a:xfrm>
            <a:off x="776480" y="831938"/>
            <a:ext cx="11879100" cy="655500"/>
          </a:xfrm>
          <a:prstGeom prst="rect">
            <a:avLst/>
          </a:prstGeom>
          <a:noFill/>
          <a:ln>
            <a:noFill/>
          </a:ln>
        </p:spPr>
        <p:txBody>
          <a:bodyPr anchorCtr="0" anchor="t" bIns="0" lIns="0" spcFirstLastPara="1" rIns="0" wrap="square" tIns="0">
            <a:normAutofit/>
          </a:bodyPr>
          <a:lstStyle/>
          <a:p>
            <a:pPr indent="0" lvl="0" marL="0" rtl="0" algn="l">
              <a:lnSpc>
                <a:spcPct val="100000"/>
              </a:lnSpc>
              <a:spcBef>
                <a:spcPts val="0"/>
              </a:spcBef>
              <a:spcAft>
                <a:spcPts val="0"/>
              </a:spcAft>
              <a:buClr>
                <a:schemeClr val="lt1"/>
              </a:buClr>
              <a:buSzPts val="2800"/>
              <a:buFont typeface="Rockwell"/>
              <a:buNone/>
            </a:pPr>
            <a:r>
              <a:rPr lang="en-US"/>
              <a:t>RESOURCES TO HELP STUDENTS CHOOSE AN ANIMAL</a:t>
            </a:r>
            <a:endParaRPr/>
          </a:p>
        </p:txBody>
      </p:sp>
      <p:sp>
        <p:nvSpPr>
          <p:cNvPr id="355" name="Google Shape;355;p17"/>
          <p:cNvSpPr txBox="1"/>
          <p:nvPr>
            <p:ph idx="1" type="body"/>
          </p:nvPr>
        </p:nvSpPr>
        <p:spPr>
          <a:xfrm>
            <a:off x="1079500" y="1790700"/>
            <a:ext cx="10026650" cy="3978275"/>
          </a:xfrm>
          <a:prstGeom prst="rect">
            <a:avLst/>
          </a:prstGeom>
          <a:noFill/>
          <a:ln>
            <a:noFill/>
          </a:ln>
        </p:spPr>
        <p:txBody>
          <a:bodyPr anchorCtr="0" anchor="t" bIns="0" lIns="0" spcFirstLastPara="1" rIns="0" wrap="square" tIns="0">
            <a:normAutofit/>
          </a:bodyPr>
          <a:lstStyle/>
          <a:p>
            <a:pPr indent="-233000" lvl="0" marL="360000" rtl="0" algn="l">
              <a:lnSpc>
                <a:spcPct val="125000"/>
              </a:lnSpc>
              <a:spcBef>
                <a:spcPts val="0"/>
              </a:spcBef>
              <a:spcAft>
                <a:spcPts val="0"/>
              </a:spcAft>
              <a:buSzPts val="2000"/>
              <a:buNone/>
            </a:pPr>
            <a:r>
              <a:rPr lang="en-US" u="sng">
                <a:solidFill>
                  <a:schemeClr val="hlink"/>
                </a:solidFill>
                <a:hlinkClick r:id="rId3"/>
              </a:rPr>
              <a:t>https://www.seattleaquarium.org/animals/all</a:t>
            </a:r>
            <a:endParaRPr/>
          </a:p>
          <a:p>
            <a:pPr indent="-233000" lvl="0" marL="360000" rtl="0" algn="l">
              <a:lnSpc>
                <a:spcPct val="125000"/>
              </a:lnSpc>
              <a:spcBef>
                <a:spcPts val="0"/>
              </a:spcBef>
              <a:spcAft>
                <a:spcPts val="0"/>
              </a:spcAft>
              <a:buSzPts val="2000"/>
              <a:buNone/>
            </a:pPr>
            <a:r>
              <a:t/>
            </a:r>
            <a:endParaRPr/>
          </a:p>
          <a:p>
            <a:pPr indent="-233000" lvl="0" marL="360000" rtl="0" algn="l">
              <a:lnSpc>
                <a:spcPct val="125000"/>
              </a:lnSpc>
              <a:spcBef>
                <a:spcPts val="0"/>
              </a:spcBef>
              <a:spcAft>
                <a:spcPts val="0"/>
              </a:spcAft>
              <a:buSzPts val="2000"/>
              <a:buNone/>
            </a:pPr>
            <a:r>
              <a:rPr lang="en-US"/>
              <a:t>https://www.eopugetsound.org/species/custom-lists/306</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
          <p:cNvSpPr txBox="1"/>
          <p:nvPr>
            <p:ph idx="1" type="body"/>
          </p:nvPr>
        </p:nvSpPr>
        <p:spPr>
          <a:xfrm>
            <a:off x="1082696" y="5001461"/>
            <a:ext cx="10026600" cy="1353600"/>
          </a:xfrm>
          <a:prstGeom prst="rect">
            <a:avLst/>
          </a:prstGeom>
          <a:noFill/>
          <a:ln>
            <a:noFill/>
          </a:ln>
        </p:spPr>
        <p:txBody>
          <a:bodyPr anchorCtr="0" anchor="t" bIns="0" lIns="0" spcFirstLastPara="1" rIns="0" wrap="square" tIns="0">
            <a:normAutofit/>
          </a:bodyPr>
          <a:lstStyle/>
          <a:p>
            <a:pPr indent="0" lvl="0" marL="0" rtl="0" algn="l">
              <a:lnSpc>
                <a:spcPct val="125000"/>
              </a:lnSpc>
              <a:spcBef>
                <a:spcPts val="0"/>
              </a:spcBef>
              <a:spcAft>
                <a:spcPts val="0"/>
              </a:spcAft>
              <a:buSzPts val="2000"/>
              <a:buNone/>
            </a:pPr>
            <a:r>
              <a:rPr lang="en-US"/>
              <a:t>Small groups:</a:t>
            </a:r>
            <a:endParaRPr/>
          </a:p>
          <a:p>
            <a:pPr indent="0" lvl="0" marL="0" rtl="0" algn="l">
              <a:lnSpc>
                <a:spcPct val="125000"/>
              </a:lnSpc>
              <a:spcBef>
                <a:spcPts val="1000"/>
              </a:spcBef>
              <a:spcAft>
                <a:spcPts val="0"/>
              </a:spcAft>
              <a:buSzPts val="2000"/>
              <a:buNone/>
            </a:pPr>
            <a:r>
              <a:rPr lang="en-US"/>
              <a:t>How does the Puget sound affect the communities around it?</a:t>
            </a:r>
            <a:endParaRPr/>
          </a:p>
        </p:txBody>
      </p:sp>
      <p:pic>
        <p:nvPicPr>
          <p:cNvPr descr="Puget Sound - Washington State Department of Ecology" id="130" name="Google Shape;130;p2"/>
          <p:cNvPicPr preferRelativeResize="0"/>
          <p:nvPr/>
        </p:nvPicPr>
        <p:blipFill rotWithShape="1">
          <a:blip r:embed="rId3">
            <a:alphaModFix/>
          </a:blip>
          <a:srcRect b="0" l="0" r="0" t="0"/>
          <a:stretch/>
        </p:blipFill>
        <p:spPr>
          <a:xfrm>
            <a:off x="1629427" y="414375"/>
            <a:ext cx="8933150" cy="388947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19"/>
          <p:cNvSpPr txBox="1"/>
          <p:nvPr>
            <p:ph type="title"/>
          </p:nvPr>
        </p:nvSpPr>
        <p:spPr>
          <a:xfrm>
            <a:off x="365125" y="603465"/>
            <a:ext cx="11455400" cy="655637"/>
          </a:xfrm>
          <a:prstGeom prst="rect">
            <a:avLst/>
          </a:prstGeom>
          <a:noFill/>
          <a:ln>
            <a:noFill/>
          </a:ln>
        </p:spPr>
        <p:txBody>
          <a:bodyPr anchorCtr="0" anchor="t" bIns="0" lIns="0" spcFirstLastPara="1" rIns="0" wrap="square" tIns="0">
            <a:normAutofit fontScale="90000"/>
          </a:bodyPr>
          <a:lstStyle/>
          <a:p>
            <a:pPr indent="0" lvl="0" marL="0" rtl="0" algn="l">
              <a:lnSpc>
                <a:spcPct val="100000"/>
              </a:lnSpc>
              <a:spcBef>
                <a:spcPts val="0"/>
              </a:spcBef>
              <a:spcAft>
                <a:spcPts val="0"/>
              </a:spcAft>
              <a:buClr>
                <a:schemeClr val="lt1"/>
              </a:buClr>
              <a:buSzPct val="100000"/>
              <a:buFont typeface="Rockwell"/>
              <a:buNone/>
            </a:pPr>
            <a:r>
              <a:rPr lang="en-US"/>
              <a:t>WHAT FACTORS IN THE ENVIRONMENTS MIGHT AFFECT THE HEALTH OF AN ORGANISM?</a:t>
            </a:r>
            <a:endParaRPr/>
          </a:p>
        </p:txBody>
      </p:sp>
      <p:sp>
        <p:nvSpPr>
          <p:cNvPr id="361" name="Google Shape;361;p19"/>
          <p:cNvSpPr txBox="1"/>
          <p:nvPr>
            <p:ph idx="1" type="body"/>
          </p:nvPr>
        </p:nvSpPr>
        <p:spPr>
          <a:xfrm>
            <a:off x="1079500" y="1790700"/>
            <a:ext cx="10026650" cy="3978275"/>
          </a:xfrm>
          <a:prstGeom prst="rect">
            <a:avLst/>
          </a:prstGeom>
          <a:noFill/>
          <a:ln>
            <a:noFill/>
          </a:ln>
        </p:spPr>
        <p:txBody>
          <a:bodyPr anchorCtr="0" anchor="t" bIns="0" lIns="0" spcFirstLastPara="1" rIns="0" wrap="square" tIns="0">
            <a:normAutofit/>
          </a:bodyPr>
          <a:lstStyle/>
          <a:p>
            <a:pPr indent="0" lvl="0" marL="0" rtl="0" algn="l">
              <a:lnSpc>
                <a:spcPct val="125000"/>
              </a:lnSpc>
              <a:spcBef>
                <a:spcPts val="0"/>
              </a:spcBef>
              <a:spcAft>
                <a:spcPts val="0"/>
              </a:spcAft>
              <a:buSzPts val="2000"/>
              <a:buNone/>
            </a:pPr>
            <a:r>
              <a:rPr lang="en-US"/>
              <a:t>After </a:t>
            </a:r>
            <a:r>
              <a:rPr lang="en-US"/>
              <a:t>reading this article: https://www.livingoceans.org/initiatives/ocean-ecosystems/issues/four-pillars-ocean-health</a:t>
            </a:r>
            <a:endParaRPr/>
          </a:p>
          <a:p>
            <a:pPr indent="0" lvl="0" marL="0" rtl="0" algn="l">
              <a:lnSpc>
                <a:spcPct val="125000"/>
              </a:lnSpc>
              <a:spcBef>
                <a:spcPts val="0"/>
              </a:spcBef>
              <a:spcAft>
                <a:spcPts val="0"/>
              </a:spcAft>
              <a:buSzPts val="2000"/>
              <a:buNone/>
            </a:pPr>
            <a:r>
              <a:rPr lang="en-US"/>
              <a:t>Tell us in the chat</a:t>
            </a:r>
            <a:endParaRPr/>
          </a:p>
        </p:txBody>
      </p:sp>
      <p:pic>
        <p:nvPicPr>
          <p:cNvPr id="362" name="Google Shape;362;p19"/>
          <p:cNvPicPr preferRelativeResize="0"/>
          <p:nvPr/>
        </p:nvPicPr>
        <p:blipFill>
          <a:blip r:embed="rId3">
            <a:alphaModFix/>
          </a:blip>
          <a:stretch>
            <a:fillRect/>
          </a:stretch>
        </p:blipFill>
        <p:spPr>
          <a:xfrm>
            <a:off x="5619938" y="2825925"/>
            <a:ext cx="6048375" cy="340995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21"/>
          <p:cNvSpPr txBox="1"/>
          <p:nvPr>
            <p:ph type="title"/>
          </p:nvPr>
        </p:nvSpPr>
        <p:spPr>
          <a:xfrm>
            <a:off x="1079500" y="1011238"/>
            <a:ext cx="10026650" cy="655637"/>
          </a:xfrm>
          <a:prstGeom prst="rect">
            <a:avLst/>
          </a:prstGeom>
          <a:noFill/>
          <a:ln>
            <a:noFill/>
          </a:ln>
        </p:spPr>
        <p:txBody>
          <a:bodyPr anchorCtr="0" anchor="t" bIns="0" lIns="0" spcFirstLastPara="1" rIns="0" wrap="square" tIns="0">
            <a:normAutofit/>
          </a:bodyPr>
          <a:lstStyle/>
          <a:p>
            <a:pPr indent="0" lvl="0" marL="0" rtl="0" algn="l">
              <a:lnSpc>
                <a:spcPct val="100000"/>
              </a:lnSpc>
              <a:spcBef>
                <a:spcPts val="0"/>
              </a:spcBef>
              <a:spcAft>
                <a:spcPts val="0"/>
              </a:spcAft>
              <a:buClr>
                <a:schemeClr val="lt1"/>
              </a:buClr>
              <a:buSzPts val="2800"/>
              <a:buFont typeface="Rockwell"/>
              <a:buNone/>
            </a:pPr>
            <a:r>
              <a:rPr lang="en-US"/>
              <a:t>IN BREAKOUT ROOMS</a:t>
            </a:r>
            <a:endParaRPr/>
          </a:p>
        </p:txBody>
      </p:sp>
      <p:sp>
        <p:nvSpPr>
          <p:cNvPr id="368" name="Google Shape;368;p21"/>
          <p:cNvSpPr txBox="1"/>
          <p:nvPr>
            <p:ph idx="1" type="body"/>
          </p:nvPr>
        </p:nvSpPr>
        <p:spPr>
          <a:xfrm>
            <a:off x="1079500" y="1790700"/>
            <a:ext cx="10026650" cy="3978275"/>
          </a:xfrm>
          <a:prstGeom prst="rect">
            <a:avLst/>
          </a:prstGeom>
          <a:noFill/>
          <a:ln>
            <a:noFill/>
          </a:ln>
        </p:spPr>
        <p:txBody>
          <a:bodyPr anchorCtr="0" anchor="t" bIns="0" lIns="0" spcFirstLastPara="1" rIns="0" wrap="square" tIns="0">
            <a:normAutofit/>
          </a:bodyPr>
          <a:lstStyle/>
          <a:p>
            <a:pPr indent="0" lvl="0" marL="0" rtl="0" algn="l">
              <a:lnSpc>
                <a:spcPct val="125000"/>
              </a:lnSpc>
              <a:spcBef>
                <a:spcPts val="0"/>
              </a:spcBef>
              <a:spcAft>
                <a:spcPts val="0"/>
              </a:spcAft>
              <a:buSzPts val="2000"/>
              <a:buNone/>
            </a:pPr>
            <a:r>
              <a:rPr b="0" i="0" lang="en-US" u="none" strike="noStrike">
                <a:solidFill>
                  <a:schemeClr val="lt1"/>
                </a:solidFill>
              </a:rPr>
              <a:t>As we think about YOUR </a:t>
            </a:r>
            <a:r>
              <a:rPr lang="en-US"/>
              <a:t>organism</a:t>
            </a:r>
            <a:r>
              <a:rPr lang="en-US"/>
              <a:t> </a:t>
            </a:r>
            <a:r>
              <a:rPr b="0" i="0" lang="en-US" u="none" strike="noStrike">
                <a:solidFill>
                  <a:schemeClr val="lt1"/>
                </a:solidFill>
              </a:rPr>
              <a:t> in the Puget Sound, what affects their health?</a:t>
            </a:r>
            <a:endParaRPr b="0" i="0" u="none" strike="noStrike">
              <a:solidFill>
                <a:schemeClr val="lt1"/>
              </a:solidFill>
            </a:endParaRPr>
          </a:p>
          <a:p>
            <a:pPr indent="0" lvl="0" marL="0" rtl="0" algn="l">
              <a:lnSpc>
                <a:spcPct val="125000"/>
              </a:lnSpc>
              <a:spcBef>
                <a:spcPts val="0"/>
              </a:spcBef>
              <a:spcAft>
                <a:spcPts val="0"/>
              </a:spcAft>
              <a:buSzPts val="2000"/>
              <a:buNone/>
            </a:pPr>
            <a:r>
              <a:t/>
            </a:r>
            <a:endParaRPr/>
          </a:p>
          <a:p>
            <a:pPr indent="0" lvl="0" marL="0" rtl="0" algn="l">
              <a:lnSpc>
                <a:spcPct val="125000"/>
              </a:lnSpc>
              <a:spcBef>
                <a:spcPts val="0"/>
              </a:spcBef>
              <a:spcAft>
                <a:spcPts val="0"/>
              </a:spcAft>
              <a:buSzPts val="2000"/>
              <a:buNone/>
            </a:pPr>
            <a:r>
              <a:rPr lang="en-US"/>
              <a:t>Record your </a:t>
            </a:r>
            <a:r>
              <a:rPr lang="en-US"/>
              <a:t>ideas, and any new ideas you have on your sheet under number 2.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23"/>
          <p:cNvSpPr txBox="1"/>
          <p:nvPr>
            <p:ph type="title"/>
          </p:nvPr>
        </p:nvSpPr>
        <p:spPr>
          <a:xfrm>
            <a:off x="1079500" y="1011238"/>
            <a:ext cx="10026650" cy="655637"/>
          </a:xfrm>
          <a:prstGeom prst="rect">
            <a:avLst/>
          </a:prstGeom>
          <a:noFill/>
          <a:ln>
            <a:noFill/>
          </a:ln>
        </p:spPr>
        <p:txBody>
          <a:bodyPr anchorCtr="0" anchor="t" bIns="0" lIns="0" spcFirstLastPara="1" rIns="0" wrap="square" tIns="0">
            <a:normAutofit/>
          </a:bodyPr>
          <a:lstStyle/>
          <a:p>
            <a:pPr indent="0" lvl="0" marL="0" rtl="0" algn="l">
              <a:lnSpc>
                <a:spcPct val="100000"/>
              </a:lnSpc>
              <a:spcBef>
                <a:spcPts val="0"/>
              </a:spcBef>
              <a:spcAft>
                <a:spcPts val="0"/>
              </a:spcAft>
              <a:buClr>
                <a:schemeClr val="lt1"/>
              </a:buClr>
              <a:buSzPts val="2800"/>
              <a:buFont typeface="Rockwell"/>
              <a:buNone/>
            </a:pPr>
            <a:r>
              <a:rPr lang="en-US"/>
              <a:t>What is currently </a:t>
            </a:r>
            <a:r>
              <a:rPr lang="en-US"/>
              <a:t>affecting</a:t>
            </a:r>
            <a:r>
              <a:rPr lang="en-US"/>
              <a:t> the health of the Puget Sound?</a:t>
            </a:r>
            <a:endParaRPr/>
          </a:p>
        </p:txBody>
      </p:sp>
      <p:pic>
        <p:nvPicPr>
          <p:cNvPr id="374" name="Google Shape;374;p23"/>
          <p:cNvPicPr preferRelativeResize="0"/>
          <p:nvPr/>
        </p:nvPicPr>
        <p:blipFill>
          <a:blip r:embed="rId3">
            <a:alphaModFix/>
          </a:blip>
          <a:stretch>
            <a:fillRect/>
          </a:stretch>
        </p:blipFill>
        <p:spPr>
          <a:xfrm>
            <a:off x="1750675" y="2018545"/>
            <a:ext cx="8346675" cy="40696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379" name="Shape 379"/>
        <p:cNvGrpSpPr/>
        <p:nvPr/>
      </p:nvGrpSpPr>
      <p:grpSpPr>
        <a:xfrm>
          <a:off x="0" y="0"/>
          <a:ext cx="0" cy="0"/>
          <a:chOff x="0" y="0"/>
          <a:chExt cx="0" cy="0"/>
        </a:xfrm>
      </p:grpSpPr>
      <p:sp>
        <p:nvSpPr>
          <p:cNvPr id="380" name="Google Shape;380;p24"/>
          <p:cNvSpPr/>
          <p:nvPr/>
        </p:nvSpPr>
        <p:spPr>
          <a:xfrm>
            <a:off x="0" y="0"/>
            <a:ext cx="12192000" cy="6858000"/>
          </a:xfrm>
          <a:prstGeom prst="rect">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venir"/>
              <a:ea typeface="Avenir"/>
              <a:cs typeface="Avenir"/>
              <a:sym typeface="Avenir"/>
            </a:endParaRPr>
          </a:p>
        </p:txBody>
      </p:sp>
      <p:sp>
        <p:nvSpPr>
          <p:cNvPr id="381" name="Google Shape;381;p24"/>
          <p:cNvSpPr txBox="1"/>
          <p:nvPr>
            <p:ph type="title"/>
          </p:nvPr>
        </p:nvSpPr>
        <p:spPr>
          <a:xfrm>
            <a:off x="540988" y="540033"/>
            <a:ext cx="3884962" cy="1331604"/>
          </a:xfrm>
          <a:prstGeom prst="rect">
            <a:avLst/>
          </a:prstGeom>
          <a:noFill/>
          <a:ln>
            <a:noFill/>
          </a:ln>
        </p:spPr>
        <p:txBody>
          <a:bodyPr anchorCtr="0" anchor="b" bIns="0" lIns="0" spcFirstLastPara="1" rIns="0" wrap="square" tIns="0">
            <a:normAutofit/>
          </a:bodyPr>
          <a:lstStyle/>
          <a:p>
            <a:pPr indent="0" lvl="0" marL="0" rtl="0" algn="ctr">
              <a:lnSpc>
                <a:spcPct val="100000"/>
              </a:lnSpc>
              <a:spcBef>
                <a:spcPts val="0"/>
              </a:spcBef>
              <a:spcAft>
                <a:spcPts val="0"/>
              </a:spcAft>
              <a:buClr>
                <a:schemeClr val="lt1"/>
              </a:buClr>
              <a:buSzPts val="2800"/>
              <a:buFont typeface="Rockwell"/>
              <a:buNone/>
            </a:pPr>
            <a:r>
              <a:rPr lang="en-US"/>
              <a:t>CHANGING TEMPERATURES</a:t>
            </a:r>
            <a:endParaRPr/>
          </a:p>
        </p:txBody>
      </p:sp>
      <p:cxnSp>
        <p:nvCxnSpPr>
          <p:cNvPr id="382" name="Google Shape;382;p24"/>
          <p:cNvCxnSpPr/>
          <p:nvPr/>
        </p:nvCxnSpPr>
        <p:spPr>
          <a:xfrm>
            <a:off x="2213469" y="2310207"/>
            <a:ext cx="540000" cy="0"/>
          </a:xfrm>
          <a:prstGeom prst="straightConnector1">
            <a:avLst/>
          </a:prstGeom>
          <a:noFill/>
          <a:ln cap="flat" cmpd="sng" w="12700">
            <a:solidFill>
              <a:schemeClr val="lt1"/>
            </a:solidFill>
            <a:prstDash val="solid"/>
            <a:round/>
            <a:headEnd len="sm" w="sm" type="none"/>
            <a:tailEnd len="sm" w="sm" type="none"/>
          </a:ln>
        </p:spPr>
      </p:cxnSp>
      <p:sp>
        <p:nvSpPr>
          <p:cNvPr id="383" name="Google Shape;383;p24"/>
          <p:cNvSpPr txBox="1"/>
          <p:nvPr>
            <p:ph idx="1" type="body"/>
          </p:nvPr>
        </p:nvSpPr>
        <p:spPr>
          <a:xfrm>
            <a:off x="540988" y="2759076"/>
            <a:ext cx="3884962" cy="3009899"/>
          </a:xfrm>
          <a:prstGeom prst="rect">
            <a:avLst/>
          </a:prstGeom>
          <a:noFill/>
          <a:ln>
            <a:noFill/>
          </a:ln>
        </p:spPr>
        <p:txBody>
          <a:bodyPr anchorCtr="0" anchor="t" bIns="0" lIns="0" spcFirstLastPara="1" rIns="0" wrap="square" tIns="0">
            <a:normAutofit/>
          </a:bodyPr>
          <a:lstStyle/>
          <a:p>
            <a:pPr indent="0" lvl="0" marL="0" rtl="0" algn="l">
              <a:lnSpc>
                <a:spcPct val="125000"/>
              </a:lnSpc>
              <a:spcBef>
                <a:spcPts val="0"/>
              </a:spcBef>
              <a:spcAft>
                <a:spcPts val="0"/>
              </a:spcAft>
              <a:buSzPts val="2000"/>
              <a:buNone/>
            </a:pPr>
            <a:r>
              <a:rPr lang="en-US"/>
              <a:t>What other issues could rising temperatures cause for YOUR animal?</a:t>
            </a:r>
            <a:endParaRPr/>
          </a:p>
        </p:txBody>
      </p:sp>
      <p:sp>
        <p:nvSpPr>
          <p:cNvPr id="384" name="Google Shape;384;p24"/>
          <p:cNvSpPr/>
          <p:nvPr/>
        </p:nvSpPr>
        <p:spPr>
          <a:xfrm>
            <a:off x="4986337" y="0"/>
            <a:ext cx="7205663" cy="6858000"/>
          </a:xfrm>
          <a:prstGeom prst="rect">
            <a:avLst/>
          </a:prstGeom>
          <a:solidFill>
            <a:schemeClr val="dk1">
              <a:alpha val="20000"/>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venir"/>
              <a:ea typeface="Avenir"/>
              <a:cs typeface="Avenir"/>
              <a:sym typeface="Avenir"/>
            </a:endParaRPr>
          </a:p>
        </p:txBody>
      </p:sp>
      <p:pic>
        <p:nvPicPr>
          <p:cNvPr descr="A picture containing map&#10;&#10;Description automatically generated" id="385" name="Google Shape;385;p24"/>
          <p:cNvPicPr preferRelativeResize="0"/>
          <p:nvPr/>
        </p:nvPicPr>
        <p:blipFill rotWithShape="1">
          <a:blip r:embed="rId3">
            <a:alphaModFix/>
          </a:blip>
          <a:srcRect b="0" l="0" r="0" t="0"/>
          <a:stretch/>
        </p:blipFill>
        <p:spPr>
          <a:xfrm>
            <a:off x="5537200" y="1517106"/>
            <a:ext cx="6113812" cy="3821132"/>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25"/>
          <p:cNvSpPr txBox="1"/>
          <p:nvPr>
            <p:ph type="title"/>
          </p:nvPr>
        </p:nvSpPr>
        <p:spPr>
          <a:xfrm>
            <a:off x="355600" y="549190"/>
            <a:ext cx="11836400" cy="1379008"/>
          </a:xfrm>
          <a:prstGeom prst="rect">
            <a:avLst/>
          </a:prstGeom>
          <a:noFill/>
          <a:ln>
            <a:noFill/>
          </a:ln>
        </p:spPr>
        <p:txBody>
          <a:bodyPr anchorCtr="0" anchor="t" bIns="0" lIns="0" spcFirstLastPara="1" rIns="0" wrap="square" tIns="0">
            <a:normAutofit/>
          </a:bodyPr>
          <a:lstStyle/>
          <a:p>
            <a:pPr indent="0" lvl="0" marL="0" rtl="0" algn="l">
              <a:lnSpc>
                <a:spcPct val="100000"/>
              </a:lnSpc>
              <a:spcBef>
                <a:spcPts val="0"/>
              </a:spcBef>
              <a:spcAft>
                <a:spcPts val="0"/>
              </a:spcAft>
              <a:buClr>
                <a:schemeClr val="lt1"/>
              </a:buClr>
              <a:buSzPts val="2800"/>
              <a:buFont typeface="Rockwell"/>
              <a:buNone/>
            </a:pPr>
            <a:r>
              <a:rPr lang="en-US"/>
              <a:t>INDICATORS OF CLIMATE CHANGE</a:t>
            </a:r>
            <a:endParaRPr/>
          </a:p>
        </p:txBody>
      </p:sp>
      <p:sp>
        <p:nvSpPr>
          <p:cNvPr id="392" name="Google Shape;392;p25"/>
          <p:cNvSpPr txBox="1"/>
          <p:nvPr>
            <p:ph idx="1" type="body"/>
          </p:nvPr>
        </p:nvSpPr>
        <p:spPr>
          <a:xfrm>
            <a:off x="1082675" y="1928198"/>
            <a:ext cx="10026650" cy="3978275"/>
          </a:xfrm>
          <a:prstGeom prst="rect">
            <a:avLst/>
          </a:prstGeom>
          <a:noFill/>
          <a:ln>
            <a:noFill/>
          </a:ln>
        </p:spPr>
        <p:txBody>
          <a:bodyPr anchorCtr="0" anchor="t" bIns="0" lIns="0" spcFirstLastPara="1" rIns="0" wrap="square" tIns="0">
            <a:normAutofit/>
          </a:bodyPr>
          <a:lstStyle/>
          <a:p>
            <a:pPr indent="0" lvl="0" marL="0" rtl="0" algn="l">
              <a:lnSpc>
                <a:spcPct val="125000"/>
              </a:lnSpc>
              <a:spcBef>
                <a:spcPts val="0"/>
              </a:spcBef>
              <a:spcAft>
                <a:spcPts val="0"/>
              </a:spcAft>
              <a:buSzPts val="2000"/>
              <a:buNone/>
            </a:pPr>
            <a:r>
              <a:rPr lang="en-US"/>
              <a:t>As you read…</a:t>
            </a:r>
            <a:endParaRPr/>
          </a:p>
          <a:p>
            <a:pPr indent="-457200" lvl="0" marL="457200" rtl="0" algn="l">
              <a:lnSpc>
                <a:spcPct val="125000"/>
              </a:lnSpc>
              <a:spcBef>
                <a:spcPts val="1000"/>
              </a:spcBef>
              <a:spcAft>
                <a:spcPts val="0"/>
              </a:spcAft>
              <a:buSzPts val="2000"/>
              <a:buAutoNum type="arabicPeriod"/>
            </a:pPr>
            <a:r>
              <a:rPr lang="en-US"/>
              <a:t>What do you notice?</a:t>
            </a:r>
            <a:endParaRPr/>
          </a:p>
          <a:p>
            <a:pPr indent="-457200" lvl="0" marL="457200" rtl="0" algn="l">
              <a:lnSpc>
                <a:spcPct val="125000"/>
              </a:lnSpc>
              <a:spcBef>
                <a:spcPts val="1000"/>
              </a:spcBef>
              <a:spcAft>
                <a:spcPts val="0"/>
              </a:spcAft>
              <a:buSzPts val="2000"/>
              <a:buAutoNum type="arabicPeriod"/>
            </a:pPr>
            <a:r>
              <a:rPr lang="en-US"/>
              <a:t>What do you wonder?</a:t>
            </a:r>
            <a:endParaRPr/>
          </a:p>
          <a:p>
            <a:pPr indent="-330200" lvl="0" marL="457200" rtl="0" algn="l">
              <a:lnSpc>
                <a:spcPct val="125000"/>
              </a:lnSpc>
              <a:spcBef>
                <a:spcPts val="1000"/>
              </a:spcBef>
              <a:spcAft>
                <a:spcPts val="0"/>
              </a:spcAft>
              <a:buSzPts val="2000"/>
              <a:buNone/>
            </a:pPr>
            <a:r>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26"/>
          <p:cNvSpPr txBox="1"/>
          <p:nvPr>
            <p:ph type="title"/>
          </p:nvPr>
        </p:nvSpPr>
        <p:spPr>
          <a:xfrm>
            <a:off x="1079500" y="1011238"/>
            <a:ext cx="10026650" cy="655637"/>
          </a:xfrm>
          <a:prstGeom prst="rect">
            <a:avLst/>
          </a:prstGeom>
          <a:noFill/>
          <a:ln>
            <a:noFill/>
          </a:ln>
        </p:spPr>
        <p:txBody>
          <a:bodyPr anchorCtr="0" anchor="t" bIns="0" lIns="0" spcFirstLastPara="1" rIns="0" wrap="square" tIns="0">
            <a:normAutofit/>
          </a:bodyPr>
          <a:lstStyle/>
          <a:p>
            <a:pPr indent="0" lvl="0" marL="0" rtl="0" algn="l">
              <a:lnSpc>
                <a:spcPct val="100000"/>
              </a:lnSpc>
              <a:spcBef>
                <a:spcPts val="0"/>
              </a:spcBef>
              <a:spcAft>
                <a:spcPts val="0"/>
              </a:spcAft>
              <a:buClr>
                <a:schemeClr val="lt1"/>
              </a:buClr>
              <a:buSzPts val="2800"/>
              <a:buFont typeface="Rockwell"/>
              <a:buNone/>
            </a:pPr>
            <a:r>
              <a:rPr lang="en-US"/>
              <a:t>Day 3</a:t>
            </a:r>
            <a:endParaRPr/>
          </a:p>
        </p:txBody>
      </p:sp>
      <p:sp>
        <p:nvSpPr>
          <p:cNvPr id="398" name="Google Shape;398;p26"/>
          <p:cNvSpPr txBox="1"/>
          <p:nvPr>
            <p:ph idx="1" type="body"/>
          </p:nvPr>
        </p:nvSpPr>
        <p:spPr>
          <a:xfrm>
            <a:off x="1079500" y="1790700"/>
            <a:ext cx="10026650" cy="3978275"/>
          </a:xfrm>
          <a:prstGeom prst="rect">
            <a:avLst/>
          </a:prstGeom>
          <a:noFill/>
          <a:ln>
            <a:noFill/>
          </a:ln>
        </p:spPr>
        <p:txBody>
          <a:bodyPr anchorCtr="0" anchor="t" bIns="0" lIns="0" spcFirstLastPara="1" rIns="0" wrap="square" tIns="0">
            <a:normAutofit/>
          </a:bodyPr>
          <a:lstStyle/>
          <a:p>
            <a:pPr indent="0" lvl="0" marL="0" rtl="0" algn="l">
              <a:lnSpc>
                <a:spcPct val="125000"/>
              </a:lnSpc>
              <a:spcBef>
                <a:spcPts val="0"/>
              </a:spcBef>
              <a:spcAft>
                <a:spcPts val="0"/>
              </a:spcAft>
              <a:buSzPts val="2000"/>
              <a:buNone/>
            </a:pPr>
            <a:r>
              <a:rPr lang="en-US"/>
              <a:t>Learning Target: I can research information about my animal in order to determine a new tool or an update to an existing tool that could measure the health of my organism.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gca1814e149_0_0"/>
          <p:cNvSpPr txBox="1"/>
          <p:nvPr>
            <p:ph type="title"/>
          </p:nvPr>
        </p:nvSpPr>
        <p:spPr>
          <a:xfrm>
            <a:off x="1079500" y="1011238"/>
            <a:ext cx="10026600" cy="6555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US"/>
              <a:t>Tricks for Research</a:t>
            </a:r>
            <a:endParaRPr/>
          </a:p>
        </p:txBody>
      </p:sp>
      <p:sp>
        <p:nvSpPr>
          <p:cNvPr id="405" name="Google Shape;405;gca1814e149_0_0"/>
          <p:cNvSpPr txBox="1"/>
          <p:nvPr>
            <p:ph idx="1" type="body"/>
          </p:nvPr>
        </p:nvSpPr>
        <p:spPr>
          <a:xfrm>
            <a:off x="1079500" y="1790700"/>
            <a:ext cx="10026600" cy="3978300"/>
          </a:xfrm>
          <a:prstGeom prst="rect">
            <a:avLst/>
          </a:prstGeom>
        </p:spPr>
        <p:txBody>
          <a:bodyPr anchorCtr="0" anchor="t" bIns="0" lIns="0" spcFirstLastPara="1" rIns="0" wrap="square" tIns="0">
            <a:normAutofit/>
          </a:bodyPr>
          <a:lstStyle/>
          <a:p>
            <a:pPr indent="0" lvl="0" marL="0" rtl="0" algn="l">
              <a:spcBef>
                <a:spcPts val="10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3"/>
          <p:cNvSpPr txBox="1"/>
          <p:nvPr>
            <p:ph type="title"/>
          </p:nvPr>
        </p:nvSpPr>
        <p:spPr>
          <a:xfrm>
            <a:off x="1079500" y="1011238"/>
            <a:ext cx="10026650" cy="655637"/>
          </a:xfrm>
          <a:prstGeom prst="rect">
            <a:avLst/>
          </a:prstGeom>
          <a:noFill/>
          <a:ln>
            <a:noFill/>
          </a:ln>
        </p:spPr>
        <p:txBody>
          <a:bodyPr anchorCtr="0" anchor="t" bIns="0" lIns="0" spcFirstLastPara="1" rIns="0" wrap="square" tIns="0">
            <a:normAutofit/>
          </a:bodyPr>
          <a:lstStyle/>
          <a:p>
            <a:pPr indent="0" lvl="0" marL="0" rtl="0" algn="l">
              <a:lnSpc>
                <a:spcPct val="100000"/>
              </a:lnSpc>
              <a:spcBef>
                <a:spcPts val="0"/>
              </a:spcBef>
              <a:spcAft>
                <a:spcPts val="0"/>
              </a:spcAft>
              <a:buClr>
                <a:schemeClr val="lt1"/>
              </a:buClr>
              <a:buSzPts val="2800"/>
              <a:buFont typeface="Rockwell"/>
              <a:buNone/>
            </a:pPr>
            <a:r>
              <a:rPr lang="en-US"/>
              <a:t>GROUP DISCUSSION</a:t>
            </a:r>
            <a:endParaRPr/>
          </a:p>
        </p:txBody>
      </p:sp>
      <p:sp>
        <p:nvSpPr>
          <p:cNvPr id="136" name="Google Shape;136;p3"/>
          <p:cNvSpPr txBox="1"/>
          <p:nvPr>
            <p:ph idx="1" type="body"/>
          </p:nvPr>
        </p:nvSpPr>
        <p:spPr>
          <a:xfrm>
            <a:off x="1079500" y="1790700"/>
            <a:ext cx="10026650" cy="3978275"/>
          </a:xfrm>
          <a:prstGeom prst="rect">
            <a:avLst/>
          </a:prstGeom>
          <a:noFill/>
          <a:ln>
            <a:noFill/>
          </a:ln>
        </p:spPr>
        <p:txBody>
          <a:bodyPr anchorCtr="0" anchor="t" bIns="0" lIns="0" spcFirstLastPara="1" rIns="0" wrap="square" tIns="0">
            <a:normAutofit/>
          </a:bodyPr>
          <a:lstStyle/>
          <a:p>
            <a:pPr indent="-233000" lvl="0" marL="360000" rtl="0" algn="l">
              <a:lnSpc>
                <a:spcPct val="125000"/>
              </a:lnSpc>
              <a:spcBef>
                <a:spcPts val="0"/>
              </a:spcBef>
              <a:spcAft>
                <a:spcPts val="0"/>
              </a:spcAft>
              <a:buSzPts val="2000"/>
              <a:buNone/>
            </a:pPr>
            <a:r>
              <a:rPr lang="en-US" sz="2800">
                <a:latin typeface="Rockwell"/>
                <a:ea typeface="Rockwell"/>
                <a:cs typeface="Rockwell"/>
                <a:sym typeface="Rockwell"/>
              </a:rPr>
              <a:t>Share with the group- </a:t>
            </a:r>
            <a:endParaRPr sz="2800">
              <a:latin typeface="Rockwell"/>
              <a:ea typeface="Rockwell"/>
              <a:cs typeface="Rockwell"/>
              <a:sym typeface="Rockwell"/>
            </a:endParaRPr>
          </a:p>
          <a:p>
            <a:pPr indent="-233000" lvl="0" marL="360000" rtl="0" algn="l">
              <a:lnSpc>
                <a:spcPct val="125000"/>
              </a:lnSpc>
              <a:spcBef>
                <a:spcPts val="0"/>
              </a:spcBef>
              <a:spcAft>
                <a:spcPts val="0"/>
              </a:spcAft>
              <a:buSzPts val="2000"/>
              <a:buNone/>
            </a:pPr>
            <a:r>
              <a:rPr lang="en-US" sz="2800">
                <a:latin typeface="Rockwell"/>
                <a:ea typeface="Rockwell"/>
                <a:cs typeface="Rockwell"/>
                <a:sym typeface="Rockwell"/>
              </a:rPr>
              <a:t>How do you think the puget sound impacts </a:t>
            </a:r>
            <a:r>
              <a:rPr lang="en-US" sz="2800">
                <a:latin typeface="Rockwell"/>
                <a:ea typeface="Rockwell"/>
                <a:cs typeface="Rockwell"/>
                <a:sym typeface="Rockwell"/>
              </a:rPr>
              <a:t>communities</a:t>
            </a:r>
            <a:r>
              <a:rPr lang="en-US" sz="2800">
                <a:latin typeface="Rockwell"/>
                <a:ea typeface="Rockwell"/>
                <a:cs typeface="Rockwell"/>
                <a:sym typeface="Rockwell"/>
              </a:rPr>
              <a:t> around it?</a:t>
            </a:r>
            <a:endParaRPr sz="2800">
              <a:latin typeface="Rockwell"/>
              <a:ea typeface="Rockwell"/>
              <a:cs typeface="Rockwell"/>
              <a:sym typeface="Rockwell"/>
            </a:endParaRPr>
          </a:p>
          <a:p>
            <a:pPr indent="-233000" lvl="0" marL="360000" rtl="0" algn="l">
              <a:lnSpc>
                <a:spcPct val="125000"/>
              </a:lnSpc>
              <a:spcBef>
                <a:spcPts val="0"/>
              </a:spcBef>
              <a:spcAft>
                <a:spcPts val="0"/>
              </a:spcAft>
              <a:buSzPts val="2000"/>
              <a:buNone/>
            </a:pPr>
            <a:r>
              <a:t/>
            </a:r>
            <a:endParaRPr sz="2800">
              <a:latin typeface="Rockwell"/>
              <a:ea typeface="Rockwell"/>
              <a:cs typeface="Rockwell"/>
              <a:sym typeface="Rockwell"/>
            </a:endParaRPr>
          </a:p>
          <a:p>
            <a:pPr indent="-233000" lvl="0" marL="360000" rtl="0" algn="l">
              <a:lnSpc>
                <a:spcPct val="125000"/>
              </a:lnSpc>
              <a:spcBef>
                <a:spcPts val="0"/>
              </a:spcBef>
              <a:spcAft>
                <a:spcPts val="0"/>
              </a:spcAft>
              <a:buSzPts val="2000"/>
              <a:buNone/>
            </a:pPr>
            <a:r>
              <a:t/>
            </a:r>
            <a:endParaRPr sz="2800">
              <a:latin typeface="Rockwell"/>
              <a:ea typeface="Rockwell"/>
              <a:cs typeface="Rockwell"/>
              <a:sym typeface="Rockwe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gc7a441cf0b_0_6"/>
          <p:cNvSpPr txBox="1"/>
          <p:nvPr>
            <p:ph type="ctrTitle"/>
          </p:nvPr>
        </p:nvSpPr>
        <p:spPr>
          <a:xfrm>
            <a:off x="2197100" y="1079500"/>
            <a:ext cx="7797900" cy="21384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lang="en-US"/>
              <a:t>Ocean Instrumentation</a:t>
            </a:r>
            <a:endParaRPr/>
          </a:p>
        </p:txBody>
      </p:sp>
      <p:sp>
        <p:nvSpPr>
          <p:cNvPr id="142" name="Google Shape;142;gc7a441cf0b_0_6"/>
          <p:cNvSpPr txBox="1"/>
          <p:nvPr>
            <p:ph idx="1" type="subTitle"/>
          </p:nvPr>
        </p:nvSpPr>
        <p:spPr>
          <a:xfrm>
            <a:off x="2197100" y="4113225"/>
            <a:ext cx="8654100" cy="16557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000"/>
              <a:buFont typeface="Arial"/>
              <a:buNone/>
            </a:pPr>
            <a:r>
              <a:rPr i="0" lang="en-US" sz="2000"/>
              <a:t>Directions:</a:t>
            </a:r>
            <a:endParaRPr i="0" sz="2000"/>
          </a:p>
          <a:p>
            <a:pPr indent="0" lvl="0" marL="0" rtl="0" algn="l">
              <a:spcBef>
                <a:spcPts val="1000"/>
              </a:spcBef>
              <a:spcAft>
                <a:spcPts val="0"/>
              </a:spcAft>
              <a:buClr>
                <a:schemeClr val="dk1"/>
              </a:buClr>
              <a:buSzPts val="2000"/>
              <a:buFont typeface="Arial"/>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gc7a441cf0b_0_92"/>
          <p:cNvSpPr txBox="1"/>
          <p:nvPr>
            <p:ph type="title"/>
          </p:nvPr>
        </p:nvSpPr>
        <p:spPr>
          <a:xfrm>
            <a:off x="1079500" y="1011238"/>
            <a:ext cx="10026600" cy="655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Ocean Instrument Platforms</a:t>
            </a:r>
            <a:endParaRPr/>
          </a:p>
        </p:txBody>
      </p:sp>
      <p:sp>
        <p:nvSpPr>
          <p:cNvPr id="148" name="Google Shape;148;gc7a441cf0b_0_92"/>
          <p:cNvSpPr txBox="1"/>
          <p:nvPr>
            <p:ph idx="1" type="body"/>
          </p:nvPr>
        </p:nvSpPr>
        <p:spPr>
          <a:xfrm>
            <a:off x="838200" y="2243768"/>
            <a:ext cx="10363800" cy="3424200"/>
          </a:xfrm>
          <a:prstGeom prst="rect">
            <a:avLst/>
          </a:prstGeom>
          <a:noFill/>
          <a:ln>
            <a:noFill/>
          </a:ln>
        </p:spPr>
        <p:txBody>
          <a:bodyPr anchorCtr="0" anchor="t" bIns="45700" lIns="91425" spcFirstLastPara="1" rIns="91425" wrap="square" tIns="45700">
            <a:normAutofit fontScale="85000" lnSpcReduction="20000"/>
          </a:bodyPr>
          <a:lstStyle/>
          <a:p>
            <a:pPr indent="-201930" lvl="0" marL="228600" rtl="0" algn="l">
              <a:lnSpc>
                <a:spcPct val="90000"/>
              </a:lnSpc>
              <a:spcBef>
                <a:spcPts val="0"/>
              </a:spcBef>
              <a:spcAft>
                <a:spcPts val="0"/>
              </a:spcAft>
              <a:buClr>
                <a:schemeClr val="dk1"/>
              </a:buClr>
              <a:buSzPct val="140000"/>
              <a:buChar char="·"/>
            </a:pPr>
            <a:r>
              <a:rPr lang="en-US"/>
              <a:t>Autonomous Underwater Vehicles (AUVs)</a:t>
            </a:r>
            <a:endParaRPr/>
          </a:p>
          <a:p>
            <a:pPr indent="-76200" lvl="1" marL="685800" rtl="0" algn="l">
              <a:lnSpc>
                <a:spcPct val="90000"/>
              </a:lnSpc>
              <a:spcBef>
                <a:spcPts val="500"/>
              </a:spcBef>
              <a:spcAft>
                <a:spcPts val="0"/>
              </a:spcAft>
              <a:buClr>
                <a:schemeClr val="dk1"/>
              </a:buClr>
              <a:buSzPct val="120000"/>
              <a:buNone/>
            </a:pPr>
            <a:r>
              <a:rPr lang="en-US"/>
              <a:t>Buoyancy driven (profiling floats, gliders)</a:t>
            </a:r>
            <a:endParaRPr/>
          </a:p>
          <a:p>
            <a:pPr indent="-76200" lvl="1" marL="685800" rtl="0" algn="l">
              <a:lnSpc>
                <a:spcPct val="90000"/>
              </a:lnSpc>
              <a:spcBef>
                <a:spcPts val="500"/>
              </a:spcBef>
              <a:spcAft>
                <a:spcPts val="0"/>
              </a:spcAft>
              <a:buClr>
                <a:schemeClr val="dk1"/>
              </a:buClr>
              <a:buSzPct val="120000"/>
              <a:buNone/>
            </a:pPr>
            <a:r>
              <a:rPr lang="en-US"/>
              <a:t>Propulsion driven</a:t>
            </a:r>
            <a:endParaRPr/>
          </a:p>
          <a:p>
            <a:pPr indent="-201930" lvl="0" marL="228600" rtl="0" algn="l">
              <a:lnSpc>
                <a:spcPct val="90000"/>
              </a:lnSpc>
              <a:spcBef>
                <a:spcPts val="1000"/>
              </a:spcBef>
              <a:spcAft>
                <a:spcPts val="0"/>
              </a:spcAft>
              <a:buClr>
                <a:schemeClr val="dk1"/>
              </a:buClr>
              <a:buSzPct val="140000"/>
              <a:buChar char="·"/>
            </a:pPr>
            <a:r>
              <a:rPr lang="en-US"/>
              <a:t>Ships</a:t>
            </a:r>
            <a:endParaRPr/>
          </a:p>
          <a:p>
            <a:pPr indent="-76200" lvl="1" marL="685800" rtl="0" algn="l">
              <a:lnSpc>
                <a:spcPct val="90000"/>
              </a:lnSpc>
              <a:spcBef>
                <a:spcPts val="500"/>
              </a:spcBef>
              <a:spcAft>
                <a:spcPts val="0"/>
              </a:spcAft>
              <a:buClr>
                <a:schemeClr val="dk1"/>
              </a:buClr>
              <a:buSzPct val="120000"/>
              <a:buNone/>
            </a:pPr>
            <a:r>
              <a:rPr lang="en-US"/>
              <a:t>Remotely Operated Vehicles (ROVs) </a:t>
            </a:r>
            <a:endParaRPr/>
          </a:p>
          <a:p>
            <a:pPr indent="-201930" lvl="0" marL="228600" rtl="0" algn="l">
              <a:lnSpc>
                <a:spcPct val="90000"/>
              </a:lnSpc>
              <a:spcBef>
                <a:spcPts val="1000"/>
              </a:spcBef>
              <a:spcAft>
                <a:spcPts val="0"/>
              </a:spcAft>
              <a:buClr>
                <a:schemeClr val="dk1"/>
              </a:buClr>
              <a:buSzPct val="140000"/>
              <a:buChar char="·"/>
            </a:pPr>
            <a:r>
              <a:rPr lang="en-US"/>
              <a:t>Moored Buoys</a:t>
            </a:r>
            <a:endParaRPr/>
          </a:p>
          <a:p>
            <a:pPr indent="-76200" lvl="1" marL="685800" rtl="0" algn="l">
              <a:lnSpc>
                <a:spcPct val="90000"/>
              </a:lnSpc>
              <a:spcBef>
                <a:spcPts val="500"/>
              </a:spcBef>
              <a:spcAft>
                <a:spcPts val="0"/>
              </a:spcAft>
              <a:buClr>
                <a:schemeClr val="dk1"/>
              </a:buClr>
              <a:buSzPct val="120000"/>
              <a:buNone/>
            </a:pPr>
            <a:r>
              <a:t/>
            </a:r>
            <a:endParaRPr/>
          </a:p>
          <a:p>
            <a:pPr indent="0" lvl="1" marL="457200" rtl="0" algn="l">
              <a:lnSpc>
                <a:spcPct val="90000"/>
              </a:lnSpc>
              <a:spcBef>
                <a:spcPts val="500"/>
              </a:spcBef>
              <a:spcAft>
                <a:spcPts val="0"/>
              </a:spcAft>
              <a:buClr>
                <a:schemeClr val="dk1"/>
              </a:buClr>
              <a:buSzPct val="120000"/>
              <a:buNone/>
            </a:pPr>
            <a:r>
              <a:t/>
            </a:r>
            <a:endParaRPr/>
          </a:p>
          <a:p>
            <a:pPr indent="-76200" lvl="1" marL="685800" rtl="0" algn="l">
              <a:lnSpc>
                <a:spcPct val="90000"/>
              </a:lnSpc>
              <a:spcBef>
                <a:spcPts val="500"/>
              </a:spcBef>
              <a:spcAft>
                <a:spcPts val="0"/>
              </a:spcAft>
              <a:buClr>
                <a:schemeClr val="dk1"/>
              </a:buClr>
              <a:buSzPct val="120000"/>
              <a:buNone/>
            </a:pPr>
            <a:r>
              <a:t/>
            </a:r>
            <a:endParaRPr/>
          </a:p>
          <a:p>
            <a:pPr indent="-76200" lvl="1" marL="685800" rtl="0" algn="l">
              <a:lnSpc>
                <a:spcPct val="90000"/>
              </a:lnSpc>
              <a:spcBef>
                <a:spcPts val="500"/>
              </a:spcBef>
              <a:spcAft>
                <a:spcPts val="0"/>
              </a:spcAft>
              <a:buClr>
                <a:schemeClr val="dk1"/>
              </a:buClr>
              <a:buSzPct val="120000"/>
              <a:buNone/>
            </a:pPr>
            <a:r>
              <a:t/>
            </a:r>
            <a:endParaRPr/>
          </a:p>
          <a:p>
            <a:pPr indent="-76200" lvl="1" marL="685800" rtl="0" algn="l">
              <a:lnSpc>
                <a:spcPct val="90000"/>
              </a:lnSpc>
              <a:spcBef>
                <a:spcPts val="500"/>
              </a:spcBef>
              <a:spcAft>
                <a:spcPts val="0"/>
              </a:spcAft>
              <a:buClr>
                <a:schemeClr val="dk1"/>
              </a:buClr>
              <a:buSzPct val="120000"/>
              <a:buNone/>
            </a:pPr>
            <a:r>
              <a:t/>
            </a:r>
            <a:endParaRPr/>
          </a:p>
          <a:p>
            <a:pPr indent="-76200" lvl="1" marL="685800" rtl="0" algn="l">
              <a:lnSpc>
                <a:spcPct val="90000"/>
              </a:lnSpc>
              <a:spcBef>
                <a:spcPts val="500"/>
              </a:spcBef>
              <a:spcAft>
                <a:spcPts val="0"/>
              </a:spcAft>
              <a:buClr>
                <a:schemeClr val="dk1"/>
              </a:buClr>
              <a:buSzPct val="120000"/>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gc7a441cf0b_0_178"/>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What do these platforms measure?</a:t>
            </a:r>
            <a:endParaRPr/>
          </a:p>
        </p:txBody>
      </p:sp>
      <p:sp>
        <p:nvSpPr>
          <p:cNvPr id="154" name="Google Shape;154;gc7a441cf0b_0_178"/>
          <p:cNvSpPr txBox="1"/>
          <p:nvPr>
            <p:ph idx="1" type="body"/>
          </p:nvPr>
        </p:nvSpPr>
        <p:spPr>
          <a:xfrm>
            <a:off x="838200" y="1825625"/>
            <a:ext cx="6055800" cy="42384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Ocean instrument platforms are modular</a:t>
            </a:r>
            <a:endParaRPr/>
          </a:p>
          <a:p>
            <a:pPr indent="-228600" lvl="0" marL="228600" rtl="0" algn="l">
              <a:lnSpc>
                <a:spcPct val="90000"/>
              </a:lnSpc>
              <a:spcBef>
                <a:spcPts val="1000"/>
              </a:spcBef>
              <a:spcAft>
                <a:spcPts val="0"/>
              </a:spcAft>
              <a:buClr>
                <a:schemeClr val="dk1"/>
              </a:buClr>
              <a:buSzPts val="2800"/>
              <a:buChar char="·"/>
            </a:pPr>
            <a:r>
              <a:rPr lang="en-US"/>
              <a:t>Like Mr. Potato Head, you can mix and match the types of instruments on the platforms based on the data you want to collect</a:t>
            </a:r>
            <a:endParaRPr/>
          </a:p>
        </p:txBody>
      </p:sp>
      <p:pic>
        <p:nvPicPr>
          <p:cNvPr descr="Mr. Potato Head | Characters | Toy Story" id="155" name="Google Shape;155;gc7a441cf0b_0_178"/>
          <p:cNvPicPr preferRelativeResize="0"/>
          <p:nvPr/>
        </p:nvPicPr>
        <p:blipFill rotWithShape="1">
          <a:blip r:embed="rId3">
            <a:alphaModFix/>
          </a:blip>
          <a:srcRect b="0" l="0" r="0" t="0"/>
          <a:stretch/>
        </p:blipFill>
        <p:spPr>
          <a:xfrm>
            <a:off x="7317205" y="1602205"/>
            <a:ext cx="4461711" cy="446171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gc7a441cf0b_0_27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Some Common Measurements</a:t>
            </a:r>
            <a:endParaRPr/>
          </a:p>
        </p:txBody>
      </p:sp>
      <p:sp>
        <p:nvSpPr>
          <p:cNvPr id="161" name="Google Shape;161;gc7a441cf0b_0_271"/>
          <p:cNvSpPr txBox="1"/>
          <p:nvPr>
            <p:ph idx="1" type="body"/>
          </p:nvPr>
        </p:nvSpPr>
        <p:spPr>
          <a:xfrm>
            <a:off x="846220" y="1876926"/>
            <a:ext cx="3545400" cy="44637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Temperature</a:t>
            </a:r>
            <a:endParaRPr/>
          </a:p>
          <a:p>
            <a:pPr indent="-228600" lvl="0" marL="228600" rtl="0" algn="l">
              <a:lnSpc>
                <a:spcPct val="90000"/>
              </a:lnSpc>
              <a:spcBef>
                <a:spcPts val="1000"/>
              </a:spcBef>
              <a:spcAft>
                <a:spcPts val="0"/>
              </a:spcAft>
              <a:buClr>
                <a:schemeClr val="dk1"/>
              </a:buClr>
              <a:buSzPts val="2800"/>
              <a:buChar char="·"/>
            </a:pPr>
            <a:r>
              <a:rPr lang="en-US"/>
              <a:t>Salinity</a:t>
            </a:r>
            <a:endParaRPr/>
          </a:p>
          <a:p>
            <a:pPr indent="-228600" lvl="0" marL="228600" rtl="0" algn="l">
              <a:lnSpc>
                <a:spcPct val="90000"/>
              </a:lnSpc>
              <a:spcBef>
                <a:spcPts val="1000"/>
              </a:spcBef>
              <a:spcAft>
                <a:spcPts val="0"/>
              </a:spcAft>
              <a:buClr>
                <a:schemeClr val="dk1"/>
              </a:buClr>
              <a:buSzPts val="2800"/>
              <a:buChar char="·"/>
            </a:pPr>
            <a:r>
              <a:rPr lang="en-US"/>
              <a:t>Depth</a:t>
            </a:r>
            <a:endParaRPr/>
          </a:p>
          <a:p>
            <a:pPr indent="-228600" lvl="0" marL="228600" rtl="0" algn="l">
              <a:lnSpc>
                <a:spcPct val="90000"/>
              </a:lnSpc>
              <a:spcBef>
                <a:spcPts val="1000"/>
              </a:spcBef>
              <a:spcAft>
                <a:spcPts val="0"/>
              </a:spcAft>
              <a:buClr>
                <a:schemeClr val="dk1"/>
              </a:buClr>
              <a:buSzPts val="2800"/>
              <a:buChar char="·"/>
            </a:pPr>
            <a:r>
              <a:rPr lang="en-US"/>
              <a:t>Oxygen</a:t>
            </a:r>
            <a:endParaRPr/>
          </a:p>
          <a:p>
            <a:pPr indent="-228600" lvl="0" marL="228600" rtl="0" algn="l">
              <a:lnSpc>
                <a:spcPct val="90000"/>
              </a:lnSpc>
              <a:spcBef>
                <a:spcPts val="1000"/>
              </a:spcBef>
              <a:spcAft>
                <a:spcPts val="0"/>
              </a:spcAft>
              <a:buClr>
                <a:schemeClr val="dk1"/>
              </a:buClr>
              <a:buSzPts val="2800"/>
              <a:buChar char="·"/>
            </a:pPr>
            <a:r>
              <a:rPr lang="en-US"/>
              <a:t>Chlorophyll</a:t>
            </a:r>
            <a:endParaRPr/>
          </a:p>
          <a:p>
            <a:pPr indent="-228600" lvl="0" marL="228600" rtl="0" algn="l">
              <a:lnSpc>
                <a:spcPct val="90000"/>
              </a:lnSpc>
              <a:spcBef>
                <a:spcPts val="1000"/>
              </a:spcBef>
              <a:spcAft>
                <a:spcPts val="0"/>
              </a:spcAft>
              <a:buClr>
                <a:schemeClr val="dk1"/>
              </a:buClr>
              <a:buSzPts val="2800"/>
              <a:buChar char="·"/>
            </a:pPr>
            <a:r>
              <a:rPr lang="en-US"/>
              <a:t>pH</a:t>
            </a:r>
            <a:endParaRPr/>
          </a:p>
          <a:p>
            <a:pPr indent="-228600" lvl="0" marL="228600" rtl="0" algn="l">
              <a:lnSpc>
                <a:spcPct val="90000"/>
              </a:lnSpc>
              <a:spcBef>
                <a:spcPts val="1000"/>
              </a:spcBef>
              <a:spcAft>
                <a:spcPts val="0"/>
              </a:spcAft>
              <a:buClr>
                <a:schemeClr val="dk1"/>
              </a:buClr>
              <a:buSzPts val="2800"/>
              <a:buChar char="·"/>
            </a:pPr>
            <a:r>
              <a:rPr lang="en-US"/>
              <a:t>Nitrate</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descr="Oxygen Optode - MyScienceCruise" id="162" name="Google Shape;162;gc7a441cf0b_0_271"/>
          <p:cNvPicPr preferRelativeResize="0"/>
          <p:nvPr/>
        </p:nvPicPr>
        <p:blipFill rotWithShape="1">
          <a:blip r:embed="rId3">
            <a:alphaModFix/>
          </a:blip>
          <a:srcRect b="0" l="0" r="0" t="0"/>
          <a:stretch/>
        </p:blipFill>
        <p:spPr>
          <a:xfrm>
            <a:off x="9702132" y="365125"/>
            <a:ext cx="2120900" cy="4584700"/>
          </a:xfrm>
          <a:prstGeom prst="rect">
            <a:avLst/>
          </a:prstGeom>
          <a:noFill/>
          <a:ln>
            <a:noFill/>
          </a:ln>
        </p:spPr>
      </p:pic>
      <p:pic>
        <p:nvPicPr>
          <p:cNvPr descr="SUNA V2 Nitrate Sensor | Sea-Bird Scientific - Overview | Sea-Bird" id="163" name="Google Shape;163;gc7a441cf0b_0_271"/>
          <p:cNvPicPr preferRelativeResize="0"/>
          <p:nvPr/>
        </p:nvPicPr>
        <p:blipFill rotWithShape="1">
          <a:blip r:embed="rId4">
            <a:alphaModFix/>
          </a:blip>
          <a:srcRect b="0" l="0" r="0" t="0"/>
          <a:stretch/>
        </p:blipFill>
        <p:spPr>
          <a:xfrm>
            <a:off x="5059279" y="1324141"/>
            <a:ext cx="3175000" cy="3175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pic>
        <p:nvPicPr>
          <p:cNvPr id="168" name="Google Shape;168;gc7a441cf0b_0_359"/>
          <p:cNvPicPr preferRelativeResize="0"/>
          <p:nvPr/>
        </p:nvPicPr>
        <p:blipFill rotWithShape="1">
          <a:blip r:embed="rId3">
            <a:alphaModFix/>
          </a:blip>
          <a:srcRect b="0" l="0" r="0" t="0"/>
          <a:stretch/>
        </p:blipFill>
        <p:spPr>
          <a:xfrm>
            <a:off x="962526" y="0"/>
            <a:ext cx="1912444" cy="6857999"/>
          </a:xfrm>
          <a:prstGeom prst="rect">
            <a:avLst/>
          </a:prstGeom>
          <a:noFill/>
          <a:ln>
            <a:noFill/>
          </a:ln>
        </p:spPr>
      </p:pic>
      <p:pic>
        <p:nvPicPr>
          <p:cNvPr descr="Kongsberg to Market Two New Underwater Glider Systems | Hydro International" id="169" name="Google Shape;169;gc7a441cf0b_0_359"/>
          <p:cNvPicPr preferRelativeResize="0"/>
          <p:nvPr/>
        </p:nvPicPr>
        <p:blipFill rotWithShape="1">
          <a:blip r:embed="rId4">
            <a:alphaModFix/>
          </a:blip>
          <a:srcRect b="0" l="0" r="0" t="0"/>
          <a:stretch/>
        </p:blipFill>
        <p:spPr>
          <a:xfrm>
            <a:off x="3938339" y="1596177"/>
            <a:ext cx="8121314" cy="4872789"/>
          </a:xfrm>
          <a:prstGeom prst="rect">
            <a:avLst/>
          </a:prstGeom>
          <a:noFill/>
          <a:ln>
            <a:noFill/>
          </a:ln>
        </p:spPr>
      </p:pic>
      <p:sp>
        <p:nvSpPr>
          <p:cNvPr id="170" name="Google Shape;170;gc7a441cf0b_0_359"/>
          <p:cNvSpPr txBox="1"/>
          <p:nvPr/>
        </p:nvSpPr>
        <p:spPr>
          <a:xfrm>
            <a:off x="1576136" y="389034"/>
            <a:ext cx="10364400" cy="15963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chemeClr val="dk1"/>
              </a:buClr>
              <a:buSzPts val="3600"/>
              <a:buFont typeface="Calibri"/>
              <a:buNone/>
            </a:pPr>
            <a:r>
              <a:rPr b="0" i="0" lang="en-US" sz="3600" u="none" cap="none" strike="noStrike">
                <a:solidFill>
                  <a:schemeClr val="dk1"/>
                </a:solidFill>
                <a:latin typeface="Calibri"/>
                <a:ea typeface="Calibri"/>
                <a:cs typeface="Calibri"/>
                <a:sym typeface="Calibri"/>
              </a:rPr>
              <a:t>AUTONOMOUS UNDERWATER VEHICLES</a:t>
            </a:r>
            <a:endParaRPr/>
          </a:p>
          <a:p>
            <a:pPr indent="0" lvl="0" marL="0" marR="0" rtl="0" algn="ctr">
              <a:lnSpc>
                <a:spcPct val="90000"/>
              </a:lnSpc>
              <a:spcBef>
                <a:spcPts val="0"/>
              </a:spcBef>
              <a:spcAft>
                <a:spcPts val="0"/>
              </a:spcAft>
              <a:buClr>
                <a:schemeClr val="dk1"/>
              </a:buClr>
              <a:buSzPts val="3600"/>
              <a:buFont typeface="Calibri"/>
              <a:buNone/>
            </a:pPr>
            <a:r>
              <a:rPr b="0" i="0" lang="en-US" sz="3600" u="none" cap="none" strike="noStrike">
                <a:solidFill>
                  <a:schemeClr val="dk1"/>
                </a:solidFill>
                <a:latin typeface="Calibri"/>
                <a:ea typeface="Calibri"/>
                <a:cs typeface="Calibri"/>
                <a:sym typeface="Calibri"/>
              </a:rPr>
              <a:t>BUOYANCY DRIVEN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LeafVTI">
  <a:themeElements>
    <a:clrScheme name="AnalogousFromLightSeedRightStep">
      <a:dk1>
        <a:srgbClr val="000000"/>
      </a:dk1>
      <a:lt1>
        <a:srgbClr val="FFFFFF"/>
      </a:lt1>
      <a:dk2>
        <a:srgbClr val="412F24"/>
      </a:dk2>
      <a:lt2>
        <a:srgbClr val="E2E8E5"/>
      </a:lt2>
      <a:accent1>
        <a:srgbClr val="C696AD"/>
      </a:accent1>
      <a:accent2>
        <a:srgbClr val="BA7F82"/>
      </a:accent2>
      <a:accent3>
        <a:srgbClr val="BF9D89"/>
      </a:accent3>
      <a:accent4>
        <a:srgbClr val="B0A378"/>
      </a:accent4>
      <a:accent5>
        <a:srgbClr val="A0A77F"/>
      </a:accent5>
      <a:accent6>
        <a:srgbClr val="8CAE77"/>
      </a:accent6>
      <a:hlink>
        <a:srgbClr val="579075"/>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2021-02-08T17:55:57Z</dcterms:created>
  <dc:creator>Leicester, Kassandra</dc:creator>
</cp:coreProperties>
</file>