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9144000" cy="5143500" type="screen16x9"/>
  <p:notesSz cx="6858000" cy="9144000"/>
  <p:embeddedFontLst>
    <p:embeddedFont>
      <p:font typeface="Georgia" panose="02040502050405020303" pitchFamily="18" charset="0"/>
      <p:regular r:id="rId12"/>
      <p:bold r:id="rId13"/>
      <p:italic r:id="rId14"/>
      <p:boldItalic r:id="rId15"/>
    </p:embeddedFont>
    <p:embeddedFont>
      <p:font typeface="Open Sans" panose="020B0604020202020204" charset="0"/>
      <p:regular r:id="rId16"/>
      <p:bold r:id="rId17"/>
      <p:italic r:id="rId18"/>
      <p:boldItalic r:id="rId19"/>
    </p:embeddedFont>
    <p:embeddedFont>
      <p:font typeface="PT Sans Narrow" panose="020B0604020202020204" charset="0"/>
      <p:regular r:id="rId20"/>
      <p:bold r:id="rId21"/>
    </p:embeddedFont>
    <p:embeddedFont>
      <p:font typeface="Roboto" panose="020B0604020202020204" charset="0"/>
      <p:regular r:id="rId22"/>
      <p:bold r:id="rId23"/>
      <p:italic r:id="rId24"/>
      <p:boldItalic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42" d="100"/>
          <a:sy n="142" d="100"/>
        </p:scale>
        <p:origin x="714" y="12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18" Type="http://schemas.openxmlformats.org/officeDocument/2006/relationships/font" Target="fonts/font7.fntdata"/><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font" Target="fonts/font10.fntdata"/><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font" Target="fonts/font6.fntdata"/><Relationship Id="rId25" Type="http://schemas.openxmlformats.org/officeDocument/2006/relationships/font" Target="fonts/font14.fntdata"/><Relationship Id="rId2" Type="http://schemas.openxmlformats.org/officeDocument/2006/relationships/slide" Target="slides/slide1.xml"/><Relationship Id="rId16" Type="http://schemas.openxmlformats.org/officeDocument/2006/relationships/font" Target="fonts/font5.fntdata"/><Relationship Id="rId20" Type="http://schemas.openxmlformats.org/officeDocument/2006/relationships/font" Target="fonts/font9.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24" Type="http://schemas.openxmlformats.org/officeDocument/2006/relationships/font" Target="fonts/font13.fntdata"/><Relationship Id="rId5" Type="http://schemas.openxmlformats.org/officeDocument/2006/relationships/slide" Target="slides/slide4.xml"/><Relationship Id="rId15" Type="http://schemas.openxmlformats.org/officeDocument/2006/relationships/font" Target="fonts/font4.fntdata"/><Relationship Id="rId23" Type="http://schemas.openxmlformats.org/officeDocument/2006/relationships/font" Target="fonts/font12.fntdata"/><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 Id="rId22" Type="http://schemas.openxmlformats.org/officeDocument/2006/relationships/font" Target="fonts/font11.fntdata"/><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g79a03dd604_0_18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 name="Google Shape;70;g79a03dd604_0_1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g79a03dd604_0_26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 name="Google Shape;77;g79a03dd604_0_2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g79a03dd604_0_27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 name="Google Shape;84;g79a03dd604_0_2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79a03dd604_0_28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79a03dd604_0_2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g79a03dd604_0_29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8" name="Google Shape;98;g79a03dd604_0_29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g79a03dd604_0_29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4" name="Google Shape;104;g79a03dd604_0_2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g79a03dd604_0_31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0" name="Google Shape;110;g79a03dd604_0_3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g79a03dd604_0_32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6" name="Google Shape;116;g79a03dd604_0_3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cxnSp>
        <p:nvCxnSpPr>
          <p:cNvPr id="10" name="Google Shape;10;p2"/>
          <p:cNvCxnSpPr/>
          <p:nvPr/>
        </p:nvCxnSpPr>
        <p:spPr>
          <a:xfrm>
            <a:off x="7007735" y="3176888"/>
            <a:ext cx="562200" cy="0"/>
          </a:xfrm>
          <a:prstGeom prst="straightConnector1">
            <a:avLst/>
          </a:prstGeom>
          <a:noFill/>
          <a:ln w="76200" cap="flat" cmpd="sng">
            <a:solidFill>
              <a:schemeClr val="lt2"/>
            </a:solidFill>
            <a:prstDash val="solid"/>
            <a:round/>
            <a:headEnd type="none" w="sm" len="sm"/>
            <a:tailEnd type="none" w="sm" len="sm"/>
          </a:ln>
        </p:spPr>
      </p:cxnSp>
      <p:cxnSp>
        <p:nvCxnSpPr>
          <p:cNvPr id="11" name="Google Shape;11;p2"/>
          <p:cNvCxnSpPr/>
          <p:nvPr/>
        </p:nvCxnSpPr>
        <p:spPr>
          <a:xfrm>
            <a:off x="1575035" y="3158252"/>
            <a:ext cx="562200" cy="0"/>
          </a:xfrm>
          <a:prstGeom prst="straightConnector1">
            <a:avLst/>
          </a:prstGeom>
          <a:noFill/>
          <a:ln w="76200" cap="flat" cmpd="sng">
            <a:solidFill>
              <a:schemeClr val="lt2"/>
            </a:solidFill>
            <a:prstDash val="solid"/>
            <a:round/>
            <a:headEnd type="none" w="sm" len="sm"/>
            <a:tailEnd type="none" w="sm" len="sm"/>
          </a:ln>
        </p:spPr>
      </p:cxnSp>
      <p:grpSp>
        <p:nvGrpSpPr>
          <p:cNvPr id="12" name="Google Shape;12;p2"/>
          <p:cNvGrpSpPr/>
          <p:nvPr/>
        </p:nvGrpSpPr>
        <p:grpSpPr>
          <a:xfrm>
            <a:off x="1004144" y="1022025"/>
            <a:ext cx="7136668" cy="152400"/>
            <a:chOff x="1346429" y="1011300"/>
            <a:chExt cx="6452100" cy="152400"/>
          </a:xfrm>
        </p:grpSpPr>
        <p:cxnSp>
          <p:nvCxnSpPr>
            <p:cNvPr id="13" name="Google Shape;13;p2"/>
            <p:cNvCxnSpPr/>
            <p:nvPr/>
          </p:nvCxnSpPr>
          <p:spPr>
            <a:xfrm rot="10800000">
              <a:off x="1346429" y="1011300"/>
              <a:ext cx="6452100" cy="0"/>
            </a:xfrm>
            <a:prstGeom prst="straightConnector1">
              <a:avLst/>
            </a:prstGeom>
            <a:noFill/>
            <a:ln w="76200" cap="flat" cmpd="sng">
              <a:solidFill>
                <a:schemeClr val="accent3"/>
              </a:solidFill>
              <a:prstDash val="solid"/>
              <a:round/>
              <a:headEnd type="none" w="sm" len="sm"/>
              <a:tailEnd type="none" w="sm" len="sm"/>
            </a:ln>
          </p:spPr>
        </p:cxnSp>
        <p:cxnSp>
          <p:nvCxnSpPr>
            <p:cNvPr id="14" name="Google Shape;14;p2"/>
            <p:cNvCxnSpPr/>
            <p:nvPr/>
          </p:nvCxnSpPr>
          <p:spPr>
            <a:xfrm rot="10800000">
              <a:off x="1346429" y="1163700"/>
              <a:ext cx="6452100" cy="0"/>
            </a:xfrm>
            <a:prstGeom prst="straightConnector1">
              <a:avLst/>
            </a:prstGeom>
            <a:noFill/>
            <a:ln w="9525" cap="flat" cmpd="sng">
              <a:solidFill>
                <a:schemeClr val="accent3"/>
              </a:solidFill>
              <a:prstDash val="solid"/>
              <a:round/>
              <a:headEnd type="none" w="sm" len="sm"/>
              <a:tailEnd type="none" w="sm" len="sm"/>
            </a:ln>
          </p:spPr>
        </p:cxnSp>
      </p:grpSp>
      <p:grpSp>
        <p:nvGrpSpPr>
          <p:cNvPr id="15" name="Google Shape;15;p2"/>
          <p:cNvGrpSpPr/>
          <p:nvPr/>
        </p:nvGrpSpPr>
        <p:grpSpPr>
          <a:xfrm>
            <a:off x="1004151" y="3969100"/>
            <a:ext cx="7136668" cy="152400"/>
            <a:chOff x="1346435" y="3969088"/>
            <a:chExt cx="6452100" cy="152400"/>
          </a:xfrm>
        </p:grpSpPr>
        <p:cxnSp>
          <p:nvCxnSpPr>
            <p:cNvPr id="16" name="Google Shape;16;p2"/>
            <p:cNvCxnSpPr/>
            <p:nvPr/>
          </p:nvCxnSpPr>
          <p:spPr>
            <a:xfrm>
              <a:off x="1346435" y="4121488"/>
              <a:ext cx="6452100" cy="0"/>
            </a:xfrm>
            <a:prstGeom prst="straightConnector1">
              <a:avLst/>
            </a:prstGeom>
            <a:noFill/>
            <a:ln w="76200" cap="flat" cmpd="sng">
              <a:solidFill>
                <a:schemeClr val="accent3"/>
              </a:solidFill>
              <a:prstDash val="solid"/>
              <a:round/>
              <a:headEnd type="none" w="sm" len="sm"/>
              <a:tailEnd type="none" w="sm" len="sm"/>
            </a:ln>
          </p:spPr>
        </p:cxnSp>
        <p:cxnSp>
          <p:nvCxnSpPr>
            <p:cNvPr id="17" name="Google Shape;17;p2"/>
            <p:cNvCxnSpPr/>
            <p:nvPr/>
          </p:nvCxnSpPr>
          <p:spPr>
            <a:xfrm>
              <a:off x="1346435" y="3969088"/>
              <a:ext cx="6452100" cy="0"/>
            </a:xfrm>
            <a:prstGeom prst="straightConnector1">
              <a:avLst/>
            </a:prstGeom>
            <a:noFill/>
            <a:ln w="9525" cap="flat" cmpd="sng">
              <a:solidFill>
                <a:schemeClr val="accent3"/>
              </a:solidFill>
              <a:prstDash val="solid"/>
              <a:round/>
              <a:headEnd type="none" w="sm" len="sm"/>
              <a:tailEnd type="none" w="sm" len="sm"/>
            </a:ln>
          </p:spPr>
        </p:cxnSp>
      </p:grpSp>
      <p:sp>
        <p:nvSpPr>
          <p:cNvPr id="18" name="Google Shape;18;p2"/>
          <p:cNvSpPr txBox="1">
            <a:spLocks noGrp="1"/>
          </p:cNvSpPr>
          <p:nvPr>
            <p:ph type="ctrTitle"/>
          </p:nvPr>
        </p:nvSpPr>
        <p:spPr>
          <a:xfrm>
            <a:off x="1004150" y="1751764"/>
            <a:ext cx="7136700" cy="1022400"/>
          </a:xfrm>
          <a:prstGeom prst="rect">
            <a:avLst/>
          </a:prstGeom>
        </p:spPr>
        <p:txBody>
          <a:bodyPr spcFirstLastPara="1" wrap="square" lIns="91425" tIns="91425" rIns="91425" bIns="91425" anchor="b" anchorCtr="0">
            <a:normAutofit/>
          </a:bodyPr>
          <a:lstStyle>
            <a:lvl1pPr lvl="0" algn="ctr">
              <a:spcBef>
                <a:spcPts val="0"/>
              </a:spcBef>
              <a:spcAft>
                <a:spcPts val="0"/>
              </a:spcAft>
              <a:buSzPts val="5400"/>
              <a:buNone/>
              <a:defRPr sz="5400"/>
            </a:lvl1pPr>
            <a:lvl2pPr lvl="1" algn="ctr">
              <a:spcBef>
                <a:spcPts val="0"/>
              </a:spcBef>
              <a:spcAft>
                <a:spcPts val="0"/>
              </a:spcAft>
              <a:buSzPts val="5400"/>
              <a:buNone/>
              <a:defRPr sz="5400"/>
            </a:lvl2pPr>
            <a:lvl3pPr lvl="2" algn="ctr">
              <a:spcBef>
                <a:spcPts val="0"/>
              </a:spcBef>
              <a:spcAft>
                <a:spcPts val="0"/>
              </a:spcAft>
              <a:buSzPts val="5400"/>
              <a:buNone/>
              <a:defRPr sz="5400"/>
            </a:lvl3pPr>
            <a:lvl4pPr lvl="3" algn="ctr">
              <a:spcBef>
                <a:spcPts val="0"/>
              </a:spcBef>
              <a:spcAft>
                <a:spcPts val="0"/>
              </a:spcAft>
              <a:buSzPts val="5400"/>
              <a:buNone/>
              <a:defRPr sz="5400"/>
            </a:lvl4pPr>
            <a:lvl5pPr lvl="4" algn="ctr">
              <a:spcBef>
                <a:spcPts val="0"/>
              </a:spcBef>
              <a:spcAft>
                <a:spcPts val="0"/>
              </a:spcAft>
              <a:buSzPts val="5400"/>
              <a:buNone/>
              <a:defRPr sz="5400"/>
            </a:lvl5pPr>
            <a:lvl6pPr lvl="5" algn="ctr">
              <a:spcBef>
                <a:spcPts val="0"/>
              </a:spcBef>
              <a:spcAft>
                <a:spcPts val="0"/>
              </a:spcAft>
              <a:buSzPts val="5400"/>
              <a:buNone/>
              <a:defRPr sz="5400"/>
            </a:lvl6pPr>
            <a:lvl7pPr lvl="6" algn="ctr">
              <a:spcBef>
                <a:spcPts val="0"/>
              </a:spcBef>
              <a:spcAft>
                <a:spcPts val="0"/>
              </a:spcAft>
              <a:buSzPts val="5400"/>
              <a:buNone/>
              <a:defRPr sz="5400"/>
            </a:lvl7pPr>
            <a:lvl8pPr lvl="7" algn="ctr">
              <a:spcBef>
                <a:spcPts val="0"/>
              </a:spcBef>
              <a:spcAft>
                <a:spcPts val="0"/>
              </a:spcAft>
              <a:buSzPts val="5400"/>
              <a:buNone/>
              <a:defRPr sz="5400"/>
            </a:lvl8pPr>
            <a:lvl9pPr lvl="8" algn="ctr">
              <a:spcBef>
                <a:spcPts val="0"/>
              </a:spcBef>
              <a:spcAft>
                <a:spcPts val="0"/>
              </a:spcAft>
              <a:buSzPts val="5400"/>
              <a:buNone/>
              <a:defRPr sz="5400"/>
            </a:lvl9pPr>
          </a:lstStyle>
          <a:p>
            <a:endParaRPr/>
          </a:p>
        </p:txBody>
      </p:sp>
      <p:sp>
        <p:nvSpPr>
          <p:cNvPr id="19" name="Google Shape;19;p2"/>
          <p:cNvSpPr txBox="1">
            <a:spLocks noGrp="1"/>
          </p:cNvSpPr>
          <p:nvPr>
            <p:ph type="subTitle" idx="1"/>
          </p:nvPr>
        </p:nvSpPr>
        <p:spPr>
          <a:xfrm>
            <a:off x="2137225" y="2850039"/>
            <a:ext cx="48705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2400"/>
              <a:buNone/>
              <a:defRPr sz="2400"/>
            </a:lvl2pPr>
            <a:lvl3pPr lvl="2" algn="ctr">
              <a:lnSpc>
                <a:spcPct val="100000"/>
              </a:lnSpc>
              <a:spcBef>
                <a:spcPts val="0"/>
              </a:spcBef>
              <a:spcAft>
                <a:spcPts val="0"/>
              </a:spcAft>
              <a:buSzPts val="2400"/>
              <a:buNone/>
              <a:defRPr sz="2400"/>
            </a:lvl3pPr>
            <a:lvl4pPr lvl="3" algn="ctr">
              <a:lnSpc>
                <a:spcPct val="100000"/>
              </a:lnSpc>
              <a:spcBef>
                <a:spcPts val="0"/>
              </a:spcBef>
              <a:spcAft>
                <a:spcPts val="0"/>
              </a:spcAft>
              <a:buSzPts val="2400"/>
              <a:buNone/>
              <a:defRPr sz="2400"/>
            </a:lvl4pPr>
            <a:lvl5pPr lvl="4" algn="ctr">
              <a:lnSpc>
                <a:spcPct val="100000"/>
              </a:lnSpc>
              <a:spcBef>
                <a:spcPts val="0"/>
              </a:spcBef>
              <a:spcAft>
                <a:spcPts val="0"/>
              </a:spcAft>
              <a:buSzPts val="2400"/>
              <a:buNone/>
              <a:defRPr sz="2400"/>
            </a:lvl5pPr>
            <a:lvl6pPr lvl="5" algn="ctr">
              <a:lnSpc>
                <a:spcPct val="100000"/>
              </a:lnSpc>
              <a:spcBef>
                <a:spcPts val="0"/>
              </a:spcBef>
              <a:spcAft>
                <a:spcPts val="0"/>
              </a:spcAft>
              <a:buSzPts val="2400"/>
              <a:buNone/>
              <a:defRPr sz="2400"/>
            </a:lvl6pPr>
            <a:lvl7pPr lvl="6" algn="ctr">
              <a:lnSpc>
                <a:spcPct val="100000"/>
              </a:lnSpc>
              <a:spcBef>
                <a:spcPts val="0"/>
              </a:spcBef>
              <a:spcAft>
                <a:spcPts val="0"/>
              </a:spcAft>
              <a:buSzPts val="2400"/>
              <a:buNone/>
              <a:defRPr sz="2400"/>
            </a:lvl7pPr>
            <a:lvl8pPr lvl="7" algn="ctr">
              <a:lnSpc>
                <a:spcPct val="100000"/>
              </a:lnSpc>
              <a:spcBef>
                <a:spcPts val="0"/>
              </a:spcBef>
              <a:spcAft>
                <a:spcPts val="0"/>
              </a:spcAft>
              <a:buSzPts val="2400"/>
              <a:buNone/>
              <a:defRPr sz="2400"/>
            </a:lvl8pPr>
            <a:lvl9pPr lvl="8" algn="ctr">
              <a:lnSpc>
                <a:spcPct val="100000"/>
              </a:lnSpc>
              <a:spcBef>
                <a:spcPts val="0"/>
              </a:spcBef>
              <a:spcAft>
                <a:spcPts val="0"/>
              </a:spcAft>
              <a:buSzPts val="2400"/>
              <a:buNone/>
              <a:defRPr sz="2400"/>
            </a:lvl9pPr>
          </a:lstStyle>
          <a:p>
            <a:endParaRPr/>
          </a:p>
        </p:txBody>
      </p:sp>
      <p:sp>
        <p:nvSpPr>
          <p:cNvPr id="20" name="Google Shape;20;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5"/>
        <p:cNvGrpSpPr/>
        <p:nvPr/>
      </p:nvGrpSpPr>
      <p:grpSpPr>
        <a:xfrm>
          <a:off x="0" y="0"/>
          <a:ext cx="0" cy="0"/>
          <a:chOff x="0" y="0"/>
          <a:chExt cx="0" cy="0"/>
        </a:xfrm>
      </p:grpSpPr>
      <p:sp>
        <p:nvSpPr>
          <p:cNvPr id="56" name="Google Shape;56;p11"/>
          <p:cNvSpPr/>
          <p:nvPr/>
        </p:nvSpPr>
        <p:spPr>
          <a:xfrm>
            <a:off x="-75" y="5045700"/>
            <a:ext cx="9144000" cy="9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1"/>
          <p:cNvSpPr txBox="1">
            <a:spLocks noGrp="1"/>
          </p:cNvSpPr>
          <p:nvPr>
            <p:ph type="title" hasCustomPrompt="1"/>
          </p:nvPr>
        </p:nvSpPr>
        <p:spPr>
          <a:xfrm>
            <a:off x="311700" y="1304850"/>
            <a:ext cx="8520600" cy="1538400"/>
          </a:xfrm>
          <a:prstGeom prst="rect">
            <a:avLst/>
          </a:prstGeom>
        </p:spPr>
        <p:txBody>
          <a:bodyPr spcFirstLastPara="1" wrap="square" lIns="91425" tIns="91425" rIns="91425" bIns="91425" anchor="ctr" anchorCtr="0">
            <a:normAutofit/>
          </a:bodyPr>
          <a:lstStyle>
            <a:lvl1pPr lvl="0" algn="ctr">
              <a:spcBef>
                <a:spcPts val="0"/>
              </a:spcBef>
              <a:spcAft>
                <a:spcPts val="0"/>
              </a:spcAft>
              <a:buClr>
                <a:schemeClr val="accent3"/>
              </a:buClr>
              <a:buSzPts val="13000"/>
              <a:buNone/>
              <a:defRPr sz="13000">
                <a:solidFill>
                  <a:schemeClr val="accent3"/>
                </a:solidFill>
              </a:defRPr>
            </a:lvl1pPr>
            <a:lvl2pPr lvl="1" algn="ctr">
              <a:spcBef>
                <a:spcPts val="0"/>
              </a:spcBef>
              <a:spcAft>
                <a:spcPts val="0"/>
              </a:spcAft>
              <a:buClr>
                <a:schemeClr val="accent3"/>
              </a:buClr>
              <a:buSzPts val="13000"/>
              <a:buNone/>
              <a:defRPr sz="13000">
                <a:solidFill>
                  <a:schemeClr val="accent3"/>
                </a:solidFill>
              </a:defRPr>
            </a:lvl2pPr>
            <a:lvl3pPr lvl="2" algn="ctr">
              <a:spcBef>
                <a:spcPts val="0"/>
              </a:spcBef>
              <a:spcAft>
                <a:spcPts val="0"/>
              </a:spcAft>
              <a:buClr>
                <a:schemeClr val="accent3"/>
              </a:buClr>
              <a:buSzPts val="13000"/>
              <a:buNone/>
              <a:defRPr sz="13000">
                <a:solidFill>
                  <a:schemeClr val="accent3"/>
                </a:solidFill>
              </a:defRPr>
            </a:lvl3pPr>
            <a:lvl4pPr lvl="3" algn="ctr">
              <a:spcBef>
                <a:spcPts val="0"/>
              </a:spcBef>
              <a:spcAft>
                <a:spcPts val="0"/>
              </a:spcAft>
              <a:buClr>
                <a:schemeClr val="accent3"/>
              </a:buClr>
              <a:buSzPts val="13000"/>
              <a:buNone/>
              <a:defRPr sz="13000">
                <a:solidFill>
                  <a:schemeClr val="accent3"/>
                </a:solidFill>
              </a:defRPr>
            </a:lvl4pPr>
            <a:lvl5pPr lvl="4" algn="ctr">
              <a:spcBef>
                <a:spcPts val="0"/>
              </a:spcBef>
              <a:spcAft>
                <a:spcPts val="0"/>
              </a:spcAft>
              <a:buClr>
                <a:schemeClr val="accent3"/>
              </a:buClr>
              <a:buSzPts val="13000"/>
              <a:buNone/>
              <a:defRPr sz="13000">
                <a:solidFill>
                  <a:schemeClr val="accent3"/>
                </a:solidFill>
              </a:defRPr>
            </a:lvl5pPr>
            <a:lvl6pPr lvl="5" algn="ctr">
              <a:spcBef>
                <a:spcPts val="0"/>
              </a:spcBef>
              <a:spcAft>
                <a:spcPts val="0"/>
              </a:spcAft>
              <a:buClr>
                <a:schemeClr val="accent3"/>
              </a:buClr>
              <a:buSzPts val="13000"/>
              <a:buNone/>
              <a:defRPr sz="13000">
                <a:solidFill>
                  <a:schemeClr val="accent3"/>
                </a:solidFill>
              </a:defRPr>
            </a:lvl6pPr>
            <a:lvl7pPr lvl="6" algn="ctr">
              <a:spcBef>
                <a:spcPts val="0"/>
              </a:spcBef>
              <a:spcAft>
                <a:spcPts val="0"/>
              </a:spcAft>
              <a:buClr>
                <a:schemeClr val="accent3"/>
              </a:buClr>
              <a:buSzPts val="13000"/>
              <a:buNone/>
              <a:defRPr sz="13000">
                <a:solidFill>
                  <a:schemeClr val="accent3"/>
                </a:solidFill>
              </a:defRPr>
            </a:lvl7pPr>
            <a:lvl8pPr lvl="7" algn="ctr">
              <a:spcBef>
                <a:spcPts val="0"/>
              </a:spcBef>
              <a:spcAft>
                <a:spcPts val="0"/>
              </a:spcAft>
              <a:buClr>
                <a:schemeClr val="accent3"/>
              </a:buClr>
              <a:buSzPts val="13000"/>
              <a:buNone/>
              <a:defRPr sz="13000">
                <a:solidFill>
                  <a:schemeClr val="accent3"/>
                </a:solidFill>
              </a:defRPr>
            </a:lvl8pPr>
            <a:lvl9pPr lvl="8" algn="ctr">
              <a:spcBef>
                <a:spcPts val="0"/>
              </a:spcBef>
              <a:spcAft>
                <a:spcPts val="0"/>
              </a:spcAft>
              <a:buClr>
                <a:schemeClr val="accent3"/>
              </a:buClr>
              <a:buSzPts val="13000"/>
              <a:buNone/>
              <a:defRPr sz="13000">
                <a:solidFill>
                  <a:schemeClr val="accent3"/>
                </a:solidFill>
              </a:defRPr>
            </a:lvl9pPr>
          </a:lstStyle>
          <a:p>
            <a:r>
              <a:t>xx%</a:t>
            </a:r>
          </a:p>
        </p:txBody>
      </p:sp>
      <p:sp>
        <p:nvSpPr>
          <p:cNvPr id="58" name="Google Shape;58;p11"/>
          <p:cNvSpPr txBox="1">
            <a:spLocks noGrp="1"/>
          </p:cNvSpPr>
          <p:nvPr>
            <p:ph type="body" idx="1"/>
          </p:nvPr>
        </p:nvSpPr>
        <p:spPr>
          <a:xfrm>
            <a:off x="311700" y="2995650"/>
            <a:ext cx="8520600" cy="10716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59" name="Google Shape;59;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0"/>
        <p:cNvGrpSpPr/>
        <p:nvPr/>
      </p:nvGrpSpPr>
      <p:grpSpPr>
        <a:xfrm>
          <a:off x="0" y="0"/>
          <a:ext cx="0" cy="0"/>
          <a:chOff x="0" y="0"/>
          <a:chExt cx="0" cy="0"/>
        </a:xfrm>
      </p:grpSpPr>
      <p:sp>
        <p:nvSpPr>
          <p:cNvPr id="61" name="Google Shape;61;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1"/>
        <p:cNvGrpSpPr/>
        <p:nvPr/>
      </p:nvGrpSpPr>
      <p:grpSpPr>
        <a:xfrm>
          <a:off x="0" y="0"/>
          <a:ext cx="0" cy="0"/>
          <a:chOff x="0" y="0"/>
          <a:chExt cx="0" cy="0"/>
        </a:xfrm>
      </p:grpSpPr>
      <p:sp>
        <p:nvSpPr>
          <p:cNvPr id="22" name="Google Shape;22;p3"/>
          <p:cNvSpPr/>
          <p:nvPr/>
        </p:nvSpPr>
        <p:spPr>
          <a:xfrm>
            <a:off x="-50" y="2571900"/>
            <a:ext cx="9144000" cy="25716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3"/>
          <p:cNvSpPr txBox="1">
            <a:spLocks noGrp="1"/>
          </p:cNvSpPr>
          <p:nvPr>
            <p:ph type="title"/>
          </p:nvPr>
        </p:nvSpPr>
        <p:spPr>
          <a:xfrm>
            <a:off x="311700" y="814800"/>
            <a:ext cx="8571300" cy="9420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a:lvl1pPr>
            <a:lvl2pPr lvl="1" algn="ctr">
              <a:spcBef>
                <a:spcPts val="0"/>
              </a:spcBef>
              <a:spcAft>
                <a:spcPts val="0"/>
              </a:spcAft>
              <a:buSzPts val="3600"/>
              <a:buNone/>
              <a:defRPr/>
            </a:lvl2pPr>
            <a:lvl3pPr lvl="2" algn="ctr">
              <a:spcBef>
                <a:spcPts val="0"/>
              </a:spcBef>
              <a:spcAft>
                <a:spcPts val="0"/>
              </a:spcAft>
              <a:buSzPts val="3600"/>
              <a:buNone/>
              <a:defRPr/>
            </a:lvl3pPr>
            <a:lvl4pPr lvl="3" algn="ctr">
              <a:spcBef>
                <a:spcPts val="0"/>
              </a:spcBef>
              <a:spcAft>
                <a:spcPts val="0"/>
              </a:spcAft>
              <a:buSzPts val="3600"/>
              <a:buNone/>
              <a:defRPr/>
            </a:lvl4pPr>
            <a:lvl5pPr lvl="4" algn="ctr">
              <a:spcBef>
                <a:spcPts val="0"/>
              </a:spcBef>
              <a:spcAft>
                <a:spcPts val="0"/>
              </a:spcAft>
              <a:buSzPts val="3600"/>
              <a:buNone/>
              <a:defRPr/>
            </a:lvl5pPr>
            <a:lvl6pPr lvl="5" algn="ctr">
              <a:spcBef>
                <a:spcPts val="0"/>
              </a:spcBef>
              <a:spcAft>
                <a:spcPts val="0"/>
              </a:spcAft>
              <a:buSzPts val="3600"/>
              <a:buNone/>
              <a:defRPr/>
            </a:lvl6pPr>
            <a:lvl7pPr lvl="6" algn="ctr">
              <a:spcBef>
                <a:spcPts val="0"/>
              </a:spcBef>
              <a:spcAft>
                <a:spcPts val="0"/>
              </a:spcAft>
              <a:buSzPts val="3600"/>
              <a:buNone/>
              <a:defRPr/>
            </a:lvl7pPr>
            <a:lvl8pPr lvl="7" algn="ctr">
              <a:spcBef>
                <a:spcPts val="0"/>
              </a:spcBef>
              <a:spcAft>
                <a:spcPts val="0"/>
              </a:spcAft>
              <a:buSzPts val="3600"/>
              <a:buNone/>
              <a:defRPr/>
            </a:lvl8pPr>
            <a:lvl9pPr lvl="8" algn="ctr">
              <a:spcBef>
                <a:spcPts val="0"/>
              </a:spcBef>
              <a:spcAft>
                <a:spcPts val="0"/>
              </a:spcAft>
              <a:buSzPts val="3600"/>
              <a:buNone/>
              <a:defRPr/>
            </a:lvl9pPr>
          </a:lstStyle>
          <a:p>
            <a:endParaRPr/>
          </a:p>
        </p:txBody>
      </p:sp>
      <p:sp>
        <p:nvSpPr>
          <p:cNvPr id="24" name="Google Shape;24;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5"/>
        <p:cNvGrpSpPr/>
        <p:nvPr/>
      </p:nvGrpSpPr>
      <p:grpSpPr>
        <a:xfrm>
          <a:off x="0" y="0"/>
          <a:ext cx="0" cy="0"/>
          <a:chOff x="0" y="0"/>
          <a:chExt cx="0" cy="0"/>
        </a:xfrm>
      </p:grpSpPr>
      <p:sp>
        <p:nvSpPr>
          <p:cNvPr id="26" name="Google Shape;26;p4"/>
          <p:cNvSpPr/>
          <p:nvPr/>
        </p:nvSpPr>
        <p:spPr>
          <a:xfrm>
            <a:off x="-75" y="5045700"/>
            <a:ext cx="9144000" cy="978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4"/>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endParaRPr/>
          </a:p>
        </p:txBody>
      </p:sp>
      <p:sp>
        <p:nvSpPr>
          <p:cNvPr id="28" name="Google Shape;28;p4"/>
          <p:cNvSpPr txBox="1">
            <a:spLocks noGrp="1"/>
          </p:cNvSpPr>
          <p:nvPr>
            <p:ph type="body" idx="1"/>
          </p:nvPr>
        </p:nvSpPr>
        <p:spPr>
          <a:xfrm>
            <a:off x="311700" y="1266325"/>
            <a:ext cx="8520600" cy="33027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29" name="Google Shape;2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0"/>
        <p:cNvGrpSpPr/>
        <p:nvPr/>
      </p:nvGrpSpPr>
      <p:grpSpPr>
        <a:xfrm>
          <a:off x="0" y="0"/>
          <a:ext cx="0" cy="0"/>
          <a:chOff x="0" y="0"/>
          <a:chExt cx="0" cy="0"/>
        </a:xfrm>
      </p:grpSpPr>
      <p:sp>
        <p:nvSpPr>
          <p:cNvPr id="31" name="Google Shape;31;p5"/>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endParaRPr/>
          </a:p>
        </p:txBody>
      </p:sp>
      <p:sp>
        <p:nvSpPr>
          <p:cNvPr id="32" name="Google Shape;32;p5"/>
          <p:cNvSpPr txBox="1">
            <a:spLocks noGrp="1"/>
          </p:cNvSpPr>
          <p:nvPr>
            <p:ph type="body" idx="1"/>
          </p:nvPr>
        </p:nvSpPr>
        <p:spPr>
          <a:xfrm>
            <a:off x="311700" y="1266175"/>
            <a:ext cx="3999900" cy="33027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3" name="Google Shape;33;p5"/>
          <p:cNvSpPr txBox="1">
            <a:spLocks noGrp="1"/>
          </p:cNvSpPr>
          <p:nvPr>
            <p:ph type="body" idx="2"/>
          </p:nvPr>
        </p:nvSpPr>
        <p:spPr>
          <a:xfrm>
            <a:off x="4832400" y="1266175"/>
            <a:ext cx="3999900" cy="33027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4" name="Google Shape;3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5"/>
        <p:cNvGrpSpPr/>
        <p:nvPr/>
      </p:nvGrpSpPr>
      <p:grpSpPr>
        <a:xfrm>
          <a:off x="0" y="0"/>
          <a:ext cx="0" cy="0"/>
          <a:chOff x="0" y="0"/>
          <a:chExt cx="0" cy="0"/>
        </a:xfrm>
      </p:grpSpPr>
      <p:sp>
        <p:nvSpPr>
          <p:cNvPr id="36" name="Google Shape;36;p6"/>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endParaRPr/>
          </a:p>
        </p:txBody>
      </p:sp>
      <p:sp>
        <p:nvSpPr>
          <p:cNvPr id="37" name="Google Shape;3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8"/>
        <p:cNvGrpSpPr/>
        <p:nvPr/>
      </p:nvGrpSpPr>
      <p:grpSpPr>
        <a:xfrm>
          <a:off x="0" y="0"/>
          <a:ext cx="0" cy="0"/>
          <a:chOff x="0" y="0"/>
          <a:chExt cx="0" cy="0"/>
        </a:xfrm>
      </p:grpSpPr>
      <p:sp>
        <p:nvSpPr>
          <p:cNvPr id="39" name="Google Shape;3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0" name="Google Shape;4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41" name="Google Shape;4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accent6"/>
        </a:solidFill>
        <a:effectLst/>
      </p:bgPr>
    </p:bg>
    <p:spTree>
      <p:nvGrpSpPr>
        <p:cNvPr id="1" name="Shape 42"/>
        <p:cNvGrpSpPr/>
        <p:nvPr/>
      </p:nvGrpSpPr>
      <p:grpSpPr>
        <a:xfrm>
          <a:off x="0" y="0"/>
          <a:ext cx="0" cy="0"/>
          <a:chOff x="0" y="0"/>
          <a:chExt cx="0" cy="0"/>
        </a:xfrm>
      </p:grpSpPr>
      <p:sp>
        <p:nvSpPr>
          <p:cNvPr id="43" name="Google Shape;43;p8"/>
          <p:cNvSpPr txBox="1">
            <a:spLocks noGrp="1"/>
          </p:cNvSpPr>
          <p:nvPr>
            <p:ph type="title"/>
          </p:nvPr>
        </p:nvSpPr>
        <p:spPr>
          <a:xfrm>
            <a:off x="490250" y="526350"/>
            <a:ext cx="5613600" cy="4090800"/>
          </a:xfrm>
          <a:prstGeom prst="rect">
            <a:avLst/>
          </a:prstGeom>
        </p:spPr>
        <p:txBody>
          <a:bodyPr spcFirstLastPara="1" wrap="square" lIns="91425" tIns="91425" rIns="91425" bIns="91425" anchor="ctr" anchorCtr="0">
            <a:normAutofit/>
          </a:bodyPr>
          <a:lstStyle>
            <a:lvl1pPr lvl="0">
              <a:spcBef>
                <a:spcPts val="0"/>
              </a:spcBef>
              <a:spcAft>
                <a:spcPts val="0"/>
              </a:spcAft>
              <a:buClr>
                <a:schemeClr val="dk2"/>
              </a:buClr>
              <a:buSzPts val="5400"/>
              <a:buNone/>
              <a:defRPr sz="5400" b="0">
                <a:solidFill>
                  <a:schemeClr val="dk2"/>
                </a:solidFill>
              </a:defRPr>
            </a:lvl1pPr>
            <a:lvl2pPr lvl="1">
              <a:spcBef>
                <a:spcPts val="0"/>
              </a:spcBef>
              <a:spcAft>
                <a:spcPts val="0"/>
              </a:spcAft>
              <a:buClr>
                <a:schemeClr val="dk2"/>
              </a:buClr>
              <a:buSzPts val="5400"/>
              <a:buNone/>
              <a:defRPr sz="5400" b="0">
                <a:solidFill>
                  <a:schemeClr val="dk2"/>
                </a:solidFill>
              </a:defRPr>
            </a:lvl2pPr>
            <a:lvl3pPr lvl="2">
              <a:spcBef>
                <a:spcPts val="0"/>
              </a:spcBef>
              <a:spcAft>
                <a:spcPts val="0"/>
              </a:spcAft>
              <a:buClr>
                <a:schemeClr val="dk2"/>
              </a:buClr>
              <a:buSzPts val="5400"/>
              <a:buNone/>
              <a:defRPr sz="5400" b="0">
                <a:solidFill>
                  <a:schemeClr val="dk2"/>
                </a:solidFill>
              </a:defRPr>
            </a:lvl3pPr>
            <a:lvl4pPr lvl="3">
              <a:spcBef>
                <a:spcPts val="0"/>
              </a:spcBef>
              <a:spcAft>
                <a:spcPts val="0"/>
              </a:spcAft>
              <a:buClr>
                <a:schemeClr val="dk2"/>
              </a:buClr>
              <a:buSzPts val="5400"/>
              <a:buNone/>
              <a:defRPr sz="5400" b="0">
                <a:solidFill>
                  <a:schemeClr val="dk2"/>
                </a:solidFill>
              </a:defRPr>
            </a:lvl4pPr>
            <a:lvl5pPr lvl="4">
              <a:spcBef>
                <a:spcPts val="0"/>
              </a:spcBef>
              <a:spcAft>
                <a:spcPts val="0"/>
              </a:spcAft>
              <a:buClr>
                <a:schemeClr val="dk2"/>
              </a:buClr>
              <a:buSzPts val="5400"/>
              <a:buNone/>
              <a:defRPr sz="5400" b="0">
                <a:solidFill>
                  <a:schemeClr val="dk2"/>
                </a:solidFill>
              </a:defRPr>
            </a:lvl5pPr>
            <a:lvl6pPr lvl="5">
              <a:spcBef>
                <a:spcPts val="0"/>
              </a:spcBef>
              <a:spcAft>
                <a:spcPts val="0"/>
              </a:spcAft>
              <a:buClr>
                <a:schemeClr val="dk2"/>
              </a:buClr>
              <a:buSzPts val="5400"/>
              <a:buNone/>
              <a:defRPr sz="5400" b="0">
                <a:solidFill>
                  <a:schemeClr val="dk2"/>
                </a:solidFill>
              </a:defRPr>
            </a:lvl6pPr>
            <a:lvl7pPr lvl="6">
              <a:spcBef>
                <a:spcPts val="0"/>
              </a:spcBef>
              <a:spcAft>
                <a:spcPts val="0"/>
              </a:spcAft>
              <a:buClr>
                <a:schemeClr val="dk2"/>
              </a:buClr>
              <a:buSzPts val="5400"/>
              <a:buNone/>
              <a:defRPr sz="5400" b="0">
                <a:solidFill>
                  <a:schemeClr val="dk2"/>
                </a:solidFill>
              </a:defRPr>
            </a:lvl7pPr>
            <a:lvl8pPr lvl="7">
              <a:spcBef>
                <a:spcPts val="0"/>
              </a:spcBef>
              <a:spcAft>
                <a:spcPts val="0"/>
              </a:spcAft>
              <a:buClr>
                <a:schemeClr val="dk2"/>
              </a:buClr>
              <a:buSzPts val="5400"/>
              <a:buNone/>
              <a:defRPr sz="5400" b="0">
                <a:solidFill>
                  <a:schemeClr val="dk2"/>
                </a:solidFill>
              </a:defRPr>
            </a:lvl8pPr>
            <a:lvl9pPr lvl="8">
              <a:spcBef>
                <a:spcPts val="0"/>
              </a:spcBef>
              <a:spcAft>
                <a:spcPts val="0"/>
              </a:spcAft>
              <a:buClr>
                <a:schemeClr val="dk2"/>
              </a:buClr>
              <a:buSzPts val="5400"/>
              <a:buNone/>
              <a:defRPr sz="5400" b="0">
                <a:solidFill>
                  <a:schemeClr val="dk2"/>
                </a:solidFill>
              </a:defRPr>
            </a:lvl9pPr>
          </a:lstStyle>
          <a:p>
            <a:endParaRPr/>
          </a:p>
        </p:txBody>
      </p:sp>
      <p:sp>
        <p:nvSpPr>
          <p:cNvPr id="44" name="Google Shape;4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5"/>
        <p:cNvGrpSpPr/>
        <p:nvPr/>
      </p:nvGrpSpPr>
      <p:grpSpPr>
        <a:xfrm>
          <a:off x="0" y="0"/>
          <a:ext cx="0" cy="0"/>
          <a:chOff x="0" y="0"/>
          <a:chExt cx="0" cy="0"/>
        </a:xfrm>
      </p:grpSpPr>
      <p:sp>
        <p:nvSpPr>
          <p:cNvPr id="46" name="Google Shape;46;p9"/>
          <p:cNvSpPr/>
          <p:nvPr/>
        </p:nvSpPr>
        <p:spPr>
          <a:xfrm>
            <a:off x="4572000" y="0"/>
            <a:ext cx="4572000" cy="51435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7" name="Google Shape;47;p9"/>
          <p:cNvCxnSpPr/>
          <p:nvPr/>
        </p:nvCxnSpPr>
        <p:spPr>
          <a:xfrm>
            <a:off x="5029675" y="4495500"/>
            <a:ext cx="468300" cy="0"/>
          </a:xfrm>
          <a:prstGeom prst="straightConnector1">
            <a:avLst/>
          </a:prstGeom>
          <a:noFill/>
          <a:ln w="19050" cap="flat" cmpd="sng">
            <a:solidFill>
              <a:schemeClr val="lt1"/>
            </a:solidFill>
            <a:prstDash val="solid"/>
            <a:round/>
            <a:headEnd type="none" w="sm" len="sm"/>
            <a:tailEnd type="none" w="sm" len="sm"/>
          </a:ln>
        </p:spPr>
      </p:cxnSp>
      <p:sp>
        <p:nvSpPr>
          <p:cNvPr id="48" name="Google Shape;48;p9"/>
          <p:cNvSpPr txBox="1">
            <a:spLocks noGrp="1"/>
          </p:cNvSpPr>
          <p:nvPr>
            <p:ph type="title"/>
          </p:nvPr>
        </p:nvSpPr>
        <p:spPr>
          <a:xfrm>
            <a:off x="265500" y="1039675"/>
            <a:ext cx="4045200" cy="16758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49" name="Google Shape;49;p9"/>
          <p:cNvSpPr txBox="1">
            <a:spLocks noGrp="1"/>
          </p:cNvSpPr>
          <p:nvPr>
            <p:ph type="subTitle" idx="1"/>
          </p:nvPr>
        </p:nvSpPr>
        <p:spPr>
          <a:xfrm>
            <a:off x="265500" y="27268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0" name="Google Shape;50;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Clr>
                <a:schemeClr val="lt1"/>
              </a:buClr>
              <a:buSzPts val="1800"/>
              <a:buChar char="●"/>
              <a:defRPr>
                <a:solidFill>
                  <a:schemeClr val="lt1"/>
                </a:solidFill>
              </a:defRPr>
            </a:lvl1pPr>
            <a:lvl2pPr marL="914400" lvl="1" indent="-317500">
              <a:spcBef>
                <a:spcPts val="0"/>
              </a:spcBef>
              <a:spcAft>
                <a:spcPts val="0"/>
              </a:spcAft>
              <a:buClr>
                <a:schemeClr val="lt1"/>
              </a:buClr>
              <a:buSzPts val="1400"/>
              <a:buChar char="○"/>
              <a:defRPr>
                <a:solidFill>
                  <a:schemeClr val="lt1"/>
                </a:solidFill>
              </a:defRPr>
            </a:lvl2pPr>
            <a:lvl3pPr marL="1371600" lvl="2" indent="-317500">
              <a:spcBef>
                <a:spcPts val="0"/>
              </a:spcBef>
              <a:spcAft>
                <a:spcPts val="0"/>
              </a:spcAft>
              <a:buClr>
                <a:schemeClr val="lt1"/>
              </a:buClr>
              <a:buSzPts val="1400"/>
              <a:buChar char="■"/>
              <a:defRPr>
                <a:solidFill>
                  <a:schemeClr val="lt1"/>
                </a:solidFill>
              </a:defRPr>
            </a:lvl3pPr>
            <a:lvl4pPr marL="1828800" lvl="3" indent="-317500">
              <a:spcBef>
                <a:spcPts val="0"/>
              </a:spcBef>
              <a:spcAft>
                <a:spcPts val="0"/>
              </a:spcAft>
              <a:buClr>
                <a:schemeClr val="lt1"/>
              </a:buClr>
              <a:buSzPts val="1400"/>
              <a:buChar char="●"/>
              <a:defRPr>
                <a:solidFill>
                  <a:schemeClr val="lt1"/>
                </a:solidFill>
              </a:defRPr>
            </a:lvl4pPr>
            <a:lvl5pPr marL="2286000" lvl="4" indent="-317500">
              <a:spcBef>
                <a:spcPts val="0"/>
              </a:spcBef>
              <a:spcAft>
                <a:spcPts val="0"/>
              </a:spcAft>
              <a:buClr>
                <a:schemeClr val="lt1"/>
              </a:buClr>
              <a:buSzPts val="1400"/>
              <a:buChar char="○"/>
              <a:defRPr>
                <a:solidFill>
                  <a:schemeClr val="lt1"/>
                </a:solidFill>
              </a:defRPr>
            </a:lvl5pPr>
            <a:lvl6pPr marL="2743200" lvl="5" indent="-317500">
              <a:spcBef>
                <a:spcPts val="0"/>
              </a:spcBef>
              <a:spcAft>
                <a:spcPts val="0"/>
              </a:spcAft>
              <a:buClr>
                <a:schemeClr val="lt1"/>
              </a:buClr>
              <a:buSzPts val="1400"/>
              <a:buChar char="■"/>
              <a:defRPr>
                <a:solidFill>
                  <a:schemeClr val="lt1"/>
                </a:solidFill>
              </a:defRPr>
            </a:lvl6pPr>
            <a:lvl7pPr marL="3200400" lvl="6" indent="-317500">
              <a:spcBef>
                <a:spcPts val="0"/>
              </a:spcBef>
              <a:spcAft>
                <a:spcPts val="0"/>
              </a:spcAft>
              <a:buClr>
                <a:schemeClr val="lt1"/>
              </a:buClr>
              <a:buSzPts val="1400"/>
              <a:buChar char="●"/>
              <a:defRPr>
                <a:solidFill>
                  <a:schemeClr val="lt1"/>
                </a:solidFill>
              </a:defRPr>
            </a:lvl7pPr>
            <a:lvl8pPr marL="3657600" lvl="7" indent="-317500">
              <a:spcBef>
                <a:spcPts val="0"/>
              </a:spcBef>
              <a:spcAft>
                <a:spcPts val="0"/>
              </a:spcAft>
              <a:buClr>
                <a:schemeClr val="lt1"/>
              </a:buClr>
              <a:buSzPts val="1400"/>
              <a:buChar char="○"/>
              <a:defRPr>
                <a:solidFill>
                  <a:schemeClr val="lt1"/>
                </a:solidFill>
              </a:defRPr>
            </a:lvl8pPr>
            <a:lvl9pPr marL="4114800" lvl="8" indent="-317500">
              <a:spcBef>
                <a:spcPts val="0"/>
              </a:spcBef>
              <a:spcAft>
                <a:spcPts val="0"/>
              </a:spcAft>
              <a:buClr>
                <a:schemeClr val="lt1"/>
              </a:buClr>
              <a:buSzPts val="1400"/>
              <a:buChar char="■"/>
              <a:defRPr>
                <a:solidFill>
                  <a:schemeClr val="lt1"/>
                </a:solidFill>
              </a:defRPr>
            </a:lvl9pPr>
          </a:lstStyle>
          <a:p>
            <a:endParaRPr/>
          </a:p>
        </p:txBody>
      </p:sp>
      <p:sp>
        <p:nvSpPr>
          <p:cNvPr id="51" name="Google Shape;51;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2"/>
        <p:cNvGrpSpPr/>
        <p:nvPr/>
      </p:nvGrpSpPr>
      <p:grpSpPr>
        <a:xfrm>
          <a:off x="0" y="0"/>
          <a:ext cx="0" cy="0"/>
          <a:chOff x="0" y="0"/>
          <a:chExt cx="0" cy="0"/>
        </a:xfrm>
      </p:grpSpPr>
      <p:sp>
        <p:nvSpPr>
          <p:cNvPr id="53" name="Google Shape;53;p10"/>
          <p:cNvSpPr txBox="1">
            <a:spLocks noGrp="1"/>
          </p:cNvSpPr>
          <p:nvPr>
            <p:ph type="body" idx="1"/>
          </p:nvPr>
        </p:nvSpPr>
        <p:spPr>
          <a:xfrm>
            <a:off x="311700" y="4230725"/>
            <a:ext cx="5998800" cy="5988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2400"/>
              <a:buFont typeface="PT Sans Narrow"/>
              <a:buNone/>
              <a:defRPr sz="2400">
                <a:latin typeface="PT Sans Narrow"/>
                <a:ea typeface="PT Sans Narrow"/>
                <a:cs typeface="PT Sans Narrow"/>
                <a:sym typeface="PT Sans Narrow"/>
              </a:defRPr>
            </a:lvl1pPr>
          </a:lstStyle>
          <a:p>
            <a:endParaRPr/>
          </a:p>
        </p:txBody>
      </p:sp>
      <p:sp>
        <p:nvSpPr>
          <p:cNvPr id="54" name="Google Shape;54;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tropic">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7074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1pPr>
            <a:lvl2pPr lvl="1">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2pPr>
            <a:lvl3pPr lvl="2">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3pPr>
            <a:lvl4pPr lvl="3">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4pPr>
            <a:lvl5pPr lvl="4">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5pPr>
            <a:lvl6pPr lvl="5">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6pPr>
            <a:lvl7pPr lvl="6">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7pPr>
            <a:lvl8pPr lvl="7">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8pPr>
            <a:lvl9pPr lvl="8">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9pPr>
          </a:lstStyle>
          <a:p>
            <a:endParaRPr/>
          </a:p>
        </p:txBody>
      </p:sp>
      <p:sp>
        <p:nvSpPr>
          <p:cNvPr id="7" name="Google Shape;7;p1"/>
          <p:cNvSpPr txBox="1">
            <a:spLocks noGrp="1"/>
          </p:cNvSpPr>
          <p:nvPr>
            <p:ph type="body" idx="1"/>
          </p:nvPr>
        </p:nvSpPr>
        <p:spPr>
          <a:xfrm>
            <a:off x="311700" y="1266325"/>
            <a:ext cx="8520600" cy="33027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Font typeface="Open Sans"/>
              <a:buChar char="●"/>
              <a:defRPr sz="1800">
                <a:solidFill>
                  <a:schemeClr val="dk2"/>
                </a:solidFill>
                <a:latin typeface="Open Sans"/>
                <a:ea typeface="Open Sans"/>
                <a:cs typeface="Open Sans"/>
                <a:sym typeface="Open Sans"/>
              </a:defRPr>
            </a:lvl1pPr>
            <a:lvl2pPr marL="914400" lvl="1" indent="-3175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2pPr>
            <a:lvl3pPr marL="1371600" lvl="2" indent="-3175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3pPr>
            <a:lvl4pPr marL="1828800" lvl="3" indent="-3175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4pPr>
            <a:lvl5pPr marL="2286000" lvl="4" indent="-3175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5pPr>
            <a:lvl6pPr marL="2743200" lvl="5" indent="-3175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6pPr>
            <a:lvl7pPr marL="3200400" lvl="6" indent="-3175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7pPr>
            <a:lvl8pPr marL="3657600" lvl="7" indent="-3175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8pPr>
            <a:lvl9pPr marL="4114800" lvl="8" indent="-3175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latin typeface="Open Sans"/>
                <a:ea typeface="Open Sans"/>
                <a:cs typeface="Open Sans"/>
                <a:sym typeface="Open Sans"/>
              </a:defRPr>
            </a:lvl1pPr>
            <a:lvl2pPr lvl="1" algn="r">
              <a:buNone/>
              <a:defRPr sz="1000">
                <a:solidFill>
                  <a:schemeClr val="dk2"/>
                </a:solidFill>
                <a:latin typeface="Open Sans"/>
                <a:ea typeface="Open Sans"/>
                <a:cs typeface="Open Sans"/>
                <a:sym typeface="Open Sans"/>
              </a:defRPr>
            </a:lvl2pPr>
            <a:lvl3pPr lvl="2" algn="r">
              <a:buNone/>
              <a:defRPr sz="1000">
                <a:solidFill>
                  <a:schemeClr val="dk2"/>
                </a:solidFill>
                <a:latin typeface="Open Sans"/>
                <a:ea typeface="Open Sans"/>
                <a:cs typeface="Open Sans"/>
                <a:sym typeface="Open Sans"/>
              </a:defRPr>
            </a:lvl3pPr>
            <a:lvl4pPr lvl="3" algn="r">
              <a:buNone/>
              <a:defRPr sz="1000">
                <a:solidFill>
                  <a:schemeClr val="dk2"/>
                </a:solidFill>
                <a:latin typeface="Open Sans"/>
                <a:ea typeface="Open Sans"/>
                <a:cs typeface="Open Sans"/>
                <a:sym typeface="Open Sans"/>
              </a:defRPr>
            </a:lvl4pPr>
            <a:lvl5pPr lvl="4" algn="r">
              <a:buNone/>
              <a:defRPr sz="1000">
                <a:solidFill>
                  <a:schemeClr val="dk2"/>
                </a:solidFill>
                <a:latin typeface="Open Sans"/>
                <a:ea typeface="Open Sans"/>
                <a:cs typeface="Open Sans"/>
                <a:sym typeface="Open Sans"/>
              </a:defRPr>
            </a:lvl5pPr>
            <a:lvl6pPr lvl="5" algn="r">
              <a:buNone/>
              <a:defRPr sz="1000">
                <a:solidFill>
                  <a:schemeClr val="dk2"/>
                </a:solidFill>
                <a:latin typeface="Open Sans"/>
                <a:ea typeface="Open Sans"/>
                <a:cs typeface="Open Sans"/>
                <a:sym typeface="Open Sans"/>
              </a:defRPr>
            </a:lvl6pPr>
            <a:lvl7pPr lvl="6" algn="r">
              <a:buNone/>
              <a:defRPr sz="1000">
                <a:solidFill>
                  <a:schemeClr val="dk2"/>
                </a:solidFill>
                <a:latin typeface="Open Sans"/>
                <a:ea typeface="Open Sans"/>
                <a:cs typeface="Open Sans"/>
                <a:sym typeface="Open Sans"/>
              </a:defRPr>
            </a:lvl7pPr>
            <a:lvl8pPr lvl="7" algn="r">
              <a:buNone/>
              <a:defRPr sz="1000">
                <a:solidFill>
                  <a:schemeClr val="dk2"/>
                </a:solidFill>
                <a:latin typeface="Open Sans"/>
                <a:ea typeface="Open Sans"/>
                <a:cs typeface="Open Sans"/>
                <a:sym typeface="Open Sans"/>
              </a:defRPr>
            </a:lvl8pPr>
            <a:lvl9pPr lvl="8" algn="r">
              <a:buNone/>
              <a:defRPr sz="1000">
                <a:solidFill>
                  <a:schemeClr val="dk2"/>
                </a:solidFill>
                <a:latin typeface="Open Sans"/>
                <a:ea typeface="Open Sans"/>
                <a:cs typeface="Open Sans"/>
                <a:sym typeface="Open Sans"/>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hyperlink" Target="https://www.pacer.org/bullying/video/player.asp?video=89"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hyperlink" Target="https://www.stopbullying.gov/cyberbullying/how-to-report" TargetMode="External"/><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Google Shape;66;p13"/>
          <p:cNvSpPr txBox="1">
            <a:spLocks noGrp="1"/>
          </p:cNvSpPr>
          <p:nvPr>
            <p:ph type="ctrTitle"/>
          </p:nvPr>
        </p:nvSpPr>
        <p:spPr>
          <a:xfrm>
            <a:off x="1781127" y="1144525"/>
            <a:ext cx="5783400" cy="1457400"/>
          </a:xfrm>
          <a:prstGeom prst="rect">
            <a:avLst/>
          </a:prstGeom>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en"/>
              <a:t>Say NO to CyberBullying</a:t>
            </a:r>
            <a:endParaRPr/>
          </a:p>
        </p:txBody>
      </p:sp>
      <p:sp>
        <p:nvSpPr>
          <p:cNvPr id="67" name="Google Shape;67;p13"/>
          <p:cNvSpPr txBox="1">
            <a:spLocks noGrp="1"/>
          </p:cNvSpPr>
          <p:nvPr>
            <p:ph type="subTitle" idx="1"/>
          </p:nvPr>
        </p:nvSpPr>
        <p:spPr>
          <a:xfrm>
            <a:off x="1167775" y="2653150"/>
            <a:ext cx="7010100" cy="21942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b="1"/>
              <a:t>Prevent</a:t>
            </a:r>
            <a:r>
              <a:rPr lang="en"/>
              <a:t> it</a:t>
            </a:r>
            <a:endParaRPr/>
          </a:p>
          <a:p>
            <a:pPr marL="0" lvl="0" indent="0" algn="ctr" rtl="0">
              <a:spcBef>
                <a:spcPts val="0"/>
              </a:spcBef>
              <a:spcAft>
                <a:spcPts val="0"/>
              </a:spcAft>
              <a:buNone/>
            </a:pPr>
            <a:r>
              <a:rPr lang="en" b="1"/>
              <a:t>Recognize</a:t>
            </a:r>
            <a:r>
              <a:rPr lang="en"/>
              <a:t> it</a:t>
            </a:r>
            <a:endParaRPr/>
          </a:p>
          <a:p>
            <a:pPr marL="0" lvl="0" indent="0" algn="ctr" rtl="0">
              <a:spcBef>
                <a:spcPts val="0"/>
              </a:spcBef>
              <a:spcAft>
                <a:spcPts val="0"/>
              </a:spcAft>
              <a:buNone/>
            </a:pPr>
            <a:r>
              <a:rPr lang="en"/>
              <a:t>Help </a:t>
            </a:r>
            <a:r>
              <a:rPr lang="en" b="1"/>
              <a:t>STOP</a:t>
            </a:r>
            <a:r>
              <a:rPr lang="en"/>
              <a:t> it</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Google Shape;72;p14"/>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 What is it?                              Where can it happen?</a:t>
            </a:r>
            <a:endParaRPr/>
          </a:p>
        </p:txBody>
      </p:sp>
      <p:sp>
        <p:nvSpPr>
          <p:cNvPr id="73" name="Google Shape;73;p14"/>
          <p:cNvSpPr txBox="1">
            <a:spLocks noGrp="1"/>
          </p:cNvSpPr>
          <p:nvPr>
            <p:ph type="body" idx="1"/>
          </p:nvPr>
        </p:nvSpPr>
        <p:spPr>
          <a:xfrm>
            <a:off x="301500" y="1302525"/>
            <a:ext cx="4086300" cy="32661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 </a:t>
            </a:r>
            <a:r>
              <a:rPr lang="en" sz="1250">
                <a:solidFill>
                  <a:srgbClr val="1B1B1B"/>
                </a:solidFill>
                <a:highlight>
                  <a:srgbClr val="FFFFFF"/>
                </a:highlight>
              </a:rPr>
              <a:t>Cyberbullying is bullying that happens over digital devices like cell phones, computers, and tablets. </a:t>
            </a:r>
            <a:endParaRPr sz="1250">
              <a:solidFill>
                <a:srgbClr val="1B1B1B"/>
              </a:solidFill>
              <a:highlight>
                <a:srgbClr val="FFFFFF"/>
              </a:highlight>
            </a:endParaRPr>
          </a:p>
          <a:p>
            <a:pPr marL="0" lvl="0" indent="0" algn="l" rtl="0">
              <a:spcBef>
                <a:spcPts val="1200"/>
              </a:spcBef>
              <a:spcAft>
                <a:spcPts val="0"/>
              </a:spcAft>
              <a:buNone/>
            </a:pPr>
            <a:r>
              <a:rPr lang="en" sz="1250">
                <a:solidFill>
                  <a:srgbClr val="1B1B1B"/>
                </a:solidFill>
                <a:highlight>
                  <a:srgbClr val="FFFFFF"/>
                </a:highlight>
              </a:rPr>
              <a:t>It includes:</a:t>
            </a:r>
            <a:endParaRPr sz="1250">
              <a:solidFill>
                <a:srgbClr val="1B1B1B"/>
              </a:solidFill>
              <a:highlight>
                <a:srgbClr val="FFFFFF"/>
              </a:highlight>
            </a:endParaRPr>
          </a:p>
          <a:p>
            <a:pPr marL="0" lvl="0" indent="0" algn="l" rtl="0">
              <a:spcBef>
                <a:spcPts val="1200"/>
              </a:spcBef>
              <a:spcAft>
                <a:spcPts val="0"/>
              </a:spcAft>
              <a:buNone/>
            </a:pPr>
            <a:r>
              <a:rPr lang="en" sz="1250">
                <a:solidFill>
                  <a:srgbClr val="1B1B1B"/>
                </a:solidFill>
                <a:highlight>
                  <a:srgbClr val="FFFFFF"/>
                </a:highlight>
              </a:rPr>
              <a:t>Sending, posting, or sharing negative, harmful, false, or mean information about someone else. It can include sharing personal or private information about someone else causing embarrassment or humiliation. </a:t>
            </a:r>
            <a:endParaRPr sz="1250">
              <a:solidFill>
                <a:srgbClr val="1B1B1B"/>
              </a:solidFill>
              <a:highlight>
                <a:srgbClr val="FFFFFF"/>
              </a:highlight>
            </a:endParaRPr>
          </a:p>
          <a:p>
            <a:pPr marL="0" lvl="0" indent="0" algn="l" rtl="0">
              <a:spcBef>
                <a:spcPts val="1200"/>
              </a:spcBef>
              <a:spcAft>
                <a:spcPts val="1200"/>
              </a:spcAft>
              <a:buNone/>
            </a:pPr>
            <a:endParaRPr/>
          </a:p>
        </p:txBody>
      </p:sp>
      <p:sp>
        <p:nvSpPr>
          <p:cNvPr id="74" name="Google Shape;74;p14"/>
          <p:cNvSpPr txBox="1">
            <a:spLocks noGrp="1"/>
          </p:cNvSpPr>
          <p:nvPr>
            <p:ph type="body" idx="2"/>
          </p:nvPr>
        </p:nvSpPr>
        <p:spPr>
          <a:xfrm>
            <a:off x="4669850" y="1144125"/>
            <a:ext cx="4086300" cy="3424500"/>
          </a:xfrm>
          <a:prstGeom prst="rect">
            <a:avLst/>
          </a:prstGeom>
        </p:spPr>
        <p:txBody>
          <a:bodyPr spcFirstLastPara="1" wrap="square" lIns="91425" tIns="91425" rIns="91425" bIns="91425" anchor="t" anchorCtr="0">
            <a:normAutofit lnSpcReduction="20000"/>
          </a:bodyPr>
          <a:lstStyle/>
          <a:p>
            <a:pPr marL="0" lvl="0" indent="0" algn="l" rtl="0">
              <a:lnSpc>
                <a:spcPct val="150000"/>
              </a:lnSpc>
              <a:spcBef>
                <a:spcPts val="1300"/>
              </a:spcBef>
              <a:spcAft>
                <a:spcPts val="0"/>
              </a:spcAft>
              <a:buNone/>
            </a:pPr>
            <a:r>
              <a:rPr lang="en" sz="1250">
                <a:solidFill>
                  <a:srgbClr val="1B1B1B"/>
                </a:solidFill>
                <a:highlight>
                  <a:srgbClr val="FFFFFF"/>
                </a:highlight>
              </a:rPr>
              <a:t>The most common places where cyberbullying occurs are:</a:t>
            </a:r>
            <a:endParaRPr sz="1250">
              <a:solidFill>
                <a:srgbClr val="1B1B1B"/>
              </a:solidFill>
              <a:highlight>
                <a:srgbClr val="FFFFFF"/>
              </a:highlight>
            </a:endParaRPr>
          </a:p>
          <a:p>
            <a:pPr marL="457200" lvl="0" indent="-307975" algn="l" rtl="0">
              <a:lnSpc>
                <a:spcPct val="150000"/>
              </a:lnSpc>
              <a:spcBef>
                <a:spcPts val="1300"/>
              </a:spcBef>
              <a:spcAft>
                <a:spcPts val="0"/>
              </a:spcAft>
              <a:buClr>
                <a:srgbClr val="1B1B1B"/>
              </a:buClr>
              <a:buSzPts val="1250"/>
              <a:buChar char="●"/>
            </a:pPr>
            <a:r>
              <a:rPr lang="en" sz="1250">
                <a:solidFill>
                  <a:srgbClr val="1B1B1B"/>
                </a:solidFill>
                <a:highlight>
                  <a:srgbClr val="FFFFFF"/>
                </a:highlight>
              </a:rPr>
              <a:t>Social Media, such as Facebook, Instagram, Snapchat, and Tik Tok</a:t>
            </a:r>
            <a:endParaRPr sz="1250">
              <a:solidFill>
                <a:srgbClr val="1B1B1B"/>
              </a:solidFill>
              <a:highlight>
                <a:srgbClr val="FFFFFF"/>
              </a:highlight>
            </a:endParaRPr>
          </a:p>
          <a:p>
            <a:pPr marL="457200" lvl="0" indent="-307975" algn="l" rtl="0">
              <a:lnSpc>
                <a:spcPct val="150000"/>
              </a:lnSpc>
              <a:spcBef>
                <a:spcPts val="0"/>
              </a:spcBef>
              <a:spcAft>
                <a:spcPts val="0"/>
              </a:spcAft>
              <a:buClr>
                <a:srgbClr val="1B1B1B"/>
              </a:buClr>
              <a:buSzPts val="1250"/>
              <a:buChar char="●"/>
            </a:pPr>
            <a:r>
              <a:rPr lang="en" sz="1250">
                <a:solidFill>
                  <a:srgbClr val="1B1B1B"/>
                </a:solidFill>
                <a:highlight>
                  <a:srgbClr val="FFFFFF"/>
                </a:highlight>
              </a:rPr>
              <a:t>Text messaging and messaging apps on mobile or tablet devices</a:t>
            </a:r>
            <a:endParaRPr sz="1250">
              <a:solidFill>
                <a:srgbClr val="1B1B1B"/>
              </a:solidFill>
              <a:highlight>
                <a:srgbClr val="FFFFFF"/>
              </a:highlight>
            </a:endParaRPr>
          </a:p>
          <a:p>
            <a:pPr marL="457200" lvl="0" indent="-307975" algn="l" rtl="0">
              <a:lnSpc>
                <a:spcPct val="150000"/>
              </a:lnSpc>
              <a:spcBef>
                <a:spcPts val="0"/>
              </a:spcBef>
              <a:spcAft>
                <a:spcPts val="0"/>
              </a:spcAft>
              <a:buClr>
                <a:srgbClr val="1B1B1B"/>
              </a:buClr>
              <a:buSzPts val="1250"/>
              <a:buChar char="●"/>
            </a:pPr>
            <a:r>
              <a:rPr lang="en" sz="1250">
                <a:solidFill>
                  <a:srgbClr val="1B1B1B"/>
                </a:solidFill>
                <a:highlight>
                  <a:srgbClr val="FFFFFF"/>
                </a:highlight>
              </a:rPr>
              <a:t>Instant messaging, direct messaging, and online chatting over the internet</a:t>
            </a:r>
            <a:endParaRPr sz="1250">
              <a:solidFill>
                <a:srgbClr val="1B1B1B"/>
              </a:solidFill>
              <a:highlight>
                <a:srgbClr val="FFFFFF"/>
              </a:highlight>
            </a:endParaRPr>
          </a:p>
          <a:p>
            <a:pPr marL="457200" lvl="0" indent="-307975" algn="l" rtl="0">
              <a:lnSpc>
                <a:spcPct val="150000"/>
              </a:lnSpc>
              <a:spcBef>
                <a:spcPts val="0"/>
              </a:spcBef>
              <a:spcAft>
                <a:spcPts val="0"/>
              </a:spcAft>
              <a:buClr>
                <a:srgbClr val="1B1B1B"/>
              </a:buClr>
              <a:buSzPts val="1250"/>
              <a:buChar char="●"/>
            </a:pPr>
            <a:r>
              <a:rPr lang="en" sz="1250">
                <a:solidFill>
                  <a:srgbClr val="1B1B1B"/>
                </a:solidFill>
                <a:highlight>
                  <a:srgbClr val="FFFFFF"/>
                </a:highlight>
              </a:rPr>
              <a:t>Online forums, chat rooms, and message boards, such as Reddit</a:t>
            </a:r>
            <a:endParaRPr sz="1250">
              <a:solidFill>
                <a:srgbClr val="1B1B1B"/>
              </a:solidFill>
              <a:highlight>
                <a:srgbClr val="FFFFFF"/>
              </a:highlight>
            </a:endParaRPr>
          </a:p>
          <a:p>
            <a:pPr marL="457200" lvl="0" indent="-307975" algn="l" rtl="0">
              <a:lnSpc>
                <a:spcPct val="150000"/>
              </a:lnSpc>
              <a:spcBef>
                <a:spcPts val="0"/>
              </a:spcBef>
              <a:spcAft>
                <a:spcPts val="0"/>
              </a:spcAft>
              <a:buClr>
                <a:srgbClr val="1B1B1B"/>
              </a:buClr>
              <a:buSzPts val="1250"/>
              <a:buChar char="●"/>
            </a:pPr>
            <a:r>
              <a:rPr lang="en" sz="1250">
                <a:solidFill>
                  <a:srgbClr val="1B1B1B"/>
                </a:solidFill>
                <a:highlight>
                  <a:srgbClr val="FFFFFF"/>
                </a:highlight>
              </a:rPr>
              <a:t>Email</a:t>
            </a:r>
            <a:endParaRPr sz="1250">
              <a:solidFill>
                <a:srgbClr val="1B1B1B"/>
              </a:solidFill>
              <a:highlight>
                <a:srgbClr val="FFFFFF"/>
              </a:highlight>
            </a:endParaRPr>
          </a:p>
          <a:p>
            <a:pPr marL="457200" lvl="0" indent="-307975" algn="l" rtl="0">
              <a:lnSpc>
                <a:spcPct val="150000"/>
              </a:lnSpc>
              <a:spcBef>
                <a:spcPts val="0"/>
              </a:spcBef>
              <a:spcAft>
                <a:spcPts val="0"/>
              </a:spcAft>
              <a:buClr>
                <a:srgbClr val="1B1B1B"/>
              </a:buClr>
              <a:buSzPts val="1250"/>
              <a:buChar char="●"/>
            </a:pPr>
            <a:r>
              <a:rPr lang="en" sz="1250">
                <a:solidFill>
                  <a:srgbClr val="1B1B1B"/>
                </a:solidFill>
                <a:highlight>
                  <a:srgbClr val="FFFFFF"/>
                </a:highlight>
              </a:rPr>
              <a:t>Online gaming communities</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5"/>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How can it look like?                 How can it feel like?</a:t>
            </a:r>
            <a:endParaRPr/>
          </a:p>
        </p:txBody>
      </p:sp>
      <p:sp>
        <p:nvSpPr>
          <p:cNvPr id="80" name="Google Shape;80;p15"/>
          <p:cNvSpPr txBox="1">
            <a:spLocks noGrp="1"/>
          </p:cNvSpPr>
          <p:nvPr>
            <p:ph type="body" idx="1"/>
          </p:nvPr>
        </p:nvSpPr>
        <p:spPr>
          <a:xfrm>
            <a:off x="311700" y="1266175"/>
            <a:ext cx="3999900" cy="3302700"/>
          </a:xfrm>
          <a:prstGeom prst="rect">
            <a:avLst/>
          </a:prstGeom>
        </p:spPr>
        <p:txBody>
          <a:bodyPr spcFirstLastPara="1" wrap="square" lIns="91425" tIns="91425" rIns="91425" bIns="91425" anchor="t" anchorCtr="0">
            <a:normAutofit/>
          </a:bodyPr>
          <a:lstStyle/>
          <a:p>
            <a:pPr marL="0" lvl="0" indent="0" algn="l" rtl="0">
              <a:lnSpc>
                <a:spcPct val="100000"/>
              </a:lnSpc>
              <a:spcBef>
                <a:spcPts val="0"/>
              </a:spcBef>
              <a:spcAft>
                <a:spcPts val="0"/>
              </a:spcAft>
              <a:buNone/>
            </a:pPr>
            <a:r>
              <a:rPr lang="en" sz="2500">
                <a:solidFill>
                  <a:srgbClr val="000000"/>
                </a:solidFill>
                <a:latin typeface="Times New Roman"/>
                <a:ea typeface="Times New Roman"/>
                <a:cs typeface="Times New Roman"/>
                <a:sym typeface="Times New Roman"/>
              </a:rPr>
              <a:t>Tired (loss of sleep), stomachaches, and headaches.</a:t>
            </a:r>
            <a:endParaRPr/>
          </a:p>
        </p:txBody>
      </p:sp>
      <p:sp>
        <p:nvSpPr>
          <p:cNvPr id="81" name="Google Shape;81;p15"/>
          <p:cNvSpPr txBox="1">
            <a:spLocks noGrp="1"/>
          </p:cNvSpPr>
          <p:nvPr>
            <p:ph type="body" idx="2"/>
          </p:nvPr>
        </p:nvSpPr>
        <p:spPr>
          <a:xfrm>
            <a:off x="4832400" y="1266175"/>
            <a:ext cx="3999900" cy="33027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sz="2500">
                <a:solidFill>
                  <a:srgbClr val="000000"/>
                </a:solidFill>
                <a:latin typeface="Times New Roman"/>
                <a:ea typeface="Times New Roman"/>
                <a:cs typeface="Times New Roman"/>
                <a:sym typeface="Times New Roman"/>
              </a:rPr>
              <a:t>Mental. - Feeling upset, embarrassed, stupid, and angry.</a:t>
            </a:r>
            <a:endParaRPr sz="2500">
              <a:solidFill>
                <a:srgbClr val="000000"/>
              </a:solidFill>
              <a:latin typeface="Times New Roman"/>
              <a:ea typeface="Times New Roman"/>
              <a:cs typeface="Times New Roman"/>
              <a:sym typeface="Times New Roman"/>
            </a:endParaRPr>
          </a:p>
          <a:p>
            <a:pPr marL="0" lvl="0" indent="0" algn="l" rtl="0">
              <a:lnSpc>
                <a:spcPct val="100000"/>
              </a:lnSpc>
              <a:spcBef>
                <a:spcPts val="0"/>
              </a:spcBef>
              <a:spcAft>
                <a:spcPts val="0"/>
              </a:spcAft>
              <a:buNone/>
            </a:pPr>
            <a:r>
              <a:rPr lang="en" sz="2500">
                <a:solidFill>
                  <a:srgbClr val="000000"/>
                </a:solidFill>
                <a:latin typeface="Times New Roman"/>
                <a:ea typeface="Times New Roman"/>
                <a:cs typeface="Times New Roman"/>
                <a:sym typeface="Times New Roman"/>
              </a:rPr>
              <a:t>Emotional. - Feeling ashamed or losing interest in the things you love.</a:t>
            </a:r>
            <a:endParaRPr sz="2500">
              <a:solidFill>
                <a:srgbClr val="000000"/>
              </a:solidFill>
              <a:latin typeface="Times New Roman"/>
              <a:ea typeface="Times New Roman"/>
              <a:cs typeface="Times New Roman"/>
              <a:sym typeface="Times New Roman"/>
            </a:endParaRPr>
          </a:p>
          <a:p>
            <a:pPr marL="0" lvl="0" indent="0" algn="l" rtl="0">
              <a:lnSpc>
                <a:spcPct val="100000"/>
              </a:lnSpc>
              <a:spcBef>
                <a:spcPts val="0"/>
              </a:spcBef>
              <a:spcAft>
                <a:spcPts val="0"/>
              </a:spcAft>
              <a:buNone/>
            </a:pPr>
            <a:endParaRPr sz="28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p16"/>
          <p:cNvSpPr txBox="1">
            <a:spLocks noGrp="1"/>
          </p:cNvSpPr>
          <p:nvPr>
            <p:ph type="title"/>
          </p:nvPr>
        </p:nvSpPr>
        <p:spPr>
          <a:xfrm>
            <a:off x="0" y="-43675"/>
            <a:ext cx="8571300" cy="9420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en"/>
              <a:t>How do other kids feel about cyberbullying?</a:t>
            </a:r>
            <a:endParaRPr/>
          </a:p>
        </p:txBody>
      </p:sp>
      <p:sp>
        <p:nvSpPr>
          <p:cNvPr id="87" name="Google Shape;87;p16"/>
          <p:cNvSpPr txBox="1"/>
          <p:nvPr/>
        </p:nvSpPr>
        <p:spPr>
          <a:xfrm>
            <a:off x="5939800" y="3599850"/>
            <a:ext cx="3000000" cy="5487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1200"/>
              </a:spcAft>
              <a:buNone/>
            </a:pPr>
            <a:r>
              <a:rPr lang="en" sz="1100" u="sng">
                <a:solidFill>
                  <a:schemeClr val="accent5"/>
                </a:solidFill>
                <a:hlinkClick r:id="rId3">
                  <a:extLst>
                    <a:ext uri="{A12FA001-AC4F-418D-AE19-62706E023703}">
                      <ahyp:hlinkClr xmlns:ahyp="http://schemas.microsoft.com/office/drawing/2018/hyperlinkcolor" val="tx"/>
                    </a:ext>
                  </a:extLst>
                </a:hlinkClick>
              </a:rPr>
              <a:t>https://www.pacer.org/bullying/video/player.asp?video=89</a:t>
            </a:r>
            <a:endParaRPr/>
          </a:p>
        </p:txBody>
      </p:sp>
      <p:pic>
        <p:nvPicPr>
          <p:cNvPr id="88" name="Google Shape;88;p16"/>
          <p:cNvPicPr preferRelativeResize="0"/>
          <p:nvPr/>
        </p:nvPicPr>
        <p:blipFill>
          <a:blip r:embed="rId4">
            <a:alphaModFix/>
          </a:blip>
          <a:stretch>
            <a:fillRect/>
          </a:stretch>
        </p:blipFill>
        <p:spPr>
          <a:xfrm>
            <a:off x="3137600" y="762100"/>
            <a:ext cx="5802199" cy="2837757"/>
          </a:xfrm>
          <a:prstGeom prst="rect">
            <a:avLst/>
          </a:prstGeom>
          <a:noFill/>
          <a:ln>
            <a:noFill/>
          </a:ln>
        </p:spPr>
      </p:pic>
      <p:sp>
        <p:nvSpPr>
          <p:cNvPr id="89" name="Google Shape;89;p16"/>
          <p:cNvSpPr txBox="1"/>
          <p:nvPr/>
        </p:nvSpPr>
        <p:spPr>
          <a:xfrm>
            <a:off x="111000" y="2864075"/>
            <a:ext cx="2679000" cy="1908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latin typeface="Open Sans"/>
                <a:ea typeface="Open Sans"/>
                <a:cs typeface="Open Sans"/>
                <a:sym typeface="Open Sans"/>
              </a:rPr>
              <a:t>Are you ready to help other kids prevent Cyberbullying?</a:t>
            </a:r>
            <a:endParaRPr>
              <a:latin typeface="Open Sans"/>
              <a:ea typeface="Open Sans"/>
              <a:cs typeface="Open Sans"/>
              <a:sym typeface="Open Sans"/>
            </a:endParaRPr>
          </a:p>
          <a:p>
            <a:pPr marL="0" lvl="0" indent="0" algn="l" rtl="0">
              <a:spcBef>
                <a:spcPts val="0"/>
              </a:spcBef>
              <a:spcAft>
                <a:spcPts val="0"/>
              </a:spcAft>
              <a:buNone/>
            </a:pPr>
            <a:endParaRPr>
              <a:latin typeface="Open Sans"/>
              <a:ea typeface="Open Sans"/>
              <a:cs typeface="Open Sans"/>
              <a:sym typeface="Open Sans"/>
            </a:endParaRPr>
          </a:p>
          <a:p>
            <a:pPr marL="0" lvl="0" indent="0" algn="l" rtl="0">
              <a:spcBef>
                <a:spcPts val="0"/>
              </a:spcBef>
              <a:spcAft>
                <a:spcPts val="0"/>
              </a:spcAft>
              <a:buNone/>
            </a:pPr>
            <a:r>
              <a:rPr lang="en">
                <a:latin typeface="Open Sans"/>
                <a:ea typeface="Open Sans"/>
                <a:cs typeface="Open Sans"/>
                <a:sym typeface="Open Sans"/>
              </a:rPr>
              <a:t>Let’s take our notes. We will create a poster with the information you consider most important for others to know </a:t>
            </a:r>
            <a:endParaRPr>
              <a:latin typeface="Open Sans"/>
              <a:ea typeface="Open Sans"/>
              <a:cs typeface="Open Sans"/>
              <a:sym typeface="Open San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7"/>
          <p:cNvSpPr txBox="1">
            <a:spLocks noGrp="1"/>
          </p:cNvSpPr>
          <p:nvPr>
            <p:ph type="title"/>
          </p:nvPr>
        </p:nvSpPr>
        <p:spPr>
          <a:xfrm>
            <a:off x="311700" y="60175"/>
            <a:ext cx="8520600" cy="7074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What can kids do to stop cyberbullying?</a:t>
            </a:r>
            <a:endParaRPr/>
          </a:p>
        </p:txBody>
      </p:sp>
      <p:sp>
        <p:nvSpPr>
          <p:cNvPr id="95" name="Google Shape;95;p17"/>
          <p:cNvSpPr txBox="1">
            <a:spLocks noGrp="1"/>
          </p:cNvSpPr>
          <p:nvPr>
            <p:ph type="body" idx="1"/>
          </p:nvPr>
        </p:nvSpPr>
        <p:spPr>
          <a:xfrm>
            <a:off x="311700" y="767575"/>
            <a:ext cx="8014200" cy="4161300"/>
          </a:xfrm>
          <a:prstGeom prst="rect">
            <a:avLst/>
          </a:prstGeom>
        </p:spPr>
        <p:txBody>
          <a:bodyPr spcFirstLastPara="1" wrap="square" lIns="91425" tIns="91425" rIns="91425" bIns="91425" anchor="t" anchorCtr="0">
            <a:normAutofit/>
          </a:bodyPr>
          <a:lstStyle/>
          <a:p>
            <a:pPr marL="0" lvl="0" indent="0" algn="l" rtl="0">
              <a:lnSpc>
                <a:spcPct val="120000"/>
              </a:lnSpc>
              <a:spcBef>
                <a:spcPts val="2600"/>
              </a:spcBef>
              <a:spcAft>
                <a:spcPts val="0"/>
              </a:spcAft>
              <a:buNone/>
            </a:pPr>
            <a:r>
              <a:rPr lang="en" sz="1700" b="1">
                <a:solidFill>
                  <a:srgbClr val="1B1B1B"/>
                </a:solidFill>
                <a:highlight>
                  <a:srgbClr val="FFFFFF"/>
                </a:highlight>
                <a:latin typeface="Georgia"/>
                <a:ea typeface="Georgia"/>
                <a:cs typeface="Georgia"/>
                <a:sym typeface="Georgia"/>
              </a:rPr>
              <a:t>Begin with yourself.</a:t>
            </a:r>
            <a:endParaRPr sz="1700" b="1">
              <a:solidFill>
                <a:srgbClr val="1B1B1B"/>
              </a:solidFill>
              <a:highlight>
                <a:srgbClr val="FFFFFF"/>
              </a:highlight>
              <a:latin typeface="Georgia"/>
              <a:ea typeface="Georgia"/>
              <a:cs typeface="Georgia"/>
              <a:sym typeface="Georgia"/>
            </a:endParaRPr>
          </a:p>
          <a:p>
            <a:pPr marL="0" lvl="0" indent="0" algn="l" rtl="0">
              <a:lnSpc>
                <a:spcPct val="120000"/>
              </a:lnSpc>
              <a:spcBef>
                <a:spcPts val="2600"/>
              </a:spcBef>
              <a:spcAft>
                <a:spcPts val="0"/>
              </a:spcAft>
              <a:buNone/>
            </a:pPr>
            <a:r>
              <a:rPr lang="en" sz="1700" b="1">
                <a:solidFill>
                  <a:srgbClr val="1B1B1B"/>
                </a:solidFill>
                <a:highlight>
                  <a:srgbClr val="FFFFFF"/>
                </a:highlight>
                <a:latin typeface="Georgia"/>
                <a:ea typeface="Georgia"/>
                <a:cs typeface="Georgia"/>
                <a:sym typeface="Georgia"/>
              </a:rPr>
              <a:t>Treat Everyone with Respect</a:t>
            </a:r>
            <a:endParaRPr sz="1700" b="1">
              <a:solidFill>
                <a:srgbClr val="1B1B1B"/>
              </a:solidFill>
              <a:highlight>
                <a:srgbClr val="FFFFFF"/>
              </a:highlight>
              <a:latin typeface="Georgia"/>
              <a:ea typeface="Georgia"/>
              <a:cs typeface="Georgia"/>
              <a:sym typeface="Georgia"/>
            </a:endParaRPr>
          </a:p>
          <a:p>
            <a:pPr marL="0" lvl="0" indent="0" algn="l" rtl="0">
              <a:lnSpc>
                <a:spcPct val="150000"/>
              </a:lnSpc>
              <a:spcBef>
                <a:spcPts val="1300"/>
              </a:spcBef>
              <a:spcAft>
                <a:spcPts val="0"/>
              </a:spcAft>
              <a:buNone/>
            </a:pPr>
            <a:r>
              <a:rPr lang="en" sz="1250">
                <a:solidFill>
                  <a:srgbClr val="1B1B1B"/>
                </a:solidFill>
                <a:highlight>
                  <a:srgbClr val="FFFFFF"/>
                </a:highlight>
                <a:latin typeface="Roboto"/>
                <a:ea typeface="Roboto"/>
                <a:cs typeface="Roboto"/>
                <a:sym typeface="Roboto"/>
              </a:rPr>
              <a:t>Nobody should be mean to others.</a:t>
            </a:r>
            <a:endParaRPr sz="1250">
              <a:solidFill>
                <a:srgbClr val="1B1B1B"/>
              </a:solidFill>
              <a:highlight>
                <a:srgbClr val="FFFFFF"/>
              </a:highlight>
              <a:latin typeface="Roboto"/>
              <a:ea typeface="Roboto"/>
              <a:cs typeface="Roboto"/>
              <a:sym typeface="Roboto"/>
            </a:endParaRPr>
          </a:p>
          <a:p>
            <a:pPr marL="457200" lvl="0" indent="-314325" algn="l" rtl="0">
              <a:lnSpc>
                <a:spcPct val="150000"/>
              </a:lnSpc>
              <a:spcBef>
                <a:spcPts val="1300"/>
              </a:spcBef>
              <a:spcAft>
                <a:spcPts val="0"/>
              </a:spcAft>
              <a:buClr>
                <a:srgbClr val="1B1B1B"/>
              </a:buClr>
              <a:buSzPts val="1350"/>
              <a:buFont typeface="Roboto"/>
              <a:buChar char="●"/>
            </a:pPr>
            <a:r>
              <a:rPr lang="en" sz="1350">
                <a:solidFill>
                  <a:srgbClr val="1B1B1B"/>
                </a:solidFill>
                <a:highlight>
                  <a:srgbClr val="FFFFFF"/>
                </a:highlight>
                <a:latin typeface="Roboto"/>
                <a:ea typeface="Roboto"/>
                <a:cs typeface="Roboto"/>
                <a:sym typeface="Roboto"/>
              </a:rPr>
              <a:t>Stop and think before you say or do something that could hurt someone.</a:t>
            </a:r>
            <a:endParaRPr sz="1350">
              <a:solidFill>
                <a:srgbClr val="1B1B1B"/>
              </a:solidFill>
              <a:highlight>
                <a:srgbClr val="FFFFFF"/>
              </a:highlight>
              <a:latin typeface="Roboto"/>
              <a:ea typeface="Roboto"/>
              <a:cs typeface="Roboto"/>
              <a:sym typeface="Roboto"/>
            </a:endParaRPr>
          </a:p>
          <a:p>
            <a:pPr marL="457200" lvl="0" indent="-314325" algn="l" rtl="0">
              <a:lnSpc>
                <a:spcPct val="150000"/>
              </a:lnSpc>
              <a:spcBef>
                <a:spcPts val="0"/>
              </a:spcBef>
              <a:spcAft>
                <a:spcPts val="0"/>
              </a:spcAft>
              <a:buClr>
                <a:srgbClr val="1B1B1B"/>
              </a:buClr>
              <a:buSzPts val="1350"/>
              <a:buFont typeface="Roboto"/>
              <a:buChar char="●"/>
            </a:pPr>
            <a:r>
              <a:rPr lang="en" sz="1350">
                <a:solidFill>
                  <a:srgbClr val="1B1B1B"/>
                </a:solidFill>
                <a:highlight>
                  <a:srgbClr val="FFFFFF"/>
                </a:highlight>
                <a:latin typeface="Roboto"/>
                <a:ea typeface="Roboto"/>
                <a:cs typeface="Roboto"/>
                <a:sym typeface="Roboto"/>
              </a:rPr>
              <a:t>If you feel like being mean to someone, find something else to do. Play a game, watch TV, or talk to a friend.</a:t>
            </a:r>
            <a:endParaRPr sz="1350">
              <a:solidFill>
                <a:srgbClr val="1B1B1B"/>
              </a:solidFill>
              <a:highlight>
                <a:srgbClr val="FFFFFF"/>
              </a:highlight>
              <a:latin typeface="Roboto"/>
              <a:ea typeface="Roboto"/>
              <a:cs typeface="Roboto"/>
              <a:sym typeface="Roboto"/>
            </a:endParaRPr>
          </a:p>
          <a:p>
            <a:pPr marL="457200" lvl="0" indent="-314325" algn="l" rtl="0">
              <a:lnSpc>
                <a:spcPct val="150000"/>
              </a:lnSpc>
              <a:spcBef>
                <a:spcPts val="0"/>
              </a:spcBef>
              <a:spcAft>
                <a:spcPts val="0"/>
              </a:spcAft>
              <a:buClr>
                <a:srgbClr val="1B1B1B"/>
              </a:buClr>
              <a:buSzPts val="1350"/>
              <a:buFont typeface="Roboto"/>
              <a:buChar char="●"/>
            </a:pPr>
            <a:r>
              <a:rPr lang="en" sz="1350">
                <a:solidFill>
                  <a:srgbClr val="1B1B1B"/>
                </a:solidFill>
                <a:highlight>
                  <a:srgbClr val="FFFFFF"/>
                </a:highlight>
                <a:latin typeface="Roboto"/>
                <a:ea typeface="Roboto"/>
                <a:cs typeface="Roboto"/>
                <a:sym typeface="Roboto"/>
              </a:rPr>
              <a:t>Talk to an adult you trust. They can help you find ways to be nicer to others.</a:t>
            </a:r>
            <a:endParaRPr sz="1350">
              <a:solidFill>
                <a:srgbClr val="1B1B1B"/>
              </a:solidFill>
              <a:highlight>
                <a:srgbClr val="FFFFFF"/>
              </a:highlight>
              <a:latin typeface="Roboto"/>
              <a:ea typeface="Roboto"/>
              <a:cs typeface="Roboto"/>
              <a:sym typeface="Roboto"/>
            </a:endParaRPr>
          </a:p>
          <a:p>
            <a:pPr marL="457200" lvl="0" indent="-314325" algn="l" rtl="0">
              <a:lnSpc>
                <a:spcPct val="150000"/>
              </a:lnSpc>
              <a:spcBef>
                <a:spcPts val="0"/>
              </a:spcBef>
              <a:spcAft>
                <a:spcPts val="0"/>
              </a:spcAft>
              <a:buClr>
                <a:srgbClr val="1B1B1B"/>
              </a:buClr>
              <a:buSzPts val="1350"/>
              <a:buFont typeface="Roboto"/>
              <a:buChar char="●"/>
            </a:pPr>
            <a:r>
              <a:rPr lang="en" sz="1350">
                <a:solidFill>
                  <a:srgbClr val="1B1B1B"/>
                </a:solidFill>
                <a:highlight>
                  <a:srgbClr val="FFFFFF"/>
                </a:highlight>
                <a:latin typeface="Roboto"/>
                <a:ea typeface="Roboto"/>
                <a:cs typeface="Roboto"/>
                <a:sym typeface="Roboto"/>
              </a:rPr>
              <a:t>Keep in mind that everyone is different. Not better or worse. Just different.  </a:t>
            </a:r>
            <a:endParaRPr sz="1350">
              <a:solidFill>
                <a:srgbClr val="1B1B1B"/>
              </a:solidFill>
              <a:highlight>
                <a:srgbClr val="FFFFFF"/>
              </a:highlight>
              <a:latin typeface="Roboto"/>
              <a:ea typeface="Roboto"/>
              <a:cs typeface="Roboto"/>
              <a:sym typeface="Roboto"/>
            </a:endParaRPr>
          </a:p>
          <a:p>
            <a:pPr marL="457200" lvl="0" indent="-314325" algn="l" rtl="0">
              <a:lnSpc>
                <a:spcPct val="150000"/>
              </a:lnSpc>
              <a:spcBef>
                <a:spcPts val="0"/>
              </a:spcBef>
              <a:spcAft>
                <a:spcPts val="0"/>
              </a:spcAft>
              <a:buClr>
                <a:srgbClr val="1B1B1B"/>
              </a:buClr>
              <a:buSzPts val="1350"/>
              <a:buFont typeface="Roboto"/>
              <a:buChar char="●"/>
            </a:pPr>
            <a:r>
              <a:rPr lang="en" sz="1350">
                <a:solidFill>
                  <a:srgbClr val="1B1B1B"/>
                </a:solidFill>
                <a:highlight>
                  <a:srgbClr val="FFFFFF"/>
                </a:highlight>
                <a:latin typeface="Roboto"/>
                <a:ea typeface="Roboto"/>
                <a:cs typeface="Roboto"/>
                <a:sym typeface="Roboto"/>
              </a:rPr>
              <a:t>If you think you have bullied someone in the past, apologize. Everyone feels better.</a:t>
            </a:r>
            <a:endParaRPr sz="1350">
              <a:solidFill>
                <a:srgbClr val="1B1B1B"/>
              </a:solidFill>
              <a:highlight>
                <a:srgbClr val="FFFFFF"/>
              </a:highlight>
              <a:latin typeface="Roboto"/>
              <a:ea typeface="Roboto"/>
              <a:cs typeface="Roboto"/>
              <a:sym typeface="Roboto"/>
            </a:endParaRPr>
          </a:p>
          <a:p>
            <a:pPr marL="0" lvl="0" indent="0" algn="l" rtl="0">
              <a:spcBef>
                <a:spcPts val="1300"/>
              </a:spcBef>
              <a:spcAft>
                <a:spcPts val="1200"/>
              </a:spcAft>
              <a:buNone/>
            </a:pP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p18"/>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What to do if you are being bullied? </a:t>
            </a:r>
            <a:endParaRPr/>
          </a:p>
        </p:txBody>
      </p:sp>
      <p:sp>
        <p:nvSpPr>
          <p:cNvPr id="101" name="Google Shape;101;p18"/>
          <p:cNvSpPr txBox="1">
            <a:spLocks noGrp="1"/>
          </p:cNvSpPr>
          <p:nvPr>
            <p:ph type="body" idx="1"/>
          </p:nvPr>
        </p:nvSpPr>
        <p:spPr>
          <a:xfrm>
            <a:off x="311700" y="1266175"/>
            <a:ext cx="8176800" cy="3302700"/>
          </a:xfrm>
          <a:prstGeom prst="rect">
            <a:avLst/>
          </a:prstGeom>
        </p:spPr>
        <p:txBody>
          <a:bodyPr spcFirstLastPara="1" wrap="square" lIns="91425" tIns="91425" rIns="91425" bIns="91425" anchor="t" anchorCtr="0">
            <a:normAutofit/>
          </a:bodyPr>
          <a:lstStyle/>
          <a:p>
            <a:pPr marL="0" lvl="0" indent="0" algn="l" rtl="0">
              <a:lnSpc>
                <a:spcPct val="150000"/>
              </a:lnSpc>
              <a:spcBef>
                <a:spcPts val="1300"/>
              </a:spcBef>
              <a:spcAft>
                <a:spcPts val="0"/>
              </a:spcAft>
              <a:buNone/>
            </a:pPr>
            <a:endParaRPr sz="1250">
              <a:solidFill>
                <a:srgbClr val="1B1B1B"/>
              </a:solidFill>
              <a:highlight>
                <a:srgbClr val="FFFFFF"/>
              </a:highlight>
              <a:latin typeface="Roboto"/>
              <a:ea typeface="Roboto"/>
              <a:cs typeface="Roboto"/>
              <a:sym typeface="Roboto"/>
            </a:endParaRPr>
          </a:p>
          <a:p>
            <a:pPr marL="457200" lvl="0" indent="-314325" algn="l" rtl="0">
              <a:lnSpc>
                <a:spcPct val="150000"/>
              </a:lnSpc>
              <a:spcBef>
                <a:spcPts val="1300"/>
              </a:spcBef>
              <a:spcAft>
                <a:spcPts val="0"/>
              </a:spcAft>
              <a:buClr>
                <a:srgbClr val="1B1B1B"/>
              </a:buClr>
              <a:buSzPts val="1350"/>
              <a:buFont typeface="Roboto"/>
              <a:buChar char="●"/>
            </a:pPr>
            <a:r>
              <a:rPr lang="en" sz="1350">
                <a:solidFill>
                  <a:srgbClr val="1B1B1B"/>
                </a:solidFill>
                <a:highlight>
                  <a:srgbClr val="FFFFFF"/>
                </a:highlight>
                <a:latin typeface="Roboto"/>
                <a:ea typeface="Roboto"/>
                <a:cs typeface="Roboto"/>
                <a:sym typeface="Roboto"/>
              </a:rPr>
              <a:t>Look at the kid bullying you and tell him or her to stop in a calm, clear voice. You can also try to laugh it off. This works best if joking is easy for you. It could catch the kid bullying you off guard.</a:t>
            </a:r>
            <a:endParaRPr sz="1350">
              <a:solidFill>
                <a:srgbClr val="1B1B1B"/>
              </a:solidFill>
              <a:highlight>
                <a:srgbClr val="FFFFFF"/>
              </a:highlight>
              <a:latin typeface="Roboto"/>
              <a:ea typeface="Roboto"/>
              <a:cs typeface="Roboto"/>
              <a:sym typeface="Roboto"/>
            </a:endParaRPr>
          </a:p>
          <a:p>
            <a:pPr marL="457200" lvl="0" indent="-314325" algn="l" rtl="0">
              <a:lnSpc>
                <a:spcPct val="150000"/>
              </a:lnSpc>
              <a:spcBef>
                <a:spcPts val="0"/>
              </a:spcBef>
              <a:spcAft>
                <a:spcPts val="0"/>
              </a:spcAft>
              <a:buClr>
                <a:srgbClr val="1B1B1B"/>
              </a:buClr>
              <a:buSzPts val="1350"/>
              <a:buFont typeface="Roboto"/>
              <a:buChar char="●"/>
            </a:pPr>
            <a:r>
              <a:rPr lang="en" sz="1350">
                <a:solidFill>
                  <a:srgbClr val="1B1B1B"/>
                </a:solidFill>
                <a:highlight>
                  <a:srgbClr val="FFFFFF"/>
                </a:highlight>
                <a:latin typeface="Roboto"/>
                <a:ea typeface="Roboto"/>
                <a:cs typeface="Roboto"/>
                <a:sym typeface="Roboto"/>
              </a:rPr>
              <a:t>If speaking up seems too hard or not safe, walk away and stay away. Don’t fight back. Find an adult to stop the bullying on the spot</a:t>
            </a:r>
            <a:endParaRPr sz="1350">
              <a:solidFill>
                <a:srgbClr val="1B1B1B"/>
              </a:solidFill>
              <a:highlight>
                <a:srgbClr val="FFFFFF"/>
              </a:highlight>
              <a:latin typeface="Roboto"/>
              <a:ea typeface="Roboto"/>
              <a:cs typeface="Roboto"/>
              <a:sym typeface="Roboto"/>
            </a:endParaRPr>
          </a:p>
          <a:p>
            <a:pPr marL="457200" lvl="0" indent="-314325" algn="l" rtl="0">
              <a:lnSpc>
                <a:spcPct val="150000"/>
              </a:lnSpc>
              <a:spcBef>
                <a:spcPts val="0"/>
              </a:spcBef>
              <a:spcAft>
                <a:spcPts val="0"/>
              </a:spcAft>
              <a:buClr>
                <a:srgbClr val="1B1B1B"/>
              </a:buClr>
              <a:buSzPts val="1350"/>
              <a:buFont typeface="Roboto"/>
              <a:buChar char="●"/>
            </a:pPr>
            <a:r>
              <a:rPr lang="en" sz="1350">
                <a:solidFill>
                  <a:srgbClr val="1B1B1B"/>
                </a:solidFill>
                <a:highlight>
                  <a:srgbClr val="FFFFFF"/>
                </a:highlight>
                <a:latin typeface="Roboto"/>
                <a:ea typeface="Roboto"/>
                <a:cs typeface="Roboto"/>
                <a:sym typeface="Roboto"/>
              </a:rPr>
              <a:t>Talk to an adult you trust. Don’t keep your feelings inside. Telling someone can help you feel less alone. They can help you make a plan to stop the bullying.</a:t>
            </a:r>
            <a:endParaRPr sz="1350">
              <a:solidFill>
                <a:srgbClr val="1B1B1B"/>
              </a:solidFill>
              <a:highlight>
                <a:srgbClr val="FFFFFF"/>
              </a:highlight>
              <a:latin typeface="Roboto"/>
              <a:ea typeface="Roboto"/>
              <a:cs typeface="Roboto"/>
              <a:sym typeface="Roboto"/>
            </a:endParaRPr>
          </a:p>
          <a:p>
            <a:pPr marL="0" lvl="0" indent="0" algn="l" rtl="0">
              <a:spcBef>
                <a:spcPts val="1600"/>
              </a:spcBef>
              <a:spcAft>
                <a:spcPts val="1200"/>
              </a:spcAft>
              <a:buNone/>
            </a:pP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19"/>
          <p:cNvSpPr txBox="1">
            <a:spLocks noGrp="1"/>
          </p:cNvSpPr>
          <p:nvPr>
            <p:ph type="title"/>
          </p:nvPr>
        </p:nvSpPr>
        <p:spPr>
          <a:xfrm>
            <a:off x="252500" y="67575"/>
            <a:ext cx="8520600" cy="7074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Protect yourself, Protect others</a:t>
            </a:r>
            <a:endParaRPr/>
          </a:p>
        </p:txBody>
      </p:sp>
      <p:sp>
        <p:nvSpPr>
          <p:cNvPr id="107" name="Google Shape;107;p19"/>
          <p:cNvSpPr txBox="1">
            <a:spLocks noGrp="1"/>
          </p:cNvSpPr>
          <p:nvPr>
            <p:ph type="body" idx="1"/>
          </p:nvPr>
        </p:nvSpPr>
        <p:spPr>
          <a:xfrm>
            <a:off x="311700" y="821475"/>
            <a:ext cx="8717100" cy="4218300"/>
          </a:xfrm>
          <a:prstGeom prst="rect">
            <a:avLst/>
          </a:prstGeom>
        </p:spPr>
        <p:txBody>
          <a:bodyPr spcFirstLastPara="1" wrap="square" lIns="91425" tIns="91425" rIns="91425" bIns="91425" anchor="t" anchorCtr="0">
            <a:normAutofit fontScale="55000"/>
          </a:bodyPr>
          <a:lstStyle/>
          <a:p>
            <a:pPr marL="0" lvl="0" indent="0" algn="l" rtl="0">
              <a:lnSpc>
                <a:spcPct val="150000"/>
              </a:lnSpc>
              <a:spcBef>
                <a:spcPts val="1300"/>
              </a:spcBef>
              <a:spcAft>
                <a:spcPts val="0"/>
              </a:spcAft>
              <a:buNone/>
            </a:pPr>
            <a:endParaRPr sz="1250">
              <a:solidFill>
                <a:srgbClr val="1B1B1B"/>
              </a:solidFill>
              <a:highlight>
                <a:srgbClr val="FFFFFF"/>
              </a:highlight>
              <a:latin typeface="Roboto"/>
              <a:ea typeface="Roboto"/>
              <a:cs typeface="Roboto"/>
              <a:sym typeface="Roboto"/>
            </a:endParaRPr>
          </a:p>
          <a:p>
            <a:pPr marL="457200" lvl="0" indent="-318092" algn="l" rtl="0">
              <a:lnSpc>
                <a:spcPct val="150000"/>
              </a:lnSpc>
              <a:spcBef>
                <a:spcPts val="1300"/>
              </a:spcBef>
              <a:spcAft>
                <a:spcPts val="0"/>
              </a:spcAft>
              <a:buClr>
                <a:srgbClr val="1B1B1B"/>
              </a:buClr>
              <a:buSzPct val="100000"/>
              <a:buFont typeface="Roboto"/>
              <a:buChar char="●"/>
            </a:pPr>
            <a:r>
              <a:rPr lang="en" sz="2562">
                <a:solidFill>
                  <a:srgbClr val="1B1B1B"/>
                </a:solidFill>
                <a:highlight>
                  <a:srgbClr val="FFFFFF"/>
                </a:highlight>
                <a:latin typeface="Roboto"/>
                <a:ea typeface="Roboto"/>
                <a:cs typeface="Roboto"/>
                <a:sym typeface="Roboto"/>
              </a:rPr>
              <a:t>Always think about what you post. You never know what someone will forward. Being kind to others online will help to keep you safe. Do not share anything that could hurt or embarrass anyone.</a:t>
            </a:r>
            <a:endParaRPr sz="2562">
              <a:solidFill>
                <a:srgbClr val="1B1B1B"/>
              </a:solidFill>
              <a:highlight>
                <a:srgbClr val="FFFFFF"/>
              </a:highlight>
              <a:latin typeface="Roboto"/>
              <a:ea typeface="Roboto"/>
              <a:cs typeface="Roboto"/>
              <a:sym typeface="Roboto"/>
            </a:endParaRPr>
          </a:p>
          <a:p>
            <a:pPr marL="457200" lvl="0" indent="-318092" algn="l" rtl="0">
              <a:lnSpc>
                <a:spcPct val="150000"/>
              </a:lnSpc>
              <a:spcBef>
                <a:spcPts val="0"/>
              </a:spcBef>
              <a:spcAft>
                <a:spcPts val="0"/>
              </a:spcAft>
              <a:buClr>
                <a:srgbClr val="1B1B1B"/>
              </a:buClr>
              <a:buSzPct val="100000"/>
              <a:buFont typeface="Roboto"/>
              <a:buChar char="●"/>
            </a:pPr>
            <a:r>
              <a:rPr lang="en" sz="2562">
                <a:solidFill>
                  <a:srgbClr val="1B1B1B"/>
                </a:solidFill>
                <a:highlight>
                  <a:srgbClr val="FFFFFF"/>
                </a:highlight>
                <a:latin typeface="Roboto"/>
                <a:ea typeface="Roboto"/>
                <a:cs typeface="Roboto"/>
                <a:sym typeface="Roboto"/>
              </a:rPr>
              <a:t>Keep your password a secret from other kids. Even kids that seem like friends could give your password away or use it in ways you don’t want. Let your parents have your passwords.</a:t>
            </a:r>
            <a:endParaRPr sz="2562">
              <a:solidFill>
                <a:srgbClr val="1B1B1B"/>
              </a:solidFill>
              <a:highlight>
                <a:srgbClr val="FFFFFF"/>
              </a:highlight>
              <a:latin typeface="Roboto"/>
              <a:ea typeface="Roboto"/>
              <a:cs typeface="Roboto"/>
              <a:sym typeface="Roboto"/>
            </a:endParaRPr>
          </a:p>
          <a:p>
            <a:pPr marL="457200" lvl="0" indent="-318092" algn="l" rtl="0">
              <a:lnSpc>
                <a:spcPct val="150000"/>
              </a:lnSpc>
              <a:spcBef>
                <a:spcPts val="0"/>
              </a:spcBef>
              <a:spcAft>
                <a:spcPts val="0"/>
              </a:spcAft>
              <a:buClr>
                <a:srgbClr val="1B1B1B"/>
              </a:buClr>
              <a:buSzPct val="100000"/>
              <a:buFont typeface="Roboto"/>
              <a:buChar char="●"/>
            </a:pPr>
            <a:r>
              <a:rPr lang="en" sz="2562">
                <a:solidFill>
                  <a:srgbClr val="1B1B1B"/>
                </a:solidFill>
                <a:highlight>
                  <a:srgbClr val="FFFFFF"/>
                </a:highlight>
                <a:latin typeface="Roboto"/>
                <a:ea typeface="Roboto"/>
                <a:cs typeface="Roboto"/>
                <a:sym typeface="Roboto"/>
              </a:rPr>
              <a:t>Think about who sees what you post online. Complete strangers? Friends? Friends of friends? Privacy settings let you control who sees what.</a:t>
            </a:r>
            <a:endParaRPr sz="2562">
              <a:solidFill>
                <a:srgbClr val="1B1B1B"/>
              </a:solidFill>
              <a:highlight>
                <a:srgbClr val="FFFFFF"/>
              </a:highlight>
              <a:latin typeface="Roboto"/>
              <a:ea typeface="Roboto"/>
              <a:cs typeface="Roboto"/>
              <a:sym typeface="Roboto"/>
            </a:endParaRPr>
          </a:p>
          <a:p>
            <a:pPr marL="457200" lvl="0" indent="-318092" algn="l" rtl="0">
              <a:lnSpc>
                <a:spcPct val="150000"/>
              </a:lnSpc>
              <a:spcBef>
                <a:spcPts val="0"/>
              </a:spcBef>
              <a:spcAft>
                <a:spcPts val="0"/>
              </a:spcAft>
              <a:buClr>
                <a:srgbClr val="1B1B1B"/>
              </a:buClr>
              <a:buSzPct val="100000"/>
              <a:buFont typeface="Roboto"/>
              <a:buChar char="●"/>
            </a:pPr>
            <a:r>
              <a:rPr lang="en" sz="2562">
                <a:solidFill>
                  <a:srgbClr val="1B1B1B"/>
                </a:solidFill>
                <a:highlight>
                  <a:srgbClr val="FFFFFF"/>
                </a:highlight>
                <a:latin typeface="Roboto"/>
                <a:ea typeface="Roboto"/>
                <a:cs typeface="Roboto"/>
                <a:sym typeface="Roboto"/>
              </a:rPr>
              <a:t>Keep your parents in the loop. Tell them what you’re doing online and who you’re doing it with. Let them friend or follow you. Listen to what they have to say about what is and isn’t okay to do. They care about you and want you to be safe.</a:t>
            </a:r>
            <a:endParaRPr sz="2562">
              <a:solidFill>
                <a:srgbClr val="1B1B1B"/>
              </a:solidFill>
              <a:highlight>
                <a:srgbClr val="FFFFFF"/>
              </a:highlight>
              <a:latin typeface="Roboto"/>
              <a:ea typeface="Roboto"/>
              <a:cs typeface="Roboto"/>
              <a:sym typeface="Roboto"/>
            </a:endParaRPr>
          </a:p>
          <a:p>
            <a:pPr marL="457200" lvl="0" indent="-318092" algn="l" rtl="0">
              <a:lnSpc>
                <a:spcPct val="150000"/>
              </a:lnSpc>
              <a:spcBef>
                <a:spcPts val="0"/>
              </a:spcBef>
              <a:spcAft>
                <a:spcPts val="0"/>
              </a:spcAft>
              <a:buClr>
                <a:srgbClr val="1B1B1B"/>
              </a:buClr>
              <a:buSzPct val="100000"/>
              <a:buFont typeface="Roboto"/>
              <a:buChar char="●"/>
            </a:pPr>
            <a:r>
              <a:rPr lang="en" sz="2562">
                <a:solidFill>
                  <a:srgbClr val="1B1B1B"/>
                </a:solidFill>
                <a:highlight>
                  <a:srgbClr val="FFFFFF"/>
                </a:highlight>
                <a:latin typeface="Roboto"/>
                <a:ea typeface="Roboto"/>
                <a:cs typeface="Roboto"/>
                <a:sym typeface="Roboto"/>
              </a:rPr>
              <a:t>Talk to an adult you trust about any messages you get or things you see online that make you sad or scared. If it is cyberbullying,</a:t>
            </a:r>
            <a:r>
              <a:rPr lang="en" sz="2562">
                <a:solidFill>
                  <a:srgbClr val="000000"/>
                </a:solidFill>
                <a:highlight>
                  <a:srgbClr val="FFFFFF"/>
                </a:highlight>
                <a:latin typeface="Roboto"/>
                <a:ea typeface="Roboto"/>
                <a:cs typeface="Roboto"/>
                <a:sym typeface="Roboto"/>
              </a:rPr>
              <a:t> </a:t>
            </a:r>
            <a:r>
              <a:rPr lang="en" sz="2562" u="sng">
                <a:solidFill>
                  <a:srgbClr val="000000"/>
                </a:solidFill>
                <a:highlight>
                  <a:srgbClr val="FFFFFF"/>
                </a:highlight>
                <a:latin typeface="Roboto"/>
                <a:ea typeface="Roboto"/>
                <a:cs typeface="Roboto"/>
                <a:sym typeface="Roboto"/>
                <a:hlinkClick r:id="rId3">
                  <a:extLst>
                    <a:ext uri="{A12FA001-AC4F-418D-AE19-62706E023703}">
                      <ahyp:hlinkClr xmlns:ahyp="http://schemas.microsoft.com/office/drawing/2018/hyperlinkcolor" val="tx"/>
                    </a:ext>
                  </a:extLst>
                </a:hlinkClick>
              </a:rPr>
              <a:t>report it</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p20"/>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Time to get involved!</a:t>
            </a:r>
            <a:endParaRPr/>
          </a:p>
          <a:p>
            <a:pPr marL="0" lvl="0" indent="0" algn="l" rtl="0">
              <a:spcBef>
                <a:spcPts val="0"/>
              </a:spcBef>
              <a:spcAft>
                <a:spcPts val="0"/>
              </a:spcAft>
              <a:buNone/>
            </a:pPr>
            <a:endParaRPr/>
          </a:p>
          <a:p>
            <a:pPr marL="0" lvl="0" indent="0" algn="l" rtl="0">
              <a:spcBef>
                <a:spcPts val="0"/>
              </a:spcBef>
              <a:spcAft>
                <a:spcPts val="0"/>
              </a:spcAft>
              <a:buNone/>
            </a:pPr>
            <a:r>
              <a:rPr lang="en"/>
              <a:t>We can become leaders in preventing cyberbullying in our community!</a:t>
            </a:r>
            <a:endParaRPr/>
          </a:p>
          <a:p>
            <a:pPr marL="0" lvl="0" indent="0" algn="l" rtl="0">
              <a:spcBef>
                <a:spcPts val="0"/>
              </a:spcBef>
              <a:spcAft>
                <a:spcPts val="0"/>
              </a:spcAft>
              <a:buNone/>
            </a:pPr>
            <a:endParaRPr/>
          </a:p>
        </p:txBody>
      </p:sp>
      <p:sp>
        <p:nvSpPr>
          <p:cNvPr id="113" name="Google Shape;113;p20"/>
          <p:cNvSpPr txBox="1"/>
          <p:nvPr/>
        </p:nvSpPr>
        <p:spPr>
          <a:xfrm>
            <a:off x="311700" y="2693850"/>
            <a:ext cx="8250900" cy="1385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950">
                <a:solidFill>
                  <a:srgbClr val="1B1B1B"/>
                </a:solidFill>
                <a:highlight>
                  <a:srgbClr val="FFFFFF"/>
                </a:highlight>
                <a:latin typeface="Roboto"/>
                <a:ea typeface="Roboto"/>
                <a:cs typeface="Roboto"/>
                <a:sym typeface="Roboto"/>
              </a:rPr>
              <a:t>Preventing Cyberbullying Awareness Project. </a:t>
            </a:r>
            <a:endParaRPr sz="1950">
              <a:solidFill>
                <a:srgbClr val="1B1B1B"/>
              </a:solidFill>
              <a:highlight>
                <a:srgbClr val="FFFFFF"/>
              </a:highlight>
              <a:latin typeface="Roboto"/>
              <a:ea typeface="Roboto"/>
              <a:cs typeface="Roboto"/>
              <a:sym typeface="Roboto"/>
            </a:endParaRPr>
          </a:p>
          <a:p>
            <a:pPr marL="0" lvl="0" indent="0" algn="l" rtl="0">
              <a:spcBef>
                <a:spcPts val="0"/>
              </a:spcBef>
              <a:spcAft>
                <a:spcPts val="0"/>
              </a:spcAft>
              <a:buNone/>
            </a:pPr>
            <a:endParaRPr sz="1950">
              <a:solidFill>
                <a:srgbClr val="1B1B1B"/>
              </a:solidFill>
              <a:highlight>
                <a:srgbClr val="FFFFFF"/>
              </a:highlight>
              <a:latin typeface="Roboto"/>
              <a:ea typeface="Roboto"/>
              <a:cs typeface="Roboto"/>
              <a:sym typeface="Roboto"/>
            </a:endParaRPr>
          </a:p>
          <a:p>
            <a:pPr marL="0" lvl="0" indent="0" algn="l" rtl="0">
              <a:spcBef>
                <a:spcPts val="0"/>
              </a:spcBef>
              <a:spcAft>
                <a:spcPts val="0"/>
              </a:spcAft>
              <a:buNone/>
            </a:pPr>
            <a:r>
              <a:rPr lang="en" sz="1950">
                <a:solidFill>
                  <a:srgbClr val="1B1B1B"/>
                </a:solidFill>
                <a:highlight>
                  <a:srgbClr val="FFFFFF"/>
                </a:highlight>
                <a:latin typeface="Roboto"/>
                <a:ea typeface="Roboto"/>
                <a:cs typeface="Roboto"/>
                <a:sym typeface="Roboto"/>
              </a:rPr>
              <a:t>Create posters for your school about cyberbullying and become a role model for younger and older kids!</a:t>
            </a:r>
            <a:endParaRPr sz="21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21"/>
          <p:cNvSpPr txBox="1">
            <a:spLocks noGrp="1"/>
          </p:cNvSpPr>
          <p:nvPr>
            <p:ph type="title"/>
          </p:nvPr>
        </p:nvSpPr>
        <p:spPr>
          <a:xfrm>
            <a:off x="148875" y="171200"/>
            <a:ext cx="8520600" cy="7074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PROJECT:</a:t>
            </a:r>
            <a:endParaRPr/>
          </a:p>
          <a:p>
            <a:pPr marL="0" lvl="0" indent="0" algn="l" rtl="0">
              <a:spcBef>
                <a:spcPts val="0"/>
              </a:spcBef>
              <a:spcAft>
                <a:spcPts val="0"/>
              </a:spcAft>
              <a:buNone/>
            </a:pPr>
            <a:r>
              <a:rPr lang="en">
                <a:solidFill>
                  <a:srgbClr val="000000"/>
                </a:solidFill>
              </a:rPr>
              <a:t>In one piece of white paper or powerpoint create a quick poster with information about:</a:t>
            </a:r>
            <a:endParaRPr>
              <a:solidFill>
                <a:srgbClr val="000000"/>
              </a:solidFill>
            </a:endParaRPr>
          </a:p>
          <a:p>
            <a:pPr marL="0" lvl="0" indent="0" algn="l" rtl="0">
              <a:spcBef>
                <a:spcPts val="0"/>
              </a:spcBef>
              <a:spcAft>
                <a:spcPts val="0"/>
              </a:spcAft>
              <a:buNone/>
            </a:pPr>
            <a:endParaRPr/>
          </a:p>
          <a:p>
            <a:pPr marL="0" lvl="0" indent="0" algn="l" rtl="0">
              <a:spcBef>
                <a:spcPts val="0"/>
              </a:spcBef>
              <a:spcAft>
                <a:spcPts val="0"/>
              </a:spcAft>
              <a:buNone/>
            </a:pPr>
            <a:r>
              <a:rPr lang="en" sz="3044" u="sng"/>
              <a:t>WHAT </a:t>
            </a:r>
            <a:r>
              <a:rPr lang="en" sz="3044">
                <a:solidFill>
                  <a:srgbClr val="000000"/>
                </a:solidFill>
              </a:rPr>
              <a:t>is cyberbullying</a:t>
            </a:r>
            <a:endParaRPr sz="3044">
              <a:solidFill>
                <a:srgbClr val="000000"/>
              </a:solidFill>
            </a:endParaRPr>
          </a:p>
          <a:p>
            <a:pPr marL="0" lvl="0" indent="0" algn="l" rtl="0">
              <a:spcBef>
                <a:spcPts val="0"/>
              </a:spcBef>
              <a:spcAft>
                <a:spcPts val="0"/>
              </a:spcAft>
              <a:buNone/>
            </a:pPr>
            <a:r>
              <a:rPr lang="en" sz="3044" u="sng"/>
              <a:t>HOW </a:t>
            </a:r>
            <a:r>
              <a:rPr lang="en" sz="3044">
                <a:solidFill>
                  <a:srgbClr val="000000"/>
                </a:solidFill>
              </a:rPr>
              <a:t>can you recognize it</a:t>
            </a:r>
            <a:endParaRPr sz="3044">
              <a:solidFill>
                <a:srgbClr val="000000"/>
              </a:solidFill>
            </a:endParaRPr>
          </a:p>
          <a:p>
            <a:pPr marL="0" lvl="0" indent="0" algn="l" rtl="0">
              <a:spcBef>
                <a:spcPts val="0"/>
              </a:spcBef>
              <a:spcAft>
                <a:spcPts val="0"/>
              </a:spcAft>
              <a:buNone/>
            </a:pPr>
            <a:r>
              <a:rPr lang="en" sz="3044" u="sng"/>
              <a:t>WHAT</a:t>
            </a:r>
            <a:r>
              <a:rPr lang="en" sz="3044"/>
              <a:t> </a:t>
            </a:r>
            <a:r>
              <a:rPr lang="en" sz="3044">
                <a:solidFill>
                  <a:srgbClr val="000000"/>
                </a:solidFill>
              </a:rPr>
              <a:t>can students do if they are detect cyber bullied online?</a:t>
            </a:r>
            <a:endParaRPr sz="3044">
              <a:solidFill>
                <a:srgbClr val="000000"/>
              </a:solidFill>
            </a:endParaRPr>
          </a:p>
          <a:p>
            <a:pPr marL="0" lvl="0" indent="0" algn="ctr" rtl="0">
              <a:spcBef>
                <a:spcPts val="0"/>
              </a:spcBef>
              <a:spcAft>
                <a:spcPts val="0"/>
              </a:spcAft>
              <a:buNone/>
            </a:pPr>
            <a:r>
              <a:rPr lang="en"/>
              <a:t>         </a:t>
            </a:r>
            <a:r>
              <a:rPr lang="en" sz="2044"/>
              <a:t>Use your imagination. The only requirement is that it quickly and easily gives information to others on how to keep safe and keep others safe</a:t>
            </a:r>
            <a:endParaRPr sz="2044"/>
          </a:p>
        </p:txBody>
      </p:sp>
    </p:spTree>
  </p:cSld>
  <p:clrMapOvr>
    <a:masterClrMapping/>
  </p:clrMapOvr>
</p:sld>
</file>

<file path=ppt/theme/theme1.xml><?xml version="1.0" encoding="utf-8"?>
<a:theme xmlns:a="http://schemas.openxmlformats.org/drawingml/2006/main" name="Tropic">
  <a:themeElements>
    <a:clrScheme name="Tropic">
      <a:dk1>
        <a:srgbClr val="A1E8D9"/>
      </a:dk1>
      <a:lt1>
        <a:srgbClr val="FFFFFF"/>
      </a:lt1>
      <a:dk2>
        <a:srgbClr val="695D46"/>
      </a:dk2>
      <a:lt2>
        <a:srgbClr val="B3A77D"/>
      </a:lt2>
      <a:accent1>
        <a:srgbClr val="EF6C00"/>
      </a:accent1>
      <a:accent2>
        <a:srgbClr val="CE93D8"/>
      </a:accent2>
      <a:accent3>
        <a:srgbClr val="4DB6AC"/>
      </a:accent3>
      <a:accent4>
        <a:srgbClr val="FF9800"/>
      </a:accent4>
      <a:accent5>
        <a:srgbClr val="009668"/>
      </a:accent5>
      <a:accent6>
        <a:srgbClr val="EEFF41"/>
      </a:accent6>
      <a:hlink>
        <a:srgbClr val="009668"/>
      </a:hlink>
      <a:folHlink>
        <a:srgbClr val="00966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780</Words>
  <Application>Microsoft Office PowerPoint</Application>
  <PresentationFormat>On-screen Show (16:9)</PresentationFormat>
  <Paragraphs>58</Paragraphs>
  <Slides>9</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Times New Roman</vt:lpstr>
      <vt:lpstr>PT Sans Narrow</vt:lpstr>
      <vt:lpstr>Open Sans</vt:lpstr>
      <vt:lpstr>Roboto</vt:lpstr>
      <vt:lpstr>Arial</vt:lpstr>
      <vt:lpstr>Georgia</vt:lpstr>
      <vt:lpstr>Tropic</vt:lpstr>
      <vt:lpstr>Say NO to CyberBullying</vt:lpstr>
      <vt:lpstr> What is it?                              Where can it happen?</vt:lpstr>
      <vt:lpstr>How can it look like?                 How can it feel like?</vt:lpstr>
      <vt:lpstr>How do other kids feel about cyberbullying?</vt:lpstr>
      <vt:lpstr>What can kids do to stop cyberbullying?</vt:lpstr>
      <vt:lpstr>What to do if you are being bullied? </vt:lpstr>
      <vt:lpstr>Protect yourself, Protect others</vt:lpstr>
      <vt:lpstr>Time to get involved!  We can become leaders in preventing cyberbullying in our community! </vt:lpstr>
      <vt:lpstr>PROJECT: In one piece of white paper or powerpoint create a quick poster with information about:  WHAT is cyberbullying HOW can you recognize it WHAT can students do if they are detect cyber bullied online?          Use your imagination. The only requirement is that it quickly and easily gives information to others on how to keep safe and keep others safe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Say NO to CyberBullying</dc:title>
  <dc:creator>ANA ROMERO</dc:creator>
  <cp:lastModifiedBy>ANA ROMERO</cp:lastModifiedBy>
  <cp:revision>1</cp:revision>
  <dcterms:modified xsi:type="dcterms:W3CDTF">2021-02-15T05:19:59Z</dcterms:modified>
</cp:coreProperties>
</file>