
<file path=[Content_Types].xml><?xml version="1.0" encoding="utf-8"?>
<Types xmlns="http://schemas.openxmlformats.org/package/2006/content-types">
  <Default Extension="fntdata" ContentType="application/x-fontdata"/>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59" r:id="rId1"/>
  </p:sldMasterIdLst>
  <p:notesMasterIdLst>
    <p:notesMasterId r:id="rId12"/>
  </p:notesMasterIdLst>
  <p:sldIdLst>
    <p:sldId id="256" r:id="rId2"/>
    <p:sldId id="265" r:id="rId3"/>
    <p:sldId id="257" r:id="rId4"/>
    <p:sldId id="258" r:id="rId5"/>
    <p:sldId id="259" r:id="rId6"/>
    <p:sldId id="260" r:id="rId7"/>
    <p:sldId id="261" r:id="rId8"/>
    <p:sldId id="262" r:id="rId9"/>
    <p:sldId id="263" r:id="rId10"/>
    <p:sldId id="264" r:id="rId11"/>
  </p:sldIdLst>
  <p:sldSz cx="9144000" cy="5143500" type="screen16x9"/>
  <p:notesSz cx="6858000" cy="9144000"/>
  <p:embeddedFontLst>
    <p:embeddedFont>
      <p:font typeface="Georgia" panose="02040502050405020303" pitchFamily="18" charset="0"/>
      <p:regular r:id="rId13"/>
      <p:bold r:id="rId14"/>
      <p:italic r:id="rId15"/>
      <p:boldItalic r:id="rId16"/>
    </p:embeddedFont>
    <p:embeddedFont>
      <p:font typeface="Open Sans" panose="020B0604020202020204" charset="0"/>
      <p:regular r:id="rId17"/>
      <p:bold r:id="rId18"/>
      <p:italic r:id="rId19"/>
      <p:boldItalic r:id="rId20"/>
    </p:embeddedFont>
    <p:embeddedFont>
      <p:font typeface="PT Sans Narrow" panose="020B0604020202020204" charset="0"/>
      <p:regular r:id="rId21"/>
      <p:bold r:id="rId22"/>
    </p:embeddedFont>
    <p:embeddedFont>
      <p:font typeface="Roboto" panose="020B0604020202020204" charset="0"/>
      <p:regular r:id="rId23"/>
      <p:bold r:id="rId24"/>
      <p:italic r:id="rId25"/>
      <p:boldItalic r:id="rId26"/>
    </p:embeddedFont>
    <p:embeddedFont>
      <p:font typeface="Source Sans Pro" panose="020B0503030403020204" pitchFamily="34" charset="0"/>
      <p:regular r:id="rId27"/>
      <p:bold r:id="rId28"/>
      <p:italic r:id="rId29"/>
      <p:boldItalic r:id="rId30"/>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p:scale>
          <a:sx n="142" d="100"/>
          <a:sy n="142" d="100"/>
        </p:scale>
        <p:origin x="714" y="138"/>
      </p:cViewPr>
      <p:guideLst>
        <p:guide orient="horz" pos="162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font" Target="fonts/font1.fntdata"/><Relationship Id="rId18" Type="http://schemas.openxmlformats.org/officeDocument/2006/relationships/font" Target="fonts/font6.fntdata"/><Relationship Id="rId26" Type="http://schemas.openxmlformats.org/officeDocument/2006/relationships/font" Target="fonts/font14.fntdata"/><Relationship Id="rId3" Type="http://schemas.openxmlformats.org/officeDocument/2006/relationships/slide" Target="slides/slide2.xml"/><Relationship Id="rId21" Type="http://schemas.openxmlformats.org/officeDocument/2006/relationships/font" Target="fonts/font9.fntdata"/><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notesMaster" Target="notesMasters/notesMaster1.xml"/><Relationship Id="rId17" Type="http://schemas.openxmlformats.org/officeDocument/2006/relationships/font" Target="fonts/font5.fntdata"/><Relationship Id="rId25" Type="http://schemas.openxmlformats.org/officeDocument/2006/relationships/font" Target="fonts/font13.fntdata"/><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font" Target="fonts/font4.fntdata"/><Relationship Id="rId20" Type="http://schemas.openxmlformats.org/officeDocument/2006/relationships/font" Target="fonts/font8.fntdata"/><Relationship Id="rId29" Type="http://schemas.openxmlformats.org/officeDocument/2006/relationships/font" Target="fonts/font17.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12.fntdata"/><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font" Target="fonts/font3.fntdata"/><Relationship Id="rId23" Type="http://schemas.openxmlformats.org/officeDocument/2006/relationships/font" Target="fonts/font11.fntdata"/><Relationship Id="rId28" Type="http://schemas.openxmlformats.org/officeDocument/2006/relationships/font" Target="fonts/font16.fntdata"/><Relationship Id="rId10" Type="http://schemas.openxmlformats.org/officeDocument/2006/relationships/slide" Target="slides/slide9.xml"/><Relationship Id="rId19" Type="http://schemas.openxmlformats.org/officeDocument/2006/relationships/font" Target="fonts/font7.fntdata"/><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font" Target="fonts/font2.fntdata"/><Relationship Id="rId22" Type="http://schemas.openxmlformats.org/officeDocument/2006/relationships/font" Target="fonts/font10.fntdata"/><Relationship Id="rId27" Type="http://schemas.openxmlformats.org/officeDocument/2006/relationships/font" Target="fonts/font15.fntdata"/><Relationship Id="rId30" Type="http://schemas.openxmlformats.org/officeDocument/2006/relationships/font" Target="fonts/font18.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2"/>
        <p:cNvGrpSpPr/>
        <p:nvPr/>
      </p:nvGrpSpPr>
      <p:grpSpPr>
        <a:xfrm>
          <a:off x="0" y="0"/>
          <a:ext cx="0" cy="0"/>
          <a:chOff x="0" y="0"/>
          <a:chExt cx="0" cy="0"/>
        </a:xfrm>
      </p:grpSpPr>
      <p:sp>
        <p:nvSpPr>
          <p:cNvPr id="63" name="Google Shape;63;p:notes"/>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4" name="Google Shape;64;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8"/>
        <p:cNvGrpSpPr/>
        <p:nvPr/>
      </p:nvGrpSpPr>
      <p:grpSpPr>
        <a:xfrm>
          <a:off x="0" y="0"/>
          <a:ext cx="0" cy="0"/>
          <a:chOff x="0" y="0"/>
          <a:chExt cx="0" cy="0"/>
        </a:xfrm>
      </p:grpSpPr>
      <p:sp>
        <p:nvSpPr>
          <p:cNvPr id="69" name="Google Shape;69;g79a03dd604_0_18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0" name="Google Shape;70;g79a03dd604_0_18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5"/>
        <p:cNvGrpSpPr/>
        <p:nvPr/>
      </p:nvGrpSpPr>
      <p:grpSpPr>
        <a:xfrm>
          <a:off x="0" y="0"/>
          <a:ext cx="0" cy="0"/>
          <a:chOff x="0" y="0"/>
          <a:chExt cx="0" cy="0"/>
        </a:xfrm>
      </p:grpSpPr>
      <p:sp>
        <p:nvSpPr>
          <p:cNvPr id="76" name="Google Shape;76;g79a03dd604_0_26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7" name="Google Shape;77;g79a03dd604_0_26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2"/>
        <p:cNvGrpSpPr/>
        <p:nvPr/>
      </p:nvGrpSpPr>
      <p:grpSpPr>
        <a:xfrm>
          <a:off x="0" y="0"/>
          <a:ext cx="0" cy="0"/>
          <a:chOff x="0" y="0"/>
          <a:chExt cx="0" cy="0"/>
        </a:xfrm>
      </p:grpSpPr>
      <p:sp>
        <p:nvSpPr>
          <p:cNvPr id="83" name="Google Shape;83;g79a03dd604_0_27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4" name="Google Shape;84;g79a03dd604_0_27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0"/>
        <p:cNvGrpSpPr/>
        <p:nvPr/>
      </p:nvGrpSpPr>
      <p:grpSpPr>
        <a:xfrm>
          <a:off x="0" y="0"/>
          <a:ext cx="0" cy="0"/>
          <a:chOff x="0" y="0"/>
          <a:chExt cx="0" cy="0"/>
        </a:xfrm>
      </p:grpSpPr>
      <p:sp>
        <p:nvSpPr>
          <p:cNvPr id="91" name="Google Shape;91;g79a03dd604_0_28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2" name="Google Shape;92;g79a03dd604_0_28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6"/>
        <p:cNvGrpSpPr/>
        <p:nvPr/>
      </p:nvGrpSpPr>
      <p:grpSpPr>
        <a:xfrm>
          <a:off x="0" y="0"/>
          <a:ext cx="0" cy="0"/>
          <a:chOff x="0" y="0"/>
          <a:chExt cx="0" cy="0"/>
        </a:xfrm>
      </p:grpSpPr>
      <p:sp>
        <p:nvSpPr>
          <p:cNvPr id="97" name="Google Shape;97;g79a03dd604_0_29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8" name="Google Shape;98;g79a03dd604_0_29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2"/>
        <p:cNvGrpSpPr/>
        <p:nvPr/>
      </p:nvGrpSpPr>
      <p:grpSpPr>
        <a:xfrm>
          <a:off x="0" y="0"/>
          <a:ext cx="0" cy="0"/>
          <a:chOff x="0" y="0"/>
          <a:chExt cx="0" cy="0"/>
        </a:xfrm>
      </p:grpSpPr>
      <p:sp>
        <p:nvSpPr>
          <p:cNvPr id="103" name="Google Shape;103;g79a03dd604_0_29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4" name="Google Shape;104;g79a03dd604_0_29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8"/>
        <p:cNvGrpSpPr/>
        <p:nvPr/>
      </p:nvGrpSpPr>
      <p:grpSpPr>
        <a:xfrm>
          <a:off x="0" y="0"/>
          <a:ext cx="0" cy="0"/>
          <a:chOff x="0" y="0"/>
          <a:chExt cx="0" cy="0"/>
        </a:xfrm>
      </p:grpSpPr>
      <p:sp>
        <p:nvSpPr>
          <p:cNvPr id="109" name="Google Shape;109;g79a03dd604_0_31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0" name="Google Shape;110;g79a03dd604_0_31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4"/>
        <p:cNvGrpSpPr/>
        <p:nvPr/>
      </p:nvGrpSpPr>
      <p:grpSpPr>
        <a:xfrm>
          <a:off x="0" y="0"/>
          <a:ext cx="0" cy="0"/>
          <a:chOff x="0" y="0"/>
          <a:chExt cx="0" cy="0"/>
        </a:xfrm>
      </p:grpSpPr>
      <p:sp>
        <p:nvSpPr>
          <p:cNvPr id="115" name="Google Shape;115;g79a03dd604_0_32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6" name="Google Shape;116;g79a03dd604_0_32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cxnSp>
        <p:nvCxnSpPr>
          <p:cNvPr id="10" name="Google Shape;10;p2"/>
          <p:cNvCxnSpPr/>
          <p:nvPr/>
        </p:nvCxnSpPr>
        <p:spPr>
          <a:xfrm>
            <a:off x="7007735" y="3176888"/>
            <a:ext cx="562200" cy="0"/>
          </a:xfrm>
          <a:prstGeom prst="straightConnector1">
            <a:avLst/>
          </a:prstGeom>
          <a:noFill/>
          <a:ln w="76200" cap="flat" cmpd="sng">
            <a:solidFill>
              <a:schemeClr val="lt2"/>
            </a:solidFill>
            <a:prstDash val="solid"/>
            <a:round/>
            <a:headEnd type="none" w="sm" len="sm"/>
            <a:tailEnd type="none" w="sm" len="sm"/>
          </a:ln>
        </p:spPr>
      </p:cxnSp>
      <p:cxnSp>
        <p:nvCxnSpPr>
          <p:cNvPr id="11" name="Google Shape;11;p2"/>
          <p:cNvCxnSpPr/>
          <p:nvPr/>
        </p:nvCxnSpPr>
        <p:spPr>
          <a:xfrm>
            <a:off x="1575035" y="3158252"/>
            <a:ext cx="562200" cy="0"/>
          </a:xfrm>
          <a:prstGeom prst="straightConnector1">
            <a:avLst/>
          </a:prstGeom>
          <a:noFill/>
          <a:ln w="76200" cap="flat" cmpd="sng">
            <a:solidFill>
              <a:schemeClr val="lt2"/>
            </a:solidFill>
            <a:prstDash val="solid"/>
            <a:round/>
            <a:headEnd type="none" w="sm" len="sm"/>
            <a:tailEnd type="none" w="sm" len="sm"/>
          </a:ln>
        </p:spPr>
      </p:cxnSp>
      <p:grpSp>
        <p:nvGrpSpPr>
          <p:cNvPr id="12" name="Google Shape;12;p2"/>
          <p:cNvGrpSpPr/>
          <p:nvPr/>
        </p:nvGrpSpPr>
        <p:grpSpPr>
          <a:xfrm>
            <a:off x="1004144" y="1022025"/>
            <a:ext cx="7136668" cy="152400"/>
            <a:chOff x="1346429" y="1011300"/>
            <a:chExt cx="6452100" cy="152400"/>
          </a:xfrm>
        </p:grpSpPr>
        <p:cxnSp>
          <p:nvCxnSpPr>
            <p:cNvPr id="13" name="Google Shape;13;p2"/>
            <p:cNvCxnSpPr/>
            <p:nvPr/>
          </p:nvCxnSpPr>
          <p:spPr>
            <a:xfrm rot="10800000">
              <a:off x="1346429" y="1011300"/>
              <a:ext cx="6452100" cy="0"/>
            </a:xfrm>
            <a:prstGeom prst="straightConnector1">
              <a:avLst/>
            </a:prstGeom>
            <a:noFill/>
            <a:ln w="76200" cap="flat" cmpd="sng">
              <a:solidFill>
                <a:schemeClr val="accent3"/>
              </a:solidFill>
              <a:prstDash val="solid"/>
              <a:round/>
              <a:headEnd type="none" w="sm" len="sm"/>
              <a:tailEnd type="none" w="sm" len="sm"/>
            </a:ln>
          </p:spPr>
        </p:cxnSp>
        <p:cxnSp>
          <p:nvCxnSpPr>
            <p:cNvPr id="14" name="Google Shape;14;p2"/>
            <p:cNvCxnSpPr/>
            <p:nvPr/>
          </p:nvCxnSpPr>
          <p:spPr>
            <a:xfrm rot="10800000">
              <a:off x="1346429" y="1163700"/>
              <a:ext cx="6452100" cy="0"/>
            </a:xfrm>
            <a:prstGeom prst="straightConnector1">
              <a:avLst/>
            </a:prstGeom>
            <a:noFill/>
            <a:ln w="9525" cap="flat" cmpd="sng">
              <a:solidFill>
                <a:schemeClr val="accent3"/>
              </a:solidFill>
              <a:prstDash val="solid"/>
              <a:round/>
              <a:headEnd type="none" w="sm" len="sm"/>
              <a:tailEnd type="none" w="sm" len="sm"/>
            </a:ln>
          </p:spPr>
        </p:cxnSp>
      </p:grpSp>
      <p:grpSp>
        <p:nvGrpSpPr>
          <p:cNvPr id="15" name="Google Shape;15;p2"/>
          <p:cNvGrpSpPr/>
          <p:nvPr/>
        </p:nvGrpSpPr>
        <p:grpSpPr>
          <a:xfrm>
            <a:off x="1004151" y="3969100"/>
            <a:ext cx="7136668" cy="152400"/>
            <a:chOff x="1346435" y="3969088"/>
            <a:chExt cx="6452100" cy="152400"/>
          </a:xfrm>
        </p:grpSpPr>
        <p:cxnSp>
          <p:nvCxnSpPr>
            <p:cNvPr id="16" name="Google Shape;16;p2"/>
            <p:cNvCxnSpPr/>
            <p:nvPr/>
          </p:nvCxnSpPr>
          <p:spPr>
            <a:xfrm>
              <a:off x="1346435" y="4121488"/>
              <a:ext cx="6452100" cy="0"/>
            </a:xfrm>
            <a:prstGeom prst="straightConnector1">
              <a:avLst/>
            </a:prstGeom>
            <a:noFill/>
            <a:ln w="76200" cap="flat" cmpd="sng">
              <a:solidFill>
                <a:schemeClr val="accent3"/>
              </a:solidFill>
              <a:prstDash val="solid"/>
              <a:round/>
              <a:headEnd type="none" w="sm" len="sm"/>
              <a:tailEnd type="none" w="sm" len="sm"/>
            </a:ln>
          </p:spPr>
        </p:cxnSp>
        <p:cxnSp>
          <p:nvCxnSpPr>
            <p:cNvPr id="17" name="Google Shape;17;p2"/>
            <p:cNvCxnSpPr/>
            <p:nvPr/>
          </p:nvCxnSpPr>
          <p:spPr>
            <a:xfrm>
              <a:off x="1346435" y="3969088"/>
              <a:ext cx="6452100" cy="0"/>
            </a:xfrm>
            <a:prstGeom prst="straightConnector1">
              <a:avLst/>
            </a:prstGeom>
            <a:noFill/>
            <a:ln w="9525" cap="flat" cmpd="sng">
              <a:solidFill>
                <a:schemeClr val="accent3"/>
              </a:solidFill>
              <a:prstDash val="solid"/>
              <a:round/>
              <a:headEnd type="none" w="sm" len="sm"/>
              <a:tailEnd type="none" w="sm" len="sm"/>
            </a:ln>
          </p:spPr>
        </p:cxnSp>
      </p:grpSp>
      <p:sp>
        <p:nvSpPr>
          <p:cNvPr id="18" name="Google Shape;18;p2"/>
          <p:cNvSpPr txBox="1">
            <a:spLocks noGrp="1"/>
          </p:cNvSpPr>
          <p:nvPr>
            <p:ph type="ctrTitle"/>
          </p:nvPr>
        </p:nvSpPr>
        <p:spPr>
          <a:xfrm>
            <a:off x="1004150" y="1751764"/>
            <a:ext cx="7136700" cy="1022400"/>
          </a:xfrm>
          <a:prstGeom prst="rect">
            <a:avLst/>
          </a:prstGeom>
        </p:spPr>
        <p:txBody>
          <a:bodyPr spcFirstLastPara="1" wrap="square" lIns="91425" tIns="91425" rIns="91425" bIns="91425" anchor="b" anchorCtr="0">
            <a:normAutofit/>
          </a:bodyPr>
          <a:lstStyle>
            <a:lvl1pPr lvl="0" algn="ctr">
              <a:spcBef>
                <a:spcPts val="0"/>
              </a:spcBef>
              <a:spcAft>
                <a:spcPts val="0"/>
              </a:spcAft>
              <a:buSzPts val="5400"/>
              <a:buNone/>
              <a:defRPr sz="5400"/>
            </a:lvl1pPr>
            <a:lvl2pPr lvl="1" algn="ctr">
              <a:spcBef>
                <a:spcPts val="0"/>
              </a:spcBef>
              <a:spcAft>
                <a:spcPts val="0"/>
              </a:spcAft>
              <a:buSzPts val="5400"/>
              <a:buNone/>
              <a:defRPr sz="5400"/>
            </a:lvl2pPr>
            <a:lvl3pPr lvl="2" algn="ctr">
              <a:spcBef>
                <a:spcPts val="0"/>
              </a:spcBef>
              <a:spcAft>
                <a:spcPts val="0"/>
              </a:spcAft>
              <a:buSzPts val="5400"/>
              <a:buNone/>
              <a:defRPr sz="5400"/>
            </a:lvl3pPr>
            <a:lvl4pPr lvl="3" algn="ctr">
              <a:spcBef>
                <a:spcPts val="0"/>
              </a:spcBef>
              <a:spcAft>
                <a:spcPts val="0"/>
              </a:spcAft>
              <a:buSzPts val="5400"/>
              <a:buNone/>
              <a:defRPr sz="5400"/>
            </a:lvl4pPr>
            <a:lvl5pPr lvl="4" algn="ctr">
              <a:spcBef>
                <a:spcPts val="0"/>
              </a:spcBef>
              <a:spcAft>
                <a:spcPts val="0"/>
              </a:spcAft>
              <a:buSzPts val="5400"/>
              <a:buNone/>
              <a:defRPr sz="5400"/>
            </a:lvl5pPr>
            <a:lvl6pPr lvl="5" algn="ctr">
              <a:spcBef>
                <a:spcPts val="0"/>
              </a:spcBef>
              <a:spcAft>
                <a:spcPts val="0"/>
              </a:spcAft>
              <a:buSzPts val="5400"/>
              <a:buNone/>
              <a:defRPr sz="5400"/>
            </a:lvl6pPr>
            <a:lvl7pPr lvl="6" algn="ctr">
              <a:spcBef>
                <a:spcPts val="0"/>
              </a:spcBef>
              <a:spcAft>
                <a:spcPts val="0"/>
              </a:spcAft>
              <a:buSzPts val="5400"/>
              <a:buNone/>
              <a:defRPr sz="5400"/>
            </a:lvl7pPr>
            <a:lvl8pPr lvl="7" algn="ctr">
              <a:spcBef>
                <a:spcPts val="0"/>
              </a:spcBef>
              <a:spcAft>
                <a:spcPts val="0"/>
              </a:spcAft>
              <a:buSzPts val="5400"/>
              <a:buNone/>
              <a:defRPr sz="5400"/>
            </a:lvl8pPr>
            <a:lvl9pPr lvl="8" algn="ctr">
              <a:spcBef>
                <a:spcPts val="0"/>
              </a:spcBef>
              <a:spcAft>
                <a:spcPts val="0"/>
              </a:spcAft>
              <a:buSzPts val="5400"/>
              <a:buNone/>
              <a:defRPr sz="5400"/>
            </a:lvl9pPr>
          </a:lstStyle>
          <a:p>
            <a:endParaRPr/>
          </a:p>
        </p:txBody>
      </p:sp>
      <p:sp>
        <p:nvSpPr>
          <p:cNvPr id="19" name="Google Shape;19;p2"/>
          <p:cNvSpPr txBox="1">
            <a:spLocks noGrp="1"/>
          </p:cNvSpPr>
          <p:nvPr>
            <p:ph type="subTitle" idx="1"/>
          </p:nvPr>
        </p:nvSpPr>
        <p:spPr>
          <a:xfrm>
            <a:off x="2137225" y="2850039"/>
            <a:ext cx="4870500" cy="79260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SzPts val="2400"/>
              <a:buNone/>
              <a:defRPr sz="2400"/>
            </a:lvl1pPr>
            <a:lvl2pPr lvl="1" algn="ctr">
              <a:lnSpc>
                <a:spcPct val="100000"/>
              </a:lnSpc>
              <a:spcBef>
                <a:spcPts val="0"/>
              </a:spcBef>
              <a:spcAft>
                <a:spcPts val="0"/>
              </a:spcAft>
              <a:buSzPts val="2400"/>
              <a:buNone/>
              <a:defRPr sz="2400"/>
            </a:lvl2pPr>
            <a:lvl3pPr lvl="2" algn="ctr">
              <a:lnSpc>
                <a:spcPct val="100000"/>
              </a:lnSpc>
              <a:spcBef>
                <a:spcPts val="0"/>
              </a:spcBef>
              <a:spcAft>
                <a:spcPts val="0"/>
              </a:spcAft>
              <a:buSzPts val="2400"/>
              <a:buNone/>
              <a:defRPr sz="2400"/>
            </a:lvl3pPr>
            <a:lvl4pPr lvl="3" algn="ctr">
              <a:lnSpc>
                <a:spcPct val="100000"/>
              </a:lnSpc>
              <a:spcBef>
                <a:spcPts val="0"/>
              </a:spcBef>
              <a:spcAft>
                <a:spcPts val="0"/>
              </a:spcAft>
              <a:buSzPts val="2400"/>
              <a:buNone/>
              <a:defRPr sz="2400"/>
            </a:lvl4pPr>
            <a:lvl5pPr lvl="4" algn="ctr">
              <a:lnSpc>
                <a:spcPct val="100000"/>
              </a:lnSpc>
              <a:spcBef>
                <a:spcPts val="0"/>
              </a:spcBef>
              <a:spcAft>
                <a:spcPts val="0"/>
              </a:spcAft>
              <a:buSzPts val="2400"/>
              <a:buNone/>
              <a:defRPr sz="2400"/>
            </a:lvl5pPr>
            <a:lvl6pPr lvl="5" algn="ctr">
              <a:lnSpc>
                <a:spcPct val="100000"/>
              </a:lnSpc>
              <a:spcBef>
                <a:spcPts val="0"/>
              </a:spcBef>
              <a:spcAft>
                <a:spcPts val="0"/>
              </a:spcAft>
              <a:buSzPts val="2400"/>
              <a:buNone/>
              <a:defRPr sz="2400"/>
            </a:lvl6pPr>
            <a:lvl7pPr lvl="6" algn="ctr">
              <a:lnSpc>
                <a:spcPct val="100000"/>
              </a:lnSpc>
              <a:spcBef>
                <a:spcPts val="0"/>
              </a:spcBef>
              <a:spcAft>
                <a:spcPts val="0"/>
              </a:spcAft>
              <a:buSzPts val="2400"/>
              <a:buNone/>
              <a:defRPr sz="2400"/>
            </a:lvl7pPr>
            <a:lvl8pPr lvl="7" algn="ctr">
              <a:lnSpc>
                <a:spcPct val="100000"/>
              </a:lnSpc>
              <a:spcBef>
                <a:spcPts val="0"/>
              </a:spcBef>
              <a:spcAft>
                <a:spcPts val="0"/>
              </a:spcAft>
              <a:buSzPts val="2400"/>
              <a:buNone/>
              <a:defRPr sz="2400"/>
            </a:lvl8pPr>
            <a:lvl9pPr lvl="8" algn="ctr">
              <a:lnSpc>
                <a:spcPct val="100000"/>
              </a:lnSpc>
              <a:spcBef>
                <a:spcPts val="0"/>
              </a:spcBef>
              <a:spcAft>
                <a:spcPts val="0"/>
              </a:spcAft>
              <a:buSzPts val="2400"/>
              <a:buNone/>
              <a:defRPr sz="2400"/>
            </a:lvl9pPr>
          </a:lstStyle>
          <a:p>
            <a:endParaRPr/>
          </a:p>
        </p:txBody>
      </p:sp>
      <p:sp>
        <p:nvSpPr>
          <p:cNvPr id="20" name="Google Shape;20;p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55"/>
        <p:cNvGrpSpPr/>
        <p:nvPr/>
      </p:nvGrpSpPr>
      <p:grpSpPr>
        <a:xfrm>
          <a:off x="0" y="0"/>
          <a:ext cx="0" cy="0"/>
          <a:chOff x="0" y="0"/>
          <a:chExt cx="0" cy="0"/>
        </a:xfrm>
      </p:grpSpPr>
      <p:sp>
        <p:nvSpPr>
          <p:cNvPr id="56" name="Google Shape;56;p11"/>
          <p:cNvSpPr/>
          <p:nvPr/>
        </p:nvSpPr>
        <p:spPr>
          <a:xfrm>
            <a:off x="-75" y="5045700"/>
            <a:ext cx="9144000" cy="978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 name="Google Shape;57;p11"/>
          <p:cNvSpPr txBox="1">
            <a:spLocks noGrp="1"/>
          </p:cNvSpPr>
          <p:nvPr>
            <p:ph type="title" hasCustomPrompt="1"/>
          </p:nvPr>
        </p:nvSpPr>
        <p:spPr>
          <a:xfrm>
            <a:off x="311700" y="1304850"/>
            <a:ext cx="8520600" cy="1538400"/>
          </a:xfrm>
          <a:prstGeom prst="rect">
            <a:avLst/>
          </a:prstGeom>
        </p:spPr>
        <p:txBody>
          <a:bodyPr spcFirstLastPara="1" wrap="square" lIns="91425" tIns="91425" rIns="91425" bIns="91425" anchor="ctr" anchorCtr="0">
            <a:normAutofit/>
          </a:bodyPr>
          <a:lstStyle>
            <a:lvl1pPr lvl="0" algn="ctr">
              <a:spcBef>
                <a:spcPts val="0"/>
              </a:spcBef>
              <a:spcAft>
                <a:spcPts val="0"/>
              </a:spcAft>
              <a:buClr>
                <a:schemeClr val="accent3"/>
              </a:buClr>
              <a:buSzPts val="13000"/>
              <a:buNone/>
              <a:defRPr sz="13000">
                <a:solidFill>
                  <a:schemeClr val="accent3"/>
                </a:solidFill>
              </a:defRPr>
            </a:lvl1pPr>
            <a:lvl2pPr lvl="1" algn="ctr">
              <a:spcBef>
                <a:spcPts val="0"/>
              </a:spcBef>
              <a:spcAft>
                <a:spcPts val="0"/>
              </a:spcAft>
              <a:buClr>
                <a:schemeClr val="accent3"/>
              </a:buClr>
              <a:buSzPts val="13000"/>
              <a:buNone/>
              <a:defRPr sz="13000">
                <a:solidFill>
                  <a:schemeClr val="accent3"/>
                </a:solidFill>
              </a:defRPr>
            </a:lvl2pPr>
            <a:lvl3pPr lvl="2" algn="ctr">
              <a:spcBef>
                <a:spcPts val="0"/>
              </a:spcBef>
              <a:spcAft>
                <a:spcPts val="0"/>
              </a:spcAft>
              <a:buClr>
                <a:schemeClr val="accent3"/>
              </a:buClr>
              <a:buSzPts val="13000"/>
              <a:buNone/>
              <a:defRPr sz="13000">
                <a:solidFill>
                  <a:schemeClr val="accent3"/>
                </a:solidFill>
              </a:defRPr>
            </a:lvl3pPr>
            <a:lvl4pPr lvl="3" algn="ctr">
              <a:spcBef>
                <a:spcPts val="0"/>
              </a:spcBef>
              <a:spcAft>
                <a:spcPts val="0"/>
              </a:spcAft>
              <a:buClr>
                <a:schemeClr val="accent3"/>
              </a:buClr>
              <a:buSzPts val="13000"/>
              <a:buNone/>
              <a:defRPr sz="13000">
                <a:solidFill>
                  <a:schemeClr val="accent3"/>
                </a:solidFill>
              </a:defRPr>
            </a:lvl4pPr>
            <a:lvl5pPr lvl="4" algn="ctr">
              <a:spcBef>
                <a:spcPts val="0"/>
              </a:spcBef>
              <a:spcAft>
                <a:spcPts val="0"/>
              </a:spcAft>
              <a:buClr>
                <a:schemeClr val="accent3"/>
              </a:buClr>
              <a:buSzPts val="13000"/>
              <a:buNone/>
              <a:defRPr sz="13000">
                <a:solidFill>
                  <a:schemeClr val="accent3"/>
                </a:solidFill>
              </a:defRPr>
            </a:lvl5pPr>
            <a:lvl6pPr lvl="5" algn="ctr">
              <a:spcBef>
                <a:spcPts val="0"/>
              </a:spcBef>
              <a:spcAft>
                <a:spcPts val="0"/>
              </a:spcAft>
              <a:buClr>
                <a:schemeClr val="accent3"/>
              </a:buClr>
              <a:buSzPts val="13000"/>
              <a:buNone/>
              <a:defRPr sz="13000">
                <a:solidFill>
                  <a:schemeClr val="accent3"/>
                </a:solidFill>
              </a:defRPr>
            </a:lvl6pPr>
            <a:lvl7pPr lvl="6" algn="ctr">
              <a:spcBef>
                <a:spcPts val="0"/>
              </a:spcBef>
              <a:spcAft>
                <a:spcPts val="0"/>
              </a:spcAft>
              <a:buClr>
                <a:schemeClr val="accent3"/>
              </a:buClr>
              <a:buSzPts val="13000"/>
              <a:buNone/>
              <a:defRPr sz="13000">
                <a:solidFill>
                  <a:schemeClr val="accent3"/>
                </a:solidFill>
              </a:defRPr>
            </a:lvl7pPr>
            <a:lvl8pPr lvl="7" algn="ctr">
              <a:spcBef>
                <a:spcPts val="0"/>
              </a:spcBef>
              <a:spcAft>
                <a:spcPts val="0"/>
              </a:spcAft>
              <a:buClr>
                <a:schemeClr val="accent3"/>
              </a:buClr>
              <a:buSzPts val="13000"/>
              <a:buNone/>
              <a:defRPr sz="13000">
                <a:solidFill>
                  <a:schemeClr val="accent3"/>
                </a:solidFill>
              </a:defRPr>
            </a:lvl8pPr>
            <a:lvl9pPr lvl="8" algn="ctr">
              <a:spcBef>
                <a:spcPts val="0"/>
              </a:spcBef>
              <a:spcAft>
                <a:spcPts val="0"/>
              </a:spcAft>
              <a:buClr>
                <a:schemeClr val="accent3"/>
              </a:buClr>
              <a:buSzPts val="13000"/>
              <a:buNone/>
              <a:defRPr sz="13000">
                <a:solidFill>
                  <a:schemeClr val="accent3"/>
                </a:solidFill>
              </a:defRPr>
            </a:lvl9pPr>
          </a:lstStyle>
          <a:p>
            <a:r>
              <a:t>xx%</a:t>
            </a:r>
          </a:p>
        </p:txBody>
      </p:sp>
      <p:sp>
        <p:nvSpPr>
          <p:cNvPr id="58" name="Google Shape;58;p11"/>
          <p:cNvSpPr txBox="1">
            <a:spLocks noGrp="1"/>
          </p:cNvSpPr>
          <p:nvPr>
            <p:ph type="body" idx="1"/>
          </p:nvPr>
        </p:nvSpPr>
        <p:spPr>
          <a:xfrm>
            <a:off x="311700" y="2995650"/>
            <a:ext cx="8520600" cy="1071600"/>
          </a:xfrm>
          <a:prstGeom prst="rect">
            <a:avLst/>
          </a:prstGeom>
        </p:spPr>
        <p:txBody>
          <a:bodyPr spcFirstLastPara="1" wrap="square" lIns="91425" tIns="91425" rIns="91425" bIns="91425" anchor="t" anchorCtr="0">
            <a:normAutofit/>
          </a:bodyPr>
          <a:lstStyle>
            <a:lvl1pPr marL="457200" lvl="0" indent="-342900" algn="ctr">
              <a:spcBef>
                <a:spcPts val="0"/>
              </a:spcBef>
              <a:spcAft>
                <a:spcPts val="0"/>
              </a:spcAft>
              <a:buSzPts val="1800"/>
              <a:buChar char="●"/>
              <a:defRPr/>
            </a:lvl1pPr>
            <a:lvl2pPr marL="914400" lvl="1" indent="-317500" algn="ctr">
              <a:spcBef>
                <a:spcPts val="0"/>
              </a:spcBef>
              <a:spcAft>
                <a:spcPts val="0"/>
              </a:spcAft>
              <a:buSzPts val="1400"/>
              <a:buChar char="○"/>
              <a:defRPr/>
            </a:lvl2pPr>
            <a:lvl3pPr marL="1371600" lvl="2" indent="-317500" algn="ctr">
              <a:spcBef>
                <a:spcPts val="0"/>
              </a:spcBef>
              <a:spcAft>
                <a:spcPts val="0"/>
              </a:spcAft>
              <a:buSzPts val="1400"/>
              <a:buChar char="■"/>
              <a:defRPr/>
            </a:lvl3pPr>
            <a:lvl4pPr marL="1828800" lvl="3" indent="-317500" algn="ctr">
              <a:spcBef>
                <a:spcPts val="0"/>
              </a:spcBef>
              <a:spcAft>
                <a:spcPts val="0"/>
              </a:spcAft>
              <a:buSzPts val="1400"/>
              <a:buChar char="●"/>
              <a:defRPr/>
            </a:lvl4pPr>
            <a:lvl5pPr marL="2286000" lvl="4" indent="-317500" algn="ctr">
              <a:spcBef>
                <a:spcPts val="0"/>
              </a:spcBef>
              <a:spcAft>
                <a:spcPts val="0"/>
              </a:spcAft>
              <a:buSzPts val="1400"/>
              <a:buChar char="○"/>
              <a:defRPr/>
            </a:lvl5pPr>
            <a:lvl6pPr marL="2743200" lvl="5" indent="-317500" algn="ctr">
              <a:spcBef>
                <a:spcPts val="0"/>
              </a:spcBef>
              <a:spcAft>
                <a:spcPts val="0"/>
              </a:spcAft>
              <a:buSzPts val="1400"/>
              <a:buChar char="■"/>
              <a:defRPr/>
            </a:lvl6pPr>
            <a:lvl7pPr marL="3200400" lvl="6" indent="-317500" algn="ctr">
              <a:spcBef>
                <a:spcPts val="0"/>
              </a:spcBef>
              <a:spcAft>
                <a:spcPts val="0"/>
              </a:spcAft>
              <a:buSzPts val="1400"/>
              <a:buChar char="●"/>
              <a:defRPr/>
            </a:lvl7pPr>
            <a:lvl8pPr marL="3657600" lvl="7" indent="-317500" algn="ctr">
              <a:spcBef>
                <a:spcPts val="0"/>
              </a:spcBef>
              <a:spcAft>
                <a:spcPts val="0"/>
              </a:spcAft>
              <a:buSzPts val="1400"/>
              <a:buChar char="○"/>
              <a:defRPr/>
            </a:lvl8pPr>
            <a:lvl9pPr marL="4114800" lvl="8" indent="-317500" algn="ctr">
              <a:spcBef>
                <a:spcPts val="0"/>
              </a:spcBef>
              <a:spcAft>
                <a:spcPts val="0"/>
              </a:spcAft>
              <a:buSzPts val="1400"/>
              <a:buChar char="■"/>
              <a:defRPr/>
            </a:lvl9pPr>
          </a:lstStyle>
          <a:p>
            <a:endParaRPr/>
          </a:p>
        </p:txBody>
      </p:sp>
      <p:sp>
        <p:nvSpPr>
          <p:cNvPr id="59" name="Google Shape;59;p1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60"/>
        <p:cNvGrpSpPr/>
        <p:nvPr/>
      </p:nvGrpSpPr>
      <p:grpSpPr>
        <a:xfrm>
          <a:off x="0" y="0"/>
          <a:ext cx="0" cy="0"/>
          <a:chOff x="0" y="0"/>
          <a:chExt cx="0" cy="0"/>
        </a:xfrm>
      </p:grpSpPr>
      <p:sp>
        <p:nvSpPr>
          <p:cNvPr id="61" name="Google Shape;61;p1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21"/>
        <p:cNvGrpSpPr/>
        <p:nvPr/>
      </p:nvGrpSpPr>
      <p:grpSpPr>
        <a:xfrm>
          <a:off x="0" y="0"/>
          <a:ext cx="0" cy="0"/>
          <a:chOff x="0" y="0"/>
          <a:chExt cx="0" cy="0"/>
        </a:xfrm>
      </p:grpSpPr>
      <p:sp>
        <p:nvSpPr>
          <p:cNvPr id="22" name="Google Shape;22;p3"/>
          <p:cNvSpPr/>
          <p:nvPr/>
        </p:nvSpPr>
        <p:spPr>
          <a:xfrm>
            <a:off x="-50" y="2571900"/>
            <a:ext cx="9144000" cy="2571600"/>
          </a:xfrm>
          <a:prstGeom prst="rect">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 name="Google Shape;23;p3"/>
          <p:cNvSpPr txBox="1">
            <a:spLocks noGrp="1"/>
          </p:cNvSpPr>
          <p:nvPr>
            <p:ph type="title"/>
          </p:nvPr>
        </p:nvSpPr>
        <p:spPr>
          <a:xfrm>
            <a:off x="311700" y="814800"/>
            <a:ext cx="8571300" cy="942000"/>
          </a:xfrm>
          <a:prstGeom prst="rect">
            <a:avLst/>
          </a:prstGeom>
        </p:spPr>
        <p:txBody>
          <a:bodyPr spcFirstLastPara="1" wrap="square" lIns="91425" tIns="91425" rIns="91425" bIns="91425" anchor="ctr" anchorCtr="0">
            <a:normAutofit/>
          </a:bodyPr>
          <a:lstStyle>
            <a:lvl1pPr lvl="0" algn="ctr">
              <a:spcBef>
                <a:spcPts val="0"/>
              </a:spcBef>
              <a:spcAft>
                <a:spcPts val="0"/>
              </a:spcAft>
              <a:buSzPts val="3600"/>
              <a:buNone/>
              <a:defRPr/>
            </a:lvl1pPr>
            <a:lvl2pPr lvl="1" algn="ctr">
              <a:spcBef>
                <a:spcPts val="0"/>
              </a:spcBef>
              <a:spcAft>
                <a:spcPts val="0"/>
              </a:spcAft>
              <a:buSzPts val="3600"/>
              <a:buNone/>
              <a:defRPr/>
            </a:lvl2pPr>
            <a:lvl3pPr lvl="2" algn="ctr">
              <a:spcBef>
                <a:spcPts val="0"/>
              </a:spcBef>
              <a:spcAft>
                <a:spcPts val="0"/>
              </a:spcAft>
              <a:buSzPts val="3600"/>
              <a:buNone/>
              <a:defRPr/>
            </a:lvl3pPr>
            <a:lvl4pPr lvl="3" algn="ctr">
              <a:spcBef>
                <a:spcPts val="0"/>
              </a:spcBef>
              <a:spcAft>
                <a:spcPts val="0"/>
              </a:spcAft>
              <a:buSzPts val="3600"/>
              <a:buNone/>
              <a:defRPr/>
            </a:lvl4pPr>
            <a:lvl5pPr lvl="4" algn="ctr">
              <a:spcBef>
                <a:spcPts val="0"/>
              </a:spcBef>
              <a:spcAft>
                <a:spcPts val="0"/>
              </a:spcAft>
              <a:buSzPts val="3600"/>
              <a:buNone/>
              <a:defRPr/>
            </a:lvl5pPr>
            <a:lvl6pPr lvl="5" algn="ctr">
              <a:spcBef>
                <a:spcPts val="0"/>
              </a:spcBef>
              <a:spcAft>
                <a:spcPts val="0"/>
              </a:spcAft>
              <a:buSzPts val="3600"/>
              <a:buNone/>
              <a:defRPr/>
            </a:lvl6pPr>
            <a:lvl7pPr lvl="6" algn="ctr">
              <a:spcBef>
                <a:spcPts val="0"/>
              </a:spcBef>
              <a:spcAft>
                <a:spcPts val="0"/>
              </a:spcAft>
              <a:buSzPts val="3600"/>
              <a:buNone/>
              <a:defRPr/>
            </a:lvl7pPr>
            <a:lvl8pPr lvl="7" algn="ctr">
              <a:spcBef>
                <a:spcPts val="0"/>
              </a:spcBef>
              <a:spcAft>
                <a:spcPts val="0"/>
              </a:spcAft>
              <a:buSzPts val="3600"/>
              <a:buNone/>
              <a:defRPr/>
            </a:lvl8pPr>
            <a:lvl9pPr lvl="8" algn="ctr">
              <a:spcBef>
                <a:spcPts val="0"/>
              </a:spcBef>
              <a:spcAft>
                <a:spcPts val="0"/>
              </a:spcAft>
              <a:buSzPts val="3600"/>
              <a:buNone/>
              <a:defRPr/>
            </a:lvl9pPr>
          </a:lstStyle>
          <a:p>
            <a:endParaRPr/>
          </a:p>
        </p:txBody>
      </p:sp>
      <p:sp>
        <p:nvSpPr>
          <p:cNvPr id="24" name="Google Shape;24;p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25"/>
        <p:cNvGrpSpPr/>
        <p:nvPr/>
      </p:nvGrpSpPr>
      <p:grpSpPr>
        <a:xfrm>
          <a:off x="0" y="0"/>
          <a:ext cx="0" cy="0"/>
          <a:chOff x="0" y="0"/>
          <a:chExt cx="0" cy="0"/>
        </a:xfrm>
      </p:grpSpPr>
      <p:sp>
        <p:nvSpPr>
          <p:cNvPr id="26" name="Google Shape;26;p4"/>
          <p:cNvSpPr/>
          <p:nvPr/>
        </p:nvSpPr>
        <p:spPr>
          <a:xfrm>
            <a:off x="-75" y="5045700"/>
            <a:ext cx="9144000" cy="97800"/>
          </a:xfrm>
          <a:prstGeom prst="rect">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 name="Google Shape;27;p4"/>
          <p:cNvSpPr txBox="1">
            <a:spLocks noGrp="1"/>
          </p:cNvSpPr>
          <p:nvPr>
            <p:ph type="title"/>
          </p:nvPr>
        </p:nvSpPr>
        <p:spPr>
          <a:xfrm>
            <a:off x="311700" y="445025"/>
            <a:ext cx="8520600" cy="707400"/>
          </a:xfrm>
          <a:prstGeom prst="rect">
            <a:avLst/>
          </a:prstGeom>
        </p:spPr>
        <p:txBody>
          <a:bodyPr spcFirstLastPara="1" wrap="square" lIns="91425" tIns="91425" rIns="91425" bIns="91425" anchor="t" anchorCtr="0">
            <a:normAutofit/>
          </a:bodyPr>
          <a:lstStyle>
            <a:lvl1pPr lvl="0">
              <a:spcBef>
                <a:spcPts val="0"/>
              </a:spcBef>
              <a:spcAft>
                <a:spcPts val="0"/>
              </a:spcAft>
              <a:buSzPts val="3600"/>
              <a:buNone/>
              <a:defRPr/>
            </a:lvl1pPr>
            <a:lvl2pPr lvl="1">
              <a:spcBef>
                <a:spcPts val="0"/>
              </a:spcBef>
              <a:spcAft>
                <a:spcPts val="0"/>
              </a:spcAft>
              <a:buSzPts val="3600"/>
              <a:buNone/>
              <a:defRPr/>
            </a:lvl2pPr>
            <a:lvl3pPr lvl="2">
              <a:spcBef>
                <a:spcPts val="0"/>
              </a:spcBef>
              <a:spcAft>
                <a:spcPts val="0"/>
              </a:spcAft>
              <a:buSzPts val="3600"/>
              <a:buNone/>
              <a:defRPr/>
            </a:lvl3pPr>
            <a:lvl4pPr lvl="3">
              <a:spcBef>
                <a:spcPts val="0"/>
              </a:spcBef>
              <a:spcAft>
                <a:spcPts val="0"/>
              </a:spcAft>
              <a:buSzPts val="3600"/>
              <a:buNone/>
              <a:defRPr/>
            </a:lvl4pPr>
            <a:lvl5pPr lvl="4">
              <a:spcBef>
                <a:spcPts val="0"/>
              </a:spcBef>
              <a:spcAft>
                <a:spcPts val="0"/>
              </a:spcAft>
              <a:buSzPts val="3600"/>
              <a:buNone/>
              <a:defRPr/>
            </a:lvl5pPr>
            <a:lvl6pPr lvl="5">
              <a:spcBef>
                <a:spcPts val="0"/>
              </a:spcBef>
              <a:spcAft>
                <a:spcPts val="0"/>
              </a:spcAft>
              <a:buSzPts val="3600"/>
              <a:buNone/>
              <a:defRPr/>
            </a:lvl6pPr>
            <a:lvl7pPr lvl="6">
              <a:spcBef>
                <a:spcPts val="0"/>
              </a:spcBef>
              <a:spcAft>
                <a:spcPts val="0"/>
              </a:spcAft>
              <a:buSzPts val="3600"/>
              <a:buNone/>
              <a:defRPr/>
            </a:lvl7pPr>
            <a:lvl8pPr lvl="7">
              <a:spcBef>
                <a:spcPts val="0"/>
              </a:spcBef>
              <a:spcAft>
                <a:spcPts val="0"/>
              </a:spcAft>
              <a:buSzPts val="3600"/>
              <a:buNone/>
              <a:defRPr/>
            </a:lvl8pPr>
            <a:lvl9pPr lvl="8">
              <a:spcBef>
                <a:spcPts val="0"/>
              </a:spcBef>
              <a:spcAft>
                <a:spcPts val="0"/>
              </a:spcAft>
              <a:buSzPts val="3600"/>
              <a:buNone/>
              <a:defRPr/>
            </a:lvl9pPr>
          </a:lstStyle>
          <a:p>
            <a:endParaRPr/>
          </a:p>
        </p:txBody>
      </p:sp>
      <p:sp>
        <p:nvSpPr>
          <p:cNvPr id="28" name="Google Shape;28;p4"/>
          <p:cNvSpPr txBox="1">
            <a:spLocks noGrp="1"/>
          </p:cNvSpPr>
          <p:nvPr>
            <p:ph type="body" idx="1"/>
          </p:nvPr>
        </p:nvSpPr>
        <p:spPr>
          <a:xfrm>
            <a:off x="311700" y="1266325"/>
            <a:ext cx="8520600" cy="3302700"/>
          </a:xfrm>
          <a:prstGeom prst="rect">
            <a:avLst/>
          </a:prstGeom>
        </p:spPr>
        <p:txBody>
          <a:bodyPr spcFirstLastPara="1" wrap="square" lIns="91425" tIns="91425" rIns="91425" bIns="91425" anchor="t" anchorCtr="0">
            <a:normAutofit/>
          </a:bodyPr>
          <a:lstStyle>
            <a:lvl1pPr marL="457200" lvl="0" indent="-342900">
              <a:spcBef>
                <a:spcPts val="0"/>
              </a:spcBef>
              <a:spcAft>
                <a:spcPts val="0"/>
              </a:spcAft>
              <a:buSzPts val="18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a:p>
        </p:txBody>
      </p:sp>
      <p:sp>
        <p:nvSpPr>
          <p:cNvPr id="29" name="Google Shape;29;p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30"/>
        <p:cNvGrpSpPr/>
        <p:nvPr/>
      </p:nvGrpSpPr>
      <p:grpSpPr>
        <a:xfrm>
          <a:off x="0" y="0"/>
          <a:ext cx="0" cy="0"/>
          <a:chOff x="0" y="0"/>
          <a:chExt cx="0" cy="0"/>
        </a:xfrm>
      </p:grpSpPr>
      <p:sp>
        <p:nvSpPr>
          <p:cNvPr id="31" name="Google Shape;31;p5"/>
          <p:cNvSpPr txBox="1">
            <a:spLocks noGrp="1"/>
          </p:cNvSpPr>
          <p:nvPr>
            <p:ph type="title"/>
          </p:nvPr>
        </p:nvSpPr>
        <p:spPr>
          <a:xfrm>
            <a:off x="311700" y="445025"/>
            <a:ext cx="8520600" cy="707400"/>
          </a:xfrm>
          <a:prstGeom prst="rect">
            <a:avLst/>
          </a:prstGeom>
        </p:spPr>
        <p:txBody>
          <a:bodyPr spcFirstLastPara="1" wrap="square" lIns="91425" tIns="91425" rIns="91425" bIns="91425" anchor="t" anchorCtr="0">
            <a:normAutofit/>
          </a:bodyPr>
          <a:lstStyle>
            <a:lvl1pPr lvl="0">
              <a:spcBef>
                <a:spcPts val="0"/>
              </a:spcBef>
              <a:spcAft>
                <a:spcPts val="0"/>
              </a:spcAft>
              <a:buSzPts val="3600"/>
              <a:buNone/>
              <a:defRPr/>
            </a:lvl1pPr>
            <a:lvl2pPr lvl="1">
              <a:spcBef>
                <a:spcPts val="0"/>
              </a:spcBef>
              <a:spcAft>
                <a:spcPts val="0"/>
              </a:spcAft>
              <a:buSzPts val="3600"/>
              <a:buNone/>
              <a:defRPr/>
            </a:lvl2pPr>
            <a:lvl3pPr lvl="2">
              <a:spcBef>
                <a:spcPts val="0"/>
              </a:spcBef>
              <a:spcAft>
                <a:spcPts val="0"/>
              </a:spcAft>
              <a:buSzPts val="3600"/>
              <a:buNone/>
              <a:defRPr/>
            </a:lvl3pPr>
            <a:lvl4pPr lvl="3">
              <a:spcBef>
                <a:spcPts val="0"/>
              </a:spcBef>
              <a:spcAft>
                <a:spcPts val="0"/>
              </a:spcAft>
              <a:buSzPts val="3600"/>
              <a:buNone/>
              <a:defRPr/>
            </a:lvl4pPr>
            <a:lvl5pPr lvl="4">
              <a:spcBef>
                <a:spcPts val="0"/>
              </a:spcBef>
              <a:spcAft>
                <a:spcPts val="0"/>
              </a:spcAft>
              <a:buSzPts val="3600"/>
              <a:buNone/>
              <a:defRPr/>
            </a:lvl5pPr>
            <a:lvl6pPr lvl="5">
              <a:spcBef>
                <a:spcPts val="0"/>
              </a:spcBef>
              <a:spcAft>
                <a:spcPts val="0"/>
              </a:spcAft>
              <a:buSzPts val="3600"/>
              <a:buNone/>
              <a:defRPr/>
            </a:lvl6pPr>
            <a:lvl7pPr lvl="6">
              <a:spcBef>
                <a:spcPts val="0"/>
              </a:spcBef>
              <a:spcAft>
                <a:spcPts val="0"/>
              </a:spcAft>
              <a:buSzPts val="3600"/>
              <a:buNone/>
              <a:defRPr/>
            </a:lvl7pPr>
            <a:lvl8pPr lvl="7">
              <a:spcBef>
                <a:spcPts val="0"/>
              </a:spcBef>
              <a:spcAft>
                <a:spcPts val="0"/>
              </a:spcAft>
              <a:buSzPts val="3600"/>
              <a:buNone/>
              <a:defRPr/>
            </a:lvl8pPr>
            <a:lvl9pPr lvl="8">
              <a:spcBef>
                <a:spcPts val="0"/>
              </a:spcBef>
              <a:spcAft>
                <a:spcPts val="0"/>
              </a:spcAft>
              <a:buSzPts val="3600"/>
              <a:buNone/>
              <a:defRPr/>
            </a:lvl9pPr>
          </a:lstStyle>
          <a:p>
            <a:endParaRPr/>
          </a:p>
        </p:txBody>
      </p:sp>
      <p:sp>
        <p:nvSpPr>
          <p:cNvPr id="32" name="Google Shape;32;p5"/>
          <p:cNvSpPr txBox="1">
            <a:spLocks noGrp="1"/>
          </p:cNvSpPr>
          <p:nvPr>
            <p:ph type="body" idx="1"/>
          </p:nvPr>
        </p:nvSpPr>
        <p:spPr>
          <a:xfrm>
            <a:off x="311700" y="1266175"/>
            <a:ext cx="3999900" cy="33027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33" name="Google Shape;33;p5"/>
          <p:cNvSpPr txBox="1">
            <a:spLocks noGrp="1"/>
          </p:cNvSpPr>
          <p:nvPr>
            <p:ph type="body" idx="2"/>
          </p:nvPr>
        </p:nvSpPr>
        <p:spPr>
          <a:xfrm>
            <a:off x="4832400" y="1266175"/>
            <a:ext cx="3999900" cy="33027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34" name="Google Shape;34;p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35"/>
        <p:cNvGrpSpPr/>
        <p:nvPr/>
      </p:nvGrpSpPr>
      <p:grpSpPr>
        <a:xfrm>
          <a:off x="0" y="0"/>
          <a:ext cx="0" cy="0"/>
          <a:chOff x="0" y="0"/>
          <a:chExt cx="0" cy="0"/>
        </a:xfrm>
      </p:grpSpPr>
      <p:sp>
        <p:nvSpPr>
          <p:cNvPr id="36" name="Google Shape;36;p6"/>
          <p:cNvSpPr txBox="1">
            <a:spLocks noGrp="1"/>
          </p:cNvSpPr>
          <p:nvPr>
            <p:ph type="title"/>
          </p:nvPr>
        </p:nvSpPr>
        <p:spPr>
          <a:xfrm>
            <a:off x="311700" y="445025"/>
            <a:ext cx="8520600" cy="707400"/>
          </a:xfrm>
          <a:prstGeom prst="rect">
            <a:avLst/>
          </a:prstGeom>
        </p:spPr>
        <p:txBody>
          <a:bodyPr spcFirstLastPara="1" wrap="square" lIns="91425" tIns="91425" rIns="91425" bIns="91425" anchor="t" anchorCtr="0">
            <a:normAutofit/>
          </a:bodyPr>
          <a:lstStyle>
            <a:lvl1pPr lvl="0">
              <a:spcBef>
                <a:spcPts val="0"/>
              </a:spcBef>
              <a:spcAft>
                <a:spcPts val="0"/>
              </a:spcAft>
              <a:buSzPts val="3600"/>
              <a:buNone/>
              <a:defRPr/>
            </a:lvl1pPr>
            <a:lvl2pPr lvl="1">
              <a:spcBef>
                <a:spcPts val="0"/>
              </a:spcBef>
              <a:spcAft>
                <a:spcPts val="0"/>
              </a:spcAft>
              <a:buSzPts val="3600"/>
              <a:buNone/>
              <a:defRPr/>
            </a:lvl2pPr>
            <a:lvl3pPr lvl="2">
              <a:spcBef>
                <a:spcPts val="0"/>
              </a:spcBef>
              <a:spcAft>
                <a:spcPts val="0"/>
              </a:spcAft>
              <a:buSzPts val="3600"/>
              <a:buNone/>
              <a:defRPr/>
            </a:lvl3pPr>
            <a:lvl4pPr lvl="3">
              <a:spcBef>
                <a:spcPts val="0"/>
              </a:spcBef>
              <a:spcAft>
                <a:spcPts val="0"/>
              </a:spcAft>
              <a:buSzPts val="3600"/>
              <a:buNone/>
              <a:defRPr/>
            </a:lvl4pPr>
            <a:lvl5pPr lvl="4">
              <a:spcBef>
                <a:spcPts val="0"/>
              </a:spcBef>
              <a:spcAft>
                <a:spcPts val="0"/>
              </a:spcAft>
              <a:buSzPts val="3600"/>
              <a:buNone/>
              <a:defRPr/>
            </a:lvl5pPr>
            <a:lvl6pPr lvl="5">
              <a:spcBef>
                <a:spcPts val="0"/>
              </a:spcBef>
              <a:spcAft>
                <a:spcPts val="0"/>
              </a:spcAft>
              <a:buSzPts val="3600"/>
              <a:buNone/>
              <a:defRPr/>
            </a:lvl6pPr>
            <a:lvl7pPr lvl="6">
              <a:spcBef>
                <a:spcPts val="0"/>
              </a:spcBef>
              <a:spcAft>
                <a:spcPts val="0"/>
              </a:spcAft>
              <a:buSzPts val="3600"/>
              <a:buNone/>
              <a:defRPr/>
            </a:lvl7pPr>
            <a:lvl8pPr lvl="7">
              <a:spcBef>
                <a:spcPts val="0"/>
              </a:spcBef>
              <a:spcAft>
                <a:spcPts val="0"/>
              </a:spcAft>
              <a:buSzPts val="3600"/>
              <a:buNone/>
              <a:defRPr/>
            </a:lvl8pPr>
            <a:lvl9pPr lvl="8">
              <a:spcBef>
                <a:spcPts val="0"/>
              </a:spcBef>
              <a:spcAft>
                <a:spcPts val="0"/>
              </a:spcAft>
              <a:buSzPts val="3600"/>
              <a:buNone/>
              <a:defRPr/>
            </a:lvl9pPr>
          </a:lstStyle>
          <a:p>
            <a:endParaRPr/>
          </a:p>
        </p:txBody>
      </p:sp>
      <p:sp>
        <p:nvSpPr>
          <p:cNvPr id="37" name="Google Shape;37;p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38"/>
        <p:cNvGrpSpPr/>
        <p:nvPr/>
      </p:nvGrpSpPr>
      <p:grpSpPr>
        <a:xfrm>
          <a:off x="0" y="0"/>
          <a:ext cx="0" cy="0"/>
          <a:chOff x="0" y="0"/>
          <a:chExt cx="0" cy="0"/>
        </a:xfrm>
      </p:grpSpPr>
      <p:sp>
        <p:nvSpPr>
          <p:cNvPr id="39" name="Google Shape;39;p7"/>
          <p:cNvSpPr txBox="1">
            <a:spLocks noGrp="1"/>
          </p:cNvSpPr>
          <p:nvPr>
            <p:ph type="title"/>
          </p:nvPr>
        </p:nvSpPr>
        <p:spPr>
          <a:xfrm>
            <a:off x="311700" y="555600"/>
            <a:ext cx="2808000" cy="755700"/>
          </a:xfrm>
          <a:prstGeom prst="rect">
            <a:avLst/>
          </a:prstGeom>
        </p:spPr>
        <p:txBody>
          <a:bodyPr spcFirstLastPara="1" wrap="square" lIns="91425" tIns="91425" rIns="91425" bIns="91425" anchor="b" anchorCtr="0">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a:endParaRPr/>
          </a:p>
        </p:txBody>
      </p:sp>
      <p:sp>
        <p:nvSpPr>
          <p:cNvPr id="40" name="Google Shape;40;p7"/>
          <p:cNvSpPr txBox="1">
            <a:spLocks noGrp="1"/>
          </p:cNvSpPr>
          <p:nvPr>
            <p:ph type="body" idx="1"/>
          </p:nvPr>
        </p:nvSpPr>
        <p:spPr>
          <a:xfrm>
            <a:off x="311700" y="1389600"/>
            <a:ext cx="2808000" cy="3179400"/>
          </a:xfrm>
          <a:prstGeom prst="rect">
            <a:avLst/>
          </a:prstGeom>
        </p:spPr>
        <p:txBody>
          <a:bodyPr spcFirstLastPara="1" wrap="square" lIns="91425" tIns="91425" rIns="91425" bIns="91425" anchor="t" anchorCtr="0">
            <a:normAutofit/>
          </a:bodyPr>
          <a:lstStyle>
            <a:lvl1pPr marL="457200" lvl="0" indent="-304800">
              <a:spcBef>
                <a:spcPts val="0"/>
              </a:spcBef>
              <a:spcAft>
                <a:spcPts val="0"/>
              </a:spcAft>
              <a:buSzPts val="1200"/>
              <a:buChar char="●"/>
              <a:defRPr sz="12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41" name="Google Shape;41;p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bg>
      <p:bgPr>
        <a:solidFill>
          <a:schemeClr val="accent6"/>
        </a:solidFill>
        <a:effectLst/>
      </p:bgPr>
    </p:bg>
    <p:spTree>
      <p:nvGrpSpPr>
        <p:cNvPr id="1" name="Shape 42"/>
        <p:cNvGrpSpPr/>
        <p:nvPr/>
      </p:nvGrpSpPr>
      <p:grpSpPr>
        <a:xfrm>
          <a:off x="0" y="0"/>
          <a:ext cx="0" cy="0"/>
          <a:chOff x="0" y="0"/>
          <a:chExt cx="0" cy="0"/>
        </a:xfrm>
      </p:grpSpPr>
      <p:sp>
        <p:nvSpPr>
          <p:cNvPr id="43" name="Google Shape;43;p8"/>
          <p:cNvSpPr txBox="1">
            <a:spLocks noGrp="1"/>
          </p:cNvSpPr>
          <p:nvPr>
            <p:ph type="title"/>
          </p:nvPr>
        </p:nvSpPr>
        <p:spPr>
          <a:xfrm>
            <a:off x="490250" y="526350"/>
            <a:ext cx="5613600" cy="4090800"/>
          </a:xfrm>
          <a:prstGeom prst="rect">
            <a:avLst/>
          </a:prstGeom>
        </p:spPr>
        <p:txBody>
          <a:bodyPr spcFirstLastPara="1" wrap="square" lIns="91425" tIns="91425" rIns="91425" bIns="91425" anchor="ctr" anchorCtr="0">
            <a:normAutofit/>
          </a:bodyPr>
          <a:lstStyle>
            <a:lvl1pPr lvl="0">
              <a:spcBef>
                <a:spcPts val="0"/>
              </a:spcBef>
              <a:spcAft>
                <a:spcPts val="0"/>
              </a:spcAft>
              <a:buClr>
                <a:schemeClr val="dk2"/>
              </a:buClr>
              <a:buSzPts val="5400"/>
              <a:buNone/>
              <a:defRPr sz="5400" b="0">
                <a:solidFill>
                  <a:schemeClr val="dk2"/>
                </a:solidFill>
              </a:defRPr>
            </a:lvl1pPr>
            <a:lvl2pPr lvl="1">
              <a:spcBef>
                <a:spcPts val="0"/>
              </a:spcBef>
              <a:spcAft>
                <a:spcPts val="0"/>
              </a:spcAft>
              <a:buClr>
                <a:schemeClr val="dk2"/>
              </a:buClr>
              <a:buSzPts val="5400"/>
              <a:buNone/>
              <a:defRPr sz="5400" b="0">
                <a:solidFill>
                  <a:schemeClr val="dk2"/>
                </a:solidFill>
              </a:defRPr>
            </a:lvl2pPr>
            <a:lvl3pPr lvl="2">
              <a:spcBef>
                <a:spcPts val="0"/>
              </a:spcBef>
              <a:spcAft>
                <a:spcPts val="0"/>
              </a:spcAft>
              <a:buClr>
                <a:schemeClr val="dk2"/>
              </a:buClr>
              <a:buSzPts val="5400"/>
              <a:buNone/>
              <a:defRPr sz="5400" b="0">
                <a:solidFill>
                  <a:schemeClr val="dk2"/>
                </a:solidFill>
              </a:defRPr>
            </a:lvl3pPr>
            <a:lvl4pPr lvl="3">
              <a:spcBef>
                <a:spcPts val="0"/>
              </a:spcBef>
              <a:spcAft>
                <a:spcPts val="0"/>
              </a:spcAft>
              <a:buClr>
                <a:schemeClr val="dk2"/>
              </a:buClr>
              <a:buSzPts val="5400"/>
              <a:buNone/>
              <a:defRPr sz="5400" b="0">
                <a:solidFill>
                  <a:schemeClr val="dk2"/>
                </a:solidFill>
              </a:defRPr>
            </a:lvl4pPr>
            <a:lvl5pPr lvl="4">
              <a:spcBef>
                <a:spcPts val="0"/>
              </a:spcBef>
              <a:spcAft>
                <a:spcPts val="0"/>
              </a:spcAft>
              <a:buClr>
                <a:schemeClr val="dk2"/>
              </a:buClr>
              <a:buSzPts val="5400"/>
              <a:buNone/>
              <a:defRPr sz="5400" b="0">
                <a:solidFill>
                  <a:schemeClr val="dk2"/>
                </a:solidFill>
              </a:defRPr>
            </a:lvl5pPr>
            <a:lvl6pPr lvl="5">
              <a:spcBef>
                <a:spcPts val="0"/>
              </a:spcBef>
              <a:spcAft>
                <a:spcPts val="0"/>
              </a:spcAft>
              <a:buClr>
                <a:schemeClr val="dk2"/>
              </a:buClr>
              <a:buSzPts val="5400"/>
              <a:buNone/>
              <a:defRPr sz="5400" b="0">
                <a:solidFill>
                  <a:schemeClr val="dk2"/>
                </a:solidFill>
              </a:defRPr>
            </a:lvl6pPr>
            <a:lvl7pPr lvl="6">
              <a:spcBef>
                <a:spcPts val="0"/>
              </a:spcBef>
              <a:spcAft>
                <a:spcPts val="0"/>
              </a:spcAft>
              <a:buClr>
                <a:schemeClr val="dk2"/>
              </a:buClr>
              <a:buSzPts val="5400"/>
              <a:buNone/>
              <a:defRPr sz="5400" b="0">
                <a:solidFill>
                  <a:schemeClr val="dk2"/>
                </a:solidFill>
              </a:defRPr>
            </a:lvl7pPr>
            <a:lvl8pPr lvl="7">
              <a:spcBef>
                <a:spcPts val="0"/>
              </a:spcBef>
              <a:spcAft>
                <a:spcPts val="0"/>
              </a:spcAft>
              <a:buClr>
                <a:schemeClr val="dk2"/>
              </a:buClr>
              <a:buSzPts val="5400"/>
              <a:buNone/>
              <a:defRPr sz="5400" b="0">
                <a:solidFill>
                  <a:schemeClr val="dk2"/>
                </a:solidFill>
              </a:defRPr>
            </a:lvl8pPr>
            <a:lvl9pPr lvl="8">
              <a:spcBef>
                <a:spcPts val="0"/>
              </a:spcBef>
              <a:spcAft>
                <a:spcPts val="0"/>
              </a:spcAft>
              <a:buClr>
                <a:schemeClr val="dk2"/>
              </a:buClr>
              <a:buSzPts val="5400"/>
              <a:buNone/>
              <a:defRPr sz="5400" b="0">
                <a:solidFill>
                  <a:schemeClr val="dk2"/>
                </a:solidFill>
              </a:defRPr>
            </a:lvl9pPr>
          </a:lstStyle>
          <a:p>
            <a:endParaRPr/>
          </a:p>
        </p:txBody>
      </p:sp>
      <p:sp>
        <p:nvSpPr>
          <p:cNvPr id="44" name="Google Shape;44;p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45"/>
        <p:cNvGrpSpPr/>
        <p:nvPr/>
      </p:nvGrpSpPr>
      <p:grpSpPr>
        <a:xfrm>
          <a:off x="0" y="0"/>
          <a:ext cx="0" cy="0"/>
          <a:chOff x="0" y="0"/>
          <a:chExt cx="0" cy="0"/>
        </a:xfrm>
      </p:grpSpPr>
      <p:sp>
        <p:nvSpPr>
          <p:cNvPr id="46" name="Google Shape;46;p9"/>
          <p:cNvSpPr/>
          <p:nvPr/>
        </p:nvSpPr>
        <p:spPr>
          <a:xfrm>
            <a:off x="4572000" y="0"/>
            <a:ext cx="4572000" cy="5143500"/>
          </a:xfrm>
          <a:prstGeom prst="rect">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47" name="Google Shape;47;p9"/>
          <p:cNvCxnSpPr/>
          <p:nvPr/>
        </p:nvCxnSpPr>
        <p:spPr>
          <a:xfrm>
            <a:off x="5029675" y="4495500"/>
            <a:ext cx="468300" cy="0"/>
          </a:xfrm>
          <a:prstGeom prst="straightConnector1">
            <a:avLst/>
          </a:prstGeom>
          <a:noFill/>
          <a:ln w="19050" cap="flat" cmpd="sng">
            <a:solidFill>
              <a:schemeClr val="lt1"/>
            </a:solidFill>
            <a:prstDash val="solid"/>
            <a:round/>
            <a:headEnd type="none" w="sm" len="sm"/>
            <a:tailEnd type="none" w="sm" len="sm"/>
          </a:ln>
        </p:spPr>
      </p:cxnSp>
      <p:sp>
        <p:nvSpPr>
          <p:cNvPr id="48" name="Google Shape;48;p9"/>
          <p:cNvSpPr txBox="1">
            <a:spLocks noGrp="1"/>
          </p:cNvSpPr>
          <p:nvPr>
            <p:ph type="title"/>
          </p:nvPr>
        </p:nvSpPr>
        <p:spPr>
          <a:xfrm>
            <a:off x="265500" y="1039675"/>
            <a:ext cx="4045200" cy="1675800"/>
          </a:xfrm>
          <a:prstGeom prst="rect">
            <a:avLst/>
          </a:prstGeom>
        </p:spPr>
        <p:txBody>
          <a:bodyPr spcFirstLastPara="1" wrap="square" lIns="91425" tIns="91425" rIns="91425" bIns="91425" anchor="b" anchorCtr="0">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a:endParaRPr/>
          </a:p>
        </p:txBody>
      </p:sp>
      <p:sp>
        <p:nvSpPr>
          <p:cNvPr id="49" name="Google Shape;49;p9"/>
          <p:cNvSpPr txBox="1">
            <a:spLocks noGrp="1"/>
          </p:cNvSpPr>
          <p:nvPr>
            <p:ph type="subTitle" idx="1"/>
          </p:nvPr>
        </p:nvSpPr>
        <p:spPr>
          <a:xfrm>
            <a:off x="265500" y="2726875"/>
            <a:ext cx="4045200" cy="123510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50" name="Google Shape;50;p9"/>
          <p:cNvSpPr txBox="1">
            <a:spLocks noGrp="1"/>
          </p:cNvSpPr>
          <p:nvPr>
            <p:ph type="body" idx="2"/>
          </p:nvPr>
        </p:nvSpPr>
        <p:spPr>
          <a:xfrm>
            <a:off x="4939500" y="724200"/>
            <a:ext cx="3837000" cy="3695100"/>
          </a:xfrm>
          <a:prstGeom prst="rect">
            <a:avLst/>
          </a:prstGeom>
        </p:spPr>
        <p:txBody>
          <a:bodyPr spcFirstLastPara="1" wrap="square" lIns="91425" tIns="91425" rIns="91425" bIns="91425" anchor="ctr" anchorCtr="0">
            <a:normAutofit/>
          </a:bodyPr>
          <a:lstStyle>
            <a:lvl1pPr marL="457200" lvl="0" indent="-342900">
              <a:spcBef>
                <a:spcPts val="0"/>
              </a:spcBef>
              <a:spcAft>
                <a:spcPts val="0"/>
              </a:spcAft>
              <a:buClr>
                <a:schemeClr val="lt1"/>
              </a:buClr>
              <a:buSzPts val="1800"/>
              <a:buChar char="●"/>
              <a:defRPr>
                <a:solidFill>
                  <a:schemeClr val="lt1"/>
                </a:solidFill>
              </a:defRPr>
            </a:lvl1pPr>
            <a:lvl2pPr marL="914400" lvl="1" indent="-317500">
              <a:spcBef>
                <a:spcPts val="0"/>
              </a:spcBef>
              <a:spcAft>
                <a:spcPts val="0"/>
              </a:spcAft>
              <a:buClr>
                <a:schemeClr val="lt1"/>
              </a:buClr>
              <a:buSzPts val="1400"/>
              <a:buChar char="○"/>
              <a:defRPr>
                <a:solidFill>
                  <a:schemeClr val="lt1"/>
                </a:solidFill>
              </a:defRPr>
            </a:lvl2pPr>
            <a:lvl3pPr marL="1371600" lvl="2" indent="-317500">
              <a:spcBef>
                <a:spcPts val="0"/>
              </a:spcBef>
              <a:spcAft>
                <a:spcPts val="0"/>
              </a:spcAft>
              <a:buClr>
                <a:schemeClr val="lt1"/>
              </a:buClr>
              <a:buSzPts val="1400"/>
              <a:buChar char="■"/>
              <a:defRPr>
                <a:solidFill>
                  <a:schemeClr val="lt1"/>
                </a:solidFill>
              </a:defRPr>
            </a:lvl3pPr>
            <a:lvl4pPr marL="1828800" lvl="3" indent="-317500">
              <a:spcBef>
                <a:spcPts val="0"/>
              </a:spcBef>
              <a:spcAft>
                <a:spcPts val="0"/>
              </a:spcAft>
              <a:buClr>
                <a:schemeClr val="lt1"/>
              </a:buClr>
              <a:buSzPts val="1400"/>
              <a:buChar char="●"/>
              <a:defRPr>
                <a:solidFill>
                  <a:schemeClr val="lt1"/>
                </a:solidFill>
              </a:defRPr>
            </a:lvl4pPr>
            <a:lvl5pPr marL="2286000" lvl="4" indent="-317500">
              <a:spcBef>
                <a:spcPts val="0"/>
              </a:spcBef>
              <a:spcAft>
                <a:spcPts val="0"/>
              </a:spcAft>
              <a:buClr>
                <a:schemeClr val="lt1"/>
              </a:buClr>
              <a:buSzPts val="1400"/>
              <a:buChar char="○"/>
              <a:defRPr>
                <a:solidFill>
                  <a:schemeClr val="lt1"/>
                </a:solidFill>
              </a:defRPr>
            </a:lvl5pPr>
            <a:lvl6pPr marL="2743200" lvl="5" indent="-317500">
              <a:spcBef>
                <a:spcPts val="0"/>
              </a:spcBef>
              <a:spcAft>
                <a:spcPts val="0"/>
              </a:spcAft>
              <a:buClr>
                <a:schemeClr val="lt1"/>
              </a:buClr>
              <a:buSzPts val="1400"/>
              <a:buChar char="■"/>
              <a:defRPr>
                <a:solidFill>
                  <a:schemeClr val="lt1"/>
                </a:solidFill>
              </a:defRPr>
            </a:lvl6pPr>
            <a:lvl7pPr marL="3200400" lvl="6" indent="-317500">
              <a:spcBef>
                <a:spcPts val="0"/>
              </a:spcBef>
              <a:spcAft>
                <a:spcPts val="0"/>
              </a:spcAft>
              <a:buClr>
                <a:schemeClr val="lt1"/>
              </a:buClr>
              <a:buSzPts val="1400"/>
              <a:buChar char="●"/>
              <a:defRPr>
                <a:solidFill>
                  <a:schemeClr val="lt1"/>
                </a:solidFill>
              </a:defRPr>
            </a:lvl7pPr>
            <a:lvl8pPr marL="3657600" lvl="7" indent="-317500">
              <a:spcBef>
                <a:spcPts val="0"/>
              </a:spcBef>
              <a:spcAft>
                <a:spcPts val="0"/>
              </a:spcAft>
              <a:buClr>
                <a:schemeClr val="lt1"/>
              </a:buClr>
              <a:buSzPts val="1400"/>
              <a:buChar char="○"/>
              <a:defRPr>
                <a:solidFill>
                  <a:schemeClr val="lt1"/>
                </a:solidFill>
              </a:defRPr>
            </a:lvl8pPr>
            <a:lvl9pPr marL="4114800" lvl="8" indent="-317500">
              <a:spcBef>
                <a:spcPts val="0"/>
              </a:spcBef>
              <a:spcAft>
                <a:spcPts val="0"/>
              </a:spcAft>
              <a:buClr>
                <a:schemeClr val="lt1"/>
              </a:buClr>
              <a:buSzPts val="1400"/>
              <a:buChar char="■"/>
              <a:defRPr>
                <a:solidFill>
                  <a:schemeClr val="lt1"/>
                </a:solidFill>
              </a:defRPr>
            </a:lvl9pPr>
          </a:lstStyle>
          <a:p>
            <a:endParaRPr/>
          </a:p>
        </p:txBody>
      </p:sp>
      <p:sp>
        <p:nvSpPr>
          <p:cNvPr id="51" name="Google Shape;51;p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52"/>
        <p:cNvGrpSpPr/>
        <p:nvPr/>
      </p:nvGrpSpPr>
      <p:grpSpPr>
        <a:xfrm>
          <a:off x="0" y="0"/>
          <a:ext cx="0" cy="0"/>
          <a:chOff x="0" y="0"/>
          <a:chExt cx="0" cy="0"/>
        </a:xfrm>
      </p:grpSpPr>
      <p:sp>
        <p:nvSpPr>
          <p:cNvPr id="53" name="Google Shape;53;p10"/>
          <p:cNvSpPr txBox="1">
            <a:spLocks noGrp="1"/>
          </p:cNvSpPr>
          <p:nvPr>
            <p:ph type="body" idx="1"/>
          </p:nvPr>
        </p:nvSpPr>
        <p:spPr>
          <a:xfrm>
            <a:off x="311700" y="4230725"/>
            <a:ext cx="5998800" cy="598800"/>
          </a:xfrm>
          <a:prstGeom prst="rect">
            <a:avLst/>
          </a:prstGeom>
        </p:spPr>
        <p:txBody>
          <a:bodyPr spcFirstLastPara="1" wrap="square" lIns="91425" tIns="91425" rIns="91425" bIns="91425" anchor="ctr" anchorCtr="0">
            <a:normAutofit/>
          </a:bodyPr>
          <a:lstStyle>
            <a:lvl1pPr marL="457200" lvl="0" indent="-228600">
              <a:lnSpc>
                <a:spcPct val="100000"/>
              </a:lnSpc>
              <a:spcBef>
                <a:spcPts val="0"/>
              </a:spcBef>
              <a:spcAft>
                <a:spcPts val="0"/>
              </a:spcAft>
              <a:buSzPts val="2400"/>
              <a:buFont typeface="PT Sans Narrow"/>
              <a:buNone/>
              <a:defRPr sz="2400">
                <a:latin typeface="PT Sans Narrow"/>
                <a:ea typeface="PT Sans Narrow"/>
                <a:cs typeface="PT Sans Narrow"/>
                <a:sym typeface="PT Sans Narrow"/>
              </a:defRPr>
            </a:lvl1pPr>
          </a:lstStyle>
          <a:p>
            <a:endParaRPr/>
          </a:p>
        </p:txBody>
      </p:sp>
      <p:sp>
        <p:nvSpPr>
          <p:cNvPr id="54" name="Google Shape;54;p1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tropic">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707400"/>
          </a:xfrm>
          <a:prstGeom prst="rect">
            <a:avLst/>
          </a:prstGeom>
          <a:noFill/>
          <a:ln>
            <a:noFill/>
          </a:ln>
        </p:spPr>
        <p:txBody>
          <a:bodyPr spcFirstLastPara="1" wrap="square" lIns="91425" tIns="91425" rIns="91425" bIns="91425" anchor="t" anchorCtr="0">
            <a:normAutofit/>
          </a:bodyPr>
          <a:lstStyle>
            <a:lvl1pPr lvl="0">
              <a:spcBef>
                <a:spcPts val="0"/>
              </a:spcBef>
              <a:spcAft>
                <a:spcPts val="0"/>
              </a:spcAft>
              <a:buClr>
                <a:schemeClr val="accent1"/>
              </a:buClr>
              <a:buSzPts val="3600"/>
              <a:buFont typeface="PT Sans Narrow"/>
              <a:buNone/>
              <a:defRPr sz="3600" b="1">
                <a:solidFill>
                  <a:schemeClr val="accent1"/>
                </a:solidFill>
                <a:latin typeface="PT Sans Narrow"/>
                <a:ea typeface="PT Sans Narrow"/>
                <a:cs typeface="PT Sans Narrow"/>
                <a:sym typeface="PT Sans Narrow"/>
              </a:defRPr>
            </a:lvl1pPr>
            <a:lvl2pPr lvl="1">
              <a:spcBef>
                <a:spcPts val="0"/>
              </a:spcBef>
              <a:spcAft>
                <a:spcPts val="0"/>
              </a:spcAft>
              <a:buClr>
                <a:schemeClr val="accent1"/>
              </a:buClr>
              <a:buSzPts val="3600"/>
              <a:buFont typeface="PT Sans Narrow"/>
              <a:buNone/>
              <a:defRPr sz="3600" b="1">
                <a:solidFill>
                  <a:schemeClr val="accent1"/>
                </a:solidFill>
                <a:latin typeface="PT Sans Narrow"/>
                <a:ea typeface="PT Sans Narrow"/>
                <a:cs typeface="PT Sans Narrow"/>
                <a:sym typeface="PT Sans Narrow"/>
              </a:defRPr>
            </a:lvl2pPr>
            <a:lvl3pPr lvl="2">
              <a:spcBef>
                <a:spcPts val="0"/>
              </a:spcBef>
              <a:spcAft>
                <a:spcPts val="0"/>
              </a:spcAft>
              <a:buClr>
                <a:schemeClr val="accent1"/>
              </a:buClr>
              <a:buSzPts val="3600"/>
              <a:buFont typeface="PT Sans Narrow"/>
              <a:buNone/>
              <a:defRPr sz="3600" b="1">
                <a:solidFill>
                  <a:schemeClr val="accent1"/>
                </a:solidFill>
                <a:latin typeface="PT Sans Narrow"/>
                <a:ea typeface="PT Sans Narrow"/>
                <a:cs typeface="PT Sans Narrow"/>
                <a:sym typeface="PT Sans Narrow"/>
              </a:defRPr>
            </a:lvl3pPr>
            <a:lvl4pPr lvl="3">
              <a:spcBef>
                <a:spcPts val="0"/>
              </a:spcBef>
              <a:spcAft>
                <a:spcPts val="0"/>
              </a:spcAft>
              <a:buClr>
                <a:schemeClr val="accent1"/>
              </a:buClr>
              <a:buSzPts val="3600"/>
              <a:buFont typeface="PT Sans Narrow"/>
              <a:buNone/>
              <a:defRPr sz="3600" b="1">
                <a:solidFill>
                  <a:schemeClr val="accent1"/>
                </a:solidFill>
                <a:latin typeface="PT Sans Narrow"/>
                <a:ea typeface="PT Sans Narrow"/>
                <a:cs typeface="PT Sans Narrow"/>
                <a:sym typeface="PT Sans Narrow"/>
              </a:defRPr>
            </a:lvl4pPr>
            <a:lvl5pPr lvl="4">
              <a:spcBef>
                <a:spcPts val="0"/>
              </a:spcBef>
              <a:spcAft>
                <a:spcPts val="0"/>
              </a:spcAft>
              <a:buClr>
                <a:schemeClr val="accent1"/>
              </a:buClr>
              <a:buSzPts val="3600"/>
              <a:buFont typeface="PT Sans Narrow"/>
              <a:buNone/>
              <a:defRPr sz="3600" b="1">
                <a:solidFill>
                  <a:schemeClr val="accent1"/>
                </a:solidFill>
                <a:latin typeface="PT Sans Narrow"/>
                <a:ea typeface="PT Sans Narrow"/>
                <a:cs typeface="PT Sans Narrow"/>
                <a:sym typeface="PT Sans Narrow"/>
              </a:defRPr>
            </a:lvl5pPr>
            <a:lvl6pPr lvl="5">
              <a:spcBef>
                <a:spcPts val="0"/>
              </a:spcBef>
              <a:spcAft>
                <a:spcPts val="0"/>
              </a:spcAft>
              <a:buClr>
                <a:schemeClr val="accent1"/>
              </a:buClr>
              <a:buSzPts val="3600"/>
              <a:buFont typeface="PT Sans Narrow"/>
              <a:buNone/>
              <a:defRPr sz="3600" b="1">
                <a:solidFill>
                  <a:schemeClr val="accent1"/>
                </a:solidFill>
                <a:latin typeface="PT Sans Narrow"/>
                <a:ea typeface="PT Sans Narrow"/>
                <a:cs typeface="PT Sans Narrow"/>
                <a:sym typeface="PT Sans Narrow"/>
              </a:defRPr>
            </a:lvl6pPr>
            <a:lvl7pPr lvl="6">
              <a:spcBef>
                <a:spcPts val="0"/>
              </a:spcBef>
              <a:spcAft>
                <a:spcPts val="0"/>
              </a:spcAft>
              <a:buClr>
                <a:schemeClr val="accent1"/>
              </a:buClr>
              <a:buSzPts val="3600"/>
              <a:buFont typeface="PT Sans Narrow"/>
              <a:buNone/>
              <a:defRPr sz="3600" b="1">
                <a:solidFill>
                  <a:schemeClr val="accent1"/>
                </a:solidFill>
                <a:latin typeface="PT Sans Narrow"/>
                <a:ea typeface="PT Sans Narrow"/>
                <a:cs typeface="PT Sans Narrow"/>
                <a:sym typeface="PT Sans Narrow"/>
              </a:defRPr>
            </a:lvl7pPr>
            <a:lvl8pPr lvl="7">
              <a:spcBef>
                <a:spcPts val="0"/>
              </a:spcBef>
              <a:spcAft>
                <a:spcPts val="0"/>
              </a:spcAft>
              <a:buClr>
                <a:schemeClr val="accent1"/>
              </a:buClr>
              <a:buSzPts val="3600"/>
              <a:buFont typeface="PT Sans Narrow"/>
              <a:buNone/>
              <a:defRPr sz="3600" b="1">
                <a:solidFill>
                  <a:schemeClr val="accent1"/>
                </a:solidFill>
                <a:latin typeface="PT Sans Narrow"/>
                <a:ea typeface="PT Sans Narrow"/>
                <a:cs typeface="PT Sans Narrow"/>
                <a:sym typeface="PT Sans Narrow"/>
              </a:defRPr>
            </a:lvl8pPr>
            <a:lvl9pPr lvl="8">
              <a:spcBef>
                <a:spcPts val="0"/>
              </a:spcBef>
              <a:spcAft>
                <a:spcPts val="0"/>
              </a:spcAft>
              <a:buClr>
                <a:schemeClr val="accent1"/>
              </a:buClr>
              <a:buSzPts val="3600"/>
              <a:buFont typeface="PT Sans Narrow"/>
              <a:buNone/>
              <a:defRPr sz="3600" b="1">
                <a:solidFill>
                  <a:schemeClr val="accent1"/>
                </a:solidFill>
                <a:latin typeface="PT Sans Narrow"/>
                <a:ea typeface="PT Sans Narrow"/>
                <a:cs typeface="PT Sans Narrow"/>
                <a:sym typeface="PT Sans Narrow"/>
              </a:defRPr>
            </a:lvl9pPr>
          </a:lstStyle>
          <a:p>
            <a:endParaRPr/>
          </a:p>
        </p:txBody>
      </p:sp>
      <p:sp>
        <p:nvSpPr>
          <p:cNvPr id="7" name="Google Shape;7;p1"/>
          <p:cNvSpPr txBox="1">
            <a:spLocks noGrp="1"/>
          </p:cNvSpPr>
          <p:nvPr>
            <p:ph type="body" idx="1"/>
          </p:nvPr>
        </p:nvSpPr>
        <p:spPr>
          <a:xfrm>
            <a:off x="311700" y="1266325"/>
            <a:ext cx="8520600" cy="3302700"/>
          </a:xfrm>
          <a:prstGeom prst="rect">
            <a:avLst/>
          </a:prstGeom>
          <a:noFill/>
          <a:ln>
            <a:noFill/>
          </a:ln>
        </p:spPr>
        <p:txBody>
          <a:bodyPr spcFirstLastPara="1" wrap="square" lIns="91425" tIns="91425" rIns="91425" bIns="91425" anchor="t" anchorCtr="0">
            <a:normAutofit/>
          </a:bodyPr>
          <a:lstStyle>
            <a:lvl1pPr marL="457200" lvl="0" indent="-342900">
              <a:lnSpc>
                <a:spcPct val="115000"/>
              </a:lnSpc>
              <a:spcBef>
                <a:spcPts val="0"/>
              </a:spcBef>
              <a:spcAft>
                <a:spcPts val="0"/>
              </a:spcAft>
              <a:buClr>
                <a:schemeClr val="dk2"/>
              </a:buClr>
              <a:buSzPts val="1800"/>
              <a:buFont typeface="Open Sans"/>
              <a:buChar char="●"/>
              <a:defRPr sz="1800">
                <a:solidFill>
                  <a:schemeClr val="dk2"/>
                </a:solidFill>
                <a:latin typeface="Open Sans"/>
                <a:ea typeface="Open Sans"/>
                <a:cs typeface="Open Sans"/>
                <a:sym typeface="Open Sans"/>
              </a:defRPr>
            </a:lvl1pPr>
            <a:lvl2pPr marL="914400" lvl="1" indent="-317500">
              <a:lnSpc>
                <a:spcPct val="115000"/>
              </a:lnSpc>
              <a:spcBef>
                <a:spcPts val="0"/>
              </a:spcBef>
              <a:spcAft>
                <a:spcPts val="0"/>
              </a:spcAft>
              <a:buClr>
                <a:schemeClr val="dk2"/>
              </a:buClr>
              <a:buSzPts val="1400"/>
              <a:buFont typeface="Open Sans"/>
              <a:buChar char="○"/>
              <a:defRPr>
                <a:solidFill>
                  <a:schemeClr val="dk2"/>
                </a:solidFill>
                <a:latin typeface="Open Sans"/>
                <a:ea typeface="Open Sans"/>
                <a:cs typeface="Open Sans"/>
                <a:sym typeface="Open Sans"/>
              </a:defRPr>
            </a:lvl2pPr>
            <a:lvl3pPr marL="1371600" lvl="2" indent="-317500">
              <a:lnSpc>
                <a:spcPct val="115000"/>
              </a:lnSpc>
              <a:spcBef>
                <a:spcPts val="0"/>
              </a:spcBef>
              <a:spcAft>
                <a:spcPts val="0"/>
              </a:spcAft>
              <a:buClr>
                <a:schemeClr val="dk2"/>
              </a:buClr>
              <a:buSzPts val="1400"/>
              <a:buFont typeface="Open Sans"/>
              <a:buChar char="■"/>
              <a:defRPr>
                <a:solidFill>
                  <a:schemeClr val="dk2"/>
                </a:solidFill>
                <a:latin typeface="Open Sans"/>
                <a:ea typeface="Open Sans"/>
                <a:cs typeface="Open Sans"/>
                <a:sym typeface="Open Sans"/>
              </a:defRPr>
            </a:lvl3pPr>
            <a:lvl4pPr marL="1828800" lvl="3" indent="-317500">
              <a:lnSpc>
                <a:spcPct val="115000"/>
              </a:lnSpc>
              <a:spcBef>
                <a:spcPts val="0"/>
              </a:spcBef>
              <a:spcAft>
                <a:spcPts val="0"/>
              </a:spcAft>
              <a:buClr>
                <a:schemeClr val="dk2"/>
              </a:buClr>
              <a:buSzPts val="1400"/>
              <a:buFont typeface="Open Sans"/>
              <a:buChar char="●"/>
              <a:defRPr>
                <a:solidFill>
                  <a:schemeClr val="dk2"/>
                </a:solidFill>
                <a:latin typeface="Open Sans"/>
                <a:ea typeface="Open Sans"/>
                <a:cs typeface="Open Sans"/>
                <a:sym typeface="Open Sans"/>
              </a:defRPr>
            </a:lvl4pPr>
            <a:lvl5pPr marL="2286000" lvl="4" indent="-317500">
              <a:lnSpc>
                <a:spcPct val="115000"/>
              </a:lnSpc>
              <a:spcBef>
                <a:spcPts val="0"/>
              </a:spcBef>
              <a:spcAft>
                <a:spcPts val="0"/>
              </a:spcAft>
              <a:buClr>
                <a:schemeClr val="dk2"/>
              </a:buClr>
              <a:buSzPts val="1400"/>
              <a:buFont typeface="Open Sans"/>
              <a:buChar char="○"/>
              <a:defRPr>
                <a:solidFill>
                  <a:schemeClr val="dk2"/>
                </a:solidFill>
                <a:latin typeface="Open Sans"/>
                <a:ea typeface="Open Sans"/>
                <a:cs typeface="Open Sans"/>
                <a:sym typeface="Open Sans"/>
              </a:defRPr>
            </a:lvl5pPr>
            <a:lvl6pPr marL="2743200" lvl="5" indent="-317500">
              <a:lnSpc>
                <a:spcPct val="115000"/>
              </a:lnSpc>
              <a:spcBef>
                <a:spcPts val="0"/>
              </a:spcBef>
              <a:spcAft>
                <a:spcPts val="0"/>
              </a:spcAft>
              <a:buClr>
                <a:schemeClr val="dk2"/>
              </a:buClr>
              <a:buSzPts val="1400"/>
              <a:buFont typeface="Open Sans"/>
              <a:buChar char="■"/>
              <a:defRPr>
                <a:solidFill>
                  <a:schemeClr val="dk2"/>
                </a:solidFill>
                <a:latin typeface="Open Sans"/>
                <a:ea typeface="Open Sans"/>
                <a:cs typeface="Open Sans"/>
                <a:sym typeface="Open Sans"/>
              </a:defRPr>
            </a:lvl6pPr>
            <a:lvl7pPr marL="3200400" lvl="6" indent="-317500">
              <a:lnSpc>
                <a:spcPct val="115000"/>
              </a:lnSpc>
              <a:spcBef>
                <a:spcPts val="0"/>
              </a:spcBef>
              <a:spcAft>
                <a:spcPts val="0"/>
              </a:spcAft>
              <a:buClr>
                <a:schemeClr val="dk2"/>
              </a:buClr>
              <a:buSzPts val="1400"/>
              <a:buFont typeface="Open Sans"/>
              <a:buChar char="●"/>
              <a:defRPr>
                <a:solidFill>
                  <a:schemeClr val="dk2"/>
                </a:solidFill>
                <a:latin typeface="Open Sans"/>
                <a:ea typeface="Open Sans"/>
                <a:cs typeface="Open Sans"/>
                <a:sym typeface="Open Sans"/>
              </a:defRPr>
            </a:lvl7pPr>
            <a:lvl8pPr marL="3657600" lvl="7" indent="-317500">
              <a:lnSpc>
                <a:spcPct val="115000"/>
              </a:lnSpc>
              <a:spcBef>
                <a:spcPts val="0"/>
              </a:spcBef>
              <a:spcAft>
                <a:spcPts val="0"/>
              </a:spcAft>
              <a:buClr>
                <a:schemeClr val="dk2"/>
              </a:buClr>
              <a:buSzPts val="1400"/>
              <a:buFont typeface="Open Sans"/>
              <a:buChar char="○"/>
              <a:defRPr>
                <a:solidFill>
                  <a:schemeClr val="dk2"/>
                </a:solidFill>
                <a:latin typeface="Open Sans"/>
                <a:ea typeface="Open Sans"/>
                <a:cs typeface="Open Sans"/>
                <a:sym typeface="Open Sans"/>
              </a:defRPr>
            </a:lvl8pPr>
            <a:lvl9pPr marL="4114800" lvl="8" indent="-317500">
              <a:lnSpc>
                <a:spcPct val="115000"/>
              </a:lnSpc>
              <a:spcBef>
                <a:spcPts val="0"/>
              </a:spcBef>
              <a:spcAft>
                <a:spcPts val="0"/>
              </a:spcAft>
              <a:buClr>
                <a:schemeClr val="dk2"/>
              </a:buClr>
              <a:buSzPts val="1400"/>
              <a:buFont typeface="Open Sans"/>
              <a:buChar char="■"/>
              <a:defRPr>
                <a:solidFill>
                  <a:schemeClr val="dk2"/>
                </a:solidFill>
                <a:latin typeface="Open Sans"/>
                <a:ea typeface="Open Sans"/>
                <a:cs typeface="Open Sans"/>
                <a:sym typeface="Open Sans"/>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lvl="0" algn="r">
              <a:buNone/>
              <a:defRPr sz="1000">
                <a:solidFill>
                  <a:schemeClr val="dk2"/>
                </a:solidFill>
                <a:latin typeface="Open Sans"/>
                <a:ea typeface="Open Sans"/>
                <a:cs typeface="Open Sans"/>
                <a:sym typeface="Open Sans"/>
              </a:defRPr>
            </a:lvl1pPr>
            <a:lvl2pPr lvl="1" algn="r">
              <a:buNone/>
              <a:defRPr sz="1000">
                <a:solidFill>
                  <a:schemeClr val="dk2"/>
                </a:solidFill>
                <a:latin typeface="Open Sans"/>
                <a:ea typeface="Open Sans"/>
                <a:cs typeface="Open Sans"/>
                <a:sym typeface="Open Sans"/>
              </a:defRPr>
            </a:lvl2pPr>
            <a:lvl3pPr lvl="2" algn="r">
              <a:buNone/>
              <a:defRPr sz="1000">
                <a:solidFill>
                  <a:schemeClr val="dk2"/>
                </a:solidFill>
                <a:latin typeface="Open Sans"/>
                <a:ea typeface="Open Sans"/>
                <a:cs typeface="Open Sans"/>
                <a:sym typeface="Open Sans"/>
              </a:defRPr>
            </a:lvl3pPr>
            <a:lvl4pPr lvl="3" algn="r">
              <a:buNone/>
              <a:defRPr sz="1000">
                <a:solidFill>
                  <a:schemeClr val="dk2"/>
                </a:solidFill>
                <a:latin typeface="Open Sans"/>
                <a:ea typeface="Open Sans"/>
                <a:cs typeface="Open Sans"/>
                <a:sym typeface="Open Sans"/>
              </a:defRPr>
            </a:lvl4pPr>
            <a:lvl5pPr lvl="4" algn="r">
              <a:buNone/>
              <a:defRPr sz="1000">
                <a:solidFill>
                  <a:schemeClr val="dk2"/>
                </a:solidFill>
                <a:latin typeface="Open Sans"/>
                <a:ea typeface="Open Sans"/>
                <a:cs typeface="Open Sans"/>
                <a:sym typeface="Open Sans"/>
              </a:defRPr>
            </a:lvl5pPr>
            <a:lvl6pPr lvl="5" algn="r">
              <a:buNone/>
              <a:defRPr sz="1000">
                <a:solidFill>
                  <a:schemeClr val="dk2"/>
                </a:solidFill>
                <a:latin typeface="Open Sans"/>
                <a:ea typeface="Open Sans"/>
                <a:cs typeface="Open Sans"/>
                <a:sym typeface="Open Sans"/>
              </a:defRPr>
            </a:lvl6pPr>
            <a:lvl7pPr lvl="6" algn="r">
              <a:buNone/>
              <a:defRPr sz="1000">
                <a:solidFill>
                  <a:schemeClr val="dk2"/>
                </a:solidFill>
                <a:latin typeface="Open Sans"/>
                <a:ea typeface="Open Sans"/>
                <a:cs typeface="Open Sans"/>
                <a:sym typeface="Open Sans"/>
              </a:defRPr>
            </a:lvl7pPr>
            <a:lvl8pPr lvl="7" algn="r">
              <a:buNone/>
              <a:defRPr sz="1000">
                <a:solidFill>
                  <a:schemeClr val="dk2"/>
                </a:solidFill>
                <a:latin typeface="Open Sans"/>
                <a:ea typeface="Open Sans"/>
                <a:cs typeface="Open Sans"/>
                <a:sym typeface="Open Sans"/>
              </a:defRPr>
            </a:lvl8pPr>
            <a:lvl9pPr lvl="8" algn="r">
              <a:buNone/>
              <a:defRPr sz="1000">
                <a:solidFill>
                  <a:schemeClr val="dk2"/>
                </a:solidFill>
                <a:latin typeface="Open Sans"/>
                <a:ea typeface="Open Sans"/>
                <a:cs typeface="Open Sans"/>
                <a:sym typeface="Open Sans"/>
              </a:defRPr>
            </a:lvl9pPr>
          </a:lstStyle>
          <a:p>
            <a:pPr marL="0" lvl="0" indent="0" algn="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9.xml"/><Relationship Id="rId1" Type="http://schemas.openxmlformats.org/officeDocument/2006/relationships/slideLayout" Target="../slideLayouts/slideLayout5.xml"/><Relationship Id="rId4" Type="http://schemas.openxmlformats.org/officeDocument/2006/relationships/image" Target="../media/image10.png"/></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hyperlink" Target="https://www.dosomething.org/us/facts/11-facts-about-cyber-bullying" TargetMode="External"/><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4.xml"/><Relationship Id="rId4" Type="http://schemas.openxmlformats.org/officeDocument/2006/relationships/image" Target="../media/image6.png"/></Relationships>
</file>

<file path=ppt/slides/_rels/slide4.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image" Target="../media/image7.png"/><Relationship Id="rId7" Type="http://schemas.openxmlformats.org/officeDocument/2006/relationships/image" Target="../media/image11.png"/><Relationship Id="rId2" Type="http://schemas.openxmlformats.org/officeDocument/2006/relationships/notesSlide" Target="../notesSlides/notesSlide3.xml"/><Relationship Id="rId1" Type="http://schemas.openxmlformats.org/officeDocument/2006/relationships/slideLayout" Target="../slideLayouts/slideLayout4.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slides/_rels/slide5.xml.rels><?xml version="1.0" encoding="UTF-8" standalone="yes"?>
<Relationships xmlns="http://schemas.openxmlformats.org/package/2006/relationships"><Relationship Id="rId3" Type="http://schemas.openxmlformats.org/officeDocument/2006/relationships/hyperlink" Target="https://www.pacer.org/bullying/video/player.asp?video=89" TargetMode="External"/><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png"/></Relationships>
</file>

<file path=ppt/slides/_rels/slide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5.xml"/><Relationship Id="rId1" Type="http://schemas.openxmlformats.org/officeDocument/2006/relationships/slideLayout" Target="../slideLayouts/slideLayout4.xml"/><Relationship Id="rId4" Type="http://schemas.openxmlformats.org/officeDocument/2006/relationships/image" Target="../media/image10.png"/></Relationships>
</file>

<file path=ppt/slides/_rels/slide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6.xml"/><Relationship Id="rId1" Type="http://schemas.openxmlformats.org/officeDocument/2006/relationships/slideLayout" Target="../slideLayouts/slideLayout4.xml"/><Relationship Id="rId4" Type="http://schemas.openxmlformats.org/officeDocument/2006/relationships/image" Target="../media/image15.png"/></Relationships>
</file>

<file path=ppt/slides/_rels/slide8.xml.rels><?xml version="1.0" encoding="UTF-8" standalone="yes"?>
<Relationships xmlns="http://schemas.openxmlformats.org/package/2006/relationships"><Relationship Id="rId3" Type="http://schemas.openxmlformats.org/officeDocument/2006/relationships/hyperlink" Target="https://www.stopbullying.gov/cyberbullying/how-to-report" TargetMode="External"/><Relationship Id="rId2" Type="http://schemas.openxmlformats.org/officeDocument/2006/relationships/notesSlide" Target="../notesSlides/notesSlide7.xml"/><Relationship Id="rId1" Type="http://schemas.openxmlformats.org/officeDocument/2006/relationships/slideLayout" Target="../slideLayouts/slideLayout4.xml"/><Relationship Id="rId4" Type="http://schemas.openxmlformats.org/officeDocument/2006/relationships/image" Target="../media/image18.png"/></Relationships>
</file>

<file path=ppt/slides/_rels/slide9.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8.xml"/><Relationship Id="rId1" Type="http://schemas.openxmlformats.org/officeDocument/2006/relationships/slideLayout" Target="../slideLayouts/slideLayout5.xml"/><Relationship Id="rId6" Type="http://schemas.openxmlformats.org/officeDocument/2006/relationships/image" Target="../media/image10.png"/><Relationship Id="rId5" Type="http://schemas.openxmlformats.org/officeDocument/2006/relationships/image" Target="../media/image21.png"/><Relationship Id="rId4" Type="http://schemas.openxmlformats.org/officeDocument/2006/relationships/image" Target="../media/image2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65"/>
        <p:cNvGrpSpPr/>
        <p:nvPr/>
      </p:nvGrpSpPr>
      <p:grpSpPr>
        <a:xfrm>
          <a:off x="0" y="0"/>
          <a:ext cx="0" cy="0"/>
          <a:chOff x="0" y="0"/>
          <a:chExt cx="0" cy="0"/>
        </a:xfrm>
      </p:grpSpPr>
      <p:sp>
        <p:nvSpPr>
          <p:cNvPr id="66" name="Google Shape;66;p13"/>
          <p:cNvSpPr txBox="1">
            <a:spLocks noGrp="1"/>
          </p:cNvSpPr>
          <p:nvPr>
            <p:ph type="ctrTitle"/>
          </p:nvPr>
        </p:nvSpPr>
        <p:spPr>
          <a:xfrm>
            <a:off x="1781127" y="1144525"/>
            <a:ext cx="5783400" cy="1457400"/>
          </a:xfrm>
          <a:prstGeom prst="rect">
            <a:avLst/>
          </a:prstGeom>
        </p:spPr>
        <p:txBody>
          <a:bodyPr spcFirstLastPara="1" wrap="square" lIns="91425" tIns="91425" rIns="91425" bIns="91425" anchor="b" anchorCtr="0">
            <a:normAutofit fontScale="90000"/>
          </a:bodyPr>
          <a:lstStyle/>
          <a:p>
            <a:pPr marL="0" lvl="0" indent="0" algn="ctr" rtl="0">
              <a:spcBef>
                <a:spcPts val="0"/>
              </a:spcBef>
              <a:spcAft>
                <a:spcPts val="0"/>
              </a:spcAft>
              <a:buNone/>
            </a:pPr>
            <a:r>
              <a:rPr lang="en"/>
              <a:t>Say NO to CyberBullying</a:t>
            </a:r>
            <a:endParaRPr/>
          </a:p>
        </p:txBody>
      </p:sp>
      <p:sp>
        <p:nvSpPr>
          <p:cNvPr id="67" name="Google Shape;67;p13"/>
          <p:cNvSpPr txBox="1">
            <a:spLocks noGrp="1"/>
          </p:cNvSpPr>
          <p:nvPr>
            <p:ph type="subTitle" idx="1"/>
          </p:nvPr>
        </p:nvSpPr>
        <p:spPr>
          <a:xfrm>
            <a:off x="1167775" y="2653150"/>
            <a:ext cx="7010100" cy="2194200"/>
          </a:xfrm>
          <a:prstGeom prst="rect">
            <a:avLst/>
          </a:prstGeom>
        </p:spPr>
        <p:txBody>
          <a:bodyPr spcFirstLastPara="1" wrap="square" lIns="91425" tIns="91425" rIns="91425" bIns="91425" anchor="t" anchorCtr="0">
            <a:normAutofit/>
          </a:bodyPr>
          <a:lstStyle/>
          <a:p>
            <a:pPr marL="0" lvl="0" indent="0" algn="ctr" rtl="0">
              <a:spcBef>
                <a:spcPts val="0"/>
              </a:spcBef>
              <a:spcAft>
                <a:spcPts val="0"/>
              </a:spcAft>
              <a:buNone/>
            </a:pPr>
            <a:r>
              <a:rPr lang="en" b="1"/>
              <a:t>Prevent</a:t>
            </a:r>
            <a:r>
              <a:rPr lang="en"/>
              <a:t> it</a:t>
            </a:r>
            <a:endParaRPr/>
          </a:p>
          <a:p>
            <a:pPr marL="0" lvl="0" indent="0" algn="ctr" rtl="0">
              <a:spcBef>
                <a:spcPts val="0"/>
              </a:spcBef>
              <a:spcAft>
                <a:spcPts val="0"/>
              </a:spcAft>
              <a:buNone/>
            </a:pPr>
            <a:r>
              <a:rPr lang="en" b="1"/>
              <a:t>Recognize</a:t>
            </a:r>
            <a:r>
              <a:rPr lang="en"/>
              <a:t> it</a:t>
            </a:r>
            <a:endParaRPr/>
          </a:p>
          <a:p>
            <a:pPr marL="0" lvl="0" indent="0" algn="ctr" rtl="0">
              <a:spcBef>
                <a:spcPts val="0"/>
              </a:spcBef>
              <a:spcAft>
                <a:spcPts val="0"/>
              </a:spcAft>
              <a:buNone/>
            </a:pPr>
            <a:r>
              <a:rPr lang="en"/>
              <a:t>Help </a:t>
            </a:r>
            <a:r>
              <a:rPr lang="en" b="1"/>
              <a:t>STOP</a:t>
            </a:r>
            <a:r>
              <a:rPr lang="en"/>
              <a:t> it</a:t>
            </a:r>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17"/>
        <p:cNvGrpSpPr/>
        <p:nvPr/>
      </p:nvGrpSpPr>
      <p:grpSpPr>
        <a:xfrm>
          <a:off x="0" y="0"/>
          <a:ext cx="0" cy="0"/>
          <a:chOff x="0" y="0"/>
          <a:chExt cx="0" cy="0"/>
        </a:xfrm>
      </p:grpSpPr>
      <p:sp>
        <p:nvSpPr>
          <p:cNvPr id="118" name="Google Shape;118;p21"/>
          <p:cNvSpPr txBox="1">
            <a:spLocks noGrp="1"/>
          </p:cNvSpPr>
          <p:nvPr>
            <p:ph type="title"/>
          </p:nvPr>
        </p:nvSpPr>
        <p:spPr>
          <a:xfrm>
            <a:off x="148875" y="171200"/>
            <a:ext cx="8520600" cy="7074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dirty="0"/>
              <a:t>PROJECT:</a:t>
            </a:r>
            <a:endParaRPr dirty="0"/>
          </a:p>
          <a:p>
            <a:pPr marL="0" lvl="0" indent="0" algn="l" rtl="0">
              <a:spcBef>
                <a:spcPts val="0"/>
              </a:spcBef>
              <a:spcAft>
                <a:spcPts val="0"/>
              </a:spcAft>
              <a:buNone/>
            </a:pPr>
            <a:r>
              <a:rPr lang="en" dirty="0">
                <a:solidFill>
                  <a:srgbClr val="000000"/>
                </a:solidFill>
              </a:rPr>
              <a:t>In one piece of white paper or powerpoint create a quick poster with information about:</a:t>
            </a:r>
            <a:endParaRPr dirty="0">
              <a:solidFill>
                <a:srgbClr val="000000"/>
              </a:solidFill>
            </a:endParaRPr>
          </a:p>
          <a:p>
            <a:pPr marL="0" lvl="0" indent="0" algn="l" rtl="0">
              <a:spcBef>
                <a:spcPts val="0"/>
              </a:spcBef>
              <a:spcAft>
                <a:spcPts val="0"/>
              </a:spcAft>
              <a:buNone/>
            </a:pPr>
            <a:endParaRPr dirty="0"/>
          </a:p>
          <a:p>
            <a:pPr marL="0" lvl="0" indent="0" algn="l" rtl="0">
              <a:spcBef>
                <a:spcPts val="0"/>
              </a:spcBef>
              <a:spcAft>
                <a:spcPts val="0"/>
              </a:spcAft>
              <a:buNone/>
            </a:pPr>
            <a:r>
              <a:rPr lang="en" sz="3044" u="sng" dirty="0"/>
              <a:t>WHAT </a:t>
            </a:r>
            <a:r>
              <a:rPr lang="en" sz="3044" dirty="0">
                <a:solidFill>
                  <a:srgbClr val="000000"/>
                </a:solidFill>
              </a:rPr>
              <a:t>is cyberbullying</a:t>
            </a:r>
            <a:br>
              <a:rPr lang="en" sz="3044" dirty="0">
                <a:solidFill>
                  <a:srgbClr val="000000"/>
                </a:solidFill>
              </a:rPr>
            </a:br>
            <a:r>
              <a:rPr lang="en-US" sz="3044" u="sng" dirty="0"/>
              <a:t>WHERE </a:t>
            </a:r>
            <a:r>
              <a:rPr lang="en-US" sz="3044" dirty="0">
                <a:solidFill>
                  <a:srgbClr val="000000"/>
                </a:solidFill>
              </a:rPr>
              <a:t>can it happen</a:t>
            </a:r>
            <a:endParaRPr sz="3044" dirty="0">
              <a:solidFill>
                <a:srgbClr val="000000"/>
              </a:solidFill>
            </a:endParaRPr>
          </a:p>
          <a:p>
            <a:pPr marL="0" lvl="0" indent="0" algn="l" rtl="0">
              <a:spcBef>
                <a:spcPts val="0"/>
              </a:spcBef>
              <a:spcAft>
                <a:spcPts val="0"/>
              </a:spcAft>
              <a:buNone/>
            </a:pPr>
            <a:r>
              <a:rPr lang="en" sz="3044" u="sng" dirty="0"/>
              <a:t>HOW </a:t>
            </a:r>
            <a:r>
              <a:rPr lang="en" sz="3044" dirty="0">
                <a:solidFill>
                  <a:srgbClr val="000000"/>
                </a:solidFill>
              </a:rPr>
              <a:t>can you recognize it </a:t>
            </a:r>
            <a:r>
              <a:rPr lang="en-US" sz="3044" dirty="0">
                <a:solidFill>
                  <a:srgbClr val="000000"/>
                </a:solidFill>
              </a:rPr>
              <a:t>and deal with it</a:t>
            </a:r>
            <a:endParaRPr sz="3044" dirty="0">
              <a:solidFill>
                <a:srgbClr val="000000"/>
              </a:solidFill>
            </a:endParaRPr>
          </a:p>
          <a:p>
            <a:pPr marL="0" lvl="0" indent="0" algn="l" rtl="0">
              <a:spcBef>
                <a:spcPts val="0"/>
              </a:spcBef>
              <a:spcAft>
                <a:spcPts val="0"/>
              </a:spcAft>
              <a:buNone/>
            </a:pPr>
            <a:r>
              <a:rPr lang="en" sz="3044" u="sng" dirty="0"/>
              <a:t>WHAT</a:t>
            </a:r>
            <a:r>
              <a:rPr lang="en" sz="3044" dirty="0"/>
              <a:t> </a:t>
            </a:r>
            <a:r>
              <a:rPr lang="en" sz="3044" dirty="0">
                <a:solidFill>
                  <a:srgbClr val="000000"/>
                </a:solidFill>
              </a:rPr>
              <a:t>can students do if they detect </a:t>
            </a:r>
            <a:r>
              <a:rPr lang="en-US" sz="3044" dirty="0" err="1">
                <a:solidFill>
                  <a:srgbClr val="000000"/>
                </a:solidFill>
              </a:rPr>
              <a:t>cyberbulling</a:t>
            </a:r>
            <a:r>
              <a:rPr lang="en-US" sz="3044" dirty="0">
                <a:solidFill>
                  <a:srgbClr val="000000"/>
                </a:solidFill>
              </a:rPr>
              <a:t> </a:t>
            </a:r>
            <a:r>
              <a:rPr lang="en" sz="3044" dirty="0">
                <a:solidFill>
                  <a:srgbClr val="000000"/>
                </a:solidFill>
              </a:rPr>
              <a:t>online?</a:t>
            </a:r>
            <a:endParaRPr sz="3044" dirty="0">
              <a:solidFill>
                <a:srgbClr val="000000"/>
              </a:solidFill>
            </a:endParaRPr>
          </a:p>
          <a:p>
            <a:pPr marL="0" lvl="0" indent="0" algn="ctr" rtl="0">
              <a:spcBef>
                <a:spcPts val="0"/>
              </a:spcBef>
              <a:spcAft>
                <a:spcPts val="0"/>
              </a:spcAft>
              <a:buNone/>
            </a:pPr>
            <a:r>
              <a:rPr lang="en" dirty="0"/>
              <a:t>         </a:t>
            </a:r>
            <a:r>
              <a:rPr lang="en" sz="2044" dirty="0"/>
              <a:t>Use your imagination. The only requirement is that it quickly and easily gives information to others on how to keep safe and keep others safe</a:t>
            </a:r>
            <a:endParaRPr sz="2044" dirty="0"/>
          </a:p>
        </p:txBody>
      </p:sp>
      <p:pic>
        <p:nvPicPr>
          <p:cNvPr id="2" name="Picture 1">
            <a:extLst>
              <a:ext uri="{FF2B5EF4-FFF2-40B4-BE49-F238E27FC236}">
                <a16:creationId xmlns:a16="http://schemas.microsoft.com/office/drawing/2014/main" id="{C5876D34-2250-41C5-A509-BB0A068B36E7}"/>
              </a:ext>
            </a:extLst>
          </p:cNvPr>
          <p:cNvPicPr>
            <a:picLocks noChangeAspect="1"/>
          </p:cNvPicPr>
          <p:nvPr/>
        </p:nvPicPr>
        <p:blipFill>
          <a:blip r:embed="rId3"/>
          <a:stretch>
            <a:fillRect/>
          </a:stretch>
        </p:blipFill>
        <p:spPr>
          <a:xfrm>
            <a:off x="5926509" y="1269333"/>
            <a:ext cx="2948549" cy="1781257"/>
          </a:xfrm>
          <a:prstGeom prst="rect">
            <a:avLst/>
          </a:prstGeom>
        </p:spPr>
      </p:pic>
      <p:pic>
        <p:nvPicPr>
          <p:cNvPr id="5" name="Picture 4">
            <a:extLst>
              <a:ext uri="{FF2B5EF4-FFF2-40B4-BE49-F238E27FC236}">
                <a16:creationId xmlns:a16="http://schemas.microsoft.com/office/drawing/2014/main" id="{C744C395-77E7-4D1E-BB41-AE945DC453A3}"/>
              </a:ext>
            </a:extLst>
          </p:cNvPr>
          <p:cNvPicPr>
            <a:picLocks noChangeAspect="1"/>
          </p:cNvPicPr>
          <p:nvPr/>
        </p:nvPicPr>
        <p:blipFill>
          <a:blip r:embed="rId4"/>
          <a:stretch>
            <a:fillRect/>
          </a:stretch>
        </p:blipFill>
        <p:spPr>
          <a:xfrm>
            <a:off x="8141594" y="2972434"/>
            <a:ext cx="733464" cy="156312"/>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8088140F-24BD-4B10-8F00-6B8EC22D5379}"/>
              </a:ext>
            </a:extLst>
          </p:cNvPr>
          <p:cNvPicPr>
            <a:picLocks noChangeAspect="1"/>
          </p:cNvPicPr>
          <p:nvPr/>
        </p:nvPicPr>
        <p:blipFill>
          <a:blip r:embed="rId2"/>
          <a:stretch>
            <a:fillRect/>
          </a:stretch>
        </p:blipFill>
        <p:spPr>
          <a:xfrm>
            <a:off x="4799076" y="1664667"/>
            <a:ext cx="1789297" cy="1309766"/>
          </a:xfrm>
          <a:prstGeom prst="rect">
            <a:avLst/>
          </a:prstGeom>
        </p:spPr>
      </p:pic>
      <p:pic>
        <p:nvPicPr>
          <p:cNvPr id="21" name="Picture 20">
            <a:extLst>
              <a:ext uri="{FF2B5EF4-FFF2-40B4-BE49-F238E27FC236}">
                <a16:creationId xmlns:a16="http://schemas.microsoft.com/office/drawing/2014/main" id="{F8D107A6-E983-49AF-B0A5-27EEF2355B5D}"/>
              </a:ext>
            </a:extLst>
          </p:cNvPr>
          <p:cNvPicPr>
            <a:picLocks noChangeAspect="1"/>
          </p:cNvPicPr>
          <p:nvPr/>
        </p:nvPicPr>
        <p:blipFill>
          <a:blip r:embed="rId3"/>
          <a:stretch>
            <a:fillRect/>
          </a:stretch>
        </p:blipFill>
        <p:spPr>
          <a:xfrm>
            <a:off x="2424828" y="479343"/>
            <a:ext cx="1368419" cy="1322805"/>
          </a:xfrm>
          <a:prstGeom prst="rect">
            <a:avLst/>
          </a:prstGeom>
        </p:spPr>
      </p:pic>
      <p:sp>
        <p:nvSpPr>
          <p:cNvPr id="25" name="Explosion: 8 Points 24">
            <a:extLst>
              <a:ext uri="{FF2B5EF4-FFF2-40B4-BE49-F238E27FC236}">
                <a16:creationId xmlns:a16="http://schemas.microsoft.com/office/drawing/2014/main" id="{DB2A35CD-B8B5-4C64-8BA7-E345E6DA4F4B}"/>
              </a:ext>
            </a:extLst>
          </p:cNvPr>
          <p:cNvSpPr/>
          <p:nvPr/>
        </p:nvSpPr>
        <p:spPr>
          <a:xfrm>
            <a:off x="4376295" y="2606667"/>
            <a:ext cx="3711388" cy="2519261"/>
          </a:xfrm>
          <a:prstGeom prst="irregularSeal1">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fontAlgn="base"/>
            <a:r>
              <a:rPr lang="en-US" sz="1000" dirty="0">
                <a:solidFill>
                  <a:srgbClr val="1A202C"/>
                </a:solidFill>
                <a:latin typeface="Source Sans Pro" panose="020B0604020202020204" pitchFamily="34" charset="0"/>
              </a:rPr>
              <a:t>23% of students reported that they’ve said or done something mean or cruel to another person online. 27% reported that they’ve experienced the same</a:t>
            </a:r>
            <a:endParaRPr lang="en-US" sz="1000" baseline="30000" dirty="0">
              <a:solidFill>
                <a:srgbClr val="23B7FB"/>
              </a:solidFill>
              <a:latin typeface="inherit"/>
            </a:endParaRPr>
          </a:p>
        </p:txBody>
      </p:sp>
      <p:sp>
        <p:nvSpPr>
          <p:cNvPr id="2" name="Title 1">
            <a:extLst>
              <a:ext uri="{FF2B5EF4-FFF2-40B4-BE49-F238E27FC236}">
                <a16:creationId xmlns:a16="http://schemas.microsoft.com/office/drawing/2014/main" id="{D034D696-009B-4DFB-AD45-032EFCA6A01E}"/>
              </a:ext>
            </a:extLst>
          </p:cNvPr>
          <p:cNvSpPr>
            <a:spLocks noGrp="1"/>
          </p:cNvSpPr>
          <p:nvPr>
            <p:ph type="title"/>
          </p:nvPr>
        </p:nvSpPr>
        <p:spPr>
          <a:xfrm>
            <a:off x="3820141" y="1646145"/>
            <a:ext cx="1805811" cy="942000"/>
          </a:xfrm>
        </p:spPr>
        <p:txBody>
          <a:bodyPr/>
          <a:lstStyle/>
          <a:p>
            <a:r>
              <a:rPr lang="en-US" dirty="0"/>
              <a:t>Problem:</a:t>
            </a:r>
          </a:p>
        </p:txBody>
      </p:sp>
      <p:sp>
        <p:nvSpPr>
          <p:cNvPr id="4" name="TextBox 3">
            <a:extLst>
              <a:ext uri="{FF2B5EF4-FFF2-40B4-BE49-F238E27FC236}">
                <a16:creationId xmlns:a16="http://schemas.microsoft.com/office/drawing/2014/main" id="{C7B12EEC-D636-468D-A54C-76DD08CA686D}"/>
              </a:ext>
            </a:extLst>
          </p:cNvPr>
          <p:cNvSpPr txBox="1"/>
          <p:nvPr/>
        </p:nvSpPr>
        <p:spPr>
          <a:xfrm>
            <a:off x="0" y="0"/>
            <a:ext cx="3207124" cy="1015663"/>
          </a:xfrm>
          <a:prstGeom prst="rect">
            <a:avLst/>
          </a:prstGeom>
          <a:noFill/>
        </p:spPr>
        <p:txBody>
          <a:bodyPr wrap="square" rtlCol="0">
            <a:spAutoFit/>
          </a:bodyPr>
          <a:lstStyle/>
          <a:p>
            <a:r>
              <a:rPr lang="en-US" sz="3200" b="1" dirty="0">
                <a:solidFill>
                  <a:schemeClr val="accent3"/>
                </a:solidFill>
              </a:rPr>
              <a:t>Did you know?</a:t>
            </a:r>
          </a:p>
          <a:p>
            <a:endParaRPr lang="en-US" dirty="0"/>
          </a:p>
          <a:p>
            <a:endParaRPr lang="en-US" dirty="0"/>
          </a:p>
        </p:txBody>
      </p:sp>
      <p:sp>
        <p:nvSpPr>
          <p:cNvPr id="5" name="Explosion: 8 Points 4">
            <a:extLst>
              <a:ext uri="{FF2B5EF4-FFF2-40B4-BE49-F238E27FC236}">
                <a16:creationId xmlns:a16="http://schemas.microsoft.com/office/drawing/2014/main" id="{958034AE-451B-40A3-8D16-01C2164B71FB}"/>
              </a:ext>
            </a:extLst>
          </p:cNvPr>
          <p:cNvSpPr/>
          <p:nvPr/>
        </p:nvSpPr>
        <p:spPr>
          <a:xfrm>
            <a:off x="5339065" y="69993"/>
            <a:ext cx="3711388" cy="2365825"/>
          </a:xfrm>
          <a:prstGeom prst="irregularSeal1">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n-US" sz="1100" dirty="0">
                <a:solidFill>
                  <a:srgbClr val="1A202C"/>
                </a:solidFill>
                <a:latin typeface="Source Sans Pro" panose="020B0604020202020204" pitchFamily="34" charset="0"/>
              </a:rPr>
              <a:t>About 37% of young people between the ages of 12 and 17 have been bullied online. 30% have had it happen more than once</a:t>
            </a:r>
            <a:endParaRPr lang="en-US" sz="1100" dirty="0"/>
          </a:p>
        </p:txBody>
      </p:sp>
      <p:cxnSp>
        <p:nvCxnSpPr>
          <p:cNvPr id="11" name="Straight Arrow Connector 10">
            <a:extLst>
              <a:ext uri="{FF2B5EF4-FFF2-40B4-BE49-F238E27FC236}">
                <a16:creationId xmlns:a16="http://schemas.microsoft.com/office/drawing/2014/main" id="{38AFD636-751A-48CC-B693-5EFAFAD56435}"/>
              </a:ext>
            </a:extLst>
          </p:cNvPr>
          <p:cNvCxnSpPr>
            <a:cxnSpLocks/>
          </p:cNvCxnSpPr>
          <p:nvPr/>
        </p:nvCxnSpPr>
        <p:spPr>
          <a:xfrm flipH="1" flipV="1">
            <a:off x="6121050" y="2237315"/>
            <a:ext cx="1351429" cy="378737"/>
          </a:xfrm>
          <a:prstGeom prst="straightConnector1">
            <a:avLst/>
          </a:prstGeom>
          <a:ln w="57150">
            <a:tailEnd type="triangle"/>
          </a:ln>
        </p:spPr>
        <p:style>
          <a:lnRef idx="1">
            <a:schemeClr val="accent5"/>
          </a:lnRef>
          <a:fillRef idx="0">
            <a:schemeClr val="accent5"/>
          </a:fillRef>
          <a:effectRef idx="0">
            <a:schemeClr val="accent5"/>
          </a:effectRef>
          <a:fontRef idx="minor">
            <a:schemeClr val="tx1"/>
          </a:fontRef>
        </p:style>
      </p:cxnSp>
      <p:pic>
        <p:nvPicPr>
          <p:cNvPr id="17" name="Picture 16">
            <a:extLst>
              <a:ext uri="{FF2B5EF4-FFF2-40B4-BE49-F238E27FC236}">
                <a16:creationId xmlns:a16="http://schemas.microsoft.com/office/drawing/2014/main" id="{54449E10-221A-40C5-A950-E5B673DB80A3}"/>
              </a:ext>
            </a:extLst>
          </p:cNvPr>
          <p:cNvPicPr>
            <a:picLocks noChangeAspect="1"/>
          </p:cNvPicPr>
          <p:nvPr/>
        </p:nvPicPr>
        <p:blipFill>
          <a:blip r:embed="rId4"/>
          <a:stretch>
            <a:fillRect/>
          </a:stretch>
        </p:blipFill>
        <p:spPr>
          <a:xfrm>
            <a:off x="7815961" y="2323011"/>
            <a:ext cx="1012034" cy="669270"/>
          </a:xfrm>
          <a:prstGeom prst="rect">
            <a:avLst/>
          </a:prstGeom>
        </p:spPr>
      </p:pic>
      <p:pic>
        <p:nvPicPr>
          <p:cNvPr id="23" name="Picture 22">
            <a:extLst>
              <a:ext uri="{FF2B5EF4-FFF2-40B4-BE49-F238E27FC236}">
                <a16:creationId xmlns:a16="http://schemas.microsoft.com/office/drawing/2014/main" id="{817A2304-1094-44EB-9C4C-14257A0E0CF7}"/>
              </a:ext>
            </a:extLst>
          </p:cNvPr>
          <p:cNvPicPr>
            <a:picLocks noChangeAspect="1"/>
          </p:cNvPicPr>
          <p:nvPr/>
        </p:nvPicPr>
        <p:blipFill>
          <a:blip r:embed="rId5"/>
          <a:stretch>
            <a:fillRect/>
          </a:stretch>
        </p:blipFill>
        <p:spPr>
          <a:xfrm>
            <a:off x="7074357" y="3659219"/>
            <a:ext cx="1512313" cy="1209851"/>
          </a:xfrm>
          <a:prstGeom prst="rect">
            <a:avLst/>
          </a:prstGeom>
        </p:spPr>
      </p:pic>
      <p:cxnSp>
        <p:nvCxnSpPr>
          <p:cNvPr id="26" name="Straight Arrow Connector 25">
            <a:extLst>
              <a:ext uri="{FF2B5EF4-FFF2-40B4-BE49-F238E27FC236}">
                <a16:creationId xmlns:a16="http://schemas.microsoft.com/office/drawing/2014/main" id="{5420976E-065D-43F7-BFED-C08559FB68C0}"/>
              </a:ext>
            </a:extLst>
          </p:cNvPr>
          <p:cNvCxnSpPr>
            <a:cxnSpLocks/>
          </p:cNvCxnSpPr>
          <p:nvPr/>
        </p:nvCxnSpPr>
        <p:spPr>
          <a:xfrm flipH="1">
            <a:off x="7970508" y="2971778"/>
            <a:ext cx="178410" cy="948040"/>
          </a:xfrm>
          <a:prstGeom prst="straightConnector1">
            <a:avLst/>
          </a:prstGeom>
          <a:ln w="57150">
            <a:tailEnd type="triangle"/>
          </a:ln>
        </p:spPr>
        <p:style>
          <a:lnRef idx="1">
            <a:schemeClr val="accent5"/>
          </a:lnRef>
          <a:fillRef idx="0">
            <a:schemeClr val="accent5"/>
          </a:fillRef>
          <a:effectRef idx="0">
            <a:schemeClr val="accent5"/>
          </a:effectRef>
          <a:fontRef idx="minor">
            <a:schemeClr val="tx1"/>
          </a:fontRef>
        </p:style>
      </p:cxnSp>
      <p:cxnSp>
        <p:nvCxnSpPr>
          <p:cNvPr id="29" name="Straight Arrow Connector 28">
            <a:extLst>
              <a:ext uri="{FF2B5EF4-FFF2-40B4-BE49-F238E27FC236}">
                <a16:creationId xmlns:a16="http://schemas.microsoft.com/office/drawing/2014/main" id="{7DCE7100-C884-4CDF-A9BF-EB165A7C12D0}"/>
              </a:ext>
            </a:extLst>
          </p:cNvPr>
          <p:cNvCxnSpPr>
            <a:cxnSpLocks/>
          </p:cNvCxnSpPr>
          <p:nvPr/>
        </p:nvCxnSpPr>
        <p:spPr>
          <a:xfrm flipH="1">
            <a:off x="8148918" y="2971778"/>
            <a:ext cx="376517" cy="1358175"/>
          </a:xfrm>
          <a:prstGeom prst="straightConnector1">
            <a:avLst/>
          </a:prstGeom>
          <a:ln w="57150">
            <a:tailEnd type="triangle"/>
          </a:ln>
        </p:spPr>
        <p:style>
          <a:lnRef idx="1">
            <a:schemeClr val="accent5"/>
          </a:lnRef>
          <a:fillRef idx="0">
            <a:schemeClr val="accent5"/>
          </a:fillRef>
          <a:effectRef idx="0">
            <a:schemeClr val="accent5"/>
          </a:effectRef>
          <a:fontRef idx="minor">
            <a:schemeClr val="tx1"/>
          </a:fontRef>
        </p:style>
      </p:cxnSp>
      <p:pic>
        <p:nvPicPr>
          <p:cNvPr id="31" name="Picture 30">
            <a:extLst>
              <a:ext uri="{FF2B5EF4-FFF2-40B4-BE49-F238E27FC236}">
                <a16:creationId xmlns:a16="http://schemas.microsoft.com/office/drawing/2014/main" id="{12F926E1-CFE8-45E5-9D7D-8EE89DB14037}"/>
              </a:ext>
            </a:extLst>
          </p:cNvPr>
          <p:cNvPicPr>
            <a:picLocks noChangeAspect="1"/>
          </p:cNvPicPr>
          <p:nvPr/>
        </p:nvPicPr>
        <p:blipFill>
          <a:blip r:embed="rId6"/>
          <a:stretch>
            <a:fillRect/>
          </a:stretch>
        </p:blipFill>
        <p:spPr>
          <a:xfrm>
            <a:off x="1084272" y="820955"/>
            <a:ext cx="1128571" cy="863899"/>
          </a:xfrm>
          <a:prstGeom prst="rect">
            <a:avLst/>
          </a:prstGeom>
        </p:spPr>
      </p:pic>
      <p:sp>
        <p:nvSpPr>
          <p:cNvPr id="22" name="Explosion: 8 Points 21">
            <a:extLst>
              <a:ext uri="{FF2B5EF4-FFF2-40B4-BE49-F238E27FC236}">
                <a16:creationId xmlns:a16="http://schemas.microsoft.com/office/drawing/2014/main" id="{2BE2F357-3052-4263-B3AA-FA3D38216146}"/>
              </a:ext>
            </a:extLst>
          </p:cNvPr>
          <p:cNvSpPr/>
          <p:nvPr/>
        </p:nvSpPr>
        <p:spPr>
          <a:xfrm>
            <a:off x="66220" y="1308936"/>
            <a:ext cx="3711388" cy="2365825"/>
          </a:xfrm>
          <a:prstGeom prst="irregularSeal1">
            <a:avLst/>
          </a:prstGeom>
          <a:solidFill>
            <a:schemeClr val="tx1"/>
          </a:solidFill>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fontAlgn="base"/>
            <a:r>
              <a:rPr lang="en-US" sz="1100" dirty="0">
                <a:solidFill>
                  <a:srgbClr val="1A202C"/>
                </a:solidFill>
                <a:latin typeface="Source Sans Pro" panose="020B0604020202020204" pitchFamily="34" charset="0"/>
              </a:rPr>
              <a:t>95% of teens in the U.S. are online, and access the internet on their phones, making it the most common medium for cyber bullying.</a:t>
            </a:r>
            <a:r>
              <a:rPr lang="en-US" sz="1100" baseline="30000" dirty="0">
                <a:solidFill>
                  <a:srgbClr val="23B7FB"/>
                </a:solidFill>
                <a:latin typeface="inherit"/>
              </a:rPr>
              <a:t> </a:t>
            </a:r>
          </a:p>
        </p:txBody>
      </p:sp>
      <p:sp>
        <p:nvSpPr>
          <p:cNvPr id="19" name="Title 1">
            <a:extLst>
              <a:ext uri="{FF2B5EF4-FFF2-40B4-BE49-F238E27FC236}">
                <a16:creationId xmlns:a16="http://schemas.microsoft.com/office/drawing/2014/main" id="{AE345400-01F9-4799-AC20-D4F799EC38F3}"/>
              </a:ext>
            </a:extLst>
          </p:cNvPr>
          <p:cNvSpPr txBox="1">
            <a:spLocks/>
          </p:cNvSpPr>
          <p:nvPr/>
        </p:nvSpPr>
        <p:spPr>
          <a:xfrm>
            <a:off x="-383200" y="220300"/>
            <a:ext cx="1805811" cy="942000"/>
          </a:xfrm>
          <a:prstGeom prst="rect">
            <a:avLst/>
          </a:prstGeom>
          <a:noFill/>
          <a:ln>
            <a:noFill/>
          </a:ln>
        </p:spPr>
        <p:txBody>
          <a:bodyPr spcFirstLastPara="1" wrap="square" lIns="91425" tIns="91425" rIns="91425" bIns="91425" anchor="ctr" anchorCtr="0">
            <a:norm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chemeClr val="accent1"/>
              </a:buClr>
              <a:buSzPts val="3600"/>
              <a:buFont typeface="PT Sans Narrow"/>
              <a:buNone/>
              <a:defRPr sz="3600" b="1" i="0" u="none" strike="noStrike" cap="none">
                <a:solidFill>
                  <a:schemeClr val="accent1"/>
                </a:solidFill>
                <a:latin typeface="PT Sans Narrow"/>
                <a:ea typeface="PT Sans Narrow"/>
                <a:cs typeface="PT Sans Narrow"/>
                <a:sym typeface="PT Sans Narrow"/>
              </a:defRPr>
            </a:lvl1pPr>
            <a:lvl2pPr marR="0" lvl="1" algn="ctr" rtl="0">
              <a:lnSpc>
                <a:spcPct val="100000"/>
              </a:lnSpc>
              <a:spcBef>
                <a:spcPts val="0"/>
              </a:spcBef>
              <a:spcAft>
                <a:spcPts val="0"/>
              </a:spcAft>
              <a:buClr>
                <a:schemeClr val="accent1"/>
              </a:buClr>
              <a:buSzPts val="3600"/>
              <a:buFont typeface="PT Sans Narrow"/>
              <a:buNone/>
              <a:defRPr sz="3600" b="1" i="0" u="none" strike="noStrike" cap="none">
                <a:solidFill>
                  <a:schemeClr val="accent1"/>
                </a:solidFill>
                <a:latin typeface="PT Sans Narrow"/>
                <a:ea typeface="PT Sans Narrow"/>
                <a:cs typeface="PT Sans Narrow"/>
                <a:sym typeface="PT Sans Narrow"/>
              </a:defRPr>
            </a:lvl2pPr>
            <a:lvl3pPr marR="0" lvl="2" algn="ctr" rtl="0">
              <a:lnSpc>
                <a:spcPct val="100000"/>
              </a:lnSpc>
              <a:spcBef>
                <a:spcPts val="0"/>
              </a:spcBef>
              <a:spcAft>
                <a:spcPts val="0"/>
              </a:spcAft>
              <a:buClr>
                <a:schemeClr val="accent1"/>
              </a:buClr>
              <a:buSzPts val="3600"/>
              <a:buFont typeface="PT Sans Narrow"/>
              <a:buNone/>
              <a:defRPr sz="3600" b="1" i="0" u="none" strike="noStrike" cap="none">
                <a:solidFill>
                  <a:schemeClr val="accent1"/>
                </a:solidFill>
                <a:latin typeface="PT Sans Narrow"/>
                <a:ea typeface="PT Sans Narrow"/>
                <a:cs typeface="PT Sans Narrow"/>
                <a:sym typeface="PT Sans Narrow"/>
              </a:defRPr>
            </a:lvl3pPr>
            <a:lvl4pPr marR="0" lvl="3" algn="ctr" rtl="0">
              <a:lnSpc>
                <a:spcPct val="100000"/>
              </a:lnSpc>
              <a:spcBef>
                <a:spcPts val="0"/>
              </a:spcBef>
              <a:spcAft>
                <a:spcPts val="0"/>
              </a:spcAft>
              <a:buClr>
                <a:schemeClr val="accent1"/>
              </a:buClr>
              <a:buSzPts val="3600"/>
              <a:buFont typeface="PT Sans Narrow"/>
              <a:buNone/>
              <a:defRPr sz="3600" b="1" i="0" u="none" strike="noStrike" cap="none">
                <a:solidFill>
                  <a:schemeClr val="accent1"/>
                </a:solidFill>
                <a:latin typeface="PT Sans Narrow"/>
                <a:ea typeface="PT Sans Narrow"/>
                <a:cs typeface="PT Sans Narrow"/>
                <a:sym typeface="PT Sans Narrow"/>
              </a:defRPr>
            </a:lvl4pPr>
            <a:lvl5pPr marR="0" lvl="4" algn="ctr" rtl="0">
              <a:lnSpc>
                <a:spcPct val="100000"/>
              </a:lnSpc>
              <a:spcBef>
                <a:spcPts val="0"/>
              </a:spcBef>
              <a:spcAft>
                <a:spcPts val="0"/>
              </a:spcAft>
              <a:buClr>
                <a:schemeClr val="accent1"/>
              </a:buClr>
              <a:buSzPts val="3600"/>
              <a:buFont typeface="PT Sans Narrow"/>
              <a:buNone/>
              <a:defRPr sz="3600" b="1" i="0" u="none" strike="noStrike" cap="none">
                <a:solidFill>
                  <a:schemeClr val="accent1"/>
                </a:solidFill>
                <a:latin typeface="PT Sans Narrow"/>
                <a:ea typeface="PT Sans Narrow"/>
                <a:cs typeface="PT Sans Narrow"/>
                <a:sym typeface="PT Sans Narrow"/>
              </a:defRPr>
            </a:lvl5pPr>
            <a:lvl6pPr marR="0" lvl="5" algn="ctr" rtl="0">
              <a:lnSpc>
                <a:spcPct val="100000"/>
              </a:lnSpc>
              <a:spcBef>
                <a:spcPts val="0"/>
              </a:spcBef>
              <a:spcAft>
                <a:spcPts val="0"/>
              </a:spcAft>
              <a:buClr>
                <a:schemeClr val="accent1"/>
              </a:buClr>
              <a:buSzPts val="3600"/>
              <a:buFont typeface="PT Sans Narrow"/>
              <a:buNone/>
              <a:defRPr sz="3600" b="1" i="0" u="none" strike="noStrike" cap="none">
                <a:solidFill>
                  <a:schemeClr val="accent1"/>
                </a:solidFill>
                <a:latin typeface="PT Sans Narrow"/>
                <a:ea typeface="PT Sans Narrow"/>
                <a:cs typeface="PT Sans Narrow"/>
                <a:sym typeface="PT Sans Narrow"/>
              </a:defRPr>
            </a:lvl6pPr>
            <a:lvl7pPr marR="0" lvl="6" algn="ctr" rtl="0">
              <a:lnSpc>
                <a:spcPct val="100000"/>
              </a:lnSpc>
              <a:spcBef>
                <a:spcPts val="0"/>
              </a:spcBef>
              <a:spcAft>
                <a:spcPts val="0"/>
              </a:spcAft>
              <a:buClr>
                <a:schemeClr val="accent1"/>
              </a:buClr>
              <a:buSzPts val="3600"/>
              <a:buFont typeface="PT Sans Narrow"/>
              <a:buNone/>
              <a:defRPr sz="3600" b="1" i="0" u="none" strike="noStrike" cap="none">
                <a:solidFill>
                  <a:schemeClr val="accent1"/>
                </a:solidFill>
                <a:latin typeface="PT Sans Narrow"/>
                <a:ea typeface="PT Sans Narrow"/>
                <a:cs typeface="PT Sans Narrow"/>
                <a:sym typeface="PT Sans Narrow"/>
              </a:defRPr>
            </a:lvl7pPr>
            <a:lvl8pPr marR="0" lvl="7" algn="ctr" rtl="0">
              <a:lnSpc>
                <a:spcPct val="100000"/>
              </a:lnSpc>
              <a:spcBef>
                <a:spcPts val="0"/>
              </a:spcBef>
              <a:spcAft>
                <a:spcPts val="0"/>
              </a:spcAft>
              <a:buClr>
                <a:schemeClr val="accent1"/>
              </a:buClr>
              <a:buSzPts val="3600"/>
              <a:buFont typeface="PT Sans Narrow"/>
              <a:buNone/>
              <a:defRPr sz="3600" b="1" i="0" u="none" strike="noStrike" cap="none">
                <a:solidFill>
                  <a:schemeClr val="accent1"/>
                </a:solidFill>
                <a:latin typeface="PT Sans Narrow"/>
                <a:ea typeface="PT Sans Narrow"/>
                <a:cs typeface="PT Sans Narrow"/>
                <a:sym typeface="PT Sans Narrow"/>
              </a:defRPr>
            </a:lvl8pPr>
            <a:lvl9pPr marR="0" lvl="8" algn="ctr" rtl="0">
              <a:lnSpc>
                <a:spcPct val="100000"/>
              </a:lnSpc>
              <a:spcBef>
                <a:spcPts val="0"/>
              </a:spcBef>
              <a:spcAft>
                <a:spcPts val="0"/>
              </a:spcAft>
              <a:buClr>
                <a:schemeClr val="accent1"/>
              </a:buClr>
              <a:buSzPts val="3600"/>
              <a:buFont typeface="PT Sans Narrow"/>
              <a:buNone/>
              <a:defRPr sz="3600" b="1" i="0" u="none" strike="noStrike" cap="none">
                <a:solidFill>
                  <a:schemeClr val="accent1"/>
                </a:solidFill>
                <a:latin typeface="PT Sans Narrow"/>
                <a:ea typeface="PT Sans Narrow"/>
                <a:cs typeface="PT Sans Narrow"/>
                <a:sym typeface="PT Sans Narrow"/>
              </a:defRPr>
            </a:lvl9pPr>
          </a:lstStyle>
          <a:p>
            <a:r>
              <a:rPr lang="en-US" dirty="0"/>
              <a:t>Fact:</a:t>
            </a:r>
          </a:p>
        </p:txBody>
      </p:sp>
      <p:sp>
        <p:nvSpPr>
          <p:cNvPr id="10" name="Rectangle 9">
            <a:extLst>
              <a:ext uri="{FF2B5EF4-FFF2-40B4-BE49-F238E27FC236}">
                <a16:creationId xmlns:a16="http://schemas.microsoft.com/office/drawing/2014/main" id="{4714BD96-99AF-4F6C-B8D5-BB4F93A62523}"/>
              </a:ext>
            </a:extLst>
          </p:cNvPr>
          <p:cNvSpPr/>
          <p:nvPr/>
        </p:nvSpPr>
        <p:spPr>
          <a:xfrm>
            <a:off x="0" y="4864318"/>
            <a:ext cx="4572000" cy="261610"/>
          </a:xfrm>
          <a:prstGeom prst="rect">
            <a:avLst/>
          </a:prstGeom>
        </p:spPr>
        <p:txBody>
          <a:bodyPr>
            <a:spAutoFit/>
          </a:bodyPr>
          <a:lstStyle/>
          <a:p>
            <a:r>
              <a:rPr lang="en-US" sz="1050" dirty="0">
                <a:hlinkClick r:id="rId7"/>
              </a:rPr>
              <a:t>https://www.dosomething.org/us/facts/11-facts-about-cyber-bullying</a:t>
            </a:r>
            <a:endParaRPr lang="en-US" sz="1050" dirty="0"/>
          </a:p>
        </p:txBody>
      </p:sp>
    </p:spTree>
    <p:extLst>
      <p:ext uri="{BB962C8B-B14F-4D97-AF65-F5344CB8AC3E}">
        <p14:creationId xmlns:p14="http://schemas.microsoft.com/office/powerpoint/2010/main" val="247542163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71"/>
        <p:cNvGrpSpPr/>
        <p:nvPr/>
      </p:nvGrpSpPr>
      <p:grpSpPr>
        <a:xfrm>
          <a:off x="0" y="0"/>
          <a:ext cx="0" cy="0"/>
          <a:chOff x="0" y="0"/>
          <a:chExt cx="0" cy="0"/>
        </a:xfrm>
      </p:grpSpPr>
      <p:sp>
        <p:nvSpPr>
          <p:cNvPr id="72" name="Google Shape;72;p14"/>
          <p:cNvSpPr txBox="1">
            <a:spLocks noGrp="1"/>
          </p:cNvSpPr>
          <p:nvPr>
            <p:ph type="title"/>
          </p:nvPr>
        </p:nvSpPr>
        <p:spPr>
          <a:xfrm>
            <a:off x="311700" y="445025"/>
            <a:ext cx="8520600" cy="7074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dirty="0"/>
              <a:t> What is it?                              Where can it happen?</a:t>
            </a:r>
            <a:endParaRPr dirty="0"/>
          </a:p>
        </p:txBody>
      </p:sp>
      <p:sp>
        <p:nvSpPr>
          <p:cNvPr id="73" name="Google Shape;73;p14"/>
          <p:cNvSpPr txBox="1">
            <a:spLocks noGrp="1"/>
          </p:cNvSpPr>
          <p:nvPr>
            <p:ph type="body" idx="1"/>
          </p:nvPr>
        </p:nvSpPr>
        <p:spPr>
          <a:xfrm>
            <a:off x="301500" y="1302525"/>
            <a:ext cx="4086300" cy="3266100"/>
          </a:xfrm>
          <a:prstGeom prst="rect">
            <a:avLst/>
          </a:prstGeom>
        </p:spPr>
        <p:txBody>
          <a:bodyPr spcFirstLastPara="1" wrap="square" lIns="91425" tIns="91425" rIns="91425" bIns="91425" anchor="t" anchorCtr="0">
            <a:normAutofit/>
          </a:bodyPr>
          <a:lstStyle/>
          <a:p>
            <a:pPr marL="0" lvl="0" indent="0" algn="l" rtl="0">
              <a:spcBef>
                <a:spcPts val="0"/>
              </a:spcBef>
              <a:spcAft>
                <a:spcPts val="0"/>
              </a:spcAft>
              <a:buNone/>
            </a:pPr>
            <a:r>
              <a:rPr lang="en" dirty="0"/>
              <a:t> </a:t>
            </a:r>
            <a:r>
              <a:rPr lang="en" sz="1250" dirty="0">
                <a:solidFill>
                  <a:srgbClr val="1B1B1B"/>
                </a:solidFill>
                <a:highlight>
                  <a:srgbClr val="FFFFFF"/>
                </a:highlight>
              </a:rPr>
              <a:t>Cyberbullying is bullying that happens over digital devices like cell phones, computers, and tablets. </a:t>
            </a:r>
            <a:endParaRPr sz="1250" dirty="0">
              <a:solidFill>
                <a:srgbClr val="1B1B1B"/>
              </a:solidFill>
              <a:highlight>
                <a:srgbClr val="FFFFFF"/>
              </a:highlight>
            </a:endParaRPr>
          </a:p>
          <a:p>
            <a:pPr marL="0" lvl="0" indent="0" algn="l" rtl="0">
              <a:spcBef>
                <a:spcPts val="1200"/>
              </a:spcBef>
              <a:spcAft>
                <a:spcPts val="0"/>
              </a:spcAft>
              <a:buNone/>
            </a:pPr>
            <a:r>
              <a:rPr lang="en" sz="1250" dirty="0">
                <a:solidFill>
                  <a:srgbClr val="1B1B1B"/>
                </a:solidFill>
                <a:highlight>
                  <a:srgbClr val="FFFFFF"/>
                </a:highlight>
              </a:rPr>
              <a:t>It includes:</a:t>
            </a:r>
            <a:endParaRPr sz="1250" dirty="0">
              <a:solidFill>
                <a:srgbClr val="1B1B1B"/>
              </a:solidFill>
              <a:highlight>
                <a:srgbClr val="FFFFFF"/>
              </a:highlight>
            </a:endParaRPr>
          </a:p>
          <a:p>
            <a:pPr marL="0" lvl="0" indent="0" algn="l" rtl="0">
              <a:spcBef>
                <a:spcPts val="1200"/>
              </a:spcBef>
              <a:spcAft>
                <a:spcPts val="0"/>
              </a:spcAft>
              <a:buNone/>
            </a:pPr>
            <a:r>
              <a:rPr lang="en" sz="1250" dirty="0">
                <a:solidFill>
                  <a:srgbClr val="1B1B1B"/>
                </a:solidFill>
                <a:highlight>
                  <a:srgbClr val="FFFFFF"/>
                </a:highlight>
              </a:rPr>
              <a:t>Sending, posting, or sharing negative, harmful, false, or mean information about someone else. It can include sharing personal or private information about someone else causing embarrassment or humiliation. </a:t>
            </a:r>
            <a:endParaRPr sz="1250" dirty="0">
              <a:solidFill>
                <a:srgbClr val="1B1B1B"/>
              </a:solidFill>
              <a:highlight>
                <a:srgbClr val="FFFFFF"/>
              </a:highlight>
            </a:endParaRPr>
          </a:p>
          <a:p>
            <a:pPr marL="0" lvl="0" indent="0" algn="l" rtl="0">
              <a:spcBef>
                <a:spcPts val="1200"/>
              </a:spcBef>
              <a:spcAft>
                <a:spcPts val="1200"/>
              </a:spcAft>
              <a:buNone/>
            </a:pPr>
            <a:endParaRPr dirty="0"/>
          </a:p>
        </p:txBody>
      </p:sp>
      <p:sp>
        <p:nvSpPr>
          <p:cNvPr id="74" name="Google Shape;74;p14"/>
          <p:cNvSpPr txBox="1">
            <a:spLocks noGrp="1"/>
          </p:cNvSpPr>
          <p:nvPr>
            <p:ph type="body" idx="2"/>
          </p:nvPr>
        </p:nvSpPr>
        <p:spPr>
          <a:xfrm>
            <a:off x="4453503" y="1063443"/>
            <a:ext cx="4086300" cy="3424500"/>
          </a:xfrm>
          <a:prstGeom prst="rect">
            <a:avLst/>
          </a:prstGeom>
        </p:spPr>
        <p:txBody>
          <a:bodyPr spcFirstLastPara="1" wrap="square" lIns="91425" tIns="91425" rIns="91425" bIns="91425" anchor="t" anchorCtr="0">
            <a:normAutofit fontScale="92500" lnSpcReduction="20000"/>
          </a:bodyPr>
          <a:lstStyle/>
          <a:p>
            <a:pPr marL="0" lvl="0" indent="0" algn="l" rtl="0">
              <a:lnSpc>
                <a:spcPct val="150000"/>
              </a:lnSpc>
              <a:spcBef>
                <a:spcPts val="1300"/>
              </a:spcBef>
              <a:spcAft>
                <a:spcPts val="0"/>
              </a:spcAft>
              <a:buNone/>
            </a:pPr>
            <a:r>
              <a:rPr lang="en" sz="1250" dirty="0">
                <a:solidFill>
                  <a:srgbClr val="1B1B1B"/>
                </a:solidFill>
                <a:highlight>
                  <a:srgbClr val="FFFFFF"/>
                </a:highlight>
              </a:rPr>
              <a:t>The most common places where cyberbullying occurs are:</a:t>
            </a:r>
            <a:endParaRPr sz="1250" dirty="0">
              <a:solidFill>
                <a:srgbClr val="1B1B1B"/>
              </a:solidFill>
              <a:highlight>
                <a:srgbClr val="FFFFFF"/>
              </a:highlight>
            </a:endParaRPr>
          </a:p>
          <a:p>
            <a:pPr marL="457200" lvl="0" indent="-307975" algn="l" rtl="0">
              <a:lnSpc>
                <a:spcPct val="150000"/>
              </a:lnSpc>
              <a:spcBef>
                <a:spcPts val="1300"/>
              </a:spcBef>
              <a:spcAft>
                <a:spcPts val="0"/>
              </a:spcAft>
              <a:buClr>
                <a:srgbClr val="1B1B1B"/>
              </a:buClr>
              <a:buSzPts val="1250"/>
              <a:buChar char="●"/>
            </a:pPr>
            <a:r>
              <a:rPr lang="en" sz="1250" dirty="0">
                <a:solidFill>
                  <a:srgbClr val="1B1B1B"/>
                </a:solidFill>
                <a:highlight>
                  <a:srgbClr val="FFFFFF"/>
                </a:highlight>
              </a:rPr>
              <a:t>Social Media, such as Facebook, Instagram, Snapchat, and Tik Tok</a:t>
            </a:r>
            <a:endParaRPr sz="1250" dirty="0">
              <a:solidFill>
                <a:srgbClr val="1B1B1B"/>
              </a:solidFill>
              <a:highlight>
                <a:srgbClr val="FFFFFF"/>
              </a:highlight>
            </a:endParaRPr>
          </a:p>
          <a:p>
            <a:pPr marL="457200" lvl="0" indent="-307975" algn="l" rtl="0">
              <a:lnSpc>
                <a:spcPct val="150000"/>
              </a:lnSpc>
              <a:spcBef>
                <a:spcPts val="0"/>
              </a:spcBef>
              <a:spcAft>
                <a:spcPts val="0"/>
              </a:spcAft>
              <a:buClr>
                <a:srgbClr val="1B1B1B"/>
              </a:buClr>
              <a:buSzPts val="1250"/>
              <a:buChar char="●"/>
            </a:pPr>
            <a:r>
              <a:rPr lang="en" sz="1250" dirty="0">
                <a:solidFill>
                  <a:srgbClr val="1B1B1B"/>
                </a:solidFill>
                <a:highlight>
                  <a:srgbClr val="FFFF00"/>
                </a:highlight>
              </a:rPr>
              <a:t>Text messaging </a:t>
            </a:r>
            <a:r>
              <a:rPr lang="en" sz="1250" dirty="0">
                <a:solidFill>
                  <a:srgbClr val="1B1B1B"/>
                </a:solidFill>
                <a:highlight>
                  <a:srgbClr val="FFFFFF"/>
                </a:highlight>
              </a:rPr>
              <a:t>and messaging apps on mobile or tablet devices</a:t>
            </a:r>
            <a:endParaRPr sz="1250" dirty="0">
              <a:solidFill>
                <a:srgbClr val="1B1B1B"/>
              </a:solidFill>
              <a:highlight>
                <a:srgbClr val="FFFFFF"/>
              </a:highlight>
            </a:endParaRPr>
          </a:p>
          <a:p>
            <a:pPr marL="457200" lvl="0" indent="-307975" algn="l" rtl="0">
              <a:lnSpc>
                <a:spcPct val="150000"/>
              </a:lnSpc>
              <a:spcBef>
                <a:spcPts val="0"/>
              </a:spcBef>
              <a:spcAft>
                <a:spcPts val="0"/>
              </a:spcAft>
              <a:buClr>
                <a:srgbClr val="1B1B1B"/>
              </a:buClr>
              <a:buSzPts val="1250"/>
              <a:buChar char="●"/>
            </a:pPr>
            <a:r>
              <a:rPr lang="en" sz="1250" dirty="0">
                <a:solidFill>
                  <a:srgbClr val="1B1B1B"/>
                </a:solidFill>
                <a:highlight>
                  <a:srgbClr val="FFFFFF"/>
                </a:highlight>
              </a:rPr>
              <a:t>Instant messaging, direct messaging, and online chatting over the internet</a:t>
            </a:r>
            <a:endParaRPr sz="1250" dirty="0">
              <a:solidFill>
                <a:srgbClr val="1B1B1B"/>
              </a:solidFill>
              <a:highlight>
                <a:srgbClr val="FFFFFF"/>
              </a:highlight>
            </a:endParaRPr>
          </a:p>
          <a:p>
            <a:pPr marL="457200" lvl="0" indent="-307975" algn="l" rtl="0">
              <a:lnSpc>
                <a:spcPct val="150000"/>
              </a:lnSpc>
              <a:spcBef>
                <a:spcPts val="0"/>
              </a:spcBef>
              <a:spcAft>
                <a:spcPts val="0"/>
              </a:spcAft>
              <a:buClr>
                <a:srgbClr val="1B1B1B"/>
              </a:buClr>
              <a:buSzPts val="1250"/>
              <a:buChar char="●"/>
            </a:pPr>
            <a:r>
              <a:rPr lang="en" sz="1250" dirty="0">
                <a:solidFill>
                  <a:srgbClr val="1B1B1B"/>
                </a:solidFill>
                <a:highlight>
                  <a:srgbClr val="FFFFFF"/>
                </a:highlight>
              </a:rPr>
              <a:t>Online forums,</a:t>
            </a:r>
            <a:r>
              <a:rPr lang="en" sz="1250" dirty="0">
                <a:solidFill>
                  <a:srgbClr val="1B1B1B"/>
                </a:solidFill>
                <a:highlight>
                  <a:srgbClr val="FFFF00"/>
                </a:highlight>
              </a:rPr>
              <a:t> chat rooms</a:t>
            </a:r>
            <a:r>
              <a:rPr lang="en" sz="1250" dirty="0">
                <a:solidFill>
                  <a:srgbClr val="1B1B1B"/>
                </a:solidFill>
                <a:highlight>
                  <a:srgbClr val="FFFFFF"/>
                </a:highlight>
              </a:rPr>
              <a:t>, and message boards, such as Reddit</a:t>
            </a:r>
            <a:endParaRPr sz="1250" dirty="0">
              <a:solidFill>
                <a:srgbClr val="1B1B1B"/>
              </a:solidFill>
              <a:highlight>
                <a:srgbClr val="FFFFFF"/>
              </a:highlight>
            </a:endParaRPr>
          </a:p>
          <a:p>
            <a:pPr marL="457200" lvl="0" indent="-307975" algn="l" rtl="0">
              <a:lnSpc>
                <a:spcPct val="150000"/>
              </a:lnSpc>
              <a:spcBef>
                <a:spcPts val="0"/>
              </a:spcBef>
              <a:spcAft>
                <a:spcPts val="0"/>
              </a:spcAft>
              <a:buClr>
                <a:srgbClr val="1B1B1B"/>
              </a:buClr>
              <a:buSzPts val="1250"/>
              <a:buChar char="●"/>
            </a:pPr>
            <a:r>
              <a:rPr lang="en" sz="1250" dirty="0">
                <a:solidFill>
                  <a:srgbClr val="1B1B1B"/>
                </a:solidFill>
                <a:highlight>
                  <a:srgbClr val="FFFFFF"/>
                </a:highlight>
              </a:rPr>
              <a:t>Email</a:t>
            </a:r>
            <a:endParaRPr sz="1250" dirty="0">
              <a:solidFill>
                <a:srgbClr val="1B1B1B"/>
              </a:solidFill>
              <a:highlight>
                <a:srgbClr val="FFFFFF"/>
              </a:highlight>
            </a:endParaRPr>
          </a:p>
          <a:p>
            <a:pPr marL="457200" lvl="0" indent="-307975" algn="l" rtl="0">
              <a:lnSpc>
                <a:spcPct val="150000"/>
              </a:lnSpc>
              <a:spcBef>
                <a:spcPts val="0"/>
              </a:spcBef>
              <a:spcAft>
                <a:spcPts val="0"/>
              </a:spcAft>
              <a:buClr>
                <a:srgbClr val="1B1B1B"/>
              </a:buClr>
              <a:buSzPts val="1250"/>
              <a:buChar char="●"/>
            </a:pPr>
            <a:r>
              <a:rPr lang="en" sz="1250" dirty="0">
                <a:solidFill>
                  <a:srgbClr val="1B1B1B"/>
                </a:solidFill>
                <a:highlight>
                  <a:srgbClr val="FFFF00"/>
                </a:highlight>
              </a:rPr>
              <a:t>Online gaming </a:t>
            </a:r>
            <a:r>
              <a:rPr lang="en" sz="1250" dirty="0">
                <a:solidFill>
                  <a:srgbClr val="1B1B1B"/>
                </a:solidFill>
                <a:highlight>
                  <a:srgbClr val="FFFFFF"/>
                </a:highlight>
              </a:rPr>
              <a:t>communities</a:t>
            </a:r>
            <a:endParaRPr dirty="0"/>
          </a:p>
        </p:txBody>
      </p:sp>
      <p:pic>
        <p:nvPicPr>
          <p:cNvPr id="2" name="Picture 1">
            <a:extLst>
              <a:ext uri="{FF2B5EF4-FFF2-40B4-BE49-F238E27FC236}">
                <a16:creationId xmlns:a16="http://schemas.microsoft.com/office/drawing/2014/main" id="{AF2103B9-105C-467C-9B1D-8405CB72EE6E}"/>
              </a:ext>
            </a:extLst>
          </p:cNvPr>
          <p:cNvPicPr>
            <a:picLocks noChangeAspect="1"/>
          </p:cNvPicPr>
          <p:nvPr/>
        </p:nvPicPr>
        <p:blipFill>
          <a:blip r:embed="rId3"/>
          <a:stretch>
            <a:fillRect/>
          </a:stretch>
        </p:blipFill>
        <p:spPr>
          <a:xfrm>
            <a:off x="1394183" y="3374087"/>
            <a:ext cx="2193184" cy="1450379"/>
          </a:xfrm>
          <a:prstGeom prst="rect">
            <a:avLst/>
          </a:prstGeom>
        </p:spPr>
      </p:pic>
      <p:pic>
        <p:nvPicPr>
          <p:cNvPr id="3" name="Picture 2">
            <a:extLst>
              <a:ext uri="{FF2B5EF4-FFF2-40B4-BE49-F238E27FC236}">
                <a16:creationId xmlns:a16="http://schemas.microsoft.com/office/drawing/2014/main" id="{277E0097-87BE-45FE-BDF8-A5DE1AEA45C6}"/>
              </a:ext>
            </a:extLst>
          </p:cNvPr>
          <p:cNvPicPr>
            <a:picLocks noChangeAspect="1"/>
          </p:cNvPicPr>
          <p:nvPr/>
        </p:nvPicPr>
        <p:blipFill>
          <a:blip r:embed="rId4"/>
          <a:stretch>
            <a:fillRect/>
          </a:stretch>
        </p:blipFill>
        <p:spPr>
          <a:xfrm>
            <a:off x="7086600" y="3706031"/>
            <a:ext cx="1951600" cy="1296276"/>
          </a:xfrm>
          <a:prstGeom prst="rect">
            <a:avLst/>
          </a:prstGeo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78"/>
        <p:cNvGrpSpPr/>
        <p:nvPr/>
      </p:nvGrpSpPr>
      <p:grpSpPr>
        <a:xfrm>
          <a:off x="0" y="0"/>
          <a:ext cx="0" cy="0"/>
          <a:chOff x="0" y="0"/>
          <a:chExt cx="0" cy="0"/>
        </a:xfrm>
      </p:grpSpPr>
      <p:sp>
        <p:nvSpPr>
          <p:cNvPr id="79" name="Google Shape;79;p15"/>
          <p:cNvSpPr txBox="1">
            <a:spLocks noGrp="1"/>
          </p:cNvSpPr>
          <p:nvPr>
            <p:ph type="title"/>
          </p:nvPr>
        </p:nvSpPr>
        <p:spPr>
          <a:xfrm>
            <a:off x="311700" y="445025"/>
            <a:ext cx="8520600" cy="7074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a:t>How can it look like?                 How can it feel like?</a:t>
            </a:r>
            <a:endParaRPr/>
          </a:p>
        </p:txBody>
      </p:sp>
      <p:sp>
        <p:nvSpPr>
          <p:cNvPr id="80" name="Google Shape;80;p15"/>
          <p:cNvSpPr txBox="1">
            <a:spLocks noGrp="1"/>
          </p:cNvSpPr>
          <p:nvPr>
            <p:ph type="body" idx="1"/>
          </p:nvPr>
        </p:nvSpPr>
        <p:spPr>
          <a:xfrm>
            <a:off x="311700" y="1266175"/>
            <a:ext cx="3999900" cy="3302700"/>
          </a:xfrm>
          <a:prstGeom prst="rect">
            <a:avLst/>
          </a:prstGeom>
        </p:spPr>
        <p:txBody>
          <a:bodyPr spcFirstLastPara="1" wrap="square" lIns="91425" tIns="91425" rIns="91425" bIns="91425" anchor="t" anchorCtr="0">
            <a:normAutofit/>
          </a:bodyPr>
          <a:lstStyle/>
          <a:p>
            <a:pPr marL="0" lvl="0" indent="0" algn="l" rtl="0">
              <a:lnSpc>
                <a:spcPct val="100000"/>
              </a:lnSpc>
              <a:spcBef>
                <a:spcPts val="0"/>
              </a:spcBef>
              <a:spcAft>
                <a:spcPts val="0"/>
              </a:spcAft>
              <a:buNone/>
            </a:pPr>
            <a:r>
              <a:rPr lang="en" sz="2500" dirty="0">
                <a:solidFill>
                  <a:srgbClr val="000000"/>
                </a:solidFill>
                <a:latin typeface="Times New Roman"/>
                <a:ea typeface="Times New Roman"/>
                <a:cs typeface="Times New Roman"/>
                <a:sym typeface="Times New Roman"/>
              </a:rPr>
              <a:t>Tired (loss of sleep), stomachaches, and headaches.</a:t>
            </a:r>
          </a:p>
          <a:p>
            <a:pPr marL="0" lvl="0" indent="0" algn="l" rtl="0">
              <a:lnSpc>
                <a:spcPct val="100000"/>
              </a:lnSpc>
              <a:spcBef>
                <a:spcPts val="0"/>
              </a:spcBef>
              <a:spcAft>
                <a:spcPts val="0"/>
              </a:spcAft>
              <a:buNone/>
            </a:pPr>
            <a:endParaRPr lang="en" sz="2500" dirty="0">
              <a:solidFill>
                <a:srgbClr val="000000"/>
              </a:solidFill>
              <a:latin typeface="Times New Roman"/>
              <a:cs typeface="Times New Roman"/>
              <a:sym typeface="Times New Roman"/>
            </a:endParaRPr>
          </a:p>
          <a:p>
            <a:pPr marL="0" lvl="0" indent="0" algn="l" rtl="0">
              <a:lnSpc>
                <a:spcPct val="100000"/>
              </a:lnSpc>
              <a:spcBef>
                <a:spcPts val="0"/>
              </a:spcBef>
              <a:spcAft>
                <a:spcPts val="0"/>
              </a:spcAft>
              <a:buNone/>
            </a:pPr>
            <a:endParaRPr dirty="0"/>
          </a:p>
        </p:txBody>
      </p:sp>
      <p:sp>
        <p:nvSpPr>
          <p:cNvPr id="81" name="Google Shape;81;p15"/>
          <p:cNvSpPr txBox="1">
            <a:spLocks noGrp="1"/>
          </p:cNvSpPr>
          <p:nvPr>
            <p:ph type="body" idx="2"/>
          </p:nvPr>
        </p:nvSpPr>
        <p:spPr>
          <a:xfrm>
            <a:off x="4572000" y="1048987"/>
            <a:ext cx="3999900" cy="3302700"/>
          </a:xfrm>
          <a:prstGeom prst="rect">
            <a:avLst/>
          </a:prstGeom>
        </p:spPr>
        <p:txBody>
          <a:bodyPr spcFirstLastPara="1" wrap="square" lIns="91425" tIns="91425" rIns="91425" bIns="91425" anchor="t" anchorCtr="0">
            <a:noAutofit/>
          </a:bodyPr>
          <a:lstStyle/>
          <a:p>
            <a:pPr marL="0" lvl="0" indent="0" algn="l" rtl="0">
              <a:lnSpc>
                <a:spcPct val="100000"/>
              </a:lnSpc>
              <a:spcBef>
                <a:spcPts val="0"/>
              </a:spcBef>
              <a:spcAft>
                <a:spcPts val="0"/>
              </a:spcAft>
              <a:buNone/>
            </a:pPr>
            <a:r>
              <a:rPr lang="en" sz="2500" dirty="0">
                <a:solidFill>
                  <a:srgbClr val="000000"/>
                </a:solidFill>
                <a:latin typeface="Times New Roman"/>
                <a:ea typeface="Times New Roman"/>
                <a:cs typeface="Times New Roman"/>
                <a:sym typeface="Times New Roman"/>
              </a:rPr>
              <a:t>Mental. - Feeling upset, embarrassed, stupid, and angry.</a:t>
            </a:r>
            <a:endParaRPr sz="2500" dirty="0">
              <a:solidFill>
                <a:srgbClr val="000000"/>
              </a:solidFill>
              <a:latin typeface="Times New Roman"/>
              <a:ea typeface="Times New Roman"/>
              <a:cs typeface="Times New Roman"/>
              <a:sym typeface="Times New Roman"/>
            </a:endParaRPr>
          </a:p>
          <a:p>
            <a:pPr marL="0" lvl="0" indent="0" algn="l" rtl="0">
              <a:lnSpc>
                <a:spcPct val="100000"/>
              </a:lnSpc>
              <a:spcBef>
                <a:spcPts val="0"/>
              </a:spcBef>
              <a:spcAft>
                <a:spcPts val="0"/>
              </a:spcAft>
              <a:buNone/>
            </a:pPr>
            <a:r>
              <a:rPr lang="en" sz="2500" dirty="0">
                <a:solidFill>
                  <a:srgbClr val="000000"/>
                </a:solidFill>
                <a:latin typeface="Times New Roman"/>
                <a:ea typeface="Times New Roman"/>
                <a:cs typeface="Times New Roman"/>
                <a:sym typeface="Times New Roman"/>
              </a:rPr>
              <a:t>Emotional. - Feeling ashamed or losing interest in the things you love.</a:t>
            </a:r>
            <a:endParaRPr sz="2500" dirty="0">
              <a:solidFill>
                <a:srgbClr val="000000"/>
              </a:solidFill>
              <a:latin typeface="Times New Roman"/>
              <a:ea typeface="Times New Roman"/>
              <a:cs typeface="Times New Roman"/>
              <a:sym typeface="Times New Roman"/>
            </a:endParaRPr>
          </a:p>
          <a:p>
            <a:pPr marL="0" lvl="0" indent="0" algn="l" rtl="0">
              <a:lnSpc>
                <a:spcPct val="100000"/>
              </a:lnSpc>
              <a:spcBef>
                <a:spcPts val="0"/>
              </a:spcBef>
              <a:spcAft>
                <a:spcPts val="0"/>
              </a:spcAft>
              <a:buNone/>
            </a:pPr>
            <a:endParaRPr sz="2800" dirty="0"/>
          </a:p>
        </p:txBody>
      </p:sp>
      <p:pic>
        <p:nvPicPr>
          <p:cNvPr id="2" name="Picture 1">
            <a:extLst>
              <a:ext uri="{FF2B5EF4-FFF2-40B4-BE49-F238E27FC236}">
                <a16:creationId xmlns:a16="http://schemas.microsoft.com/office/drawing/2014/main" id="{DE36EC8D-4165-4320-A739-7E5C2BD53C99}"/>
              </a:ext>
            </a:extLst>
          </p:cNvPr>
          <p:cNvPicPr>
            <a:picLocks noChangeAspect="1"/>
          </p:cNvPicPr>
          <p:nvPr/>
        </p:nvPicPr>
        <p:blipFill>
          <a:blip r:embed="rId3"/>
          <a:stretch>
            <a:fillRect/>
          </a:stretch>
        </p:blipFill>
        <p:spPr>
          <a:xfrm>
            <a:off x="2400464" y="2310743"/>
            <a:ext cx="1482521" cy="1566582"/>
          </a:xfrm>
          <a:prstGeom prst="rect">
            <a:avLst/>
          </a:prstGeom>
        </p:spPr>
      </p:pic>
      <p:pic>
        <p:nvPicPr>
          <p:cNvPr id="3" name="Picture 2">
            <a:extLst>
              <a:ext uri="{FF2B5EF4-FFF2-40B4-BE49-F238E27FC236}">
                <a16:creationId xmlns:a16="http://schemas.microsoft.com/office/drawing/2014/main" id="{19867517-5779-4CEC-AE9B-B4AACAEEB697}"/>
              </a:ext>
            </a:extLst>
          </p:cNvPr>
          <p:cNvPicPr>
            <a:picLocks noChangeAspect="1"/>
          </p:cNvPicPr>
          <p:nvPr/>
        </p:nvPicPr>
        <p:blipFill>
          <a:blip r:embed="rId4"/>
          <a:stretch>
            <a:fillRect/>
          </a:stretch>
        </p:blipFill>
        <p:spPr>
          <a:xfrm>
            <a:off x="224899" y="3004858"/>
            <a:ext cx="1915165" cy="1977278"/>
          </a:xfrm>
          <a:prstGeom prst="rect">
            <a:avLst/>
          </a:prstGeom>
        </p:spPr>
      </p:pic>
      <p:pic>
        <p:nvPicPr>
          <p:cNvPr id="4" name="Picture 3">
            <a:extLst>
              <a:ext uri="{FF2B5EF4-FFF2-40B4-BE49-F238E27FC236}">
                <a16:creationId xmlns:a16="http://schemas.microsoft.com/office/drawing/2014/main" id="{374A842D-CD3E-4632-8BA4-3DE5ABC86E23}"/>
              </a:ext>
            </a:extLst>
          </p:cNvPr>
          <p:cNvPicPr>
            <a:picLocks noChangeAspect="1"/>
          </p:cNvPicPr>
          <p:nvPr/>
        </p:nvPicPr>
        <p:blipFill>
          <a:blip r:embed="rId5"/>
          <a:stretch>
            <a:fillRect/>
          </a:stretch>
        </p:blipFill>
        <p:spPr>
          <a:xfrm>
            <a:off x="6498725" y="3170985"/>
            <a:ext cx="2205828" cy="1645024"/>
          </a:xfrm>
          <a:prstGeom prst="rect">
            <a:avLst/>
          </a:prstGeom>
        </p:spPr>
      </p:pic>
      <p:pic>
        <p:nvPicPr>
          <p:cNvPr id="5" name="Picture 4">
            <a:extLst>
              <a:ext uri="{FF2B5EF4-FFF2-40B4-BE49-F238E27FC236}">
                <a16:creationId xmlns:a16="http://schemas.microsoft.com/office/drawing/2014/main" id="{53A23978-D975-4034-B2D3-9AA10CB036C2}"/>
              </a:ext>
            </a:extLst>
          </p:cNvPr>
          <p:cNvPicPr>
            <a:picLocks noChangeAspect="1"/>
          </p:cNvPicPr>
          <p:nvPr/>
        </p:nvPicPr>
        <p:blipFill>
          <a:blip r:embed="rId6"/>
          <a:stretch>
            <a:fillRect/>
          </a:stretch>
        </p:blipFill>
        <p:spPr>
          <a:xfrm>
            <a:off x="3149521" y="3903831"/>
            <a:ext cx="733464" cy="156312"/>
          </a:xfrm>
          <a:prstGeom prst="rect">
            <a:avLst/>
          </a:prstGeom>
        </p:spPr>
      </p:pic>
      <p:pic>
        <p:nvPicPr>
          <p:cNvPr id="6" name="Picture 5">
            <a:extLst>
              <a:ext uri="{FF2B5EF4-FFF2-40B4-BE49-F238E27FC236}">
                <a16:creationId xmlns:a16="http://schemas.microsoft.com/office/drawing/2014/main" id="{5AC76AA5-6EFC-4B3C-9A57-9C79DC25AB58}"/>
              </a:ext>
            </a:extLst>
          </p:cNvPr>
          <p:cNvPicPr>
            <a:picLocks noChangeAspect="1"/>
          </p:cNvPicPr>
          <p:nvPr/>
        </p:nvPicPr>
        <p:blipFill>
          <a:blip r:embed="rId7"/>
          <a:stretch>
            <a:fillRect/>
          </a:stretch>
        </p:blipFill>
        <p:spPr>
          <a:xfrm>
            <a:off x="52997" y="4982136"/>
            <a:ext cx="1513585" cy="138297"/>
          </a:xfrm>
          <a:prstGeom prst="rect">
            <a:avLst/>
          </a:prstGeom>
        </p:spPr>
      </p:pic>
      <p:pic>
        <p:nvPicPr>
          <p:cNvPr id="7" name="Picture 6">
            <a:extLst>
              <a:ext uri="{FF2B5EF4-FFF2-40B4-BE49-F238E27FC236}">
                <a16:creationId xmlns:a16="http://schemas.microsoft.com/office/drawing/2014/main" id="{F7CF03FD-23BE-4301-BFF5-2F2EE4166427}"/>
              </a:ext>
            </a:extLst>
          </p:cNvPr>
          <p:cNvPicPr>
            <a:picLocks noChangeAspect="1"/>
          </p:cNvPicPr>
          <p:nvPr/>
        </p:nvPicPr>
        <p:blipFill>
          <a:blip r:embed="rId8"/>
          <a:stretch>
            <a:fillRect/>
          </a:stretch>
        </p:blipFill>
        <p:spPr>
          <a:xfrm>
            <a:off x="7909451" y="4827061"/>
            <a:ext cx="1009650" cy="257175"/>
          </a:xfrm>
          <a:prstGeom prst="rect">
            <a:avLst/>
          </a:prstGeom>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85"/>
        <p:cNvGrpSpPr/>
        <p:nvPr/>
      </p:nvGrpSpPr>
      <p:grpSpPr>
        <a:xfrm>
          <a:off x="0" y="0"/>
          <a:ext cx="0" cy="0"/>
          <a:chOff x="0" y="0"/>
          <a:chExt cx="0" cy="0"/>
        </a:xfrm>
      </p:grpSpPr>
      <p:sp>
        <p:nvSpPr>
          <p:cNvPr id="86" name="Google Shape;86;p16"/>
          <p:cNvSpPr txBox="1">
            <a:spLocks noGrp="1"/>
          </p:cNvSpPr>
          <p:nvPr>
            <p:ph type="title"/>
          </p:nvPr>
        </p:nvSpPr>
        <p:spPr>
          <a:xfrm>
            <a:off x="0" y="-43675"/>
            <a:ext cx="8571300" cy="942000"/>
          </a:xfrm>
          <a:prstGeom prst="rect">
            <a:avLst/>
          </a:prstGeom>
        </p:spPr>
        <p:txBody>
          <a:bodyPr spcFirstLastPara="1" wrap="square" lIns="91425" tIns="91425" rIns="91425" bIns="91425" anchor="ctr" anchorCtr="0">
            <a:normAutofit/>
          </a:bodyPr>
          <a:lstStyle/>
          <a:p>
            <a:pPr marL="0" lvl="0" indent="0" algn="ctr" rtl="0">
              <a:spcBef>
                <a:spcPts val="0"/>
              </a:spcBef>
              <a:spcAft>
                <a:spcPts val="0"/>
              </a:spcAft>
              <a:buNone/>
            </a:pPr>
            <a:r>
              <a:rPr lang="en"/>
              <a:t>How do other kids feel about cyberbullying?</a:t>
            </a:r>
            <a:endParaRPr/>
          </a:p>
        </p:txBody>
      </p:sp>
      <p:sp>
        <p:nvSpPr>
          <p:cNvPr id="87" name="Google Shape;87;p16"/>
          <p:cNvSpPr txBox="1"/>
          <p:nvPr/>
        </p:nvSpPr>
        <p:spPr>
          <a:xfrm>
            <a:off x="5939800" y="3599850"/>
            <a:ext cx="3000000" cy="548700"/>
          </a:xfrm>
          <a:prstGeom prst="rect">
            <a:avLst/>
          </a:prstGeom>
          <a:noFill/>
          <a:ln>
            <a:noFill/>
          </a:ln>
        </p:spPr>
        <p:txBody>
          <a:bodyPr spcFirstLastPara="1" wrap="square" lIns="91425" tIns="91425" rIns="91425" bIns="91425" anchor="t" anchorCtr="0">
            <a:spAutoFit/>
          </a:bodyPr>
          <a:lstStyle/>
          <a:p>
            <a:pPr marL="0" lvl="0" indent="0" algn="l" rtl="0">
              <a:lnSpc>
                <a:spcPct val="115000"/>
              </a:lnSpc>
              <a:spcBef>
                <a:spcPts val="0"/>
              </a:spcBef>
              <a:spcAft>
                <a:spcPts val="1200"/>
              </a:spcAft>
              <a:buNone/>
            </a:pPr>
            <a:r>
              <a:rPr lang="en" sz="1100" u="sng">
                <a:solidFill>
                  <a:schemeClr val="accent5"/>
                </a:solidFill>
                <a:hlinkClick r:id="rId3">
                  <a:extLst>
                    <a:ext uri="{A12FA001-AC4F-418D-AE19-62706E023703}">
                      <ahyp:hlinkClr xmlns:ahyp="http://schemas.microsoft.com/office/drawing/2018/hyperlinkcolor" val="tx"/>
                    </a:ext>
                  </a:extLst>
                </a:hlinkClick>
              </a:rPr>
              <a:t>https://www.pacer.org/bullying/video/player.asp?video=89</a:t>
            </a:r>
            <a:endParaRPr/>
          </a:p>
        </p:txBody>
      </p:sp>
      <p:pic>
        <p:nvPicPr>
          <p:cNvPr id="88" name="Google Shape;88;p16"/>
          <p:cNvPicPr preferRelativeResize="0"/>
          <p:nvPr/>
        </p:nvPicPr>
        <p:blipFill>
          <a:blip r:embed="rId4">
            <a:alphaModFix/>
          </a:blip>
          <a:stretch>
            <a:fillRect/>
          </a:stretch>
        </p:blipFill>
        <p:spPr>
          <a:xfrm>
            <a:off x="3137600" y="762100"/>
            <a:ext cx="5802199" cy="2837757"/>
          </a:xfrm>
          <a:prstGeom prst="rect">
            <a:avLst/>
          </a:prstGeom>
          <a:noFill/>
          <a:ln>
            <a:noFill/>
          </a:ln>
        </p:spPr>
      </p:pic>
      <p:sp>
        <p:nvSpPr>
          <p:cNvPr id="2" name="Explosion: 8 Points 1">
            <a:extLst>
              <a:ext uri="{FF2B5EF4-FFF2-40B4-BE49-F238E27FC236}">
                <a16:creationId xmlns:a16="http://schemas.microsoft.com/office/drawing/2014/main" id="{1ECDFB7B-BBD0-4E77-9FD6-162385BB8536}"/>
              </a:ext>
            </a:extLst>
          </p:cNvPr>
          <p:cNvSpPr/>
          <p:nvPr/>
        </p:nvSpPr>
        <p:spPr>
          <a:xfrm>
            <a:off x="344097" y="2335826"/>
            <a:ext cx="3435724" cy="2528047"/>
          </a:xfrm>
          <a:prstGeom prst="irregularSeal1">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lvl="0" algn="ctr"/>
            <a:r>
              <a:rPr lang="en-US" b="1" dirty="0">
                <a:solidFill>
                  <a:sysClr val="windowText" lastClr="000000"/>
                </a:solidFill>
                <a:latin typeface="Open Sans"/>
                <a:ea typeface="Open Sans"/>
                <a:cs typeface="Open Sans"/>
                <a:sym typeface="Open Sans"/>
              </a:rPr>
              <a:t>Are you ready to help other kids prevent and recognize Cyberbullying?</a:t>
            </a:r>
          </a:p>
        </p:txBody>
      </p:sp>
      <p:pic>
        <p:nvPicPr>
          <p:cNvPr id="3" name="Picture 2">
            <a:extLst>
              <a:ext uri="{FF2B5EF4-FFF2-40B4-BE49-F238E27FC236}">
                <a16:creationId xmlns:a16="http://schemas.microsoft.com/office/drawing/2014/main" id="{0755EA93-D732-40C3-B5DB-D50B94DE45E1}"/>
              </a:ext>
            </a:extLst>
          </p:cNvPr>
          <p:cNvPicPr>
            <a:picLocks noChangeAspect="1"/>
          </p:cNvPicPr>
          <p:nvPr/>
        </p:nvPicPr>
        <p:blipFill>
          <a:blip r:embed="rId5"/>
          <a:stretch>
            <a:fillRect/>
          </a:stretch>
        </p:blipFill>
        <p:spPr>
          <a:xfrm>
            <a:off x="7804948" y="4093794"/>
            <a:ext cx="1213502" cy="969024"/>
          </a:xfrm>
          <a:prstGeom prst="rect">
            <a:avLst/>
          </a:prstGeom>
        </p:spPr>
      </p:pic>
      <p:pic>
        <p:nvPicPr>
          <p:cNvPr id="4" name="Picture 3">
            <a:extLst>
              <a:ext uri="{FF2B5EF4-FFF2-40B4-BE49-F238E27FC236}">
                <a16:creationId xmlns:a16="http://schemas.microsoft.com/office/drawing/2014/main" id="{0A2F0610-EBA2-4572-A54F-D94720957626}"/>
              </a:ext>
            </a:extLst>
          </p:cNvPr>
          <p:cNvPicPr>
            <a:picLocks noChangeAspect="1"/>
          </p:cNvPicPr>
          <p:nvPr/>
        </p:nvPicPr>
        <p:blipFill>
          <a:blip r:embed="rId6"/>
          <a:stretch>
            <a:fillRect/>
          </a:stretch>
        </p:blipFill>
        <p:spPr>
          <a:xfrm>
            <a:off x="8275465" y="4994993"/>
            <a:ext cx="768679" cy="135649"/>
          </a:xfrm>
          <a:prstGeom prst="rect">
            <a:avLst/>
          </a:prstGeom>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93"/>
        <p:cNvGrpSpPr/>
        <p:nvPr/>
      </p:nvGrpSpPr>
      <p:grpSpPr>
        <a:xfrm>
          <a:off x="0" y="0"/>
          <a:ext cx="0" cy="0"/>
          <a:chOff x="0" y="0"/>
          <a:chExt cx="0" cy="0"/>
        </a:xfrm>
      </p:grpSpPr>
      <p:sp>
        <p:nvSpPr>
          <p:cNvPr id="94" name="Google Shape;94;p17"/>
          <p:cNvSpPr txBox="1">
            <a:spLocks noGrp="1"/>
          </p:cNvSpPr>
          <p:nvPr>
            <p:ph type="title"/>
          </p:nvPr>
        </p:nvSpPr>
        <p:spPr>
          <a:xfrm>
            <a:off x="3236436" y="0"/>
            <a:ext cx="8520600" cy="7074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dirty="0"/>
              <a:t>What can kids do to stop cyberbullying?</a:t>
            </a:r>
            <a:endParaRPr dirty="0"/>
          </a:p>
        </p:txBody>
      </p:sp>
      <p:sp>
        <p:nvSpPr>
          <p:cNvPr id="95" name="Google Shape;95;p17"/>
          <p:cNvSpPr txBox="1">
            <a:spLocks noGrp="1"/>
          </p:cNvSpPr>
          <p:nvPr>
            <p:ph type="body" idx="1"/>
          </p:nvPr>
        </p:nvSpPr>
        <p:spPr>
          <a:xfrm>
            <a:off x="103271" y="171281"/>
            <a:ext cx="8832300" cy="4800938"/>
          </a:xfrm>
          <a:prstGeom prst="rect">
            <a:avLst/>
          </a:prstGeom>
        </p:spPr>
        <p:txBody>
          <a:bodyPr spcFirstLastPara="1" wrap="square" lIns="91425" tIns="91425" rIns="91425" bIns="91425" anchor="t" anchorCtr="0">
            <a:normAutofit fontScale="92500"/>
          </a:bodyPr>
          <a:lstStyle/>
          <a:p>
            <a:pPr marL="0" lvl="0" indent="0" algn="l" rtl="0">
              <a:lnSpc>
                <a:spcPct val="120000"/>
              </a:lnSpc>
              <a:spcBef>
                <a:spcPts val="2600"/>
              </a:spcBef>
              <a:spcAft>
                <a:spcPts val="0"/>
              </a:spcAft>
              <a:buNone/>
            </a:pPr>
            <a:r>
              <a:rPr lang="en" sz="1800" b="1" dirty="0">
                <a:solidFill>
                  <a:srgbClr val="1B1B1B"/>
                </a:solidFill>
                <a:highlight>
                  <a:srgbClr val="FFFFFF"/>
                </a:highlight>
                <a:latin typeface="Georgia"/>
                <a:ea typeface="Georgia"/>
                <a:cs typeface="Georgia"/>
                <a:sym typeface="Georgia"/>
              </a:rPr>
              <a:t>Begin with yourself.</a:t>
            </a:r>
            <a:endParaRPr sz="1800" b="1" dirty="0">
              <a:solidFill>
                <a:srgbClr val="1B1B1B"/>
              </a:solidFill>
              <a:highlight>
                <a:srgbClr val="FFFFFF"/>
              </a:highlight>
              <a:latin typeface="Georgia"/>
              <a:ea typeface="Georgia"/>
              <a:cs typeface="Georgia"/>
              <a:sym typeface="Georgia"/>
            </a:endParaRPr>
          </a:p>
          <a:p>
            <a:pPr marL="0" lvl="0" indent="0" algn="l" rtl="0">
              <a:lnSpc>
                <a:spcPct val="120000"/>
              </a:lnSpc>
              <a:spcBef>
                <a:spcPts val="2600"/>
              </a:spcBef>
              <a:spcAft>
                <a:spcPts val="0"/>
              </a:spcAft>
              <a:buNone/>
            </a:pPr>
            <a:r>
              <a:rPr lang="en" sz="1700" b="1" dirty="0">
                <a:solidFill>
                  <a:srgbClr val="1B1B1B"/>
                </a:solidFill>
                <a:highlight>
                  <a:srgbClr val="FFFFFF"/>
                </a:highlight>
                <a:latin typeface="Georgia"/>
                <a:ea typeface="Georgia"/>
                <a:cs typeface="Georgia"/>
                <a:sym typeface="Georgia"/>
              </a:rPr>
              <a:t>Treat Everyone with Respect</a:t>
            </a:r>
            <a:endParaRPr sz="1700" b="1" dirty="0">
              <a:solidFill>
                <a:srgbClr val="1B1B1B"/>
              </a:solidFill>
              <a:highlight>
                <a:srgbClr val="FFFFFF"/>
              </a:highlight>
              <a:latin typeface="Georgia"/>
              <a:ea typeface="Georgia"/>
              <a:cs typeface="Georgia"/>
              <a:sym typeface="Georgia"/>
            </a:endParaRPr>
          </a:p>
          <a:p>
            <a:pPr marL="0" lvl="0" indent="0" algn="l" rtl="0">
              <a:lnSpc>
                <a:spcPct val="150000"/>
              </a:lnSpc>
              <a:spcBef>
                <a:spcPts val="1300"/>
              </a:spcBef>
              <a:spcAft>
                <a:spcPts val="0"/>
              </a:spcAft>
              <a:buNone/>
            </a:pPr>
            <a:r>
              <a:rPr lang="en" sz="1250" b="1" dirty="0">
                <a:solidFill>
                  <a:srgbClr val="1B1B1B"/>
                </a:solidFill>
                <a:highlight>
                  <a:srgbClr val="FFFFFF"/>
                </a:highlight>
                <a:latin typeface="Roboto"/>
                <a:ea typeface="Roboto"/>
                <a:cs typeface="Roboto"/>
                <a:sym typeface="Roboto"/>
              </a:rPr>
              <a:t>Nobody</a:t>
            </a:r>
            <a:r>
              <a:rPr lang="en" sz="1250" dirty="0">
                <a:solidFill>
                  <a:srgbClr val="1B1B1B"/>
                </a:solidFill>
                <a:highlight>
                  <a:srgbClr val="FFFFFF"/>
                </a:highlight>
                <a:latin typeface="Roboto"/>
                <a:ea typeface="Roboto"/>
                <a:cs typeface="Roboto"/>
                <a:sym typeface="Roboto"/>
              </a:rPr>
              <a:t> should be mean to others.</a:t>
            </a:r>
            <a:endParaRPr sz="1250" dirty="0">
              <a:solidFill>
                <a:srgbClr val="1B1B1B"/>
              </a:solidFill>
              <a:highlight>
                <a:srgbClr val="FFFFFF"/>
              </a:highlight>
              <a:latin typeface="Roboto"/>
              <a:ea typeface="Roboto"/>
              <a:cs typeface="Roboto"/>
              <a:sym typeface="Roboto"/>
            </a:endParaRPr>
          </a:p>
          <a:p>
            <a:pPr marL="457200" lvl="0" indent="-314325" algn="l" rtl="0">
              <a:lnSpc>
                <a:spcPct val="150000"/>
              </a:lnSpc>
              <a:spcBef>
                <a:spcPts val="1300"/>
              </a:spcBef>
              <a:spcAft>
                <a:spcPts val="0"/>
              </a:spcAft>
              <a:buClr>
                <a:srgbClr val="1B1B1B"/>
              </a:buClr>
              <a:buSzPts val="1350"/>
              <a:buFont typeface="Roboto"/>
              <a:buChar char="●"/>
            </a:pPr>
            <a:r>
              <a:rPr lang="en" sz="1350" b="1" dirty="0">
                <a:solidFill>
                  <a:srgbClr val="1B1B1B"/>
                </a:solidFill>
                <a:highlight>
                  <a:srgbClr val="FFFFFF"/>
                </a:highlight>
                <a:latin typeface="Roboto"/>
                <a:ea typeface="Roboto"/>
                <a:cs typeface="Roboto"/>
                <a:sym typeface="Roboto"/>
              </a:rPr>
              <a:t>Stop and think </a:t>
            </a:r>
            <a:r>
              <a:rPr lang="en" sz="1350" dirty="0">
                <a:solidFill>
                  <a:srgbClr val="1B1B1B"/>
                </a:solidFill>
                <a:highlight>
                  <a:srgbClr val="FFFFFF"/>
                </a:highlight>
                <a:latin typeface="Roboto"/>
                <a:ea typeface="Roboto"/>
                <a:cs typeface="Roboto"/>
                <a:sym typeface="Roboto"/>
              </a:rPr>
              <a:t>before you say or do something that could hurt someone.</a:t>
            </a:r>
          </a:p>
          <a:p>
            <a:pPr marL="142875" lvl="0" indent="0" algn="l" rtl="0">
              <a:lnSpc>
                <a:spcPct val="100000"/>
              </a:lnSpc>
              <a:spcBef>
                <a:spcPts val="1300"/>
              </a:spcBef>
              <a:spcAft>
                <a:spcPts val="0"/>
              </a:spcAft>
              <a:buClr>
                <a:srgbClr val="1B1B1B"/>
              </a:buClr>
              <a:buSzPts val="1350"/>
              <a:buNone/>
            </a:pPr>
            <a:endParaRPr sz="1350" dirty="0">
              <a:solidFill>
                <a:srgbClr val="1B1B1B"/>
              </a:solidFill>
              <a:highlight>
                <a:srgbClr val="FFFFFF"/>
              </a:highlight>
              <a:latin typeface="Roboto"/>
              <a:ea typeface="Roboto"/>
              <a:cs typeface="Roboto"/>
              <a:sym typeface="Roboto"/>
            </a:endParaRPr>
          </a:p>
          <a:p>
            <a:pPr marL="457200" lvl="0" indent="-314325" algn="l" rtl="0">
              <a:lnSpc>
                <a:spcPct val="150000"/>
              </a:lnSpc>
              <a:spcBef>
                <a:spcPts val="0"/>
              </a:spcBef>
              <a:spcAft>
                <a:spcPts val="0"/>
              </a:spcAft>
              <a:buClr>
                <a:srgbClr val="1B1B1B"/>
              </a:buClr>
              <a:buSzPts val="1350"/>
              <a:buFont typeface="Roboto"/>
              <a:buChar char="●"/>
            </a:pPr>
            <a:r>
              <a:rPr lang="en" sz="1350" dirty="0">
                <a:solidFill>
                  <a:srgbClr val="1B1B1B"/>
                </a:solidFill>
                <a:highlight>
                  <a:srgbClr val="FFFFFF"/>
                </a:highlight>
                <a:latin typeface="Roboto"/>
                <a:ea typeface="Roboto"/>
                <a:cs typeface="Roboto"/>
                <a:sym typeface="Roboto"/>
              </a:rPr>
              <a:t>If you feel like being mean to someone, </a:t>
            </a:r>
            <a:r>
              <a:rPr lang="en" sz="1350" b="1" dirty="0">
                <a:solidFill>
                  <a:srgbClr val="1B1B1B"/>
                </a:solidFill>
                <a:highlight>
                  <a:srgbClr val="FFFFFF"/>
                </a:highlight>
                <a:latin typeface="Roboto"/>
                <a:ea typeface="Roboto"/>
                <a:cs typeface="Roboto"/>
                <a:sym typeface="Roboto"/>
              </a:rPr>
              <a:t>find something else to do</a:t>
            </a:r>
            <a:r>
              <a:rPr lang="en" sz="1350" dirty="0">
                <a:solidFill>
                  <a:srgbClr val="1B1B1B"/>
                </a:solidFill>
                <a:highlight>
                  <a:srgbClr val="FFFFFF"/>
                </a:highlight>
                <a:latin typeface="Roboto"/>
                <a:ea typeface="Roboto"/>
                <a:cs typeface="Roboto"/>
                <a:sym typeface="Roboto"/>
              </a:rPr>
              <a:t>. Play a game, watch TV, or talk to a friend.</a:t>
            </a:r>
          </a:p>
          <a:p>
            <a:pPr marL="142875" lvl="0" indent="0" algn="l" rtl="0">
              <a:lnSpc>
                <a:spcPct val="150000"/>
              </a:lnSpc>
              <a:spcBef>
                <a:spcPts val="0"/>
              </a:spcBef>
              <a:spcAft>
                <a:spcPts val="0"/>
              </a:spcAft>
              <a:buClr>
                <a:srgbClr val="1B1B1B"/>
              </a:buClr>
              <a:buSzPts val="1350"/>
              <a:buNone/>
            </a:pPr>
            <a:endParaRPr sz="1350" dirty="0">
              <a:solidFill>
                <a:srgbClr val="1B1B1B"/>
              </a:solidFill>
              <a:highlight>
                <a:srgbClr val="FFFFFF"/>
              </a:highlight>
              <a:latin typeface="Roboto"/>
              <a:ea typeface="Roboto"/>
              <a:cs typeface="Roboto"/>
              <a:sym typeface="Roboto"/>
            </a:endParaRPr>
          </a:p>
          <a:p>
            <a:pPr marL="457200" lvl="0" indent="-314325" algn="l" rtl="0">
              <a:lnSpc>
                <a:spcPct val="150000"/>
              </a:lnSpc>
              <a:spcBef>
                <a:spcPts val="0"/>
              </a:spcBef>
              <a:spcAft>
                <a:spcPts val="0"/>
              </a:spcAft>
              <a:buClr>
                <a:srgbClr val="1B1B1B"/>
              </a:buClr>
              <a:buSzPts val="1350"/>
              <a:buFont typeface="Roboto"/>
              <a:buChar char="●"/>
            </a:pPr>
            <a:r>
              <a:rPr lang="en" sz="1350" b="1" dirty="0">
                <a:solidFill>
                  <a:srgbClr val="1B1B1B"/>
                </a:solidFill>
                <a:highlight>
                  <a:srgbClr val="FFFFFF"/>
                </a:highlight>
                <a:latin typeface="Roboto"/>
                <a:ea typeface="Roboto"/>
                <a:cs typeface="Roboto"/>
                <a:sym typeface="Roboto"/>
              </a:rPr>
              <a:t>Talk to an adult you trust. </a:t>
            </a:r>
            <a:r>
              <a:rPr lang="en" sz="1350" dirty="0">
                <a:solidFill>
                  <a:srgbClr val="1B1B1B"/>
                </a:solidFill>
                <a:highlight>
                  <a:srgbClr val="FFFFFF"/>
                </a:highlight>
                <a:latin typeface="Roboto"/>
                <a:ea typeface="Roboto"/>
                <a:cs typeface="Roboto"/>
                <a:sym typeface="Roboto"/>
              </a:rPr>
              <a:t>They can help you find ways to be nicer to others.</a:t>
            </a:r>
          </a:p>
          <a:p>
            <a:pPr marL="142875" lvl="0" indent="0" algn="l" rtl="0">
              <a:lnSpc>
                <a:spcPct val="150000"/>
              </a:lnSpc>
              <a:spcBef>
                <a:spcPts val="0"/>
              </a:spcBef>
              <a:spcAft>
                <a:spcPts val="0"/>
              </a:spcAft>
              <a:buClr>
                <a:srgbClr val="1B1B1B"/>
              </a:buClr>
              <a:buSzPts val="1350"/>
              <a:buNone/>
            </a:pPr>
            <a:endParaRPr sz="1350" dirty="0">
              <a:solidFill>
                <a:srgbClr val="1B1B1B"/>
              </a:solidFill>
              <a:highlight>
                <a:srgbClr val="FFFFFF"/>
              </a:highlight>
              <a:latin typeface="Roboto"/>
              <a:ea typeface="Roboto"/>
              <a:cs typeface="Roboto"/>
              <a:sym typeface="Roboto"/>
            </a:endParaRPr>
          </a:p>
          <a:p>
            <a:pPr marL="457200" lvl="0" indent="-314325" algn="l" rtl="0">
              <a:lnSpc>
                <a:spcPct val="150000"/>
              </a:lnSpc>
              <a:spcBef>
                <a:spcPts val="0"/>
              </a:spcBef>
              <a:spcAft>
                <a:spcPts val="0"/>
              </a:spcAft>
              <a:buClr>
                <a:srgbClr val="1B1B1B"/>
              </a:buClr>
              <a:buSzPts val="1350"/>
              <a:buFont typeface="Roboto"/>
              <a:buChar char="●"/>
            </a:pPr>
            <a:r>
              <a:rPr lang="en" sz="1350" dirty="0">
                <a:solidFill>
                  <a:srgbClr val="1B1B1B"/>
                </a:solidFill>
                <a:highlight>
                  <a:srgbClr val="FFFFFF"/>
                </a:highlight>
                <a:latin typeface="Roboto"/>
                <a:ea typeface="Roboto"/>
                <a:cs typeface="Roboto"/>
                <a:sym typeface="Roboto"/>
              </a:rPr>
              <a:t>Keep in mind that </a:t>
            </a:r>
            <a:r>
              <a:rPr lang="en" sz="1350" b="1" dirty="0">
                <a:solidFill>
                  <a:srgbClr val="1B1B1B"/>
                </a:solidFill>
                <a:highlight>
                  <a:srgbClr val="FFFFFF"/>
                </a:highlight>
                <a:latin typeface="Roboto"/>
                <a:ea typeface="Roboto"/>
                <a:cs typeface="Roboto"/>
                <a:sym typeface="Roboto"/>
              </a:rPr>
              <a:t>everyone is different. </a:t>
            </a:r>
            <a:r>
              <a:rPr lang="en" sz="1350" dirty="0">
                <a:solidFill>
                  <a:srgbClr val="1B1B1B"/>
                </a:solidFill>
                <a:highlight>
                  <a:srgbClr val="FFFFFF"/>
                </a:highlight>
                <a:latin typeface="Roboto"/>
                <a:ea typeface="Roboto"/>
                <a:cs typeface="Roboto"/>
                <a:sym typeface="Roboto"/>
              </a:rPr>
              <a:t>Not better or worse. Just different.  </a:t>
            </a:r>
          </a:p>
          <a:p>
            <a:pPr marL="142875" lvl="0" indent="0" algn="l" rtl="0">
              <a:lnSpc>
                <a:spcPct val="150000"/>
              </a:lnSpc>
              <a:spcBef>
                <a:spcPts val="0"/>
              </a:spcBef>
              <a:spcAft>
                <a:spcPts val="0"/>
              </a:spcAft>
              <a:buClr>
                <a:srgbClr val="1B1B1B"/>
              </a:buClr>
              <a:buSzPts val="1350"/>
              <a:buNone/>
            </a:pPr>
            <a:endParaRPr sz="1350" dirty="0">
              <a:solidFill>
                <a:srgbClr val="1B1B1B"/>
              </a:solidFill>
              <a:highlight>
                <a:srgbClr val="FFFFFF"/>
              </a:highlight>
              <a:latin typeface="Roboto"/>
              <a:ea typeface="Roboto"/>
              <a:cs typeface="Roboto"/>
              <a:sym typeface="Roboto"/>
            </a:endParaRPr>
          </a:p>
          <a:p>
            <a:pPr marL="457200" lvl="0" indent="-314325" algn="l" rtl="0">
              <a:lnSpc>
                <a:spcPct val="150000"/>
              </a:lnSpc>
              <a:spcBef>
                <a:spcPts val="0"/>
              </a:spcBef>
              <a:spcAft>
                <a:spcPts val="0"/>
              </a:spcAft>
              <a:buClr>
                <a:srgbClr val="1B1B1B"/>
              </a:buClr>
              <a:buSzPts val="1350"/>
              <a:buFont typeface="Roboto"/>
              <a:buChar char="●"/>
            </a:pPr>
            <a:r>
              <a:rPr lang="en" sz="1350" dirty="0">
                <a:solidFill>
                  <a:srgbClr val="1B1B1B"/>
                </a:solidFill>
                <a:highlight>
                  <a:srgbClr val="FFFFFF"/>
                </a:highlight>
                <a:latin typeface="Roboto"/>
                <a:ea typeface="Roboto"/>
                <a:cs typeface="Roboto"/>
                <a:sym typeface="Roboto"/>
              </a:rPr>
              <a:t>If you think you have bullied someone in the past, </a:t>
            </a:r>
            <a:r>
              <a:rPr lang="en" sz="1350" b="1" dirty="0">
                <a:solidFill>
                  <a:srgbClr val="1B1B1B"/>
                </a:solidFill>
                <a:highlight>
                  <a:srgbClr val="FFFFFF"/>
                </a:highlight>
                <a:latin typeface="Roboto"/>
                <a:ea typeface="Roboto"/>
                <a:cs typeface="Roboto"/>
                <a:sym typeface="Roboto"/>
              </a:rPr>
              <a:t>apologize</a:t>
            </a:r>
            <a:r>
              <a:rPr lang="en" sz="1350" dirty="0">
                <a:solidFill>
                  <a:srgbClr val="1B1B1B"/>
                </a:solidFill>
                <a:highlight>
                  <a:srgbClr val="FFFFFF"/>
                </a:highlight>
                <a:latin typeface="Roboto"/>
                <a:ea typeface="Roboto"/>
                <a:cs typeface="Roboto"/>
                <a:sym typeface="Roboto"/>
              </a:rPr>
              <a:t>. Everyone feels better.</a:t>
            </a:r>
            <a:endParaRPr sz="1350" dirty="0">
              <a:solidFill>
                <a:srgbClr val="1B1B1B"/>
              </a:solidFill>
              <a:highlight>
                <a:srgbClr val="FFFFFF"/>
              </a:highlight>
              <a:latin typeface="Roboto"/>
              <a:ea typeface="Roboto"/>
              <a:cs typeface="Roboto"/>
              <a:sym typeface="Roboto"/>
            </a:endParaRPr>
          </a:p>
          <a:p>
            <a:pPr marL="0" lvl="0" indent="0" algn="l" rtl="0">
              <a:spcBef>
                <a:spcPts val="1300"/>
              </a:spcBef>
              <a:spcAft>
                <a:spcPts val="1200"/>
              </a:spcAft>
              <a:buNone/>
            </a:pPr>
            <a:endParaRPr dirty="0"/>
          </a:p>
        </p:txBody>
      </p:sp>
      <p:pic>
        <p:nvPicPr>
          <p:cNvPr id="2" name="Picture 1">
            <a:extLst>
              <a:ext uri="{FF2B5EF4-FFF2-40B4-BE49-F238E27FC236}">
                <a16:creationId xmlns:a16="http://schemas.microsoft.com/office/drawing/2014/main" id="{395386C4-C82E-4D14-8518-3102FB368EA6}"/>
              </a:ext>
            </a:extLst>
          </p:cNvPr>
          <p:cNvPicPr>
            <a:picLocks noChangeAspect="1"/>
          </p:cNvPicPr>
          <p:nvPr/>
        </p:nvPicPr>
        <p:blipFill>
          <a:blip r:embed="rId3"/>
          <a:stretch>
            <a:fillRect/>
          </a:stretch>
        </p:blipFill>
        <p:spPr>
          <a:xfrm>
            <a:off x="4908177" y="593912"/>
            <a:ext cx="3402106" cy="1155844"/>
          </a:xfrm>
          <a:prstGeom prst="rect">
            <a:avLst/>
          </a:prstGeom>
        </p:spPr>
      </p:pic>
      <p:pic>
        <p:nvPicPr>
          <p:cNvPr id="5" name="Picture 4">
            <a:extLst>
              <a:ext uri="{FF2B5EF4-FFF2-40B4-BE49-F238E27FC236}">
                <a16:creationId xmlns:a16="http://schemas.microsoft.com/office/drawing/2014/main" id="{9E3AEE54-7FEF-4292-ABC6-6E8CDE85FD47}"/>
              </a:ext>
            </a:extLst>
          </p:cNvPr>
          <p:cNvPicPr>
            <a:picLocks noChangeAspect="1"/>
          </p:cNvPicPr>
          <p:nvPr/>
        </p:nvPicPr>
        <p:blipFill>
          <a:blip r:embed="rId4"/>
          <a:stretch>
            <a:fillRect/>
          </a:stretch>
        </p:blipFill>
        <p:spPr>
          <a:xfrm>
            <a:off x="7889463" y="1671600"/>
            <a:ext cx="733464" cy="156312"/>
          </a:xfrm>
          <a:prstGeom prst="rect">
            <a:avLst/>
          </a:prstGeo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99"/>
        <p:cNvGrpSpPr/>
        <p:nvPr/>
      </p:nvGrpSpPr>
      <p:grpSpPr>
        <a:xfrm>
          <a:off x="0" y="0"/>
          <a:ext cx="0" cy="0"/>
          <a:chOff x="0" y="0"/>
          <a:chExt cx="0" cy="0"/>
        </a:xfrm>
      </p:grpSpPr>
      <p:sp>
        <p:nvSpPr>
          <p:cNvPr id="100" name="Google Shape;100;p18"/>
          <p:cNvSpPr txBox="1">
            <a:spLocks noGrp="1"/>
          </p:cNvSpPr>
          <p:nvPr>
            <p:ph type="title"/>
          </p:nvPr>
        </p:nvSpPr>
        <p:spPr>
          <a:xfrm>
            <a:off x="170506" y="81955"/>
            <a:ext cx="8520600" cy="7074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dirty="0"/>
              <a:t>What to do if you are being bullied? </a:t>
            </a:r>
            <a:endParaRPr dirty="0"/>
          </a:p>
        </p:txBody>
      </p:sp>
      <p:sp>
        <p:nvSpPr>
          <p:cNvPr id="101" name="Google Shape;101;p18"/>
          <p:cNvSpPr txBox="1">
            <a:spLocks noGrp="1"/>
          </p:cNvSpPr>
          <p:nvPr>
            <p:ph type="body" idx="1"/>
          </p:nvPr>
        </p:nvSpPr>
        <p:spPr>
          <a:xfrm>
            <a:off x="1" y="435655"/>
            <a:ext cx="7261412" cy="3948086"/>
          </a:xfrm>
          <a:prstGeom prst="rect">
            <a:avLst/>
          </a:prstGeom>
        </p:spPr>
        <p:txBody>
          <a:bodyPr spcFirstLastPara="1" wrap="square" lIns="91425" tIns="91425" rIns="91425" bIns="91425" anchor="t" anchorCtr="0">
            <a:normAutofit lnSpcReduction="10000"/>
          </a:bodyPr>
          <a:lstStyle/>
          <a:p>
            <a:pPr marL="0" lvl="0" indent="0" algn="l" rtl="0">
              <a:lnSpc>
                <a:spcPct val="150000"/>
              </a:lnSpc>
              <a:spcBef>
                <a:spcPts val="1300"/>
              </a:spcBef>
              <a:spcAft>
                <a:spcPts val="0"/>
              </a:spcAft>
              <a:buNone/>
            </a:pPr>
            <a:endParaRPr sz="1250" dirty="0">
              <a:solidFill>
                <a:srgbClr val="1B1B1B"/>
              </a:solidFill>
              <a:highlight>
                <a:srgbClr val="FFFFFF"/>
              </a:highlight>
              <a:latin typeface="Roboto"/>
              <a:ea typeface="Roboto"/>
              <a:cs typeface="Roboto"/>
              <a:sym typeface="Roboto"/>
            </a:endParaRPr>
          </a:p>
          <a:p>
            <a:pPr marL="457200" lvl="0" indent="-314325" algn="l" rtl="0">
              <a:lnSpc>
                <a:spcPct val="150000"/>
              </a:lnSpc>
              <a:spcBef>
                <a:spcPts val="1300"/>
              </a:spcBef>
              <a:spcAft>
                <a:spcPts val="0"/>
              </a:spcAft>
              <a:buClr>
                <a:srgbClr val="1B1B1B"/>
              </a:buClr>
              <a:buSzPts val="1350"/>
              <a:buFont typeface="Roboto"/>
              <a:buChar char="●"/>
            </a:pPr>
            <a:r>
              <a:rPr lang="en" sz="1500" b="1" dirty="0">
                <a:solidFill>
                  <a:srgbClr val="1B1B1B"/>
                </a:solidFill>
                <a:highlight>
                  <a:srgbClr val="FFFFFF"/>
                </a:highlight>
                <a:latin typeface="Roboto"/>
                <a:ea typeface="Roboto"/>
                <a:cs typeface="Roboto"/>
                <a:sym typeface="Roboto"/>
              </a:rPr>
              <a:t>Look at the kid bullying you and tell him or her to stop in a calm, clear voice</a:t>
            </a:r>
          </a:p>
          <a:p>
            <a:pPr marL="142875" lvl="0" indent="0" algn="l" rtl="0">
              <a:lnSpc>
                <a:spcPct val="150000"/>
              </a:lnSpc>
              <a:spcBef>
                <a:spcPts val="1300"/>
              </a:spcBef>
              <a:spcAft>
                <a:spcPts val="0"/>
              </a:spcAft>
              <a:buClr>
                <a:srgbClr val="1B1B1B"/>
              </a:buClr>
              <a:buSzPts val="1350"/>
              <a:buNone/>
            </a:pPr>
            <a:endParaRPr lang="en" sz="1500" b="1" dirty="0">
              <a:solidFill>
                <a:srgbClr val="1B1B1B"/>
              </a:solidFill>
              <a:highlight>
                <a:srgbClr val="FFFFFF"/>
              </a:highlight>
              <a:latin typeface="Roboto"/>
              <a:ea typeface="Roboto"/>
              <a:cs typeface="Roboto"/>
              <a:sym typeface="Roboto"/>
            </a:endParaRPr>
          </a:p>
          <a:p>
            <a:pPr marL="457200" lvl="0" indent="-314325" algn="l" rtl="0">
              <a:lnSpc>
                <a:spcPct val="150000"/>
              </a:lnSpc>
              <a:spcBef>
                <a:spcPts val="1300"/>
              </a:spcBef>
              <a:spcAft>
                <a:spcPts val="0"/>
              </a:spcAft>
              <a:buClr>
                <a:srgbClr val="1B1B1B"/>
              </a:buClr>
              <a:buSzPts val="1350"/>
              <a:buFont typeface="Roboto"/>
              <a:buChar char="●"/>
            </a:pPr>
            <a:r>
              <a:rPr lang="en" sz="1500" b="1" dirty="0">
                <a:solidFill>
                  <a:srgbClr val="1B1B1B"/>
                </a:solidFill>
                <a:highlight>
                  <a:srgbClr val="FFFFFF"/>
                </a:highlight>
                <a:latin typeface="Roboto"/>
                <a:ea typeface="Roboto"/>
                <a:cs typeface="Roboto"/>
                <a:sym typeface="Roboto"/>
              </a:rPr>
              <a:t>If speaking up seems too hard or not safe, walk away and stay away. Don’t fight back. Find an adult to stop the bullying on the spot</a:t>
            </a:r>
          </a:p>
          <a:p>
            <a:pPr marL="142875" lvl="0" indent="0" algn="l" rtl="0">
              <a:lnSpc>
                <a:spcPct val="150000"/>
              </a:lnSpc>
              <a:spcBef>
                <a:spcPts val="1300"/>
              </a:spcBef>
              <a:spcAft>
                <a:spcPts val="0"/>
              </a:spcAft>
              <a:buClr>
                <a:srgbClr val="1B1B1B"/>
              </a:buClr>
              <a:buSzPts val="1350"/>
              <a:buNone/>
            </a:pPr>
            <a:endParaRPr sz="1500" b="1" dirty="0">
              <a:solidFill>
                <a:srgbClr val="1B1B1B"/>
              </a:solidFill>
              <a:highlight>
                <a:srgbClr val="FFFFFF"/>
              </a:highlight>
              <a:latin typeface="Roboto"/>
              <a:ea typeface="Roboto"/>
              <a:cs typeface="Roboto"/>
              <a:sym typeface="Roboto"/>
            </a:endParaRPr>
          </a:p>
          <a:p>
            <a:pPr marL="457200" lvl="0" indent="-314325" algn="l" rtl="0">
              <a:lnSpc>
                <a:spcPct val="150000"/>
              </a:lnSpc>
              <a:spcBef>
                <a:spcPts val="0"/>
              </a:spcBef>
              <a:spcAft>
                <a:spcPts val="0"/>
              </a:spcAft>
              <a:buClr>
                <a:srgbClr val="1B1B1B"/>
              </a:buClr>
              <a:buSzPts val="1350"/>
              <a:buFont typeface="Roboto"/>
              <a:buChar char="●"/>
            </a:pPr>
            <a:r>
              <a:rPr lang="en" sz="1500" b="1" dirty="0">
                <a:solidFill>
                  <a:srgbClr val="1B1B1B"/>
                </a:solidFill>
                <a:highlight>
                  <a:srgbClr val="FFFFFF"/>
                </a:highlight>
                <a:latin typeface="Roboto"/>
                <a:ea typeface="Roboto"/>
                <a:cs typeface="Roboto"/>
                <a:sym typeface="Roboto"/>
              </a:rPr>
              <a:t>Talk to an adult you trust. Don’t keep your feelings inside. Telling someone can help you feel less alone. They can help you make a plan to stop the bullying.</a:t>
            </a:r>
            <a:endParaRPr sz="1500" b="1" dirty="0">
              <a:solidFill>
                <a:srgbClr val="1B1B1B"/>
              </a:solidFill>
              <a:highlight>
                <a:srgbClr val="FFFFFF"/>
              </a:highlight>
              <a:latin typeface="Roboto"/>
              <a:ea typeface="Roboto"/>
              <a:cs typeface="Roboto"/>
              <a:sym typeface="Roboto"/>
            </a:endParaRPr>
          </a:p>
          <a:p>
            <a:pPr marL="0" lvl="0" indent="0" algn="l" rtl="0">
              <a:spcBef>
                <a:spcPts val="1600"/>
              </a:spcBef>
              <a:spcAft>
                <a:spcPts val="1200"/>
              </a:spcAft>
              <a:buNone/>
            </a:pPr>
            <a:endParaRPr dirty="0"/>
          </a:p>
        </p:txBody>
      </p:sp>
      <p:pic>
        <p:nvPicPr>
          <p:cNvPr id="2" name="Picture 1">
            <a:extLst>
              <a:ext uri="{FF2B5EF4-FFF2-40B4-BE49-F238E27FC236}">
                <a16:creationId xmlns:a16="http://schemas.microsoft.com/office/drawing/2014/main" id="{8F4310B3-E949-4CEA-8A93-5095DA6AD093}"/>
              </a:ext>
            </a:extLst>
          </p:cNvPr>
          <p:cNvPicPr>
            <a:picLocks noChangeAspect="1"/>
          </p:cNvPicPr>
          <p:nvPr/>
        </p:nvPicPr>
        <p:blipFill>
          <a:blip r:embed="rId3"/>
          <a:stretch>
            <a:fillRect/>
          </a:stretch>
        </p:blipFill>
        <p:spPr>
          <a:xfrm>
            <a:off x="7087296" y="81955"/>
            <a:ext cx="1980327" cy="2729753"/>
          </a:xfrm>
          <a:prstGeom prst="rect">
            <a:avLst/>
          </a:prstGeom>
        </p:spPr>
      </p:pic>
      <p:pic>
        <p:nvPicPr>
          <p:cNvPr id="3" name="Picture 2">
            <a:extLst>
              <a:ext uri="{FF2B5EF4-FFF2-40B4-BE49-F238E27FC236}">
                <a16:creationId xmlns:a16="http://schemas.microsoft.com/office/drawing/2014/main" id="{A422C810-6EA1-4932-80DA-2259A1FCADAD}"/>
              </a:ext>
            </a:extLst>
          </p:cNvPr>
          <p:cNvPicPr>
            <a:picLocks noChangeAspect="1"/>
          </p:cNvPicPr>
          <p:nvPr/>
        </p:nvPicPr>
        <p:blipFill>
          <a:blip r:embed="rId4"/>
          <a:stretch>
            <a:fillRect/>
          </a:stretch>
        </p:blipFill>
        <p:spPr>
          <a:xfrm>
            <a:off x="8010524" y="2811708"/>
            <a:ext cx="1133475" cy="200025"/>
          </a:xfrm>
          <a:prstGeom prst="rect">
            <a:avLst/>
          </a:prstGeom>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05"/>
        <p:cNvGrpSpPr/>
        <p:nvPr/>
      </p:nvGrpSpPr>
      <p:grpSpPr>
        <a:xfrm>
          <a:off x="0" y="0"/>
          <a:ext cx="0" cy="0"/>
          <a:chOff x="0" y="0"/>
          <a:chExt cx="0" cy="0"/>
        </a:xfrm>
      </p:grpSpPr>
      <p:sp>
        <p:nvSpPr>
          <p:cNvPr id="106" name="Google Shape;106;p19"/>
          <p:cNvSpPr txBox="1">
            <a:spLocks noGrp="1"/>
          </p:cNvSpPr>
          <p:nvPr>
            <p:ph type="title"/>
          </p:nvPr>
        </p:nvSpPr>
        <p:spPr>
          <a:xfrm>
            <a:off x="252500" y="67575"/>
            <a:ext cx="8520600" cy="7074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a:t>Protect yourself, Protect others</a:t>
            </a:r>
            <a:endParaRPr/>
          </a:p>
        </p:txBody>
      </p:sp>
      <p:sp>
        <p:nvSpPr>
          <p:cNvPr id="107" name="Google Shape;107;p19"/>
          <p:cNvSpPr txBox="1">
            <a:spLocks noGrp="1"/>
          </p:cNvSpPr>
          <p:nvPr>
            <p:ph type="body" idx="1"/>
          </p:nvPr>
        </p:nvSpPr>
        <p:spPr>
          <a:xfrm>
            <a:off x="174400" y="67575"/>
            <a:ext cx="8717100" cy="5093563"/>
          </a:xfrm>
          <a:prstGeom prst="rect">
            <a:avLst/>
          </a:prstGeom>
        </p:spPr>
        <p:txBody>
          <a:bodyPr spcFirstLastPara="1" wrap="square" lIns="91425" tIns="91425" rIns="91425" bIns="91425" anchor="t" anchorCtr="0">
            <a:normAutofit fontScale="70000" lnSpcReduction="20000"/>
          </a:bodyPr>
          <a:lstStyle/>
          <a:p>
            <a:pPr marL="0" lvl="0" indent="0" algn="l" rtl="0">
              <a:lnSpc>
                <a:spcPct val="150000"/>
              </a:lnSpc>
              <a:spcBef>
                <a:spcPts val="1300"/>
              </a:spcBef>
              <a:spcAft>
                <a:spcPts val="0"/>
              </a:spcAft>
              <a:buNone/>
            </a:pPr>
            <a:endParaRPr sz="1250" dirty="0">
              <a:solidFill>
                <a:srgbClr val="1B1B1B"/>
              </a:solidFill>
              <a:highlight>
                <a:srgbClr val="FFFFFF"/>
              </a:highlight>
              <a:latin typeface="Roboto"/>
              <a:ea typeface="Roboto"/>
              <a:cs typeface="Roboto"/>
              <a:sym typeface="Roboto"/>
            </a:endParaRPr>
          </a:p>
          <a:p>
            <a:pPr marL="457200" lvl="0" indent="-318092" algn="l" rtl="0">
              <a:lnSpc>
                <a:spcPct val="150000"/>
              </a:lnSpc>
              <a:spcBef>
                <a:spcPts val="1300"/>
              </a:spcBef>
              <a:spcAft>
                <a:spcPts val="0"/>
              </a:spcAft>
              <a:buClr>
                <a:srgbClr val="1B1B1B"/>
              </a:buClr>
              <a:buSzPct val="100000"/>
              <a:buFont typeface="Roboto"/>
              <a:buChar char="●"/>
            </a:pPr>
            <a:r>
              <a:rPr lang="en" sz="2562" dirty="0">
                <a:solidFill>
                  <a:srgbClr val="1B1B1B"/>
                </a:solidFill>
                <a:highlight>
                  <a:srgbClr val="FFFFFF"/>
                </a:highlight>
                <a:latin typeface="Roboto"/>
                <a:ea typeface="Roboto"/>
                <a:cs typeface="Roboto"/>
                <a:sym typeface="Roboto"/>
              </a:rPr>
              <a:t>Always think about what you post</a:t>
            </a:r>
          </a:p>
          <a:p>
            <a:pPr marL="457200" lvl="0" indent="-318092" algn="l" rtl="0">
              <a:lnSpc>
                <a:spcPct val="150000"/>
              </a:lnSpc>
              <a:spcBef>
                <a:spcPts val="1300"/>
              </a:spcBef>
              <a:spcAft>
                <a:spcPts val="0"/>
              </a:spcAft>
              <a:buClr>
                <a:srgbClr val="1B1B1B"/>
              </a:buClr>
              <a:buSzPct val="100000"/>
              <a:buFont typeface="Roboto"/>
              <a:buChar char="●"/>
            </a:pPr>
            <a:r>
              <a:rPr lang="en" sz="2562" b="1" dirty="0">
                <a:solidFill>
                  <a:srgbClr val="1B1B1B"/>
                </a:solidFill>
                <a:highlight>
                  <a:srgbClr val="FFFFFF"/>
                </a:highlight>
                <a:latin typeface="Roboto"/>
                <a:ea typeface="Roboto"/>
                <a:cs typeface="Roboto"/>
                <a:sym typeface="Roboto"/>
              </a:rPr>
              <a:t>Do not share </a:t>
            </a:r>
            <a:r>
              <a:rPr lang="en" sz="2562" dirty="0">
                <a:solidFill>
                  <a:srgbClr val="1B1B1B"/>
                </a:solidFill>
                <a:highlight>
                  <a:srgbClr val="FFFFFF"/>
                </a:highlight>
                <a:latin typeface="Roboto"/>
                <a:ea typeface="Roboto"/>
                <a:cs typeface="Roboto"/>
                <a:sym typeface="Roboto"/>
              </a:rPr>
              <a:t>anything that could hurt or embarrass anyone.</a:t>
            </a:r>
            <a:endParaRPr sz="2562" dirty="0">
              <a:solidFill>
                <a:srgbClr val="1B1B1B"/>
              </a:solidFill>
              <a:highlight>
                <a:srgbClr val="FFFFFF"/>
              </a:highlight>
              <a:latin typeface="Roboto"/>
              <a:ea typeface="Roboto"/>
              <a:cs typeface="Roboto"/>
              <a:sym typeface="Roboto"/>
            </a:endParaRPr>
          </a:p>
          <a:p>
            <a:pPr marL="457200" lvl="0" indent="-318092" algn="l" rtl="0">
              <a:lnSpc>
                <a:spcPct val="150000"/>
              </a:lnSpc>
              <a:spcBef>
                <a:spcPts val="0"/>
              </a:spcBef>
              <a:spcAft>
                <a:spcPts val="0"/>
              </a:spcAft>
              <a:buClr>
                <a:srgbClr val="1B1B1B"/>
              </a:buClr>
              <a:buSzPct val="100000"/>
              <a:buFont typeface="Roboto"/>
              <a:buChar char="●"/>
            </a:pPr>
            <a:r>
              <a:rPr lang="en" sz="2562" b="1" dirty="0">
                <a:solidFill>
                  <a:srgbClr val="1B1B1B"/>
                </a:solidFill>
                <a:highlight>
                  <a:srgbClr val="FFFFFF"/>
                </a:highlight>
                <a:latin typeface="Roboto"/>
                <a:ea typeface="Roboto"/>
                <a:cs typeface="Roboto"/>
                <a:sym typeface="Roboto"/>
              </a:rPr>
              <a:t>Keep your password a secret </a:t>
            </a:r>
            <a:r>
              <a:rPr lang="en" sz="2562" dirty="0">
                <a:solidFill>
                  <a:srgbClr val="1B1B1B"/>
                </a:solidFill>
                <a:highlight>
                  <a:srgbClr val="FFFFFF"/>
                </a:highlight>
                <a:latin typeface="Roboto"/>
                <a:ea typeface="Roboto"/>
                <a:cs typeface="Roboto"/>
                <a:sym typeface="Roboto"/>
              </a:rPr>
              <a:t>from other kids. Let your parents have your passwords.</a:t>
            </a:r>
            <a:endParaRPr sz="2562" dirty="0">
              <a:solidFill>
                <a:srgbClr val="1B1B1B"/>
              </a:solidFill>
              <a:highlight>
                <a:srgbClr val="FFFFFF"/>
              </a:highlight>
              <a:latin typeface="Roboto"/>
              <a:ea typeface="Roboto"/>
              <a:cs typeface="Roboto"/>
              <a:sym typeface="Roboto"/>
            </a:endParaRPr>
          </a:p>
          <a:p>
            <a:pPr marL="457200" lvl="0" indent="-318092" algn="l" rtl="0">
              <a:lnSpc>
                <a:spcPct val="150000"/>
              </a:lnSpc>
              <a:spcBef>
                <a:spcPts val="0"/>
              </a:spcBef>
              <a:spcAft>
                <a:spcPts val="0"/>
              </a:spcAft>
              <a:buClr>
                <a:srgbClr val="1B1B1B"/>
              </a:buClr>
              <a:buSzPct val="100000"/>
              <a:buFont typeface="Roboto"/>
              <a:buChar char="●"/>
            </a:pPr>
            <a:r>
              <a:rPr lang="en" sz="2562" b="1" dirty="0">
                <a:solidFill>
                  <a:srgbClr val="1B1B1B"/>
                </a:solidFill>
                <a:highlight>
                  <a:srgbClr val="FFFFFF"/>
                </a:highlight>
                <a:latin typeface="Roboto"/>
                <a:ea typeface="Roboto"/>
                <a:cs typeface="Roboto"/>
                <a:sym typeface="Roboto"/>
              </a:rPr>
              <a:t>Think about who sees what you post online</a:t>
            </a:r>
            <a:r>
              <a:rPr lang="en" sz="2562" dirty="0">
                <a:solidFill>
                  <a:srgbClr val="1B1B1B"/>
                </a:solidFill>
                <a:highlight>
                  <a:srgbClr val="FFFFFF"/>
                </a:highlight>
                <a:latin typeface="Roboto"/>
                <a:ea typeface="Roboto"/>
                <a:cs typeface="Roboto"/>
                <a:sym typeface="Roboto"/>
              </a:rPr>
              <a:t>. Complete strangers? Friends? Friends of friends? </a:t>
            </a:r>
          </a:p>
          <a:p>
            <a:pPr marL="457200" lvl="0" indent="-318092" algn="l" rtl="0">
              <a:lnSpc>
                <a:spcPct val="150000"/>
              </a:lnSpc>
              <a:spcBef>
                <a:spcPts val="0"/>
              </a:spcBef>
              <a:spcAft>
                <a:spcPts val="0"/>
              </a:spcAft>
              <a:buClr>
                <a:srgbClr val="1B1B1B"/>
              </a:buClr>
              <a:buSzPct val="100000"/>
              <a:buFont typeface="Roboto"/>
              <a:buChar char="●"/>
            </a:pPr>
            <a:r>
              <a:rPr lang="en" sz="2562" b="1" dirty="0">
                <a:solidFill>
                  <a:srgbClr val="1B1B1B"/>
                </a:solidFill>
                <a:highlight>
                  <a:srgbClr val="FFFFFF"/>
                </a:highlight>
                <a:latin typeface="Roboto"/>
                <a:ea typeface="Roboto"/>
                <a:cs typeface="Roboto"/>
                <a:sym typeface="Roboto"/>
              </a:rPr>
              <a:t>Share with your </a:t>
            </a:r>
            <a:r>
              <a:rPr lang="en-US" sz="2562" b="1" dirty="0">
                <a:solidFill>
                  <a:srgbClr val="1B1B1B"/>
                </a:solidFill>
                <a:highlight>
                  <a:srgbClr val="FFFFFF"/>
                </a:highlight>
                <a:latin typeface="Roboto"/>
                <a:ea typeface="Roboto"/>
                <a:cs typeface="Roboto"/>
                <a:sym typeface="Roboto"/>
              </a:rPr>
              <a:t>parents (and teacher) </a:t>
            </a:r>
            <a:r>
              <a:rPr lang="en" sz="2562" dirty="0">
                <a:solidFill>
                  <a:srgbClr val="1B1B1B"/>
                </a:solidFill>
                <a:highlight>
                  <a:srgbClr val="FFFFFF"/>
                </a:highlight>
                <a:latin typeface="Roboto"/>
                <a:ea typeface="Roboto"/>
                <a:cs typeface="Roboto"/>
                <a:sym typeface="Roboto"/>
              </a:rPr>
              <a:t>what you’re doing online. Listen to what they have to say about what is and isn’t okay to do. </a:t>
            </a:r>
            <a:r>
              <a:rPr lang="en" sz="2562" b="1" dirty="0">
                <a:solidFill>
                  <a:srgbClr val="1B1B1B"/>
                </a:solidFill>
                <a:highlight>
                  <a:srgbClr val="FFFFFF"/>
                </a:highlight>
                <a:latin typeface="Roboto"/>
                <a:ea typeface="Roboto"/>
                <a:cs typeface="Roboto"/>
                <a:sym typeface="Roboto"/>
              </a:rPr>
              <a:t>They care about you and want you to be safe.</a:t>
            </a:r>
            <a:endParaRPr sz="2562" b="1" dirty="0">
              <a:solidFill>
                <a:srgbClr val="1B1B1B"/>
              </a:solidFill>
              <a:highlight>
                <a:srgbClr val="FFFFFF"/>
              </a:highlight>
              <a:latin typeface="Roboto"/>
              <a:ea typeface="Roboto"/>
              <a:cs typeface="Roboto"/>
              <a:sym typeface="Roboto"/>
            </a:endParaRPr>
          </a:p>
          <a:p>
            <a:pPr marL="457200" lvl="0" indent="-318092" algn="l" rtl="0">
              <a:lnSpc>
                <a:spcPct val="150000"/>
              </a:lnSpc>
              <a:spcBef>
                <a:spcPts val="0"/>
              </a:spcBef>
              <a:spcAft>
                <a:spcPts val="0"/>
              </a:spcAft>
              <a:buClr>
                <a:srgbClr val="1B1B1B"/>
              </a:buClr>
              <a:buSzPct val="100000"/>
              <a:buFont typeface="Roboto"/>
              <a:buChar char="●"/>
            </a:pPr>
            <a:r>
              <a:rPr lang="en" sz="2562" b="1" dirty="0">
                <a:solidFill>
                  <a:srgbClr val="1B1B1B"/>
                </a:solidFill>
                <a:highlight>
                  <a:srgbClr val="FFFFFF"/>
                </a:highlight>
                <a:latin typeface="Roboto"/>
                <a:ea typeface="Roboto"/>
                <a:cs typeface="Roboto"/>
                <a:sym typeface="Roboto"/>
              </a:rPr>
              <a:t>Talk to an adult you trust </a:t>
            </a:r>
            <a:r>
              <a:rPr lang="en" sz="2562" dirty="0">
                <a:solidFill>
                  <a:srgbClr val="1B1B1B"/>
                </a:solidFill>
                <a:highlight>
                  <a:srgbClr val="FFFFFF"/>
                </a:highlight>
                <a:latin typeface="Roboto"/>
                <a:ea typeface="Roboto"/>
                <a:cs typeface="Roboto"/>
                <a:sym typeface="Roboto"/>
              </a:rPr>
              <a:t>about any messages you get or things you see online that make you sad or scared. If it is cyberbullying,</a:t>
            </a:r>
            <a:r>
              <a:rPr lang="en" sz="2562" dirty="0">
                <a:solidFill>
                  <a:srgbClr val="000000"/>
                </a:solidFill>
                <a:highlight>
                  <a:srgbClr val="FFFFFF"/>
                </a:highlight>
                <a:latin typeface="Roboto"/>
                <a:ea typeface="Roboto"/>
                <a:cs typeface="Roboto"/>
                <a:sym typeface="Roboto"/>
              </a:rPr>
              <a:t> </a:t>
            </a:r>
            <a:r>
              <a:rPr lang="en" sz="2562" u="sng" dirty="0">
                <a:solidFill>
                  <a:srgbClr val="000000"/>
                </a:solidFill>
                <a:highlight>
                  <a:srgbClr val="FFFFFF"/>
                </a:highlight>
                <a:latin typeface="Roboto"/>
                <a:ea typeface="Roboto"/>
                <a:cs typeface="Roboto"/>
                <a:sym typeface="Roboto"/>
                <a:hlinkClick r:id="rId3">
                  <a:extLst>
                    <a:ext uri="{A12FA001-AC4F-418D-AE19-62706E023703}">
                      <ahyp:hlinkClr xmlns:ahyp="http://schemas.microsoft.com/office/drawing/2018/hyperlinkcolor" val="tx"/>
                    </a:ext>
                  </a:extLst>
                </a:hlinkClick>
              </a:rPr>
              <a:t>report it</a:t>
            </a:r>
            <a:endParaRPr dirty="0"/>
          </a:p>
        </p:txBody>
      </p:sp>
      <p:pic>
        <p:nvPicPr>
          <p:cNvPr id="3" name="Picture 2">
            <a:extLst>
              <a:ext uri="{FF2B5EF4-FFF2-40B4-BE49-F238E27FC236}">
                <a16:creationId xmlns:a16="http://schemas.microsoft.com/office/drawing/2014/main" id="{2195966E-6C6F-4ECF-A7F8-448F8D0A0339}"/>
              </a:ext>
            </a:extLst>
          </p:cNvPr>
          <p:cNvPicPr>
            <a:picLocks noChangeAspect="1"/>
          </p:cNvPicPr>
          <p:nvPr/>
        </p:nvPicPr>
        <p:blipFill>
          <a:blip r:embed="rId4"/>
          <a:stretch>
            <a:fillRect/>
          </a:stretch>
        </p:blipFill>
        <p:spPr>
          <a:xfrm>
            <a:off x="6909828" y="67575"/>
            <a:ext cx="2166938" cy="1454272"/>
          </a:xfrm>
          <a:prstGeom prst="rect">
            <a:avLst/>
          </a:prstGeom>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11"/>
        <p:cNvGrpSpPr/>
        <p:nvPr/>
      </p:nvGrpSpPr>
      <p:grpSpPr>
        <a:xfrm>
          <a:off x="0" y="0"/>
          <a:ext cx="0" cy="0"/>
          <a:chOff x="0" y="0"/>
          <a:chExt cx="0" cy="0"/>
        </a:xfrm>
      </p:grpSpPr>
      <p:sp>
        <p:nvSpPr>
          <p:cNvPr id="112" name="Google Shape;112;p20"/>
          <p:cNvSpPr txBox="1">
            <a:spLocks noGrp="1"/>
          </p:cNvSpPr>
          <p:nvPr>
            <p:ph type="title"/>
          </p:nvPr>
        </p:nvSpPr>
        <p:spPr>
          <a:xfrm>
            <a:off x="42000" y="0"/>
            <a:ext cx="9249918" cy="7074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dirty="0"/>
              <a:t>Time to get involved!</a:t>
            </a:r>
            <a:endParaRPr dirty="0"/>
          </a:p>
          <a:p>
            <a:pPr marL="0" lvl="0" indent="0" algn="l" rtl="0">
              <a:spcBef>
                <a:spcPts val="0"/>
              </a:spcBef>
              <a:spcAft>
                <a:spcPts val="0"/>
              </a:spcAft>
              <a:buNone/>
            </a:pPr>
            <a:r>
              <a:rPr lang="en" sz="4000" dirty="0"/>
              <a:t>We can become leaders in preventing cyberbullying in our </a:t>
            </a:r>
            <a:r>
              <a:rPr lang="en-US" sz="4000" dirty="0"/>
              <a:t>school </a:t>
            </a:r>
            <a:r>
              <a:rPr lang="en" sz="4000" dirty="0"/>
              <a:t>community!</a:t>
            </a:r>
            <a:endParaRPr sz="4000" dirty="0"/>
          </a:p>
          <a:p>
            <a:pPr marL="0" lvl="0" indent="0" algn="l" rtl="0">
              <a:spcBef>
                <a:spcPts val="0"/>
              </a:spcBef>
              <a:spcAft>
                <a:spcPts val="0"/>
              </a:spcAft>
              <a:buNone/>
            </a:pPr>
            <a:endParaRPr dirty="0"/>
          </a:p>
        </p:txBody>
      </p:sp>
      <p:sp>
        <p:nvSpPr>
          <p:cNvPr id="113" name="Google Shape;113;p20"/>
          <p:cNvSpPr txBox="1"/>
          <p:nvPr/>
        </p:nvSpPr>
        <p:spPr>
          <a:xfrm>
            <a:off x="42000" y="1631533"/>
            <a:ext cx="8250900" cy="2585293"/>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1950" dirty="0">
                <a:solidFill>
                  <a:srgbClr val="1B1B1B"/>
                </a:solidFill>
                <a:highlight>
                  <a:srgbClr val="00FFFF"/>
                </a:highlight>
                <a:latin typeface="Roboto"/>
                <a:ea typeface="Roboto"/>
                <a:cs typeface="Roboto"/>
                <a:sym typeface="Roboto"/>
              </a:rPr>
              <a:t>Preventing Cyberbullying Awareness Project. </a:t>
            </a:r>
          </a:p>
          <a:p>
            <a:pPr marL="0" lvl="0" indent="0" algn="l" rtl="0">
              <a:spcBef>
                <a:spcPts val="0"/>
              </a:spcBef>
              <a:spcAft>
                <a:spcPts val="0"/>
              </a:spcAft>
              <a:buNone/>
            </a:pPr>
            <a:endParaRPr lang="en" sz="1950" dirty="0">
              <a:solidFill>
                <a:srgbClr val="1B1B1B"/>
              </a:solidFill>
              <a:highlight>
                <a:srgbClr val="00FFFF"/>
              </a:highlight>
              <a:latin typeface="Roboto"/>
              <a:ea typeface="Roboto"/>
              <a:cs typeface="Roboto"/>
              <a:sym typeface="Roboto"/>
            </a:endParaRPr>
          </a:p>
          <a:p>
            <a:pPr marL="0" lvl="0" indent="0" algn="ctr" rtl="0">
              <a:spcBef>
                <a:spcPts val="0"/>
              </a:spcBef>
              <a:spcAft>
                <a:spcPts val="0"/>
              </a:spcAft>
              <a:buNone/>
            </a:pPr>
            <a:r>
              <a:rPr lang="en" sz="1950" dirty="0">
                <a:solidFill>
                  <a:srgbClr val="1B1B1B"/>
                </a:solidFill>
                <a:highlight>
                  <a:srgbClr val="FFFFFF"/>
                </a:highlight>
                <a:latin typeface="Roboto"/>
                <a:ea typeface="Roboto"/>
                <a:cs typeface="Roboto"/>
                <a:sym typeface="Roboto"/>
              </a:rPr>
              <a:t>S</a:t>
            </a:r>
            <a:r>
              <a:rPr lang="en-US" sz="1950" dirty="0">
                <a:solidFill>
                  <a:srgbClr val="1B1B1B"/>
                </a:solidFill>
                <a:highlight>
                  <a:srgbClr val="FFFFFF"/>
                </a:highlight>
                <a:latin typeface="Roboto"/>
                <a:ea typeface="Roboto"/>
                <a:cs typeface="Roboto"/>
                <a:sym typeface="Roboto"/>
              </a:rPr>
              <a:t>ay </a:t>
            </a:r>
            <a:r>
              <a:rPr lang="en-US" sz="1950" dirty="0">
                <a:solidFill>
                  <a:srgbClr val="FF0000"/>
                </a:solidFill>
                <a:highlight>
                  <a:srgbClr val="FFFFFF"/>
                </a:highlight>
                <a:latin typeface="Roboto"/>
                <a:ea typeface="Roboto"/>
                <a:cs typeface="Roboto"/>
                <a:sym typeface="Roboto"/>
              </a:rPr>
              <a:t>NO</a:t>
            </a:r>
            <a:r>
              <a:rPr lang="en-US" sz="1950" dirty="0">
                <a:solidFill>
                  <a:srgbClr val="1B1B1B"/>
                </a:solidFill>
                <a:highlight>
                  <a:srgbClr val="FFFFFF"/>
                </a:highlight>
                <a:latin typeface="Roboto"/>
                <a:ea typeface="Roboto"/>
                <a:cs typeface="Roboto"/>
                <a:sym typeface="Roboto"/>
              </a:rPr>
              <a:t> to Cyberbullying</a:t>
            </a:r>
            <a:endParaRPr sz="1950" dirty="0">
              <a:solidFill>
                <a:srgbClr val="1B1B1B"/>
              </a:solidFill>
              <a:highlight>
                <a:srgbClr val="FFFFFF"/>
              </a:highlight>
              <a:latin typeface="Roboto"/>
              <a:ea typeface="Roboto"/>
              <a:cs typeface="Roboto"/>
              <a:sym typeface="Roboto"/>
            </a:endParaRPr>
          </a:p>
          <a:p>
            <a:pPr marL="0" lvl="0" indent="0" algn="l" rtl="0">
              <a:spcBef>
                <a:spcPts val="0"/>
              </a:spcBef>
              <a:spcAft>
                <a:spcPts val="0"/>
              </a:spcAft>
              <a:buNone/>
            </a:pPr>
            <a:endParaRPr sz="1950" dirty="0">
              <a:solidFill>
                <a:srgbClr val="1B1B1B"/>
              </a:solidFill>
              <a:highlight>
                <a:srgbClr val="FFFFFF"/>
              </a:highlight>
              <a:latin typeface="Roboto"/>
              <a:ea typeface="Roboto"/>
              <a:cs typeface="Roboto"/>
              <a:sym typeface="Roboto"/>
            </a:endParaRPr>
          </a:p>
          <a:p>
            <a:pPr marL="0" lvl="0" indent="0" algn="l" rtl="0">
              <a:spcBef>
                <a:spcPts val="0"/>
              </a:spcBef>
              <a:spcAft>
                <a:spcPts val="0"/>
              </a:spcAft>
              <a:buNone/>
            </a:pPr>
            <a:r>
              <a:rPr lang="en" sz="1950" dirty="0">
                <a:solidFill>
                  <a:srgbClr val="1B1B1B"/>
                </a:solidFill>
                <a:highlight>
                  <a:srgbClr val="FFFFFF"/>
                </a:highlight>
                <a:latin typeface="Roboto"/>
                <a:ea typeface="Roboto"/>
                <a:cs typeface="Roboto"/>
                <a:sym typeface="Roboto"/>
              </a:rPr>
              <a:t>Create posters for your school about cyberbullying and become a role model for younger and older kids!          </a:t>
            </a:r>
          </a:p>
          <a:p>
            <a:pPr marL="0" lvl="0" indent="0" algn="l" rtl="0">
              <a:spcBef>
                <a:spcPts val="0"/>
              </a:spcBef>
              <a:spcAft>
                <a:spcPts val="0"/>
              </a:spcAft>
              <a:buNone/>
            </a:pPr>
            <a:endParaRPr lang="en" sz="1950" dirty="0">
              <a:solidFill>
                <a:srgbClr val="1B1B1B"/>
              </a:solidFill>
              <a:highlight>
                <a:srgbClr val="FFFFFF"/>
              </a:highlight>
              <a:latin typeface="Roboto"/>
              <a:ea typeface="Roboto"/>
              <a:sym typeface="Roboto"/>
            </a:endParaRPr>
          </a:p>
          <a:p>
            <a:pPr marL="0" lvl="0" indent="0" algn="l" rtl="0">
              <a:spcBef>
                <a:spcPts val="0"/>
              </a:spcBef>
              <a:spcAft>
                <a:spcPts val="0"/>
              </a:spcAft>
              <a:buNone/>
            </a:pPr>
            <a:r>
              <a:rPr lang="en" sz="1950" dirty="0">
                <a:solidFill>
                  <a:srgbClr val="1B1B1B"/>
                </a:solidFill>
                <a:highlight>
                  <a:srgbClr val="FFFFFF"/>
                </a:highlight>
                <a:latin typeface="Roboto"/>
                <a:ea typeface="Roboto"/>
                <a:sym typeface="Roboto"/>
              </a:rPr>
              <a:t>                                                                                                     </a:t>
            </a:r>
            <a:endParaRPr sz="2100" dirty="0"/>
          </a:p>
        </p:txBody>
      </p:sp>
      <p:cxnSp>
        <p:nvCxnSpPr>
          <p:cNvPr id="3" name="Straight Connector 2">
            <a:extLst>
              <a:ext uri="{FF2B5EF4-FFF2-40B4-BE49-F238E27FC236}">
                <a16:creationId xmlns:a16="http://schemas.microsoft.com/office/drawing/2014/main" id="{92883063-5961-4147-9CBC-4F9C4A72F24B}"/>
              </a:ext>
            </a:extLst>
          </p:cNvPr>
          <p:cNvCxnSpPr>
            <a:cxnSpLocks/>
          </p:cNvCxnSpPr>
          <p:nvPr/>
        </p:nvCxnSpPr>
        <p:spPr>
          <a:xfrm>
            <a:off x="4305983" y="2296086"/>
            <a:ext cx="782464" cy="476196"/>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6" name="Straight Connector 5">
            <a:extLst>
              <a:ext uri="{FF2B5EF4-FFF2-40B4-BE49-F238E27FC236}">
                <a16:creationId xmlns:a16="http://schemas.microsoft.com/office/drawing/2014/main" id="{0B6B8364-C157-4169-8ADA-1F1163350B81}"/>
              </a:ext>
            </a:extLst>
          </p:cNvPr>
          <p:cNvCxnSpPr>
            <a:cxnSpLocks/>
          </p:cNvCxnSpPr>
          <p:nvPr/>
        </p:nvCxnSpPr>
        <p:spPr>
          <a:xfrm flipV="1">
            <a:off x="4305983" y="2279277"/>
            <a:ext cx="721952" cy="476196"/>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pic>
        <p:nvPicPr>
          <p:cNvPr id="13" name="Picture 12">
            <a:extLst>
              <a:ext uri="{FF2B5EF4-FFF2-40B4-BE49-F238E27FC236}">
                <a16:creationId xmlns:a16="http://schemas.microsoft.com/office/drawing/2014/main" id="{208A505D-ABC2-407B-B8F0-56F6D68CE697}"/>
              </a:ext>
            </a:extLst>
          </p:cNvPr>
          <p:cNvPicPr>
            <a:picLocks noChangeAspect="1"/>
          </p:cNvPicPr>
          <p:nvPr/>
        </p:nvPicPr>
        <p:blipFill>
          <a:blip r:embed="rId3"/>
          <a:stretch>
            <a:fillRect/>
          </a:stretch>
        </p:blipFill>
        <p:spPr>
          <a:xfrm>
            <a:off x="3961839" y="3403217"/>
            <a:ext cx="1842186" cy="1391438"/>
          </a:xfrm>
          <a:prstGeom prst="rect">
            <a:avLst/>
          </a:prstGeom>
        </p:spPr>
      </p:pic>
      <p:sp>
        <p:nvSpPr>
          <p:cNvPr id="14" name="TextBox 13">
            <a:extLst>
              <a:ext uri="{FF2B5EF4-FFF2-40B4-BE49-F238E27FC236}">
                <a16:creationId xmlns:a16="http://schemas.microsoft.com/office/drawing/2014/main" id="{D321F4EB-0CEB-40A2-8B75-3B92E7698EDA}"/>
              </a:ext>
            </a:extLst>
          </p:cNvPr>
          <p:cNvSpPr txBox="1"/>
          <p:nvPr/>
        </p:nvSpPr>
        <p:spPr>
          <a:xfrm>
            <a:off x="6064624" y="3240741"/>
            <a:ext cx="1781735" cy="1169551"/>
          </a:xfrm>
          <a:prstGeom prst="rect">
            <a:avLst/>
          </a:prstGeom>
          <a:noFill/>
        </p:spPr>
        <p:txBody>
          <a:bodyPr wrap="square" rtlCol="0">
            <a:spAutoFit/>
          </a:bodyPr>
          <a:lstStyle/>
          <a:p>
            <a:r>
              <a:rPr lang="en-US" dirty="0"/>
              <a:t>You’ll need: Any tools available to crate your page</a:t>
            </a:r>
          </a:p>
          <a:p>
            <a:endParaRPr lang="en-US" dirty="0"/>
          </a:p>
          <a:p>
            <a:endParaRPr lang="en-US" dirty="0"/>
          </a:p>
        </p:txBody>
      </p:sp>
      <p:pic>
        <p:nvPicPr>
          <p:cNvPr id="15" name="Picture 14">
            <a:extLst>
              <a:ext uri="{FF2B5EF4-FFF2-40B4-BE49-F238E27FC236}">
                <a16:creationId xmlns:a16="http://schemas.microsoft.com/office/drawing/2014/main" id="{B4755E45-5E3A-49B4-8529-327D5BCE8C06}"/>
              </a:ext>
            </a:extLst>
          </p:cNvPr>
          <p:cNvPicPr>
            <a:picLocks noChangeAspect="1"/>
          </p:cNvPicPr>
          <p:nvPr/>
        </p:nvPicPr>
        <p:blipFill>
          <a:blip r:embed="rId4"/>
          <a:stretch>
            <a:fillRect/>
          </a:stretch>
        </p:blipFill>
        <p:spPr>
          <a:xfrm>
            <a:off x="7515152" y="3684433"/>
            <a:ext cx="1380077" cy="1321464"/>
          </a:xfrm>
          <a:prstGeom prst="rect">
            <a:avLst/>
          </a:prstGeom>
        </p:spPr>
      </p:pic>
      <p:pic>
        <p:nvPicPr>
          <p:cNvPr id="16" name="Picture 15">
            <a:extLst>
              <a:ext uri="{FF2B5EF4-FFF2-40B4-BE49-F238E27FC236}">
                <a16:creationId xmlns:a16="http://schemas.microsoft.com/office/drawing/2014/main" id="{9730CA29-E9B7-4743-8D5B-C664C15E0533}"/>
              </a:ext>
            </a:extLst>
          </p:cNvPr>
          <p:cNvPicPr>
            <a:picLocks noChangeAspect="1"/>
          </p:cNvPicPr>
          <p:nvPr/>
        </p:nvPicPr>
        <p:blipFill>
          <a:blip r:embed="rId5"/>
          <a:stretch>
            <a:fillRect/>
          </a:stretch>
        </p:blipFill>
        <p:spPr>
          <a:xfrm>
            <a:off x="4873551" y="4694424"/>
            <a:ext cx="1060773" cy="200461"/>
          </a:xfrm>
          <a:prstGeom prst="rect">
            <a:avLst/>
          </a:prstGeom>
        </p:spPr>
      </p:pic>
      <p:pic>
        <p:nvPicPr>
          <p:cNvPr id="19" name="Picture 18">
            <a:extLst>
              <a:ext uri="{FF2B5EF4-FFF2-40B4-BE49-F238E27FC236}">
                <a16:creationId xmlns:a16="http://schemas.microsoft.com/office/drawing/2014/main" id="{7DC5E63C-CA25-434B-B560-E03F4ED538AE}"/>
              </a:ext>
            </a:extLst>
          </p:cNvPr>
          <p:cNvPicPr>
            <a:picLocks noChangeAspect="1"/>
          </p:cNvPicPr>
          <p:nvPr/>
        </p:nvPicPr>
        <p:blipFill>
          <a:blip r:embed="rId6"/>
          <a:stretch>
            <a:fillRect/>
          </a:stretch>
        </p:blipFill>
        <p:spPr>
          <a:xfrm>
            <a:off x="8275518" y="4984647"/>
            <a:ext cx="733464" cy="156312"/>
          </a:xfrm>
          <a:prstGeom prst="rect">
            <a:avLst/>
          </a:prstGeom>
        </p:spPr>
      </p:pic>
    </p:spTree>
  </p:cSld>
  <p:clrMapOvr>
    <a:masterClrMapping/>
  </p:clrMapOvr>
</p:sld>
</file>

<file path=ppt/theme/theme1.xml><?xml version="1.0" encoding="utf-8"?>
<a:theme xmlns:a="http://schemas.openxmlformats.org/drawingml/2006/main" name="Tropic">
  <a:themeElements>
    <a:clrScheme name="Tropic">
      <a:dk1>
        <a:srgbClr val="A1E8D9"/>
      </a:dk1>
      <a:lt1>
        <a:srgbClr val="FFFFFF"/>
      </a:lt1>
      <a:dk2>
        <a:srgbClr val="695D46"/>
      </a:dk2>
      <a:lt2>
        <a:srgbClr val="B3A77D"/>
      </a:lt2>
      <a:accent1>
        <a:srgbClr val="EF6C00"/>
      </a:accent1>
      <a:accent2>
        <a:srgbClr val="CE93D8"/>
      </a:accent2>
      <a:accent3>
        <a:srgbClr val="4DB6AC"/>
      </a:accent3>
      <a:accent4>
        <a:srgbClr val="FF9800"/>
      </a:accent4>
      <a:accent5>
        <a:srgbClr val="009668"/>
      </a:accent5>
      <a:accent6>
        <a:srgbClr val="EEFF41"/>
      </a:accent6>
      <a:hlink>
        <a:srgbClr val="009668"/>
      </a:hlink>
      <a:folHlink>
        <a:srgbClr val="009668"/>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384</TotalTime>
  <Words>746</Words>
  <Application>Microsoft Office PowerPoint</Application>
  <PresentationFormat>On-screen Show (16:9)</PresentationFormat>
  <Paragraphs>74</Paragraphs>
  <Slides>10</Slides>
  <Notes>9</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10</vt:i4>
      </vt:variant>
    </vt:vector>
  </HeadingPairs>
  <TitlesOfParts>
    <vt:vector size="19" baseType="lpstr">
      <vt:lpstr>Open Sans</vt:lpstr>
      <vt:lpstr>Times New Roman</vt:lpstr>
      <vt:lpstr>PT Sans Narrow</vt:lpstr>
      <vt:lpstr>inherit</vt:lpstr>
      <vt:lpstr>Roboto</vt:lpstr>
      <vt:lpstr>Source Sans Pro</vt:lpstr>
      <vt:lpstr>Georgia</vt:lpstr>
      <vt:lpstr>Arial</vt:lpstr>
      <vt:lpstr>Tropic</vt:lpstr>
      <vt:lpstr>Say NO to CyberBullying</vt:lpstr>
      <vt:lpstr>Problem:</vt:lpstr>
      <vt:lpstr> What is it?                              Where can it happen?</vt:lpstr>
      <vt:lpstr>How can it look like?                 How can it feel like?</vt:lpstr>
      <vt:lpstr>How do other kids feel about cyberbullying?</vt:lpstr>
      <vt:lpstr>What can kids do to stop cyberbullying?</vt:lpstr>
      <vt:lpstr>What to do if you are being bullied? </vt:lpstr>
      <vt:lpstr>Protect yourself, Protect others</vt:lpstr>
      <vt:lpstr>Time to get involved! We can become leaders in preventing cyberbullying in our school community! </vt:lpstr>
      <vt:lpstr>PROJECT: In one piece of white paper or powerpoint create a quick poster with information about:  WHAT is cyberbullying WHERE can it happen HOW can you recognize it and deal with it WHAT can students do if they detect cyberbulling online?          Use your imagination. The only requirement is that it quickly and easily gives information to others on how to keep safe and keep others safe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Say NO to CyberBullying</dc:title>
  <dc:creator>ANA ROMERO</dc:creator>
  <cp:lastModifiedBy>ANA ROMERO</cp:lastModifiedBy>
  <cp:revision>20</cp:revision>
  <dcterms:modified xsi:type="dcterms:W3CDTF">2021-02-22T01:33:51Z</dcterms:modified>
</cp:coreProperties>
</file>