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Rubik Light"/>
      <p:regular r:id="rId23"/>
      <p:bold r:id="rId24"/>
      <p:italic r:id="rId25"/>
      <p:boldItalic r:id="rId26"/>
    </p:embeddedFont>
    <p:embeddedFont>
      <p:font typeface="Lato"/>
      <p:regular r:id="rId27"/>
      <p:bold r:id="rId28"/>
      <p:italic r:id="rId29"/>
      <p:boldItalic r:id="rId30"/>
    </p:embeddedFont>
    <p:embeddedFont>
      <p:font typeface="Century Gothic"/>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5" roundtripDataSignature="AMtx7mjMYjugioxgMrJKHofb7BKJ2u/hH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RubikLight-bold.fntdata"/><Relationship Id="rId23" Type="http://schemas.openxmlformats.org/officeDocument/2006/relationships/font" Target="fonts/RubikLigh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ubikLight-boldItalic.fntdata"/><Relationship Id="rId25" Type="http://schemas.openxmlformats.org/officeDocument/2006/relationships/font" Target="fonts/RubikLight-italic.fntdata"/><Relationship Id="rId28" Type="http://schemas.openxmlformats.org/officeDocument/2006/relationships/font" Target="fonts/Lato-bold.fntdata"/><Relationship Id="rId27" Type="http://schemas.openxmlformats.org/officeDocument/2006/relationships/font" Target="fonts/Lato-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ato-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CenturyGothic-regular.fntdata"/><Relationship Id="rId30" Type="http://schemas.openxmlformats.org/officeDocument/2006/relationships/font" Target="fonts/Lato-boldItalic.fntdata"/><Relationship Id="rId11" Type="http://schemas.openxmlformats.org/officeDocument/2006/relationships/slide" Target="slides/slide7.xml"/><Relationship Id="rId33" Type="http://schemas.openxmlformats.org/officeDocument/2006/relationships/font" Target="fonts/CenturyGothic-italic.fntdata"/><Relationship Id="rId10" Type="http://schemas.openxmlformats.org/officeDocument/2006/relationships/slide" Target="slides/slide6.xml"/><Relationship Id="rId32" Type="http://schemas.openxmlformats.org/officeDocument/2006/relationships/font" Target="fonts/CenturyGothic-bold.fntdata"/><Relationship Id="rId13" Type="http://schemas.openxmlformats.org/officeDocument/2006/relationships/slide" Target="slides/slide9.xml"/><Relationship Id="rId35" Type="http://customschemas.google.com/relationships/presentationmetadata" Target="metadata"/><Relationship Id="rId12" Type="http://schemas.openxmlformats.org/officeDocument/2006/relationships/slide" Target="slides/slide8.xml"/><Relationship Id="rId34" Type="http://schemas.openxmlformats.org/officeDocument/2006/relationships/font" Target="fonts/CenturyGothic-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 name="Shape 17"/>
        <p:cNvGrpSpPr/>
        <p:nvPr/>
      </p:nvGrpSpPr>
      <p:grpSpPr>
        <a:xfrm>
          <a:off x="0" y="0"/>
          <a:ext cx="0" cy="0"/>
          <a:chOff x="0" y="0"/>
          <a:chExt cx="0" cy="0"/>
        </a:xfrm>
      </p:grpSpPr>
      <p:sp>
        <p:nvSpPr>
          <p:cNvPr id="18" name="Google Shape;18;p20"/>
          <p:cNvSpPr txBox="1"/>
          <p:nvPr>
            <p:ph type="ctrTitle"/>
          </p:nvPr>
        </p:nvSpPr>
        <p:spPr>
          <a:xfrm>
            <a:off x="1154955" y="1447800"/>
            <a:ext cx="8825658" cy="332958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7200"/>
              <a:buFont typeface="Century Gothic"/>
              <a:buNone/>
              <a:defRPr sz="7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0"/>
          <p:cNvSpPr txBox="1"/>
          <p:nvPr>
            <p:ph idx="1" type="subTitle"/>
          </p:nvPr>
        </p:nvSpPr>
        <p:spPr>
          <a:xfrm>
            <a:off x="1154955" y="4777380"/>
            <a:ext cx="8825658" cy="861420"/>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600"/>
              <a:buNone/>
              <a:defRPr cap="none">
                <a:solidFill>
                  <a:schemeClr val="accent1"/>
                </a:solidFill>
              </a:defRPr>
            </a:lvl1pPr>
            <a:lvl2pPr lvl="1" algn="ctr">
              <a:spcBef>
                <a:spcPts val="1000"/>
              </a:spcBef>
              <a:spcAft>
                <a:spcPts val="0"/>
              </a:spcAft>
              <a:buSzPts val="1440"/>
              <a:buNone/>
              <a:defRPr>
                <a:solidFill>
                  <a:schemeClr val="lt1"/>
                </a:solidFill>
              </a:defRPr>
            </a:lvl2pPr>
            <a:lvl3pPr lvl="2" algn="ctr">
              <a:spcBef>
                <a:spcPts val="1000"/>
              </a:spcBef>
              <a:spcAft>
                <a:spcPts val="0"/>
              </a:spcAft>
              <a:buSzPts val="1280"/>
              <a:buNone/>
              <a:defRPr>
                <a:solidFill>
                  <a:schemeClr val="lt1"/>
                </a:solidFill>
              </a:defRPr>
            </a:lvl3pPr>
            <a:lvl4pPr lvl="3" algn="ctr">
              <a:spcBef>
                <a:spcPts val="1000"/>
              </a:spcBef>
              <a:spcAft>
                <a:spcPts val="0"/>
              </a:spcAft>
              <a:buSzPts val="1120"/>
              <a:buNone/>
              <a:defRPr>
                <a:solidFill>
                  <a:schemeClr val="lt1"/>
                </a:solidFill>
              </a:defRPr>
            </a:lvl4pPr>
            <a:lvl5pPr lvl="4" algn="ctr">
              <a:spcBef>
                <a:spcPts val="1000"/>
              </a:spcBef>
              <a:spcAft>
                <a:spcPts val="0"/>
              </a:spcAft>
              <a:buSzPts val="1120"/>
              <a:buNone/>
              <a:defRPr>
                <a:solidFill>
                  <a:schemeClr val="lt1"/>
                </a:solidFill>
              </a:defRPr>
            </a:lvl5pPr>
            <a:lvl6pPr lvl="5" algn="ctr">
              <a:spcBef>
                <a:spcPts val="1000"/>
              </a:spcBef>
              <a:spcAft>
                <a:spcPts val="0"/>
              </a:spcAft>
              <a:buSzPts val="1120"/>
              <a:buNone/>
              <a:defRPr>
                <a:solidFill>
                  <a:schemeClr val="lt1"/>
                </a:solidFill>
              </a:defRPr>
            </a:lvl6pPr>
            <a:lvl7pPr lvl="6" algn="ctr">
              <a:spcBef>
                <a:spcPts val="1000"/>
              </a:spcBef>
              <a:spcAft>
                <a:spcPts val="0"/>
              </a:spcAft>
              <a:buSzPts val="1120"/>
              <a:buNone/>
              <a:defRPr>
                <a:solidFill>
                  <a:schemeClr val="lt1"/>
                </a:solidFill>
              </a:defRPr>
            </a:lvl7pPr>
            <a:lvl8pPr lvl="7" algn="ctr">
              <a:spcBef>
                <a:spcPts val="1000"/>
              </a:spcBef>
              <a:spcAft>
                <a:spcPts val="0"/>
              </a:spcAft>
              <a:buSzPts val="1120"/>
              <a:buNone/>
              <a:defRPr>
                <a:solidFill>
                  <a:schemeClr val="lt1"/>
                </a:solidFill>
              </a:defRPr>
            </a:lvl8pPr>
            <a:lvl9pPr lvl="8" algn="ctr">
              <a:spcBef>
                <a:spcPts val="1000"/>
              </a:spcBef>
              <a:spcAft>
                <a:spcPts val="0"/>
              </a:spcAft>
              <a:buSzPts val="1120"/>
              <a:buNone/>
              <a:defRPr>
                <a:solidFill>
                  <a:schemeClr val="lt1"/>
                </a:solidFill>
              </a:defRPr>
            </a:lvl9pPr>
          </a:lstStyle>
          <a:p/>
        </p:txBody>
      </p:sp>
      <p:sp>
        <p:nvSpPr>
          <p:cNvPr id="20" name="Google Shape;20;p20"/>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74" name="Shape 74"/>
        <p:cNvGrpSpPr/>
        <p:nvPr/>
      </p:nvGrpSpPr>
      <p:grpSpPr>
        <a:xfrm>
          <a:off x="0" y="0"/>
          <a:ext cx="0" cy="0"/>
          <a:chOff x="0" y="0"/>
          <a:chExt cx="0" cy="0"/>
        </a:xfrm>
      </p:grpSpPr>
      <p:sp>
        <p:nvSpPr>
          <p:cNvPr id="75" name="Google Shape;75;p29"/>
          <p:cNvSpPr txBox="1"/>
          <p:nvPr>
            <p:ph type="title"/>
          </p:nvPr>
        </p:nvSpPr>
        <p:spPr>
          <a:xfrm>
            <a:off x="1154956" y="4800587"/>
            <a:ext cx="882565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9"/>
          <p:cNvSpPr/>
          <p:nvPr>
            <p:ph idx="2" type="pic"/>
          </p:nvPr>
        </p:nvSpPr>
        <p:spPr>
          <a:xfrm>
            <a:off x="1154955" y="685800"/>
            <a:ext cx="8825658" cy="3640666"/>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77" name="Google Shape;77;p29"/>
          <p:cNvSpPr txBox="1"/>
          <p:nvPr>
            <p:ph idx="1" type="body"/>
          </p:nvPr>
        </p:nvSpPr>
        <p:spPr>
          <a:xfrm>
            <a:off x="1154956" y="5367325"/>
            <a:ext cx="8825656" cy="49371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78" name="Google Shape;78;p29"/>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9"/>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9"/>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81" name="Shape 81"/>
        <p:cNvGrpSpPr/>
        <p:nvPr/>
      </p:nvGrpSpPr>
      <p:grpSpPr>
        <a:xfrm>
          <a:off x="0" y="0"/>
          <a:ext cx="0" cy="0"/>
          <a:chOff x="0" y="0"/>
          <a:chExt cx="0" cy="0"/>
        </a:xfrm>
      </p:grpSpPr>
      <p:sp>
        <p:nvSpPr>
          <p:cNvPr id="82" name="Google Shape;82;p30"/>
          <p:cNvSpPr txBox="1"/>
          <p:nvPr>
            <p:ph type="title"/>
          </p:nvPr>
        </p:nvSpPr>
        <p:spPr>
          <a:xfrm>
            <a:off x="1154954" y="1447800"/>
            <a:ext cx="8825659" cy="1981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0"/>
          <p:cNvSpPr txBox="1"/>
          <p:nvPr>
            <p:ph idx="1" type="body"/>
          </p:nvPr>
        </p:nvSpPr>
        <p:spPr>
          <a:xfrm>
            <a:off x="1154954" y="3657600"/>
            <a:ext cx="8825659" cy="2362200"/>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84" name="Google Shape;84;p30"/>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30"/>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0"/>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87" name="Shape 87"/>
        <p:cNvGrpSpPr/>
        <p:nvPr/>
      </p:nvGrpSpPr>
      <p:grpSpPr>
        <a:xfrm>
          <a:off x="0" y="0"/>
          <a:ext cx="0" cy="0"/>
          <a:chOff x="0" y="0"/>
          <a:chExt cx="0" cy="0"/>
        </a:xfrm>
      </p:grpSpPr>
      <p:sp>
        <p:nvSpPr>
          <p:cNvPr id="88" name="Google Shape;88;p31"/>
          <p:cNvSpPr txBox="1"/>
          <p:nvPr>
            <p:ph type="title"/>
          </p:nvPr>
        </p:nvSpPr>
        <p:spPr>
          <a:xfrm>
            <a:off x="1574801" y="1447800"/>
            <a:ext cx="7999315" cy="2323374"/>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31"/>
          <p:cNvSpPr txBox="1"/>
          <p:nvPr>
            <p:ph idx="1" type="body"/>
          </p:nvPr>
        </p:nvSpPr>
        <p:spPr>
          <a:xfrm>
            <a:off x="1930400" y="3771174"/>
            <a:ext cx="7279649" cy="34217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b="0" i="0" sz="1400" cap="small">
                <a:solidFill>
                  <a:schemeClr val="accent1"/>
                </a:solidFill>
                <a:latin typeface="Century Gothic"/>
                <a:ea typeface="Century Gothic"/>
                <a:cs typeface="Century Gothic"/>
                <a:sym typeface="Century Gothic"/>
              </a:defRPr>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0" name="Google Shape;90;p31"/>
          <p:cNvSpPr txBox="1"/>
          <p:nvPr>
            <p:ph idx="2" type="body"/>
          </p:nvPr>
        </p:nvSpPr>
        <p:spPr>
          <a:xfrm>
            <a:off x="1154954" y="4350657"/>
            <a:ext cx="8825659" cy="1676400"/>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1" name="Google Shape;91;p31"/>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1"/>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31"/>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4" name="Google Shape;94;p31"/>
          <p:cNvSpPr txBox="1"/>
          <p:nvPr/>
        </p:nvSpPr>
        <p:spPr>
          <a:xfrm>
            <a:off x="898295" y="971253"/>
            <a:ext cx="801912" cy="196977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2200" u="none" cap="none" strike="noStrike">
                <a:solidFill>
                  <a:schemeClr val="accent1"/>
                </a:solidFill>
                <a:latin typeface="Arial"/>
                <a:ea typeface="Arial"/>
                <a:cs typeface="Arial"/>
                <a:sym typeface="Arial"/>
              </a:rPr>
              <a:t>“</a:t>
            </a:r>
            <a:endParaRPr/>
          </a:p>
        </p:txBody>
      </p:sp>
      <p:sp>
        <p:nvSpPr>
          <p:cNvPr id="95" name="Google Shape;95;p31"/>
          <p:cNvSpPr txBox="1"/>
          <p:nvPr/>
        </p:nvSpPr>
        <p:spPr>
          <a:xfrm>
            <a:off x="9330490" y="2613787"/>
            <a:ext cx="801912" cy="196977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22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96" name="Shape 96"/>
        <p:cNvGrpSpPr/>
        <p:nvPr/>
      </p:nvGrpSpPr>
      <p:grpSpPr>
        <a:xfrm>
          <a:off x="0" y="0"/>
          <a:ext cx="0" cy="0"/>
          <a:chOff x="0" y="0"/>
          <a:chExt cx="0" cy="0"/>
        </a:xfrm>
      </p:grpSpPr>
      <p:sp>
        <p:nvSpPr>
          <p:cNvPr id="97" name="Google Shape;97;p32"/>
          <p:cNvSpPr txBox="1"/>
          <p:nvPr>
            <p:ph type="title"/>
          </p:nvPr>
        </p:nvSpPr>
        <p:spPr>
          <a:xfrm>
            <a:off x="1154954" y="3124201"/>
            <a:ext cx="8825660" cy="165318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2"/>
          <p:cNvSpPr txBox="1"/>
          <p:nvPr>
            <p:ph idx="1" type="body"/>
          </p:nvPr>
        </p:nvSpPr>
        <p:spPr>
          <a:xfrm>
            <a:off x="1154954" y="4777381"/>
            <a:ext cx="8825659"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cap="none">
                <a:solidFill>
                  <a:schemeClr val="accent1"/>
                </a:solidFill>
              </a:defRPr>
            </a:lvl1pPr>
            <a:lvl2pPr indent="-228600" lvl="1" marL="914400" algn="l">
              <a:spcBef>
                <a:spcPts val="1000"/>
              </a:spcBef>
              <a:spcAft>
                <a:spcPts val="0"/>
              </a:spcAft>
              <a:buSzPts val="1440"/>
              <a:buNone/>
              <a:defRPr sz="1800">
                <a:solidFill>
                  <a:schemeClr val="lt1"/>
                </a:solidFill>
              </a:defRPr>
            </a:lvl2pPr>
            <a:lvl3pPr indent="-228600" lvl="2" marL="1371600" algn="l">
              <a:spcBef>
                <a:spcPts val="1000"/>
              </a:spcBef>
              <a:spcAft>
                <a:spcPts val="0"/>
              </a:spcAft>
              <a:buSzPts val="1280"/>
              <a:buNone/>
              <a:defRPr sz="1600">
                <a:solidFill>
                  <a:schemeClr val="lt1"/>
                </a:solidFill>
              </a:defRPr>
            </a:lvl3pPr>
            <a:lvl4pPr indent="-228600" lvl="3" marL="1828800" algn="l">
              <a:spcBef>
                <a:spcPts val="1000"/>
              </a:spcBef>
              <a:spcAft>
                <a:spcPts val="0"/>
              </a:spcAft>
              <a:buSzPts val="1120"/>
              <a:buNone/>
              <a:defRPr sz="1400">
                <a:solidFill>
                  <a:schemeClr val="lt1"/>
                </a:solidFill>
              </a:defRPr>
            </a:lvl4pPr>
            <a:lvl5pPr indent="-228600" lvl="4" marL="2286000" algn="l">
              <a:spcBef>
                <a:spcPts val="1000"/>
              </a:spcBef>
              <a:spcAft>
                <a:spcPts val="0"/>
              </a:spcAft>
              <a:buSzPts val="1120"/>
              <a:buNone/>
              <a:defRPr sz="1400">
                <a:solidFill>
                  <a:schemeClr val="lt1"/>
                </a:solidFill>
              </a:defRPr>
            </a:lvl5pPr>
            <a:lvl6pPr indent="-228600" lvl="5" marL="2743200" algn="l">
              <a:spcBef>
                <a:spcPts val="1000"/>
              </a:spcBef>
              <a:spcAft>
                <a:spcPts val="0"/>
              </a:spcAft>
              <a:buSzPts val="1120"/>
              <a:buNone/>
              <a:defRPr sz="1400">
                <a:solidFill>
                  <a:schemeClr val="lt1"/>
                </a:solidFill>
              </a:defRPr>
            </a:lvl6pPr>
            <a:lvl7pPr indent="-228600" lvl="6" marL="3200400" algn="l">
              <a:spcBef>
                <a:spcPts val="1000"/>
              </a:spcBef>
              <a:spcAft>
                <a:spcPts val="0"/>
              </a:spcAft>
              <a:buSzPts val="1120"/>
              <a:buNone/>
              <a:defRPr sz="1400">
                <a:solidFill>
                  <a:schemeClr val="lt1"/>
                </a:solidFill>
              </a:defRPr>
            </a:lvl7pPr>
            <a:lvl8pPr indent="-228600" lvl="7" marL="3657600" algn="l">
              <a:spcBef>
                <a:spcPts val="1000"/>
              </a:spcBef>
              <a:spcAft>
                <a:spcPts val="0"/>
              </a:spcAft>
              <a:buSzPts val="1120"/>
              <a:buNone/>
              <a:defRPr sz="1400">
                <a:solidFill>
                  <a:schemeClr val="lt1"/>
                </a:solidFill>
              </a:defRPr>
            </a:lvl8pPr>
            <a:lvl9pPr indent="-228600" lvl="8" marL="4114800" algn="l">
              <a:spcBef>
                <a:spcPts val="1000"/>
              </a:spcBef>
              <a:spcAft>
                <a:spcPts val="0"/>
              </a:spcAft>
              <a:buSzPts val="1120"/>
              <a:buNone/>
              <a:defRPr sz="1400">
                <a:solidFill>
                  <a:schemeClr val="lt1"/>
                </a:solidFill>
              </a:defRPr>
            </a:lvl9pPr>
          </a:lstStyle>
          <a:p/>
        </p:txBody>
      </p:sp>
      <p:sp>
        <p:nvSpPr>
          <p:cNvPr id="99" name="Google Shape;99;p32"/>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32"/>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32"/>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02" name="Shape 102"/>
        <p:cNvGrpSpPr/>
        <p:nvPr/>
      </p:nvGrpSpPr>
      <p:grpSpPr>
        <a:xfrm>
          <a:off x="0" y="0"/>
          <a:ext cx="0" cy="0"/>
          <a:chOff x="0" y="0"/>
          <a:chExt cx="0" cy="0"/>
        </a:xfrm>
      </p:grpSpPr>
      <p:sp>
        <p:nvSpPr>
          <p:cNvPr id="103" name="Google Shape;103;p33"/>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33"/>
          <p:cNvSpPr txBox="1"/>
          <p:nvPr>
            <p:ph idx="1" type="body"/>
          </p:nvPr>
        </p:nvSpPr>
        <p:spPr>
          <a:xfrm>
            <a:off x="632947" y="1981200"/>
            <a:ext cx="2946866"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5" name="Google Shape;105;p33"/>
          <p:cNvSpPr txBox="1"/>
          <p:nvPr>
            <p:ph idx="2" type="body"/>
          </p:nvPr>
        </p:nvSpPr>
        <p:spPr>
          <a:xfrm>
            <a:off x="652463" y="2667000"/>
            <a:ext cx="2927350"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06" name="Google Shape;106;p33"/>
          <p:cNvSpPr txBox="1"/>
          <p:nvPr>
            <p:ph idx="3" type="body"/>
          </p:nvPr>
        </p:nvSpPr>
        <p:spPr>
          <a:xfrm>
            <a:off x="3883659" y="1981200"/>
            <a:ext cx="2936241"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7" name="Google Shape;107;p33"/>
          <p:cNvSpPr txBox="1"/>
          <p:nvPr>
            <p:ph idx="4" type="body"/>
          </p:nvPr>
        </p:nvSpPr>
        <p:spPr>
          <a:xfrm>
            <a:off x="3873106" y="2667000"/>
            <a:ext cx="2946794"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08" name="Google Shape;108;p33"/>
          <p:cNvSpPr txBox="1"/>
          <p:nvPr>
            <p:ph idx="5" type="body"/>
          </p:nvPr>
        </p:nvSpPr>
        <p:spPr>
          <a:xfrm>
            <a:off x="7124700" y="1981200"/>
            <a:ext cx="293211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9" name="Google Shape;109;p33"/>
          <p:cNvSpPr txBox="1"/>
          <p:nvPr>
            <p:ph idx="6" type="body"/>
          </p:nvPr>
        </p:nvSpPr>
        <p:spPr>
          <a:xfrm>
            <a:off x="7124700" y="2667000"/>
            <a:ext cx="2932113"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cxnSp>
        <p:nvCxnSpPr>
          <p:cNvPr id="110" name="Google Shape;110;p33"/>
          <p:cNvCxnSpPr/>
          <p:nvPr/>
        </p:nvCxnSpPr>
        <p:spPr>
          <a:xfrm>
            <a:off x="3726142" y="2133600"/>
            <a:ext cx="0" cy="3962400"/>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111" name="Google Shape;111;p33"/>
          <p:cNvCxnSpPr/>
          <p:nvPr/>
        </p:nvCxnSpPr>
        <p:spPr>
          <a:xfrm>
            <a:off x="6962227" y="2133600"/>
            <a:ext cx="0" cy="3966882"/>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112" name="Google Shape;112;p33"/>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33"/>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33"/>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 Column">
  <p:cSld name="3 Picture Column">
    <p:spTree>
      <p:nvGrpSpPr>
        <p:cNvPr id="115" name="Shape 115"/>
        <p:cNvGrpSpPr/>
        <p:nvPr/>
      </p:nvGrpSpPr>
      <p:grpSpPr>
        <a:xfrm>
          <a:off x="0" y="0"/>
          <a:ext cx="0" cy="0"/>
          <a:chOff x="0" y="0"/>
          <a:chExt cx="0" cy="0"/>
        </a:xfrm>
      </p:grpSpPr>
      <p:sp>
        <p:nvSpPr>
          <p:cNvPr id="116" name="Google Shape;116;p34"/>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34"/>
          <p:cNvSpPr txBox="1"/>
          <p:nvPr>
            <p:ph idx="1" type="body"/>
          </p:nvPr>
        </p:nvSpPr>
        <p:spPr>
          <a:xfrm>
            <a:off x="652463" y="4250949"/>
            <a:ext cx="2940050"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18" name="Google Shape;118;p34"/>
          <p:cNvSpPr/>
          <p:nvPr>
            <p:ph idx="2" type="pic"/>
          </p:nvPr>
        </p:nvSpPr>
        <p:spPr>
          <a:xfrm>
            <a:off x="652463" y="2209800"/>
            <a:ext cx="2940050"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19" name="Google Shape;119;p34"/>
          <p:cNvSpPr txBox="1"/>
          <p:nvPr>
            <p:ph idx="3" type="body"/>
          </p:nvPr>
        </p:nvSpPr>
        <p:spPr>
          <a:xfrm>
            <a:off x="652463" y="4827211"/>
            <a:ext cx="2940050"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20" name="Google Shape;120;p34"/>
          <p:cNvSpPr txBox="1"/>
          <p:nvPr>
            <p:ph idx="4" type="body"/>
          </p:nvPr>
        </p:nvSpPr>
        <p:spPr>
          <a:xfrm>
            <a:off x="3889375" y="4250949"/>
            <a:ext cx="2930525"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21" name="Google Shape;121;p34"/>
          <p:cNvSpPr/>
          <p:nvPr>
            <p:ph idx="5" type="pic"/>
          </p:nvPr>
        </p:nvSpPr>
        <p:spPr>
          <a:xfrm>
            <a:off x="3889374" y="2209800"/>
            <a:ext cx="2930525"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22" name="Google Shape;122;p34"/>
          <p:cNvSpPr txBox="1"/>
          <p:nvPr>
            <p:ph idx="6" type="body"/>
          </p:nvPr>
        </p:nvSpPr>
        <p:spPr>
          <a:xfrm>
            <a:off x="3888022" y="4827210"/>
            <a:ext cx="2934406"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23" name="Google Shape;123;p34"/>
          <p:cNvSpPr txBox="1"/>
          <p:nvPr>
            <p:ph idx="7" type="body"/>
          </p:nvPr>
        </p:nvSpPr>
        <p:spPr>
          <a:xfrm>
            <a:off x="7124700" y="4250949"/>
            <a:ext cx="293211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24" name="Google Shape;124;p34"/>
          <p:cNvSpPr/>
          <p:nvPr>
            <p:ph idx="8" type="pic"/>
          </p:nvPr>
        </p:nvSpPr>
        <p:spPr>
          <a:xfrm>
            <a:off x="7124699" y="2209800"/>
            <a:ext cx="2932113"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25" name="Google Shape;125;p34"/>
          <p:cNvSpPr txBox="1"/>
          <p:nvPr>
            <p:ph idx="9" type="body"/>
          </p:nvPr>
        </p:nvSpPr>
        <p:spPr>
          <a:xfrm>
            <a:off x="7124575" y="4827208"/>
            <a:ext cx="2935997"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cxnSp>
        <p:nvCxnSpPr>
          <p:cNvPr id="126" name="Google Shape;126;p34"/>
          <p:cNvCxnSpPr/>
          <p:nvPr/>
        </p:nvCxnSpPr>
        <p:spPr>
          <a:xfrm>
            <a:off x="3726142" y="2133600"/>
            <a:ext cx="0" cy="3962400"/>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127" name="Google Shape;127;p34"/>
          <p:cNvCxnSpPr/>
          <p:nvPr/>
        </p:nvCxnSpPr>
        <p:spPr>
          <a:xfrm>
            <a:off x="6962227" y="2133600"/>
            <a:ext cx="0" cy="3966882"/>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128" name="Google Shape;128;p34"/>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34"/>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34"/>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1" name="Shape 131"/>
        <p:cNvGrpSpPr/>
        <p:nvPr/>
      </p:nvGrpSpPr>
      <p:grpSpPr>
        <a:xfrm>
          <a:off x="0" y="0"/>
          <a:ext cx="0" cy="0"/>
          <a:chOff x="0" y="0"/>
          <a:chExt cx="0" cy="0"/>
        </a:xfrm>
      </p:grpSpPr>
      <p:sp>
        <p:nvSpPr>
          <p:cNvPr id="132" name="Google Shape;132;p35"/>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5"/>
          <p:cNvSpPr txBox="1"/>
          <p:nvPr>
            <p:ph idx="1" type="body"/>
          </p:nvPr>
        </p:nvSpPr>
        <p:spPr>
          <a:xfrm rot="5400000">
            <a:off x="3478842" y="-322612"/>
            <a:ext cx="4195481" cy="8946541"/>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4" name="Google Shape;134;p35"/>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35"/>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35"/>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7" name="Shape 137"/>
        <p:cNvGrpSpPr/>
        <p:nvPr/>
      </p:nvGrpSpPr>
      <p:grpSpPr>
        <a:xfrm>
          <a:off x="0" y="0"/>
          <a:ext cx="0" cy="0"/>
          <a:chOff x="0" y="0"/>
          <a:chExt cx="0" cy="0"/>
        </a:xfrm>
      </p:grpSpPr>
      <p:sp>
        <p:nvSpPr>
          <p:cNvPr id="138" name="Google Shape;138;p36"/>
          <p:cNvSpPr txBox="1"/>
          <p:nvPr>
            <p:ph type="title"/>
          </p:nvPr>
        </p:nvSpPr>
        <p:spPr>
          <a:xfrm rot="5400000">
            <a:off x="6267450" y="2466975"/>
            <a:ext cx="5826125" cy="17526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36"/>
          <p:cNvSpPr txBox="1"/>
          <p:nvPr>
            <p:ph idx="1" type="body"/>
          </p:nvPr>
        </p:nvSpPr>
        <p:spPr>
          <a:xfrm rot="5400000">
            <a:off x="1679575" y="-139699"/>
            <a:ext cx="5368924" cy="7423149"/>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40" name="Google Shape;140;p36"/>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36"/>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36"/>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21"/>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1"/>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26" name="Google Shape;26;p21"/>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1"/>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1"/>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 name="Shape 29"/>
        <p:cNvGrpSpPr/>
        <p:nvPr/>
      </p:nvGrpSpPr>
      <p:grpSpPr>
        <a:xfrm>
          <a:off x="0" y="0"/>
          <a:ext cx="0" cy="0"/>
          <a:chOff x="0" y="0"/>
          <a:chExt cx="0" cy="0"/>
        </a:xfrm>
      </p:grpSpPr>
      <p:sp>
        <p:nvSpPr>
          <p:cNvPr id="30" name="Google Shape;30;p22"/>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2"/>
          <p:cNvSpPr txBox="1"/>
          <p:nvPr>
            <p:ph idx="1" type="body"/>
          </p:nvPr>
        </p:nvSpPr>
        <p:spPr>
          <a:xfrm>
            <a:off x="1103313" y="1905000"/>
            <a:ext cx="439633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32" name="Google Shape;32;p22"/>
          <p:cNvSpPr txBox="1"/>
          <p:nvPr>
            <p:ph idx="2" type="body"/>
          </p:nvPr>
        </p:nvSpPr>
        <p:spPr>
          <a:xfrm>
            <a:off x="1103312" y="2514600"/>
            <a:ext cx="4396339" cy="374173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33" name="Google Shape;33;p22"/>
          <p:cNvSpPr txBox="1"/>
          <p:nvPr>
            <p:ph idx="3" type="body"/>
          </p:nvPr>
        </p:nvSpPr>
        <p:spPr>
          <a:xfrm>
            <a:off x="5654495" y="1905000"/>
            <a:ext cx="4396339"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34" name="Google Shape;34;p22"/>
          <p:cNvSpPr txBox="1"/>
          <p:nvPr>
            <p:ph idx="4" type="body"/>
          </p:nvPr>
        </p:nvSpPr>
        <p:spPr>
          <a:xfrm>
            <a:off x="5654495" y="2514600"/>
            <a:ext cx="4396339" cy="374173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35" name="Google Shape;35;p22"/>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2"/>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2"/>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8" name="Shape 38"/>
        <p:cNvGrpSpPr/>
        <p:nvPr/>
      </p:nvGrpSpPr>
      <p:grpSpPr>
        <a:xfrm>
          <a:off x="0" y="0"/>
          <a:ext cx="0" cy="0"/>
          <a:chOff x="0" y="0"/>
          <a:chExt cx="0" cy="0"/>
        </a:xfrm>
      </p:grpSpPr>
      <p:sp>
        <p:nvSpPr>
          <p:cNvPr id="39" name="Google Shape;39;p23"/>
          <p:cNvSpPr txBox="1"/>
          <p:nvPr>
            <p:ph type="title"/>
          </p:nvPr>
        </p:nvSpPr>
        <p:spPr>
          <a:xfrm>
            <a:off x="1154956" y="2861733"/>
            <a:ext cx="8825657" cy="19156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3"/>
          <p:cNvSpPr txBox="1"/>
          <p:nvPr>
            <p:ph idx="1" type="body"/>
          </p:nvPr>
        </p:nvSpPr>
        <p:spPr>
          <a:xfrm>
            <a:off x="1154955" y="4777381"/>
            <a:ext cx="882565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cap="none">
                <a:solidFill>
                  <a:schemeClr val="accent1"/>
                </a:solidFill>
              </a:defRPr>
            </a:lvl1pPr>
            <a:lvl2pPr indent="-228600" lvl="1" marL="914400" algn="l">
              <a:spcBef>
                <a:spcPts val="1000"/>
              </a:spcBef>
              <a:spcAft>
                <a:spcPts val="0"/>
              </a:spcAft>
              <a:buSzPts val="1440"/>
              <a:buNone/>
              <a:defRPr sz="1800">
                <a:solidFill>
                  <a:schemeClr val="lt1"/>
                </a:solidFill>
              </a:defRPr>
            </a:lvl2pPr>
            <a:lvl3pPr indent="-228600" lvl="2" marL="1371600" algn="l">
              <a:spcBef>
                <a:spcPts val="1000"/>
              </a:spcBef>
              <a:spcAft>
                <a:spcPts val="0"/>
              </a:spcAft>
              <a:buSzPts val="1280"/>
              <a:buNone/>
              <a:defRPr sz="1600">
                <a:solidFill>
                  <a:schemeClr val="lt1"/>
                </a:solidFill>
              </a:defRPr>
            </a:lvl3pPr>
            <a:lvl4pPr indent="-228600" lvl="3" marL="1828800" algn="l">
              <a:spcBef>
                <a:spcPts val="1000"/>
              </a:spcBef>
              <a:spcAft>
                <a:spcPts val="0"/>
              </a:spcAft>
              <a:buSzPts val="1120"/>
              <a:buNone/>
              <a:defRPr sz="1400">
                <a:solidFill>
                  <a:schemeClr val="lt1"/>
                </a:solidFill>
              </a:defRPr>
            </a:lvl4pPr>
            <a:lvl5pPr indent="-228600" lvl="4" marL="2286000" algn="l">
              <a:spcBef>
                <a:spcPts val="1000"/>
              </a:spcBef>
              <a:spcAft>
                <a:spcPts val="0"/>
              </a:spcAft>
              <a:buSzPts val="1120"/>
              <a:buNone/>
              <a:defRPr sz="1400">
                <a:solidFill>
                  <a:schemeClr val="lt1"/>
                </a:solidFill>
              </a:defRPr>
            </a:lvl5pPr>
            <a:lvl6pPr indent="-228600" lvl="5" marL="2743200" algn="l">
              <a:spcBef>
                <a:spcPts val="1000"/>
              </a:spcBef>
              <a:spcAft>
                <a:spcPts val="0"/>
              </a:spcAft>
              <a:buSzPts val="1120"/>
              <a:buNone/>
              <a:defRPr sz="1400">
                <a:solidFill>
                  <a:schemeClr val="lt1"/>
                </a:solidFill>
              </a:defRPr>
            </a:lvl6pPr>
            <a:lvl7pPr indent="-228600" lvl="6" marL="3200400" algn="l">
              <a:spcBef>
                <a:spcPts val="1000"/>
              </a:spcBef>
              <a:spcAft>
                <a:spcPts val="0"/>
              </a:spcAft>
              <a:buSzPts val="1120"/>
              <a:buNone/>
              <a:defRPr sz="1400">
                <a:solidFill>
                  <a:schemeClr val="lt1"/>
                </a:solidFill>
              </a:defRPr>
            </a:lvl7pPr>
            <a:lvl8pPr indent="-228600" lvl="7" marL="3657600" algn="l">
              <a:spcBef>
                <a:spcPts val="1000"/>
              </a:spcBef>
              <a:spcAft>
                <a:spcPts val="0"/>
              </a:spcAft>
              <a:buSzPts val="1120"/>
              <a:buNone/>
              <a:defRPr sz="1400">
                <a:solidFill>
                  <a:schemeClr val="lt1"/>
                </a:solidFill>
              </a:defRPr>
            </a:lvl8pPr>
            <a:lvl9pPr indent="-228600" lvl="8" marL="4114800" algn="l">
              <a:spcBef>
                <a:spcPts val="1000"/>
              </a:spcBef>
              <a:spcAft>
                <a:spcPts val="0"/>
              </a:spcAft>
              <a:buSzPts val="1120"/>
              <a:buNone/>
              <a:defRPr sz="1400">
                <a:solidFill>
                  <a:schemeClr val="lt1"/>
                </a:solidFill>
              </a:defRPr>
            </a:lvl9pPr>
          </a:lstStyle>
          <a:p/>
        </p:txBody>
      </p:sp>
      <p:sp>
        <p:nvSpPr>
          <p:cNvPr id="41" name="Google Shape;41;p23"/>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3"/>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3"/>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4" name="Shape 44"/>
        <p:cNvGrpSpPr/>
        <p:nvPr/>
      </p:nvGrpSpPr>
      <p:grpSpPr>
        <a:xfrm>
          <a:off x="0" y="0"/>
          <a:ext cx="0" cy="0"/>
          <a:chOff x="0" y="0"/>
          <a:chExt cx="0" cy="0"/>
        </a:xfrm>
      </p:grpSpPr>
      <p:sp>
        <p:nvSpPr>
          <p:cNvPr id="45" name="Google Shape;45;p24"/>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4"/>
          <p:cNvSpPr txBox="1"/>
          <p:nvPr>
            <p:ph idx="1" type="body"/>
          </p:nvPr>
        </p:nvSpPr>
        <p:spPr>
          <a:xfrm>
            <a:off x="1103312" y="2060575"/>
            <a:ext cx="4396339" cy="419576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47" name="Google Shape;47;p24"/>
          <p:cNvSpPr txBox="1"/>
          <p:nvPr>
            <p:ph idx="2" type="body"/>
          </p:nvPr>
        </p:nvSpPr>
        <p:spPr>
          <a:xfrm>
            <a:off x="5654493" y="2056092"/>
            <a:ext cx="4396341" cy="4200245"/>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48" name="Google Shape;48;p24"/>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4"/>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4"/>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1" name="Shape 51"/>
        <p:cNvGrpSpPr/>
        <p:nvPr/>
      </p:nvGrpSpPr>
      <p:grpSpPr>
        <a:xfrm>
          <a:off x="0" y="0"/>
          <a:ext cx="0" cy="0"/>
          <a:chOff x="0" y="0"/>
          <a:chExt cx="0" cy="0"/>
        </a:xfrm>
      </p:grpSpPr>
      <p:sp>
        <p:nvSpPr>
          <p:cNvPr id="52" name="Google Shape;52;p25"/>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5"/>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5"/>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5"/>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26"/>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6"/>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6"/>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0" name="Shape 60"/>
        <p:cNvGrpSpPr/>
        <p:nvPr/>
      </p:nvGrpSpPr>
      <p:grpSpPr>
        <a:xfrm>
          <a:off x="0" y="0"/>
          <a:ext cx="0" cy="0"/>
          <a:chOff x="0" y="0"/>
          <a:chExt cx="0" cy="0"/>
        </a:xfrm>
      </p:grpSpPr>
      <p:sp>
        <p:nvSpPr>
          <p:cNvPr id="61" name="Google Shape;61;p27"/>
          <p:cNvSpPr txBox="1"/>
          <p:nvPr>
            <p:ph type="title"/>
          </p:nvPr>
        </p:nvSpPr>
        <p:spPr>
          <a:xfrm>
            <a:off x="1154954" y="1447800"/>
            <a:ext cx="3401064" cy="14478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7"/>
          <p:cNvSpPr txBox="1"/>
          <p:nvPr>
            <p:ph idx="1" type="body"/>
          </p:nvPr>
        </p:nvSpPr>
        <p:spPr>
          <a:xfrm>
            <a:off x="4784616" y="1447800"/>
            <a:ext cx="5195997" cy="4572000"/>
          </a:xfrm>
          <a:prstGeom prst="rect">
            <a:avLst/>
          </a:prstGeom>
          <a:noFill/>
          <a:ln>
            <a:noFill/>
          </a:ln>
        </p:spPr>
        <p:txBody>
          <a:bodyPr anchorCtr="0" anchor="ctr" bIns="45700" lIns="91425" spcFirstLastPara="1" rIns="91425" wrap="square" tIns="45700">
            <a:normAutofit/>
          </a:bodyPr>
          <a:lstStyle>
            <a:lvl1pPr indent="-330200" lvl="0" marL="457200" algn="l">
              <a:spcBef>
                <a:spcPts val="1000"/>
              </a:spcBef>
              <a:spcAft>
                <a:spcPts val="0"/>
              </a:spcAft>
              <a:buSzPts val="1600"/>
              <a:buChar char="►"/>
              <a:defRPr sz="2000"/>
            </a:lvl1pPr>
            <a:lvl2pPr indent="-320040" lvl="1" marL="914400" algn="l">
              <a:spcBef>
                <a:spcPts val="1000"/>
              </a:spcBef>
              <a:spcAft>
                <a:spcPts val="0"/>
              </a:spcAft>
              <a:buSzPts val="1440"/>
              <a:buChar char="►"/>
              <a:defRPr sz="1800"/>
            </a:lvl2pPr>
            <a:lvl3pPr indent="-309880" lvl="2" marL="1371600" algn="l">
              <a:spcBef>
                <a:spcPts val="1000"/>
              </a:spcBef>
              <a:spcAft>
                <a:spcPts val="0"/>
              </a:spcAft>
              <a:buSzPts val="1280"/>
              <a:buChar char="►"/>
              <a:defRPr sz="1600"/>
            </a:lvl3pPr>
            <a:lvl4pPr indent="-299719" lvl="3" marL="1828800" algn="l">
              <a:spcBef>
                <a:spcPts val="1000"/>
              </a:spcBef>
              <a:spcAft>
                <a:spcPts val="0"/>
              </a:spcAft>
              <a:buSzPts val="1120"/>
              <a:buChar char="►"/>
              <a:defRPr sz="1400"/>
            </a:lvl4pPr>
            <a:lvl5pPr indent="-299720" lvl="4" marL="2286000" algn="l">
              <a:spcBef>
                <a:spcPts val="1000"/>
              </a:spcBef>
              <a:spcAft>
                <a:spcPts val="0"/>
              </a:spcAft>
              <a:buSzPts val="1120"/>
              <a:buChar char="►"/>
              <a:defRPr sz="1400"/>
            </a:lvl5pPr>
            <a:lvl6pPr indent="-299720" lvl="5" marL="2743200" algn="l">
              <a:spcBef>
                <a:spcPts val="1000"/>
              </a:spcBef>
              <a:spcAft>
                <a:spcPts val="0"/>
              </a:spcAft>
              <a:buSzPts val="1120"/>
              <a:buChar char="►"/>
              <a:defRPr sz="1400"/>
            </a:lvl6pPr>
            <a:lvl7pPr indent="-299720" lvl="6" marL="3200400" algn="l">
              <a:spcBef>
                <a:spcPts val="1000"/>
              </a:spcBef>
              <a:spcAft>
                <a:spcPts val="0"/>
              </a:spcAft>
              <a:buSzPts val="1120"/>
              <a:buChar char="►"/>
              <a:defRPr sz="1400"/>
            </a:lvl7pPr>
            <a:lvl8pPr indent="-299720" lvl="7" marL="3657600" algn="l">
              <a:spcBef>
                <a:spcPts val="1000"/>
              </a:spcBef>
              <a:spcAft>
                <a:spcPts val="0"/>
              </a:spcAft>
              <a:buSzPts val="1120"/>
              <a:buChar char="►"/>
              <a:defRPr sz="1400"/>
            </a:lvl8pPr>
            <a:lvl9pPr indent="-299720" lvl="8" marL="4114800" algn="l">
              <a:spcBef>
                <a:spcPts val="1000"/>
              </a:spcBef>
              <a:spcAft>
                <a:spcPts val="0"/>
              </a:spcAft>
              <a:buSzPts val="1120"/>
              <a:buChar char="►"/>
              <a:defRPr sz="1400"/>
            </a:lvl9pPr>
          </a:lstStyle>
          <a:p/>
        </p:txBody>
      </p:sp>
      <p:sp>
        <p:nvSpPr>
          <p:cNvPr id="63" name="Google Shape;63;p27"/>
          <p:cNvSpPr txBox="1"/>
          <p:nvPr>
            <p:ph idx="2" type="body"/>
          </p:nvPr>
        </p:nvSpPr>
        <p:spPr>
          <a:xfrm>
            <a:off x="1154954" y="3129280"/>
            <a:ext cx="3401063" cy="289559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64" name="Google Shape;64;p27"/>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7"/>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7"/>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7" name="Shape 67"/>
        <p:cNvGrpSpPr/>
        <p:nvPr/>
      </p:nvGrpSpPr>
      <p:grpSpPr>
        <a:xfrm>
          <a:off x="0" y="0"/>
          <a:ext cx="0" cy="0"/>
          <a:chOff x="0" y="0"/>
          <a:chExt cx="0" cy="0"/>
        </a:xfrm>
      </p:grpSpPr>
      <p:sp>
        <p:nvSpPr>
          <p:cNvPr id="68" name="Google Shape;68;p28"/>
          <p:cNvSpPr txBox="1"/>
          <p:nvPr>
            <p:ph type="title"/>
          </p:nvPr>
        </p:nvSpPr>
        <p:spPr>
          <a:xfrm>
            <a:off x="1153907" y="1854192"/>
            <a:ext cx="5092906" cy="157480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3600"/>
              <a:buFont typeface="Century Gothic"/>
              <a:buNone/>
              <a:defRPr b="0"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8"/>
          <p:cNvSpPr/>
          <p:nvPr>
            <p:ph idx="2" type="pic"/>
          </p:nvPr>
        </p:nvSpPr>
        <p:spPr>
          <a:xfrm>
            <a:off x="6949546" y="1143000"/>
            <a:ext cx="3200400" cy="4572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70" name="Google Shape;70;p28"/>
          <p:cNvSpPr txBox="1"/>
          <p:nvPr>
            <p:ph idx="1" type="body"/>
          </p:nvPr>
        </p:nvSpPr>
        <p:spPr>
          <a:xfrm>
            <a:off x="1154954" y="3657600"/>
            <a:ext cx="5084979" cy="13716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71" name="Google Shape;71;p28"/>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8"/>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8"/>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5.xml"/><Relationship Id="rId11" Type="http://schemas.openxmlformats.org/officeDocument/2006/relationships/slideLayout" Target="../slideLayouts/slideLayout6.xml"/><Relationship Id="rId22" Type="http://schemas.openxmlformats.org/officeDocument/2006/relationships/slideLayout" Target="../slideLayouts/slideLayout17.xml"/><Relationship Id="rId10" Type="http://schemas.openxmlformats.org/officeDocument/2006/relationships/slideLayout" Target="../slideLayouts/slideLayout5.xml"/><Relationship Id="rId21" Type="http://schemas.openxmlformats.org/officeDocument/2006/relationships/slideLayout" Target="../slideLayouts/slideLayout16.xml"/><Relationship Id="rId13" Type="http://schemas.openxmlformats.org/officeDocument/2006/relationships/slideLayout" Target="../slideLayouts/slideLayout8.xml"/><Relationship Id="rId12" Type="http://schemas.openxmlformats.org/officeDocument/2006/relationships/slideLayout" Target="../slideLayouts/slideLayout7.xml"/><Relationship Id="rId23" Type="http://schemas.openxmlformats.org/officeDocument/2006/relationships/theme" Target="../theme/theme1.xml"/><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slideLayout" Target="../slideLayouts/slideLayout4.xml"/><Relationship Id="rId15" Type="http://schemas.openxmlformats.org/officeDocument/2006/relationships/slideLayout" Target="../slideLayouts/slideLayout10.xml"/><Relationship Id="rId14" Type="http://schemas.openxmlformats.org/officeDocument/2006/relationships/slideLayout" Target="../slideLayouts/slideLayout9.xml"/><Relationship Id="rId17" Type="http://schemas.openxmlformats.org/officeDocument/2006/relationships/slideLayout" Target="../slideLayouts/slideLayout12.xml"/><Relationship Id="rId16" Type="http://schemas.openxmlformats.org/officeDocument/2006/relationships/slideLayout" Target="../slideLayouts/slideLayout11.xml"/><Relationship Id="rId5" Type="http://schemas.openxmlformats.org/officeDocument/2006/relationships/image" Target="../media/image6.png"/><Relationship Id="rId19" Type="http://schemas.openxmlformats.org/officeDocument/2006/relationships/slideLayout" Target="../slideLayouts/slideLayout14.xml"/><Relationship Id="rId6" Type="http://schemas.openxmlformats.org/officeDocument/2006/relationships/slideLayout" Target="../slideLayouts/slideLayout1.xml"/><Relationship Id="rId18" Type="http://schemas.openxmlformats.org/officeDocument/2006/relationships/slideLayout" Target="../slideLayouts/slideLayout13.xml"/><Relationship Id="rId7" Type="http://schemas.openxmlformats.org/officeDocument/2006/relationships/slideLayout" Target="../slideLayouts/slideLayout2.xml"/><Relationship Id="rId8"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pic>
        <p:nvPicPr>
          <p:cNvPr id="6" name="Google Shape;6;p19"/>
          <p:cNvPicPr preferRelativeResize="0"/>
          <p:nvPr/>
        </p:nvPicPr>
        <p:blipFill rotWithShape="1">
          <a:blip r:embed="rId2">
            <a:alphaModFix/>
          </a:blip>
          <a:srcRect b="0" l="3613" r="0" t="0"/>
          <a:stretch/>
        </p:blipFill>
        <p:spPr>
          <a:xfrm>
            <a:off x="0" y="2669685"/>
            <a:ext cx="4037012" cy="4188315"/>
          </a:xfrm>
          <a:prstGeom prst="rect">
            <a:avLst/>
          </a:prstGeom>
          <a:noFill/>
          <a:ln>
            <a:noFill/>
          </a:ln>
        </p:spPr>
      </p:pic>
      <p:pic>
        <p:nvPicPr>
          <p:cNvPr id="7" name="Google Shape;7;p19"/>
          <p:cNvPicPr preferRelativeResize="0"/>
          <p:nvPr/>
        </p:nvPicPr>
        <p:blipFill rotWithShape="1">
          <a:blip r:embed="rId3">
            <a:alphaModFix/>
          </a:blip>
          <a:srcRect b="0" l="35640" r="0" t="0"/>
          <a:stretch/>
        </p:blipFill>
        <p:spPr>
          <a:xfrm>
            <a:off x="0" y="2892347"/>
            <a:ext cx="1522412" cy="2365453"/>
          </a:xfrm>
          <a:prstGeom prst="rect">
            <a:avLst/>
          </a:prstGeom>
          <a:noFill/>
          <a:ln>
            <a:noFill/>
          </a:ln>
        </p:spPr>
      </p:pic>
      <p:sp>
        <p:nvSpPr>
          <p:cNvPr id="8" name="Google Shape;8;p19"/>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 name="Google Shape;9;p19"/>
          <p:cNvPicPr preferRelativeResize="0"/>
          <p:nvPr/>
        </p:nvPicPr>
        <p:blipFill rotWithShape="1">
          <a:blip r:embed="rId4">
            <a:alphaModFix/>
          </a:blip>
          <a:srcRect b="0" l="0" r="0" t="28812"/>
          <a:stretch/>
        </p:blipFill>
        <p:spPr>
          <a:xfrm>
            <a:off x="7999412" y="0"/>
            <a:ext cx="1603387" cy="1141407"/>
          </a:xfrm>
          <a:prstGeom prst="rect">
            <a:avLst/>
          </a:prstGeom>
          <a:noFill/>
          <a:ln>
            <a:noFill/>
          </a:ln>
        </p:spPr>
      </p:pic>
      <p:pic>
        <p:nvPicPr>
          <p:cNvPr id="10" name="Google Shape;10;p19"/>
          <p:cNvPicPr preferRelativeResize="0"/>
          <p:nvPr/>
        </p:nvPicPr>
        <p:blipFill rotWithShape="1">
          <a:blip r:embed="rId5">
            <a:alphaModFix/>
          </a:blip>
          <a:srcRect b="23320" l="0" r="0" t="0"/>
          <a:stretch/>
        </p:blipFill>
        <p:spPr>
          <a:xfrm>
            <a:off x="8609012" y="6096000"/>
            <a:ext cx="993734" cy="762000"/>
          </a:xfrm>
          <a:prstGeom prst="rect">
            <a:avLst/>
          </a:prstGeom>
          <a:noFill/>
          <a:ln>
            <a:noFill/>
          </a:ln>
        </p:spPr>
      </p:pic>
      <p:sp>
        <p:nvSpPr>
          <p:cNvPr id="11" name="Google Shape;11;p19"/>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9"/>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lt2"/>
              </a:buClr>
              <a:buSzPts val="4200"/>
              <a:buFont typeface="Century Gothic"/>
              <a:buNone/>
              <a:defRPr b="0" i="0" sz="4200" u="none" cap="none" strike="noStrike">
                <a:solidFill>
                  <a:schemeClr val="lt2"/>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2"/>
                </a:solidFill>
              </a:defRPr>
            </a:lvl2pPr>
            <a:lvl3pPr lvl="2" marR="0" rtl="0" algn="l">
              <a:spcBef>
                <a:spcPts val="0"/>
              </a:spcBef>
              <a:spcAft>
                <a:spcPts val="0"/>
              </a:spcAft>
              <a:buSzPts val="1400"/>
              <a:buNone/>
              <a:defRPr b="0" i="0" sz="1800" u="none" cap="none" strike="noStrike">
                <a:solidFill>
                  <a:schemeClr val="lt2"/>
                </a:solidFill>
              </a:defRPr>
            </a:lvl3pPr>
            <a:lvl4pPr lvl="3" marR="0" rtl="0" algn="l">
              <a:spcBef>
                <a:spcPts val="0"/>
              </a:spcBef>
              <a:spcAft>
                <a:spcPts val="0"/>
              </a:spcAft>
              <a:buSzPts val="1400"/>
              <a:buNone/>
              <a:defRPr b="0" i="0" sz="1800" u="none" cap="none" strike="noStrike">
                <a:solidFill>
                  <a:schemeClr val="lt2"/>
                </a:solidFill>
              </a:defRPr>
            </a:lvl4pPr>
            <a:lvl5pPr lvl="4" marR="0" rtl="0" algn="l">
              <a:spcBef>
                <a:spcPts val="0"/>
              </a:spcBef>
              <a:spcAft>
                <a:spcPts val="0"/>
              </a:spcAft>
              <a:buSzPts val="1400"/>
              <a:buNone/>
              <a:defRPr b="0" i="0" sz="1800" u="none" cap="none" strike="noStrike">
                <a:solidFill>
                  <a:schemeClr val="lt2"/>
                </a:solidFill>
              </a:defRPr>
            </a:lvl5pPr>
            <a:lvl6pPr lvl="5" marR="0" rtl="0" algn="l">
              <a:spcBef>
                <a:spcPts val="0"/>
              </a:spcBef>
              <a:spcAft>
                <a:spcPts val="0"/>
              </a:spcAft>
              <a:buSzPts val="1400"/>
              <a:buNone/>
              <a:defRPr b="0" i="0" sz="1800" u="none" cap="none" strike="noStrike">
                <a:solidFill>
                  <a:schemeClr val="lt2"/>
                </a:solidFill>
              </a:defRPr>
            </a:lvl6pPr>
            <a:lvl7pPr lvl="6" marR="0" rtl="0" algn="l">
              <a:spcBef>
                <a:spcPts val="0"/>
              </a:spcBef>
              <a:spcAft>
                <a:spcPts val="0"/>
              </a:spcAft>
              <a:buSzPts val="1400"/>
              <a:buNone/>
              <a:defRPr b="0" i="0" sz="1800" u="none" cap="none" strike="noStrike">
                <a:solidFill>
                  <a:schemeClr val="lt2"/>
                </a:solidFill>
              </a:defRPr>
            </a:lvl7pPr>
            <a:lvl8pPr lvl="7" marR="0" rtl="0" algn="l">
              <a:spcBef>
                <a:spcPts val="0"/>
              </a:spcBef>
              <a:spcAft>
                <a:spcPts val="0"/>
              </a:spcAft>
              <a:buSzPts val="1400"/>
              <a:buNone/>
              <a:defRPr b="0" i="0" sz="1800" u="none" cap="none" strike="noStrike">
                <a:solidFill>
                  <a:schemeClr val="lt2"/>
                </a:solidFill>
              </a:defRPr>
            </a:lvl8pPr>
            <a:lvl9pPr lvl="8" marR="0" rtl="0" algn="l">
              <a:spcBef>
                <a:spcPts val="0"/>
              </a:spcBef>
              <a:spcAft>
                <a:spcPts val="0"/>
              </a:spcAft>
              <a:buSzPts val="1400"/>
              <a:buNone/>
              <a:defRPr b="0" i="0" sz="1800" u="none" cap="none" strike="noStrike">
                <a:solidFill>
                  <a:schemeClr val="lt2"/>
                </a:solidFill>
              </a:defRPr>
            </a:lvl9pPr>
          </a:lstStyle>
          <a:p/>
        </p:txBody>
      </p:sp>
      <p:sp>
        <p:nvSpPr>
          <p:cNvPr id="13" name="Google Shape;13;p19"/>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lvl1pPr indent="-330200" lvl="0" marL="457200" marR="0" rtl="0" algn="l">
              <a:spcBef>
                <a:spcPts val="1000"/>
              </a:spcBef>
              <a:spcAft>
                <a:spcPts val="0"/>
              </a:spcAft>
              <a:buClr>
                <a:schemeClr val="accent1"/>
              </a:buClr>
              <a:buSzPts val="1600"/>
              <a:buFont typeface="Noto Sans Symbols"/>
              <a:buChar char="►"/>
              <a:defRPr b="0" i="0" sz="2000" u="none" cap="none" strike="noStrike">
                <a:solidFill>
                  <a:schemeClr val="lt1"/>
                </a:solidFill>
                <a:latin typeface="Century Gothic"/>
                <a:ea typeface="Century Gothic"/>
                <a:cs typeface="Century Gothic"/>
                <a:sym typeface="Century Gothic"/>
              </a:defRPr>
            </a:lvl1pPr>
            <a:lvl2pPr indent="-320040" lvl="1" marL="914400" marR="0" rtl="0" algn="l">
              <a:spcBef>
                <a:spcPts val="1000"/>
              </a:spcBef>
              <a:spcAft>
                <a:spcPts val="0"/>
              </a:spcAft>
              <a:buClr>
                <a:schemeClr val="accent1"/>
              </a:buClr>
              <a:buSzPts val="144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09880" lvl="2" marL="1371600" marR="0" rtl="0" algn="l">
              <a:spcBef>
                <a:spcPts val="1000"/>
              </a:spcBef>
              <a:spcAft>
                <a:spcPts val="0"/>
              </a:spcAft>
              <a:buClr>
                <a:schemeClr val="accent1"/>
              </a:buClr>
              <a:buSzPts val="1280"/>
              <a:buFont typeface="Noto Sans Symbols"/>
              <a:buChar char="►"/>
              <a:defRPr b="0" i="0" sz="1600" u="none" cap="none" strike="noStrike">
                <a:solidFill>
                  <a:schemeClr val="lt1"/>
                </a:solidFill>
                <a:latin typeface="Century Gothic"/>
                <a:ea typeface="Century Gothic"/>
                <a:cs typeface="Century Gothic"/>
                <a:sym typeface="Century Gothic"/>
              </a:defRPr>
            </a:lvl3pPr>
            <a:lvl4pPr indent="-299719" lvl="3" marL="18288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4pPr>
            <a:lvl5pPr indent="-299720" lvl="4" marL="22860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5pPr>
            <a:lvl6pPr indent="-299720" lvl="5" marL="27432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6pPr>
            <a:lvl7pPr indent="-299720" lvl="6" marL="32004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7pPr>
            <a:lvl8pPr indent="-299720" lvl="7" marL="36576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8pPr>
            <a:lvl9pPr indent="-299720" lvl="8" marL="41148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9pPr>
          </a:lstStyle>
          <a:p/>
        </p:txBody>
      </p:sp>
      <p:sp>
        <p:nvSpPr>
          <p:cNvPr id="14" name="Google Shape;14;p19"/>
          <p:cNvSpPr txBox="1"/>
          <p:nvPr>
            <p:ph idx="10" type="dt"/>
          </p:nvPr>
        </p:nvSpPr>
        <p:spPr>
          <a:xfrm rot="5400000">
            <a:off x="10155639" y="1790701"/>
            <a:ext cx="990599" cy="304799"/>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5" name="Google Shape;15;p19"/>
          <p:cNvSpPr txBox="1"/>
          <p:nvPr>
            <p:ph idx="11" type="ftr"/>
          </p:nvPr>
        </p:nvSpPr>
        <p:spPr>
          <a:xfrm rot="5400000">
            <a:off x="8951573" y="3225297"/>
            <a:ext cx="3859795" cy="304801"/>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6" name="Google Shape;16;p19"/>
          <p:cNvSpPr txBox="1"/>
          <p:nvPr>
            <p:ph idx="12" type="sldNum"/>
          </p:nvPr>
        </p:nvSpPr>
        <p:spPr>
          <a:xfrm>
            <a:off x="10352540" y="295729"/>
            <a:ext cx="838199" cy="767687"/>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28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0" i="0" sz="28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0" i="0" sz="28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0" i="0" sz="28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0" i="0" sz="28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0" i="0" sz="28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0" i="0" sz="28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0" i="0" sz="28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0" i="0" sz="2800"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 id="2147483661" r:id="rId18"/>
    <p:sldLayoutId id="2147483662" r:id="rId19"/>
    <p:sldLayoutId id="2147483663" r:id="rId20"/>
    <p:sldLayoutId id="2147483664" r:id="rId21"/>
    <p:sldLayoutId id="2147483665"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1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hyperlink" Target="https://www.youtube.com/watch?v=MjPpG2e71Ec&amp;app=deskto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6.pn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6" name="Shape 146"/>
        <p:cNvGrpSpPr/>
        <p:nvPr/>
      </p:nvGrpSpPr>
      <p:grpSpPr>
        <a:xfrm>
          <a:off x="0" y="0"/>
          <a:ext cx="0" cy="0"/>
          <a:chOff x="0" y="0"/>
          <a:chExt cx="0" cy="0"/>
        </a:xfrm>
      </p:grpSpPr>
      <p:sp>
        <p:nvSpPr>
          <p:cNvPr id="147" name="Google Shape;147;p1"/>
          <p:cNvSpPr txBox="1"/>
          <p:nvPr>
            <p:ph type="ctrTitle"/>
          </p:nvPr>
        </p:nvSpPr>
        <p:spPr>
          <a:xfrm>
            <a:off x="8191925" y="1325880"/>
            <a:ext cx="3352375" cy="3066507"/>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lt2"/>
              </a:buClr>
              <a:buSzPts val="5400"/>
              <a:buFont typeface="Century Gothic"/>
              <a:buNone/>
            </a:pPr>
            <a:r>
              <a:rPr b="1" lang="en-US" sz="5400"/>
              <a:t>Privacy and Security</a:t>
            </a:r>
            <a:endParaRPr b="1" sz="5400"/>
          </a:p>
        </p:txBody>
      </p:sp>
      <p:sp>
        <p:nvSpPr>
          <p:cNvPr id="148" name="Google Shape;148;p1"/>
          <p:cNvSpPr txBox="1"/>
          <p:nvPr>
            <p:ph idx="1" type="subTitle"/>
          </p:nvPr>
        </p:nvSpPr>
        <p:spPr>
          <a:xfrm>
            <a:off x="8191925" y="4588329"/>
            <a:ext cx="3352375" cy="162150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440"/>
              <a:buNone/>
            </a:pPr>
            <a:r>
              <a:rPr lang="en-US" sz="1800"/>
              <a:t>Pause and Think</a:t>
            </a:r>
            <a:endParaRPr sz="1800"/>
          </a:p>
        </p:txBody>
      </p:sp>
      <p:sp>
        <p:nvSpPr>
          <p:cNvPr id="149" name="Google Shape;149;p1"/>
          <p:cNvSpPr/>
          <p:nvPr/>
        </p:nvSpPr>
        <p:spPr>
          <a:xfrm>
            <a:off x="0" y="0"/>
            <a:ext cx="7157124"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50" name="Google Shape;150;p1"/>
          <p:cNvSpPr/>
          <p:nvPr/>
        </p:nvSpPr>
        <p:spPr>
          <a:xfrm flipH="1">
            <a:off x="7463681" y="-1"/>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51" name="Google Shape;151;p1"/>
          <p:cNvSpPr/>
          <p:nvPr/>
        </p:nvSpPr>
        <p:spPr>
          <a:xfrm flipH="1" rot="5400000">
            <a:off x="3708596" y="2756642"/>
            <a:ext cx="6858000" cy="1344715"/>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52" name="Google Shape;152;p1"/>
          <p:cNvPicPr preferRelativeResize="0"/>
          <p:nvPr/>
        </p:nvPicPr>
        <p:blipFill rotWithShape="1">
          <a:blip r:embed="rId4">
            <a:alphaModFix/>
          </a:blip>
          <a:srcRect b="0" l="0" r="0" t="0"/>
          <a:stretch/>
        </p:blipFill>
        <p:spPr>
          <a:xfrm>
            <a:off x="643854" y="1665145"/>
            <a:ext cx="6270662" cy="352724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2" name="Shape 262"/>
        <p:cNvGrpSpPr/>
        <p:nvPr/>
      </p:nvGrpSpPr>
      <p:grpSpPr>
        <a:xfrm>
          <a:off x="0" y="0"/>
          <a:ext cx="0" cy="0"/>
          <a:chOff x="0" y="0"/>
          <a:chExt cx="0" cy="0"/>
        </a:xfrm>
      </p:grpSpPr>
      <p:sp>
        <p:nvSpPr>
          <p:cNvPr id="263" name="Google Shape;263;p10"/>
          <p:cNvSpPr/>
          <p:nvPr/>
        </p:nvSpPr>
        <p:spPr>
          <a:xfrm>
            <a:off x="1"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64" name="Google Shape;264;p10"/>
          <p:cNvSpPr/>
          <p:nvPr/>
        </p:nvSpPr>
        <p:spPr>
          <a:xfrm flipH="1">
            <a:off x="4644637" y="0"/>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65" name="Google Shape;265;p10"/>
          <p:cNvSpPr/>
          <p:nvPr/>
        </p:nvSpPr>
        <p:spPr>
          <a:xfrm>
            <a:off x="1" y="1"/>
            <a:ext cx="4990911" cy="6858001"/>
          </a:xfrm>
          <a:custGeom>
            <a:rect b="b" l="l" r="r" t="t"/>
            <a:pathLst>
              <a:path extrusionOk="0" h="6858001" w="499091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66" name="Google Shape;266;p10"/>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0"/>
          <p:cNvSpPr txBox="1"/>
          <p:nvPr>
            <p:ph idx="1" type="body"/>
          </p:nvPr>
        </p:nvSpPr>
        <p:spPr>
          <a:xfrm>
            <a:off x="5204109" y="1645920"/>
            <a:ext cx="6269434" cy="4470821"/>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SzPts val="1600"/>
              <a:buNone/>
            </a:pPr>
            <a:r>
              <a:rPr b="1" lang="en-US">
                <a:latin typeface="Rubik Light"/>
                <a:ea typeface="Rubik Light"/>
                <a:cs typeface="Rubik Light"/>
                <a:sym typeface="Rubik Light"/>
              </a:rPr>
              <a:t>Directions </a:t>
            </a:r>
            <a:endParaRPr b="1">
              <a:latin typeface="Arial"/>
              <a:ea typeface="Arial"/>
              <a:cs typeface="Arial"/>
              <a:sym typeface="Arial"/>
            </a:endParaRPr>
          </a:p>
          <a:p>
            <a:pPr indent="0" lvl="0" marL="0" marR="0" rtl="0" algn="l">
              <a:spcBef>
                <a:spcPts val="0"/>
              </a:spcBef>
              <a:spcAft>
                <a:spcPts val="0"/>
              </a:spcAft>
              <a:buSzPts val="1600"/>
              <a:buNone/>
            </a:pPr>
            <a:r>
              <a:rPr lang="en-US">
                <a:latin typeface="Century Gothic"/>
                <a:ea typeface="Century Gothic"/>
                <a:cs typeface="Century Gothic"/>
                <a:sym typeface="Century Gothic"/>
              </a:rPr>
              <a:t>Imagine that we had a new student in class today, and you were getting to know her.</a:t>
            </a:r>
            <a:endParaRPr>
              <a:latin typeface="Century Gothic"/>
              <a:ea typeface="Century Gothic"/>
              <a:cs typeface="Century Gothic"/>
              <a:sym typeface="Century Gothic"/>
            </a:endParaRPr>
          </a:p>
          <a:p>
            <a:pPr indent="0" lvl="0" marL="0" marR="0" rtl="0" algn="l">
              <a:spcBef>
                <a:spcPts val="0"/>
              </a:spcBef>
              <a:spcAft>
                <a:spcPts val="0"/>
              </a:spcAft>
              <a:buSzPts val="1600"/>
              <a:buNone/>
            </a:pPr>
            <a:r>
              <a:rPr lang="en-US">
                <a:latin typeface="Century Gothic"/>
                <a:ea typeface="Century Gothic"/>
                <a:cs typeface="Century Gothic"/>
                <a:sym typeface="Century Gothic"/>
              </a:rPr>
              <a:t> </a:t>
            </a:r>
            <a:endParaRPr>
              <a:latin typeface="Century Gothic"/>
              <a:ea typeface="Century Gothic"/>
              <a:cs typeface="Century Gothic"/>
              <a:sym typeface="Century Gothic"/>
            </a:endParaRPr>
          </a:p>
          <a:p>
            <a:pPr indent="-342900" lvl="0" marL="342900" marR="0" rtl="0" algn="l">
              <a:spcBef>
                <a:spcPts val="0"/>
              </a:spcBef>
              <a:spcAft>
                <a:spcPts val="0"/>
              </a:spcAft>
              <a:buSzPts val="1600"/>
              <a:buFont typeface="Century Gothic"/>
              <a:buAutoNum type="arabicPeriod"/>
            </a:pPr>
            <a:r>
              <a:rPr lang="en-US" u="none" strike="noStrike">
                <a:latin typeface="Century Gothic"/>
                <a:ea typeface="Century Gothic"/>
                <a:cs typeface="Century Gothic"/>
                <a:sym typeface="Century Gothic"/>
              </a:rPr>
              <a:t>What is one piece of personal information that you would share with her? Why?</a:t>
            </a:r>
            <a:endParaRPr/>
          </a:p>
          <a:p>
            <a:pPr indent="-241300" lvl="0" marL="342900" marR="0" rtl="0" algn="l">
              <a:spcBef>
                <a:spcPts val="0"/>
              </a:spcBef>
              <a:spcAft>
                <a:spcPts val="0"/>
              </a:spcAft>
              <a:buSzPts val="1600"/>
              <a:buFont typeface="Century Gothic"/>
              <a:buNone/>
            </a:pPr>
            <a:r>
              <a:t/>
            </a:r>
            <a:endParaRPr>
              <a:latin typeface="Century Gothic"/>
              <a:ea typeface="Century Gothic"/>
              <a:cs typeface="Century Gothic"/>
              <a:sym typeface="Century Gothic"/>
            </a:endParaRPr>
          </a:p>
          <a:p>
            <a:pPr indent="-342900" lvl="0" marL="342900" rtl="0" algn="l">
              <a:spcBef>
                <a:spcPts val="1000"/>
              </a:spcBef>
              <a:spcAft>
                <a:spcPts val="0"/>
              </a:spcAft>
              <a:buSzPts val="1600"/>
              <a:buFont typeface="Century Gothic"/>
              <a:buAutoNum type="arabicPeriod"/>
            </a:pPr>
            <a:r>
              <a:rPr lang="en-US" u="none" strike="noStrike">
                <a:latin typeface="Century Gothic"/>
                <a:ea typeface="Century Gothic"/>
                <a:cs typeface="Century Gothic"/>
                <a:sym typeface="Century Gothic"/>
              </a:rPr>
              <a:t>What is one piece of private information that you wouldn't share? Why not?</a:t>
            </a:r>
            <a:endParaRPr u="none" strike="noStrike">
              <a:latin typeface="Century Gothic"/>
              <a:ea typeface="Century Gothic"/>
              <a:cs typeface="Century Gothic"/>
              <a:sym typeface="Century Gothic"/>
            </a:endParaRPr>
          </a:p>
          <a:p>
            <a:pPr indent="-241300" lvl="0" marL="342900" marR="0" rtl="0" algn="l">
              <a:spcBef>
                <a:spcPts val="0"/>
              </a:spcBef>
              <a:spcAft>
                <a:spcPts val="0"/>
              </a:spcAft>
              <a:buSzPts val="1600"/>
              <a:buFont typeface="Century Gothic"/>
              <a:buNone/>
            </a:pPr>
            <a:r>
              <a:t/>
            </a:r>
            <a:endParaRPr u="none" strike="noStrike">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1"/>
          <p:cNvSpPr txBox="1"/>
          <p:nvPr>
            <p:ph idx="1" type="body"/>
          </p:nvPr>
        </p:nvSpPr>
        <p:spPr>
          <a:xfrm>
            <a:off x="649288" y="433388"/>
            <a:ext cx="5157787" cy="823912"/>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SzPts val="3840"/>
              <a:buNone/>
            </a:pPr>
            <a:r>
              <a:rPr lang="en-US" sz="4800">
                <a:latin typeface="Calibri"/>
                <a:ea typeface="Calibri"/>
                <a:cs typeface="Calibri"/>
                <a:sym typeface="Calibri"/>
              </a:rPr>
              <a:t>Privacy</a:t>
            </a:r>
            <a:endParaRPr/>
          </a:p>
        </p:txBody>
      </p:sp>
      <p:sp>
        <p:nvSpPr>
          <p:cNvPr id="273" name="Google Shape;273;p11"/>
          <p:cNvSpPr txBox="1"/>
          <p:nvPr>
            <p:ph idx="2" type="body"/>
          </p:nvPr>
        </p:nvSpPr>
        <p:spPr>
          <a:xfrm>
            <a:off x="839788" y="1371600"/>
            <a:ext cx="5157787" cy="48180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880"/>
              <a:buChar char="►"/>
            </a:pPr>
            <a:r>
              <a:rPr lang="en-US" sz="3600">
                <a:solidFill>
                  <a:srgbClr val="00B0F0"/>
                </a:solidFill>
                <a:latin typeface="Calibri"/>
                <a:ea typeface="Calibri"/>
                <a:cs typeface="Calibri"/>
                <a:sym typeface="Calibri"/>
              </a:rPr>
              <a:t>Privacy is the protection of your digital assets.  Your data: photos, emails, documents, passwords, chat, purchases, searches, medical records, etc. </a:t>
            </a:r>
            <a:endParaRPr sz="3600">
              <a:solidFill>
                <a:srgbClr val="00B0F0"/>
              </a:solidFill>
            </a:endParaRPr>
          </a:p>
        </p:txBody>
      </p:sp>
      <p:sp>
        <p:nvSpPr>
          <p:cNvPr id="274" name="Google Shape;274;p11"/>
          <p:cNvSpPr txBox="1"/>
          <p:nvPr>
            <p:ph idx="3" type="body"/>
          </p:nvPr>
        </p:nvSpPr>
        <p:spPr>
          <a:xfrm>
            <a:off x="5997575" y="433388"/>
            <a:ext cx="5183188" cy="823912"/>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SzPts val="3200"/>
              <a:buNone/>
            </a:pPr>
            <a:r>
              <a:rPr lang="en-US" sz="4000">
                <a:latin typeface="Calibri"/>
                <a:ea typeface="Calibri"/>
                <a:cs typeface="Calibri"/>
                <a:sym typeface="Calibri"/>
              </a:rPr>
              <a:t>Security</a:t>
            </a:r>
            <a:endParaRPr/>
          </a:p>
        </p:txBody>
      </p:sp>
      <p:sp>
        <p:nvSpPr>
          <p:cNvPr id="275" name="Google Shape;275;p11"/>
          <p:cNvSpPr txBox="1"/>
          <p:nvPr>
            <p:ph idx="4" type="body"/>
          </p:nvPr>
        </p:nvSpPr>
        <p:spPr>
          <a:xfrm>
            <a:off x="6172200" y="1371600"/>
            <a:ext cx="5183188" cy="48180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3520"/>
              <a:buChar char="►"/>
            </a:pPr>
            <a:r>
              <a:rPr lang="en-US" sz="4400">
                <a:solidFill>
                  <a:srgbClr val="00B0F0"/>
                </a:solidFill>
                <a:latin typeface="Calibri"/>
                <a:ea typeface="Calibri"/>
                <a:cs typeface="Calibri"/>
                <a:sym typeface="Calibri"/>
              </a:rPr>
              <a:t>Security protects our information online.</a:t>
            </a:r>
            <a:endParaRPr sz="4400">
              <a:solidFill>
                <a:srgbClr val="00B0F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2"/>
          <p:cNvSpPr txBox="1"/>
          <p:nvPr>
            <p:ph type="title"/>
          </p:nvPr>
        </p:nvSpPr>
        <p:spPr>
          <a:xfrm>
            <a:off x="839788" y="365125"/>
            <a:ext cx="10515600" cy="73977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2"/>
              </a:buClr>
              <a:buSzPts val="4200"/>
              <a:buFont typeface="Century Gothic"/>
              <a:buNone/>
            </a:pPr>
            <a:r>
              <a:rPr b="1" lang="en-US"/>
              <a:t>Why do we care about privacy?</a:t>
            </a:r>
            <a:endParaRPr/>
          </a:p>
        </p:txBody>
      </p:sp>
      <p:sp>
        <p:nvSpPr>
          <p:cNvPr id="281" name="Google Shape;281;p12"/>
          <p:cNvSpPr txBox="1"/>
          <p:nvPr>
            <p:ph idx="1" type="body"/>
          </p:nvPr>
        </p:nvSpPr>
        <p:spPr>
          <a:xfrm>
            <a:off x="741362" y="1072360"/>
            <a:ext cx="5157787" cy="64214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SzPts val="1920"/>
              <a:buNone/>
            </a:pPr>
            <a:r>
              <a:rPr lang="en-US"/>
              <a:t>Why privacy is important</a:t>
            </a:r>
            <a:endParaRPr/>
          </a:p>
        </p:txBody>
      </p:sp>
      <p:sp>
        <p:nvSpPr>
          <p:cNvPr id="282" name="Google Shape;282;p12"/>
          <p:cNvSpPr txBox="1"/>
          <p:nvPr>
            <p:ph idx="2" type="body"/>
          </p:nvPr>
        </p:nvSpPr>
        <p:spPr>
          <a:xfrm>
            <a:off x="839788" y="2223711"/>
            <a:ext cx="4960937" cy="4247317"/>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We should care about privacy because  you don't want other people to steal your private</a:t>
            </a:r>
            <a:endParaRPr/>
          </a:p>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 information. If they have your private information, they can steal your identity . They can pretend to be you and steal your money , your home, and destroy  your reputation.   </a:t>
            </a:r>
            <a:endParaRPr b="0" i="0" sz="3000" u="none" cap="none" strike="noStrike">
              <a:solidFill>
                <a:schemeClr val="lt1"/>
              </a:solidFill>
              <a:latin typeface="Arial"/>
              <a:ea typeface="Arial"/>
              <a:cs typeface="Arial"/>
              <a:sym typeface="Arial"/>
            </a:endParaRPr>
          </a:p>
        </p:txBody>
      </p:sp>
      <p:sp>
        <p:nvSpPr>
          <p:cNvPr id="283" name="Google Shape;283;p12"/>
          <p:cNvSpPr txBox="1"/>
          <p:nvPr>
            <p:ph idx="3" type="body"/>
          </p:nvPr>
        </p:nvSpPr>
        <p:spPr>
          <a:xfrm>
            <a:off x="6096000" y="1065211"/>
            <a:ext cx="5183188" cy="739776"/>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SzPts val="1920"/>
              <a:buNone/>
            </a:pPr>
            <a:r>
              <a:rPr lang="en-US"/>
              <a:t>Scenario</a:t>
            </a:r>
            <a:endParaRPr/>
          </a:p>
        </p:txBody>
      </p:sp>
      <p:sp>
        <p:nvSpPr>
          <p:cNvPr id="284" name="Google Shape;284;p12"/>
          <p:cNvSpPr txBox="1"/>
          <p:nvPr>
            <p:ph idx="4" type="body"/>
          </p:nvPr>
        </p:nvSpPr>
        <p:spPr>
          <a:xfrm>
            <a:off x="6172200" y="1896272"/>
            <a:ext cx="5183188" cy="429339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US">
                <a:latin typeface="Century Gothic"/>
                <a:ea typeface="Century Gothic"/>
                <a:cs typeface="Century Gothic"/>
                <a:sym typeface="Century Gothic"/>
              </a:rPr>
              <a:t>Imagine someone looks at your school record and sees your private information such as your home address, birthdate, and phone number, how would you feel?</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3"/>
          <p:cNvSpPr txBox="1"/>
          <p:nvPr>
            <p:ph type="title"/>
          </p:nvPr>
        </p:nvSpPr>
        <p:spPr>
          <a:xfrm>
            <a:off x="839788" y="365125"/>
            <a:ext cx="10515600" cy="823913"/>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2"/>
              </a:buClr>
              <a:buSzPts val="4200"/>
              <a:buFont typeface="Century Gothic"/>
              <a:buNone/>
            </a:pPr>
            <a:r>
              <a:rPr b="1" lang="en-US"/>
              <a:t>Why do we care about security?</a:t>
            </a:r>
            <a:endParaRPr/>
          </a:p>
        </p:txBody>
      </p:sp>
      <p:sp>
        <p:nvSpPr>
          <p:cNvPr id="290" name="Google Shape;290;p13"/>
          <p:cNvSpPr txBox="1"/>
          <p:nvPr>
            <p:ph idx="1" type="body"/>
          </p:nvPr>
        </p:nvSpPr>
        <p:spPr>
          <a:xfrm>
            <a:off x="620713" y="1189038"/>
            <a:ext cx="5157787" cy="519112"/>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SzPts val="1920"/>
              <a:buNone/>
            </a:pPr>
            <a:r>
              <a:rPr lang="en-US"/>
              <a:t>Why is security necessary?</a:t>
            </a:r>
            <a:endParaRPr/>
          </a:p>
        </p:txBody>
      </p:sp>
      <p:sp>
        <p:nvSpPr>
          <p:cNvPr id="291" name="Google Shape;291;p13"/>
          <p:cNvSpPr txBox="1"/>
          <p:nvPr>
            <p:ph idx="2" type="body"/>
          </p:nvPr>
        </p:nvSpPr>
        <p:spPr>
          <a:xfrm>
            <a:off x="839788" y="2056082"/>
            <a:ext cx="5037137" cy="3785652"/>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We should care about security because otherwise someone</a:t>
            </a:r>
            <a:endParaRPr/>
          </a:p>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 will guess your password and hack into your game account. </a:t>
            </a:r>
            <a:endParaRPr/>
          </a:p>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They can also access your email account and send random </a:t>
            </a:r>
            <a:endParaRPr/>
          </a:p>
          <a:p>
            <a:pPr indent="0" lvl="0" marL="0" marR="0" rtl="0" algn="l">
              <a:lnSpc>
                <a:spcPct val="100000"/>
              </a:lnSpc>
              <a:spcBef>
                <a:spcPts val="0"/>
              </a:spcBef>
              <a:spcAft>
                <a:spcPts val="0"/>
              </a:spcAft>
              <a:buClr>
                <a:srgbClr val="000000"/>
              </a:buClr>
              <a:buSzPts val="3000"/>
              <a:buFont typeface="Calibri"/>
              <a:buNone/>
            </a:pPr>
            <a:r>
              <a:rPr b="0" i="0" lang="en-US" sz="3000" u="none" cap="none" strike="noStrike">
                <a:solidFill>
                  <a:srgbClr val="000000"/>
                </a:solidFill>
                <a:latin typeface="Calibri"/>
                <a:ea typeface="Calibri"/>
                <a:cs typeface="Calibri"/>
                <a:sym typeface="Calibri"/>
              </a:rPr>
              <a:t>messages to random people and ruin  your reputation.</a:t>
            </a:r>
            <a:endParaRPr b="0" i="0" sz="3000" u="none" cap="none" strike="noStrike">
              <a:solidFill>
                <a:schemeClr val="lt1"/>
              </a:solidFill>
              <a:latin typeface="Arial"/>
              <a:ea typeface="Arial"/>
              <a:cs typeface="Arial"/>
              <a:sym typeface="Arial"/>
            </a:endParaRPr>
          </a:p>
        </p:txBody>
      </p:sp>
      <p:sp>
        <p:nvSpPr>
          <p:cNvPr id="292" name="Google Shape;292;p13"/>
          <p:cNvSpPr txBox="1"/>
          <p:nvPr>
            <p:ph idx="3" type="body"/>
          </p:nvPr>
        </p:nvSpPr>
        <p:spPr>
          <a:xfrm>
            <a:off x="6096000" y="1170781"/>
            <a:ext cx="5183188" cy="676275"/>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SzPts val="1920"/>
              <a:buNone/>
            </a:pPr>
            <a:r>
              <a:rPr lang="en-US"/>
              <a:t>Scenario</a:t>
            </a:r>
            <a:endParaRPr/>
          </a:p>
        </p:txBody>
      </p:sp>
      <p:sp>
        <p:nvSpPr>
          <p:cNvPr id="293" name="Google Shape;293;p13"/>
          <p:cNvSpPr txBox="1"/>
          <p:nvPr>
            <p:ph idx="4" type="body"/>
          </p:nvPr>
        </p:nvSpPr>
        <p:spPr>
          <a:xfrm>
            <a:off x="6172200" y="1994694"/>
            <a:ext cx="5183188" cy="4194969"/>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US"/>
              <a:t>Imagine someone logs into your  Microsoft Teams account and then starts sending mean messages to everyone, how would you feel? That would be a breach in security</a:t>
            </a:r>
            <a:endParaRPr/>
          </a:p>
          <a:p>
            <a:pPr indent="-251459" lvl="0" marL="342900" rtl="0" algn="l">
              <a:spcBef>
                <a:spcPts val="1000"/>
              </a:spcBef>
              <a:spcAft>
                <a:spcPts val="0"/>
              </a:spcAft>
              <a:buSzPts val="144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4"/>
          <p:cNvSpPr txBox="1"/>
          <p:nvPr>
            <p:ph type="title"/>
          </p:nvPr>
        </p:nvSpPr>
        <p:spPr>
          <a:xfrm>
            <a:off x="646111" y="452718"/>
            <a:ext cx="9404723"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4200"/>
              <a:buFont typeface="Century Gothic"/>
              <a:buNone/>
            </a:pPr>
            <a:r>
              <a:rPr lang="en-US"/>
              <a:t>How are Privacy and Security Connected?</a:t>
            </a:r>
            <a:endParaRPr/>
          </a:p>
        </p:txBody>
      </p:sp>
      <p:sp>
        <p:nvSpPr>
          <p:cNvPr id="299" name="Google Shape;299;p14"/>
          <p:cNvSpPr txBox="1"/>
          <p:nvPr>
            <p:ph idx="1" type="body"/>
          </p:nvPr>
        </p:nvSpPr>
        <p:spPr>
          <a:xfrm>
            <a:off x="1103312" y="2052918"/>
            <a:ext cx="8946541"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Good security keeps your private information safe. </a:t>
            </a:r>
            <a:endParaRPr/>
          </a:p>
          <a:p>
            <a:pPr indent="-285750" lvl="1" marL="742950" rtl="0" algn="l">
              <a:spcBef>
                <a:spcPts val="1000"/>
              </a:spcBef>
              <a:spcAft>
                <a:spcPts val="0"/>
              </a:spcAft>
              <a:buSzPts val="1440"/>
              <a:buChar char="►"/>
            </a:pPr>
            <a:r>
              <a:rPr lang="en-US"/>
              <a:t>This means that people do not find out information that they could use to create a fake game account or a fake email.</a:t>
            </a:r>
            <a:endParaRPr/>
          </a:p>
          <a:p>
            <a:pPr indent="0" lvl="1" marL="457200" rtl="0" algn="l">
              <a:spcBef>
                <a:spcPts val="1000"/>
              </a:spcBef>
              <a:spcAft>
                <a:spcPts val="0"/>
              </a:spcAft>
              <a:buSzPts val="1440"/>
              <a:buNone/>
            </a:pPr>
            <a:r>
              <a:t/>
            </a:r>
            <a:endParaRPr/>
          </a:p>
          <a:p>
            <a:pPr indent="-342900" lvl="0" marL="342900" marR="0" rtl="0" algn="l">
              <a:lnSpc>
                <a:spcPct val="105000"/>
              </a:lnSpc>
              <a:spcBef>
                <a:spcPts val="0"/>
              </a:spcBef>
              <a:spcAft>
                <a:spcPts val="0"/>
              </a:spcAft>
              <a:buSzPts val="1440"/>
              <a:buFont typeface="Century Gothic"/>
              <a:buAutoNum type="arabicPeriod"/>
            </a:pPr>
            <a:r>
              <a:rPr lang="en-US" sz="1800">
                <a:solidFill>
                  <a:srgbClr val="00B0F0"/>
                </a:solidFill>
                <a:latin typeface="Calibri"/>
                <a:ea typeface="Calibri"/>
                <a:cs typeface="Calibri"/>
                <a:sym typeface="Calibri"/>
              </a:rPr>
              <a:t>When our privacy is breached, we are violated.  It is like when somebody reads our diary or looks in our window without our permission. It is an invasion of  your privacy and can make us feel uncomfortable and vulnerable.</a:t>
            </a:r>
            <a:endParaRPr/>
          </a:p>
          <a:p>
            <a:pPr indent="-251459" lvl="0" marL="342900" marR="0" rtl="0" algn="l">
              <a:lnSpc>
                <a:spcPct val="105000"/>
              </a:lnSpc>
              <a:spcBef>
                <a:spcPts val="0"/>
              </a:spcBef>
              <a:spcAft>
                <a:spcPts val="0"/>
              </a:spcAft>
              <a:buSzPts val="1440"/>
              <a:buFont typeface="Century Gothic"/>
              <a:buNone/>
            </a:pPr>
            <a:r>
              <a:t/>
            </a:r>
            <a:endParaRPr sz="1800">
              <a:latin typeface="Calibri"/>
              <a:ea typeface="Calibri"/>
              <a:cs typeface="Calibri"/>
              <a:sym typeface="Calibri"/>
            </a:endParaRPr>
          </a:p>
          <a:p>
            <a:pPr indent="-342900" lvl="0" marL="342900" marR="0" rtl="0" algn="l">
              <a:lnSpc>
                <a:spcPct val="105000"/>
              </a:lnSpc>
              <a:spcBef>
                <a:spcPts val="0"/>
              </a:spcBef>
              <a:spcAft>
                <a:spcPts val="0"/>
              </a:spcAft>
              <a:buSzPts val="1440"/>
              <a:buFont typeface="Century Gothic"/>
              <a:buAutoNum type="arabicPeriod"/>
            </a:pPr>
            <a:r>
              <a:rPr lang="en-US" sz="1800">
                <a:latin typeface="Calibri"/>
                <a:ea typeface="Calibri"/>
                <a:cs typeface="Calibri"/>
                <a:sym typeface="Calibri"/>
              </a:rPr>
              <a:t>What would happen if our security was compromised?  If our private information was not secure, then we could be subject to </a:t>
            </a:r>
            <a:r>
              <a:rPr lang="en-US" sz="1800">
                <a:solidFill>
                  <a:srgbClr val="00B0F0"/>
                </a:solidFill>
                <a:latin typeface="Calibri"/>
                <a:ea typeface="Calibri"/>
                <a:cs typeface="Calibri"/>
                <a:sym typeface="Calibri"/>
              </a:rPr>
              <a:t>malware attacks and computer viruses. In real life, we could experience identity theft. Identify theft is when someone steals your information and then uses it to commit crimes, buy things with your money, or say bad things to others. </a:t>
            </a:r>
            <a:endParaRPr>
              <a:solidFill>
                <a:srgbClr val="00B0F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5"/>
          <p:cNvSpPr txBox="1"/>
          <p:nvPr>
            <p:ph type="title"/>
          </p:nvPr>
        </p:nvSpPr>
        <p:spPr>
          <a:xfrm>
            <a:off x="333375" y="133351"/>
            <a:ext cx="11268075" cy="136207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lt2"/>
              </a:buClr>
              <a:buSzPts val="3780"/>
              <a:buFont typeface="Century Gothic"/>
              <a:buNone/>
            </a:pPr>
            <a:r>
              <a:rPr lang="en-US" sz="3780"/>
              <a:t>How do you empower yourself, so you can navigate the virtual world safely and securely?</a:t>
            </a:r>
            <a:endParaRPr/>
          </a:p>
        </p:txBody>
      </p:sp>
      <p:sp>
        <p:nvSpPr>
          <p:cNvPr id="305" name="Google Shape;305;p15"/>
          <p:cNvSpPr txBox="1"/>
          <p:nvPr>
            <p:ph idx="1" type="body"/>
          </p:nvPr>
        </p:nvSpPr>
        <p:spPr>
          <a:xfrm>
            <a:off x="428625" y="2209801"/>
            <a:ext cx="10925175" cy="2857500"/>
          </a:xfrm>
          <a:prstGeom prst="rect">
            <a:avLst/>
          </a:prstGeom>
          <a:noFill/>
          <a:ln>
            <a:noFill/>
          </a:ln>
        </p:spPr>
        <p:txBody>
          <a:bodyPr anchorCtr="0" anchor="t" bIns="45700" lIns="91425" spcFirstLastPara="1" rIns="91425" wrap="square" tIns="45700">
            <a:normAutofit/>
          </a:bodyPr>
          <a:lstStyle/>
          <a:p>
            <a:pPr indent="-241300" lvl="0" marL="342900" rtl="0" algn="l">
              <a:spcBef>
                <a:spcPts val="0"/>
              </a:spcBef>
              <a:spcAft>
                <a:spcPts val="0"/>
              </a:spcAft>
              <a:buSzPts val="1600"/>
              <a:buNone/>
            </a:pPr>
            <a:r>
              <a:t/>
            </a:r>
            <a:endParaRPr/>
          </a:p>
          <a:p>
            <a:pPr indent="-342900" lvl="0" marL="342900" rtl="0" algn="l">
              <a:spcBef>
                <a:spcPts val="1000"/>
              </a:spcBef>
              <a:spcAft>
                <a:spcPts val="0"/>
              </a:spcAft>
              <a:buSzPts val="3840"/>
              <a:buFont typeface="Noto Sans Symbols"/>
              <a:buChar char="❖"/>
            </a:pPr>
            <a:r>
              <a:rPr lang="en-US" sz="4800">
                <a:latin typeface="Century Gothic"/>
                <a:ea typeface="Century Gothic"/>
                <a:cs typeface="Century Gothic"/>
                <a:sym typeface="Century Gothic"/>
              </a:rPr>
              <a:t>Essential Question: How can you make sure that you make good decisions while online?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16"/>
          <p:cNvSpPr txBox="1"/>
          <p:nvPr>
            <p:ph type="title"/>
          </p:nvPr>
        </p:nvSpPr>
        <p:spPr>
          <a:xfrm>
            <a:off x="838200" y="193676"/>
            <a:ext cx="10515600" cy="7493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2"/>
              </a:buClr>
              <a:buSzPts val="4200"/>
              <a:buFont typeface="Century Gothic"/>
              <a:buNone/>
            </a:pPr>
            <a:r>
              <a:rPr lang="en-US"/>
              <a:t>What would you do?</a:t>
            </a:r>
            <a:endParaRPr/>
          </a:p>
        </p:txBody>
      </p:sp>
      <p:sp>
        <p:nvSpPr>
          <p:cNvPr id="311" name="Google Shape;311;p16"/>
          <p:cNvSpPr txBox="1"/>
          <p:nvPr>
            <p:ph idx="1" type="body"/>
          </p:nvPr>
        </p:nvSpPr>
        <p:spPr>
          <a:xfrm>
            <a:off x="371475" y="847725"/>
            <a:ext cx="11572875" cy="565785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Choy sees Chang’s backpack open. He notices a piece of paper with his name, birthday, and home address. Later, Choy goes home and uses that information to get a credit card in Chang’s name. The next day, you overhear Choy bragging about how he bought a Nintendo switch with a credit card in Chang’s name.  What would you do? </a:t>
            </a:r>
            <a:endParaRPr/>
          </a:p>
          <a:p>
            <a:pPr indent="-241300" lvl="0" marL="342900" rtl="0" algn="l">
              <a:spcBef>
                <a:spcPts val="1000"/>
              </a:spcBef>
              <a:spcAft>
                <a:spcPts val="0"/>
              </a:spcAft>
              <a:buSzPts val="1600"/>
              <a:buNone/>
            </a:pPr>
            <a:r>
              <a:t/>
            </a:r>
            <a:endParaRPr/>
          </a:p>
          <a:p>
            <a:pPr indent="-241300" lvl="0" marL="342900" rtl="0" algn="l">
              <a:spcBef>
                <a:spcPts val="1000"/>
              </a:spcBef>
              <a:spcAft>
                <a:spcPts val="0"/>
              </a:spcAft>
              <a:buSzPts val="1600"/>
              <a:buNone/>
            </a:pPr>
            <a:r>
              <a:t/>
            </a:r>
            <a:endParaRPr/>
          </a:p>
          <a:p>
            <a:pPr indent="-342900" lvl="0" marL="342900" rtl="0" algn="l">
              <a:spcBef>
                <a:spcPts val="1000"/>
              </a:spcBef>
              <a:spcAft>
                <a:spcPts val="0"/>
              </a:spcAft>
              <a:buSzPts val="1600"/>
              <a:buChar char="►"/>
            </a:pPr>
            <a:r>
              <a:rPr lang="en-US"/>
              <a:t>Next time, how could Chang keep his information safe?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17"/>
          <p:cNvSpPr txBox="1"/>
          <p:nvPr>
            <p:ph type="title"/>
          </p:nvPr>
        </p:nvSpPr>
        <p:spPr>
          <a:xfrm>
            <a:off x="838200" y="365125"/>
            <a:ext cx="10515600" cy="85407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2"/>
              </a:buClr>
              <a:buSzPts val="4200"/>
              <a:buFont typeface="Century Gothic"/>
              <a:buNone/>
            </a:pPr>
            <a:r>
              <a:rPr lang="en-US"/>
              <a:t>What would you do?</a:t>
            </a:r>
            <a:endParaRPr/>
          </a:p>
        </p:txBody>
      </p:sp>
      <p:sp>
        <p:nvSpPr>
          <p:cNvPr id="317" name="Google Shape;317;p17"/>
          <p:cNvSpPr txBox="1"/>
          <p:nvPr>
            <p:ph idx="1" type="body"/>
          </p:nvPr>
        </p:nvSpPr>
        <p:spPr>
          <a:xfrm>
            <a:off x="838200" y="1219200"/>
            <a:ext cx="10515600" cy="49577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You are playing road bloc with your friends online when an ad pops up. The ad says that you win a free Wii controller. All you need to do is put in your name, telephone number, and email address. What would you do?</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18"/>
          <p:cNvSpPr txBox="1"/>
          <p:nvPr>
            <p:ph type="title"/>
          </p:nvPr>
        </p:nvSpPr>
        <p:spPr>
          <a:xfrm>
            <a:off x="838200" y="292099"/>
            <a:ext cx="10515600" cy="77787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2"/>
              </a:buClr>
              <a:buSzPts val="4200"/>
              <a:buFont typeface="Century Gothic"/>
              <a:buNone/>
            </a:pPr>
            <a:r>
              <a:rPr lang="en-US"/>
              <a:t>What would you do?</a:t>
            </a:r>
            <a:endParaRPr/>
          </a:p>
        </p:txBody>
      </p:sp>
      <p:sp>
        <p:nvSpPr>
          <p:cNvPr id="323" name="Google Shape;323;p18"/>
          <p:cNvSpPr txBox="1"/>
          <p:nvPr>
            <p:ph idx="1" type="body"/>
          </p:nvPr>
        </p:nvSpPr>
        <p:spPr>
          <a:xfrm>
            <a:off x="838200" y="1069974"/>
            <a:ext cx="10515600" cy="5106989"/>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Kai hacks into Gigi’s Microsoft teams account. The first time it was an accident because he forgot his password and  was trying random numbers. However, the second time was on purpose because he got mad at Gigi. One day you come to school and overhear Kai bragging about how he hacked Gigi’s account and sent a very bad message to the teacher. What would you do?</a:t>
            </a:r>
            <a:endParaRPr/>
          </a:p>
          <a:p>
            <a:pPr indent="-241300" lvl="0" marL="342900" rtl="0" algn="l">
              <a:spcBef>
                <a:spcPts val="1000"/>
              </a:spcBef>
              <a:spcAft>
                <a:spcPts val="0"/>
              </a:spcAft>
              <a:buSzPts val="1600"/>
              <a:buNone/>
            </a:pPr>
            <a:r>
              <a:t/>
            </a:r>
            <a:endParaRPr/>
          </a:p>
          <a:p>
            <a:pPr indent="-342900" lvl="0" marL="342900" rtl="0" algn="l">
              <a:spcBef>
                <a:spcPts val="1000"/>
              </a:spcBef>
              <a:spcAft>
                <a:spcPts val="0"/>
              </a:spcAft>
              <a:buSzPts val="1600"/>
              <a:buChar char="►"/>
            </a:pPr>
            <a:r>
              <a:rPr lang="en-US"/>
              <a:t>Going forward, how can Gigi protect her account from hacking?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6" name="Shape 156"/>
        <p:cNvGrpSpPr/>
        <p:nvPr/>
      </p:nvGrpSpPr>
      <p:grpSpPr>
        <a:xfrm>
          <a:off x="0" y="0"/>
          <a:ext cx="0" cy="0"/>
          <a:chOff x="0" y="0"/>
          <a:chExt cx="0" cy="0"/>
        </a:xfrm>
      </p:grpSpPr>
      <p:grpSp>
        <p:nvGrpSpPr>
          <p:cNvPr id="157" name="Google Shape;157;p2"/>
          <p:cNvGrpSpPr/>
          <p:nvPr/>
        </p:nvGrpSpPr>
        <p:grpSpPr>
          <a:xfrm>
            <a:off x="647258" y="2676285"/>
            <a:ext cx="9402056" cy="2984033"/>
            <a:chOff x="1147" y="536200"/>
            <a:chExt cx="9402056" cy="2984033"/>
          </a:xfrm>
        </p:grpSpPr>
        <p:sp>
          <p:nvSpPr>
            <p:cNvPr id="158" name="Google Shape;158;p2"/>
            <p:cNvSpPr/>
            <p:nvPr/>
          </p:nvSpPr>
          <p:spPr>
            <a:xfrm>
              <a:off x="1147" y="536200"/>
              <a:ext cx="4029452" cy="2558702"/>
            </a:xfrm>
            <a:prstGeom prst="roundRect">
              <a:avLst>
                <a:gd fmla="val 10000" name="adj"/>
              </a:avLst>
            </a:prstGeom>
            <a:solidFill>
              <a:srgbClr val="ABD331"/>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
            <p:cNvSpPr/>
            <p:nvPr/>
          </p:nvSpPr>
          <p:spPr>
            <a:xfrm>
              <a:off x="448864" y="961531"/>
              <a:ext cx="4029452" cy="2558702"/>
            </a:xfrm>
            <a:prstGeom prst="roundRect">
              <a:avLst>
                <a:gd fmla="val 10000" name="adj"/>
              </a:avLst>
            </a:prstGeom>
            <a:solidFill>
              <a:schemeClr val="lt1">
                <a:alpha val="89803"/>
              </a:schemeClr>
            </a:solidFill>
            <a:ln cap="rnd" cmpd="sng" w="19050">
              <a:solidFill>
                <a:srgbClr val="ABD33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
            <p:cNvSpPr txBox="1"/>
            <p:nvPr/>
          </p:nvSpPr>
          <p:spPr>
            <a:xfrm>
              <a:off x="523806" y="1036473"/>
              <a:ext cx="3879568" cy="2408818"/>
            </a:xfrm>
            <a:prstGeom prst="rect">
              <a:avLst/>
            </a:prstGeom>
            <a:noFill/>
            <a:ln>
              <a:noFill/>
            </a:ln>
          </p:spPr>
          <p:txBody>
            <a:bodyPr anchorCtr="0" anchor="ctr" bIns="118100" lIns="118100" spcFirstLastPara="1" rIns="118100" wrap="square" tIns="118100">
              <a:noAutofit/>
            </a:bodyPr>
            <a:lstStyle/>
            <a:p>
              <a:pPr indent="0" lvl="0" marL="0" marR="0" rtl="0" algn="ctr">
                <a:lnSpc>
                  <a:spcPct val="90000"/>
                </a:lnSpc>
                <a:spcBef>
                  <a:spcPts val="0"/>
                </a:spcBef>
                <a:spcAft>
                  <a:spcPts val="0"/>
                </a:spcAft>
                <a:buClr>
                  <a:schemeClr val="lt1"/>
                </a:buClr>
                <a:buSzPts val="3100"/>
                <a:buFont typeface="Century Gothic"/>
                <a:buNone/>
              </a:pPr>
              <a:r>
                <a:rPr b="0" i="0" lang="en-US" sz="3100" u="none" cap="none" strike="noStrike">
                  <a:latin typeface="Century Gothic"/>
                  <a:ea typeface="Century Gothic"/>
                  <a:cs typeface="Century Gothic"/>
                  <a:sym typeface="Century Gothic"/>
                </a:rPr>
                <a:t>Essential Question</a:t>
              </a:r>
              <a:endParaRPr b="0" i="0" sz="3100" u="none" cap="none" strike="noStrike">
                <a:latin typeface="Century Gothic"/>
                <a:ea typeface="Century Gothic"/>
                <a:cs typeface="Century Gothic"/>
                <a:sym typeface="Century Gothic"/>
              </a:endParaRPr>
            </a:p>
          </p:txBody>
        </p:sp>
        <p:sp>
          <p:nvSpPr>
            <p:cNvPr id="161" name="Google Shape;161;p2"/>
            <p:cNvSpPr/>
            <p:nvPr/>
          </p:nvSpPr>
          <p:spPr>
            <a:xfrm>
              <a:off x="4926034" y="536200"/>
              <a:ext cx="4029452" cy="2558702"/>
            </a:xfrm>
            <a:prstGeom prst="roundRect">
              <a:avLst>
                <a:gd fmla="val 10000" name="adj"/>
              </a:avLst>
            </a:prstGeom>
            <a:solidFill>
              <a:srgbClr val="ABD331"/>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
            <p:cNvSpPr/>
            <p:nvPr/>
          </p:nvSpPr>
          <p:spPr>
            <a:xfrm>
              <a:off x="5373751" y="961531"/>
              <a:ext cx="4029452" cy="2558702"/>
            </a:xfrm>
            <a:prstGeom prst="roundRect">
              <a:avLst>
                <a:gd fmla="val 10000" name="adj"/>
              </a:avLst>
            </a:prstGeom>
            <a:solidFill>
              <a:schemeClr val="lt1">
                <a:alpha val="89803"/>
              </a:schemeClr>
            </a:solidFill>
            <a:ln cap="rnd" cmpd="sng" w="19050">
              <a:solidFill>
                <a:srgbClr val="ABD33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
            <p:cNvSpPr txBox="1"/>
            <p:nvPr/>
          </p:nvSpPr>
          <p:spPr>
            <a:xfrm>
              <a:off x="5448693" y="1036473"/>
              <a:ext cx="3879568" cy="2408818"/>
            </a:xfrm>
            <a:prstGeom prst="rect">
              <a:avLst/>
            </a:prstGeom>
            <a:noFill/>
            <a:ln>
              <a:noFill/>
            </a:ln>
          </p:spPr>
          <p:txBody>
            <a:bodyPr anchorCtr="0" anchor="ctr" bIns="118100" lIns="118100" spcFirstLastPara="1" rIns="118100" wrap="square" tIns="118100">
              <a:noAutofit/>
            </a:bodyPr>
            <a:lstStyle/>
            <a:p>
              <a:pPr indent="0" lvl="0" marL="0" marR="0" rtl="0" algn="ctr">
                <a:lnSpc>
                  <a:spcPct val="90000"/>
                </a:lnSpc>
                <a:spcBef>
                  <a:spcPts val="0"/>
                </a:spcBef>
                <a:spcAft>
                  <a:spcPts val="0"/>
                </a:spcAft>
                <a:buClr>
                  <a:schemeClr val="lt1"/>
                </a:buClr>
                <a:buSzPts val="3100"/>
                <a:buFont typeface="Century Gothic"/>
                <a:buNone/>
              </a:pPr>
              <a:r>
                <a:rPr b="1" i="0" lang="en-US" sz="3100" u="none" cap="none" strike="noStrike">
                  <a:latin typeface="Century Gothic"/>
                  <a:ea typeface="Century Gothic"/>
                  <a:cs typeface="Century Gothic"/>
                  <a:sym typeface="Century Gothic"/>
                </a:rPr>
                <a:t>How can you empower yourself to navigate the virtual world safely and securely??</a:t>
              </a:r>
              <a:endParaRPr b="0" i="0" sz="3100" u="none" cap="none" strike="noStrike">
                <a:latin typeface="Century Gothic"/>
                <a:ea typeface="Century Gothic"/>
                <a:cs typeface="Century Gothic"/>
                <a:sym typeface="Century Gothic"/>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7" name="Shape 167"/>
        <p:cNvGrpSpPr/>
        <p:nvPr/>
      </p:nvGrpSpPr>
      <p:grpSpPr>
        <a:xfrm>
          <a:off x="0" y="0"/>
          <a:ext cx="0" cy="0"/>
          <a:chOff x="0" y="0"/>
          <a:chExt cx="0" cy="0"/>
        </a:xfrm>
      </p:grpSpPr>
      <p:pic>
        <p:nvPicPr>
          <p:cNvPr id="168" name="Google Shape;168;p3"/>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169" name="Google Shape;169;p3"/>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170" name="Google Shape;170;p3"/>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1" name="Google Shape;171;p3"/>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172" name="Google Shape;172;p3"/>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173" name="Google Shape;173;p3"/>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3"/>
          <p:cNvSpPr/>
          <p:nvPr/>
        </p:nvSpPr>
        <p:spPr>
          <a:xfrm>
            <a:off x="636914" y="639905"/>
            <a:ext cx="6915664" cy="5578188"/>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pic>
        <p:nvPicPr>
          <p:cNvPr id="175" name="Google Shape;175;p3"/>
          <p:cNvPicPr preferRelativeResize="0"/>
          <p:nvPr>
            <p:ph idx="1" type="body"/>
          </p:nvPr>
        </p:nvPicPr>
        <p:blipFill rotWithShape="1">
          <a:blip r:embed="rId8">
            <a:alphaModFix/>
          </a:blip>
          <a:srcRect b="-1" l="946" r="-1" t="0"/>
          <a:stretch/>
        </p:blipFill>
        <p:spPr>
          <a:xfrm>
            <a:off x="955392" y="1823944"/>
            <a:ext cx="6275584" cy="321530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9" name="Shape 179"/>
        <p:cNvGrpSpPr/>
        <p:nvPr/>
      </p:nvGrpSpPr>
      <p:grpSpPr>
        <a:xfrm>
          <a:off x="0" y="0"/>
          <a:ext cx="0" cy="0"/>
          <a:chOff x="0" y="0"/>
          <a:chExt cx="0" cy="0"/>
        </a:xfrm>
      </p:grpSpPr>
      <p:pic>
        <p:nvPicPr>
          <p:cNvPr id="180" name="Google Shape;180;p4"/>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181" name="Google Shape;181;p4"/>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182" name="Google Shape;182;p4"/>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3" name="Google Shape;183;p4"/>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184" name="Google Shape;184;p4"/>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185" name="Google Shape;185;p4"/>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4"/>
          <p:cNvSpPr/>
          <p:nvPr/>
        </p:nvSpPr>
        <p:spPr>
          <a:xfrm>
            <a:off x="0" y="0"/>
            <a:ext cx="7157124"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87" name="Google Shape;187;p4"/>
          <p:cNvSpPr/>
          <p:nvPr/>
        </p:nvSpPr>
        <p:spPr>
          <a:xfrm flipH="1">
            <a:off x="7463681" y="-1"/>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88" name="Google Shape;188;p4"/>
          <p:cNvSpPr/>
          <p:nvPr/>
        </p:nvSpPr>
        <p:spPr>
          <a:xfrm flipH="1" rot="5400000">
            <a:off x="3708596" y="2756642"/>
            <a:ext cx="6858000" cy="1344715"/>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89" name="Google Shape;189;p4"/>
          <p:cNvPicPr preferRelativeResize="0"/>
          <p:nvPr>
            <p:ph idx="1" type="body"/>
          </p:nvPr>
        </p:nvPicPr>
        <p:blipFill rotWithShape="1">
          <a:blip r:embed="rId8">
            <a:alphaModFix/>
          </a:blip>
          <a:srcRect b="0" l="2134" r="11500" t="0"/>
          <a:stretch/>
        </p:blipFill>
        <p:spPr>
          <a:xfrm>
            <a:off x="643854" y="1822366"/>
            <a:ext cx="6270662" cy="32128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3" name="Shape 193"/>
        <p:cNvGrpSpPr/>
        <p:nvPr/>
      </p:nvGrpSpPr>
      <p:grpSpPr>
        <a:xfrm>
          <a:off x="0" y="0"/>
          <a:ext cx="0" cy="0"/>
          <a:chOff x="0" y="0"/>
          <a:chExt cx="0" cy="0"/>
        </a:xfrm>
      </p:grpSpPr>
      <p:sp>
        <p:nvSpPr>
          <p:cNvPr id="194" name="Google Shape;194;p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95" name="Google Shape;195;p5"/>
          <p:cNvSpPr/>
          <p:nvPr/>
        </p:nvSpPr>
        <p:spPr>
          <a:xfrm>
            <a:off x="0" y="0"/>
            <a:ext cx="12188952"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cxnSp>
        <p:nvCxnSpPr>
          <p:cNvPr id="196" name="Google Shape;196;p5"/>
          <p:cNvCxnSpPr/>
          <p:nvPr/>
        </p:nvCxnSpPr>
        <p:spPr>
          <a:xfrm>
            <a:off x="4654295" y="1828800"/>
            <a:ext cx="0" cy="3200400"/>
          </a:xfrm>
          <a:prstGeom prst="straightConnector1">
            <a:avLst/>
          </a:prstGeom>
          <a:noFill/>
          <a:ln cap="flat" cmpd="sng" w="19050">
            <a:solidFill>
              <a:srgbClr val="36A7E9"/>
            </a:solidFill>
            <a:prstDash val="solid"/>
            <a:round/>
            <a:headEnd len="sm" w="sm" type="none"/>
            <a:tailEnd len="sm" w="sm" type="none"/>
          </a:ln>
        </p:spPr>
      </p:cxnSp>
      <p:pic>
        <p:nvPicPr>
          <p:cNvPr id="197" name="Google Shape;197;p5"/>
          <p:cNvPicPr preferRelativeResize="0"/>
          <p:nvPr/>
        </p:nvPicPr>
        <p:blipFill rotWithShape="1">
          <a:blip r:embed="rId4">
            <a:alphaModFix/>
          </a:blip>
          <a:srcRect b="23320" l="0" r="0" t="0"/>
          <a:stretch/>
        </p:blipFill>
        <p:spPr>
          <a:xfrm>
            <a:off x="8605878" y="6228080"/>
            <a:ext cx="993734" cy="762000"/>
          </a:xfrm>
          <a:prstGeom prst="rect">
            <a:avLst/>
          </a:prstGeom>
          <a:noFill/>
          <a:ln>
            <a:noFill/>
          </a:ln>
        </p:spPr>
      </p:pic>
      <p:sp>
        <p:nvSpPr>
          <p:cNvPr id="198" name="Google Shape;198;p5"/>
          <p:cNvSpPr/>
          <p:nvPr/>
        </p:nvSpPr>
        <p:spPr>
          <a:xfrm>
            <a:off x="-1588" y="0"/>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sp>
        <p:nvSpPr>
          <p:cNvPr id="199" name="Google Shape;199;p5"/>
          <p:cNvSpPr txBox="1"/>
          <p:nvPr>
            <p:ph idx="1" type="body"/>
          </p:nvPr>
        </p:nvSpPr>
        <p:spPr>
          <a:xfrm>
            <a:off x="4975861" y="804671"/>
            <a:ext cx="6399930" cy="5248657"/>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SzPts val="1600"/>
              <a:buNone/>
            </a:pPr>
            <a:r>
              <a:rPr b="0" i="0" lang="en-US">
                <a:latin typeface="Lato"/>
                <a:ea typeface="Lato"/>
                <a:cs typeface="Lato"/>
                <a:sym typeface="Lato"/>
              </a:rPr>
              <a:t>Is it Risky to Share?</a:t>
            </a:r>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home address </a:t>
            </a:r>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email address</a:t>
            </a:r>
            <a:r>
              <a:rPr b="1" i="0" lang="en-US">
                <a:latin typeface="Lato"/>
                <a:ea typeface="Lato"/>
                <a:cs typeface="Lato"/>
                <a:sym typeface="Lato"/>
              </a:rPr>
              <a:t> </a:t>
            </a:r>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date of birth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favorite music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how many brothers and sisters you have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phone numbers</a:t>
            </a:r>
            <a:r>
              <a:rPr b="1" i="0" lang="en-US">
                <a:latin typeface="Lato"/>
                <a:ea typeface="Lato"/>
                <a:cs typeface="Lato"/>
                <a:sym typeface="Lato"/>
              </a:rPr>
              <a:t> </a:t>
            </a:r>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credit card information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favorite food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name of your pet </a:t>
            </a:r>
            <a:endParaRPr b="1">
              <a:latin typeface="Lato"/>
              <a:ea typeface="Lato"/>
              <a:cs typeface="Lato"/>
              <a:sym typeface="Lato"/>
            </a:endParaRPr>
          </a:p>
          <a:p>
            <a:pPr indent="-342900" lvl="0" marL="342900" rtl="0" algn="l">
              <a:spcBef>
                <a:spcPts val="1000"/>
              </a:spcBef>
              <a:spcAft>
                <a:spcPts val="0"/>
              </a:spcAft>
              <a:buSzPts val="1600"/>
              <a:buFont typeface="Arial"/>
              <a:buChar char="•"/>
            </a:pPr>
            <a:r>
              <a:rPr b="0" i="0" lang="en-US">
                <a:latin typeface="Lato"/>
                <a:ea typeface="Lato"/>
                <a:cs typeface="Lato"/>
                <a:sym typeface="Lato"/>
              </a:rPr>
              <a:t>name of your school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3" name="Shape 203"/>
        <p:cNvGrpSpPr/>
        <p:nvPr/>
      </p:nvGrpSpPr>
      <p:grpSpPr>
        <a:xfrm>
          <a:off x="0" y="0"/>
          <a:ext cx="0" cy="0"/>
          <a:chOff x="0" y="0"/>
          <a:chExt cx="0" cy="0"/>
        </a:xfrm>
      </p:grpSpPr>
      <p:pic>
        <p:nvPicPr>
          <p:cNvPr id="204" name="Google Shape;204;p6"/>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205" name="Google Shape;205;p6"/>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206" name="Google Shape;206;p6"/>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7" name="Google Shape;207;p6"/>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208" name="Google Shape;208;p6"/>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209" name="Google Shape;209;p6"/>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6"/>
          <p:cNvSpPr txBox="1"/>
          <p:nvPr/>
        </p:nvSpPr>
        <p:spPr>
          <a:xfrm>
            <a:off x="8191925" y="1325880"/>
            <a:ext cx="3352375" cy="3066507"/>
          </a:xfrm>
          <a:prstGeom prst="rect">
            <a:avLst/>
          </a:prstGeom>
          <a:noFill/>
          <a:ln>
            <a:noFill/>
          </a:ln>
        </p:spPr>
        <p:txBody>
          <a:bodyPr anchorCtr="0" anchor="b" bIns="45700" lIns="91425" spcFirstLastPara="1" rIns="91425" wrap="square" tIns="45700">
            <a:normAutofit/>
          </a:bodyPr>
          <a:lstStyle/>
          <a:p>
            <a:pPr indent="0" lvl="0" marL="0" marR="0" rtl="0" algn="l">
              <a:spcBef>
                <a:spcPts val="0"/>
              </a:spcBef>
              <a:spcAft>
                <a:spcPts val="0"/>
              </a:spcAft>
              <a:buNone/>
            </a:pPr>
            <a:r>
              <a:rPr b="0" i="0" lang="en-US" sz="5400" u="none" cap="none" strike="noStrike">
                <a:solidFill>
                  <a:schemeClr val="lt2"/>
                </a:solidFill>
                <a:latin typeface="Century Gothic"/>
                <a:ea typeface="Century Gothic"/>
                <a:cs typeface="Century Gothic"/>
                <a:sym typeface="Century Gothic"/>
              </a:rPr>
              <a:t>Why do you share?</a:t>
            </a:r>
            <a:endParaRPr/>
          </a:p>
        </p:txBody>
      </p:sp>
      <p:sp>
        <p:nvSpPr>
          <p:cNvPr id="211" name="Google Shape;211;p6"/>
          <p:cNvSpPr/>
          <p:nvPr/>
        </p:nvSpPr>
        <p:spPr>
          <a:xfrm>
            <a:off x="0" y="0"/>
            <a:ext cx="7157124"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12" name="Google Shape;212;p6"/>
          <p:cNvSpPr/>
          <p:nvPr/>
        </p:nvSpPr>
        <p:spPr>
          <a:xfrm flipH="1">
            <a:off x="7463681" y="-1"/>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13" name="Google Shape;213;p6"/>
          <p:cNvSpPr/>
          <p:nvPr/>
        </p:nvSpPr>
        <p:spPr>
          <a:xfrm flipH="1" rot="5400000">
            <a:off x="3708596" y="2756642"/>
            <a:ext cx="6858000" cy="1344715"/>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214" name="Google Shape;214;p6"/>
          <p:cNvPicPr preferRelativeResize="0"/>
          <p:nvPr>
            <p:ph idx="1" type="body"/>
          </p:nvPr>
        </p:nvPicPr>
        <p:blipFill rotWithShape="1">
          <a:blip r:embed="rId8">
            <a:alphaModFix/>
          </a:blip>
          <a:srcRect b="0" l="0" r="0" t="0"/>
          <a:stretch/>
        </p:blipFill>
        <p:spPr>
          <a:xfrm>
            <a:off x="643854" y="2472491"/>
            <a:ext cx="6270662" cy="191255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8" name="Shape 218"/>
        <p:cNvGrpSpPr/>
        <p:nvPr/>
      </p:nvGrpSpPr>
      <p:grpSpPr>
        <a:xfrm>
          <a:off x="0" y="0"/>
          <a:ext cx="0" cy="0"/>
          <a:chOff x="0" y="0"/>
          <a:chExt cx="0" cy="0"/>
        </a:xfrm>
      </p:grpSpPr>
      <p:pic>
        <p:nvPicPr>
          <p:cNvPr id="219" name="Google Shape;219;p7"/>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220" name="Google Shape;220;p7"/>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221" name="Google Shape;221;p7"/>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2" name="Google Shape;222;p7"/>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223" name="Google Shape;223;p7"/>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224" name="Google Shape;224;p7"/>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7"/>
          <p:cNvSpPr txBox="1"/>
          <p:nvPr>
            <p:ph type="title"/>
          </p:nvPr>
        </p:nvSpPr>
        <p:spPr>
          <a:xfrm>
            <a:off x="8191925" y="1325880"/>
            <a:ext cx="3352375" cy="3066507"/>
          </a:xfrm>
          <a:prstGeom prst="rect">
            <a:avLst/>
          </a:prstGeom>
          <a:noFill/>
          <a:ln>
            <a:noFill/>
          </a:ln>
        </p:spPr>
        <p:txBody>
          <a:bodyPr anchorCtr="0" anchor="b" bIns="45700" lIns="91425" spcFirstLastPara="1" rIns="91425" wrap="square" tIns="45700">
            <a:normAutofit/>
          </a:bodyPr>
          <a:lstStyle/>
          <a:p>
            <a:pPr indent="-342900" lvl="0" marL="342900" marR="0" rtl="0" algn="l">
              <a:lnSpc>
                <a:spcPct val="90000"/>
              </a:lnSpc>
              <a:spcBef>
                <a:spcPts val="0"/>
              </a:spcBef>
              <a:spcAft>
                <a:spcPts val="0"/>
              </a:spcAft>
              <a:buClr>
                <a:schemeClr val="lt2"/>
              </a:buClr>
              <a:buSzPts val="2200"/>
              <a:buFont typeface="Century Gothic"/>
              <a:buNone/>
            </a:pPr>
            <a:r>
              <a:rPr lang="en-US" sz="2200"/>
              <a:t>     What type of information about you is okay to share? </a:t>
            </a:r>
            <a:br>
              <a:rPr lang="en-US" sz="2200"/>
            </a:br>
            <a:r>
              <a:rPr lang="en-US" sz="2200"/>
              <a:t> </a:t>
            </a:r>
            <a:br>
              <a:rPr lang="en-US" sz="2200"/>
            </a:br>
            <a:r>
              <a:rPr lang="en-US" sz="2200"/>
              <a:t>What type isn’t?</a:t>
            </a:r>
            <a:br>
              <a:rPr lang="en-US" sz="2200"/>
            </a:br>
            <a:br>
              <a:rPr lang="en-US" sz="2200"/>
            </a:br>
            <a:r>
              <a:rPr lang="en-US" sz="2200" u="sng">
                <a:solidFill>
                  <a:schemeClr val="hlink"/>
                </a:solidFill>
                <a:hlinkClick r:id="rId8"/>
              </a:rPr>
              <a:t>Private and Personal Information</a:t>
            </a:r>
            <a:br>
              <a:rPr lang="en-US" sz="2200"/>
            </a:br>
            <a:endParaRPr sz="2200"/>
          </a:p>
        </p:txBody>
      </p:sp>
      <p:sp>
        <p:nvSpPr>
          <p:cNvPr id="226" name="Google Shape;226;p7"/>
          <p:cNvSpPr/>
          <p:nvPr/>
        </p:nvSpPr>
        <p:spPr>
          <a:xfrm>
            <a:off x="0" y="0"/>
            <a:ext cx="7157124"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27" name="Google Shape;227;p7"/>
          <p:cNvSpPr/>
          <p:nvPr/>
        </p:nvSpPr>
        <p:spPr>
          <a:xfrm flipH="1">
            <a:off x="7463681" y="-1"/>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28" name="Google Shape;228;p7"/>
          <p:cNvSpPr/>
          <p:nvPr/>
        </p:nvSpPr>
        <p:spPr>
          <a:xfrm flipH="1" rot="5400000">
            <a:off x="3708596" y="2756642"/>
            <a:ext cx="6858000" cy="1344715"/>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229" name="Google Shape;229;p7"/>
          <p:cNvPicPr preferRelativeResize="0"/>
          <p:nvPr>
            <p:ph idx="1" type="body"/>
          </p:nvPr>
        </p:nvPicPr>
        <p:blipFill rotWithShape="1">
          <a:blip r:embed="rId9">
            <a:alphaModFix/>
          </a:blip>
          <a:srcRect b="2" l="6723" r="10054" t="0"/>
          <a:stretch/>
        </p:blipFill>
        <p:spPr>
          <a:xfrm>
            <a:off x="723729" y="647698"/>
            <a:ext cx="6110912" cy="556213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3" name="Shape 233"/>
        <p:cNvGrpSpPr/>
        <p:nvPr/>
      </p:nvGrpSpPr>
      <p:grpSpPr>
        <a:xfrm>
          <a:off x="0" y="0"/>
          <a:ext cx="0" cy="0"/>
          <a:chOff x="0" y="0"/>
          <a:chExt cx="0" cy="0"/>
        </a:xfrm>
      </p:grpSpPr>
      <p:pic>
        <p:nvPicPr>
          <p:cNvPr id="234" name="Google Shape;234;p8"/>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235" name="Google Shape;235;p8"/>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236" name="Google Shape;236;p8"/>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7" name="Google Shape;237;p8"/>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238" name="Google Shape;238;p8"/>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239" name="Google Shape;239;p8"/>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8"/>
          <p:cNvSpPr/>
          <p:nvPr/>
        </p:nvSpPr>
        <p:spPr>
          <a:xfrm>
            <a:off x="0" y="0"/>
            <a:ext cx="7157124"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41" name="Google Shape;241;p8"/>
          <p:cNvSpPr/>
          <p:nvPr/>
        </p:nvSpPr>
        <p:spPr>
          <a:xfrm flipH="1">
            <a:off x="7463681" y="-1"/>
            <a:ext cx="559472"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42" name="Google Shape;242;p8"/>
          <p:cNvSpPr/>
          <p:nvPr/>
        </p:nvSpPr>
        <p:spPr>
          <a:xfrm flipH="1" rot="5400000">
            <a:off x="3708596" y="2756642"/>
            <a:ext cx="6858000" cy="1344715"/>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243" name="Google Shape;243;p8"/>
          <p:cNvPicPr preferRelativeResize="0"/>
          <p:nvPr>
            <p:ph idx="1" type="body"/>
          </p:nvPr>
        </p:nvPicPr>
        <p:blipFill rotWithShape="1">
          <a:blip r:embed="rId8">
            <a:alphaModFix/>
          </a:blip>
          <a:srcRect b="0" l="0" r="0" t="0"/>
          <a:stretch/>
        </p:blipFill>
        <p:spPr>
          <a:xfrm>
            <a:off x="643854" y="1939486"/>
            <a:ext cx="6270662" cy="297856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7" name="Shape 247"/>
        <p:cNvGrpSpPr/>
        <p:nvPr/>
      </p:nvGrpSpPr>
      <p:grpSpPr>
        <a:xfrm>
          <a:off x="0" y="0"/>
          <a:ext cx="0" cy="0"/>
          <a:chOff x="0" y="0"/>
          <a:chExt cx="0" cy="0"/>
        </a:xfrm>
      </p:grpSpPr>
      <p:pic>
        <p:nvPicPr>
          <p:cNvPr id="248" name="Google Shape;248;p9"/>
          <p:cNvPicPr preferRelativeResize="0"/>
          <p:nvPr/>
        </p:nvPicPr>
        <p:blipFill rotWithShape="1">
          <a:blip r:embed="rId4">
            <a:alphaModFix/>
          </a:blip>
          <a:srcRect b="0" l="3613" r="0" t="0"/>
          <a:stretch/>
        </p:blipFill>
        <p:spPr>
          <a:xfrm>
            <a:off x="0" y="2669685"/>
            <a:ext cx="4037012" cy="4188315"/>
          </a:xfrm>
          <a:prstGeom prst="rect">
            <a:avLst/>
          </a:prstGeom>
          <a:noFill/>
          <a:ln>
            <a:noFill/>
          </a:ln>
        </p:spPr>
      </p:pic>
      <p:pic>
        <p:nvPicPr>
          <p:cNvPr id="249" name="Google Shape;249;p9"/>
          <p:cNvPicPr preferRelativeResize="0"/>
          <p:nvPr/>
        </p:nvPicPr>
        <p:blipFill rotWithShape="1">
          <a:blip r:embed="rId5">
            <a:alphaModFix/>
          </a:blip>
          <a:srcRect b="0" l="35640" r="0" t="0"/>
          <a:stretch/>
        </p:blipFill>
        <p:spPr>
          <a:xfrm>
            <a:off x="0" y="2892347"/>
            <a:ext cx="1522412" cy="2365453"/>
          </a:xfrm>
          <a:prstGeom prst="rect">
            <a:avLst/>
          </a:prstGeom>
          <a:noFill/>
          <a:ln>
            <a:noFill/>
          </a:ln>
        </p:spPr>
      </p:pic>
      <p:sp>
        <p:nvSpPr>
          <p:cNvPr id="250" name="Google Shape;250;p9"/>
          <p:cNvSpPr/>
          <p:nvPr/>
        </p:nvSpPr>
        <p:spPr>
          <a:xfrm>
            <a:off x="860901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1" name="Google Shape;251;p9"/>
          <p:cNvPicPr preferRelativeResize="0"/>
          <p:nvPr/>
        </p:nvPicPr>
        <p:blipFill rotWithShape="1">
          <a:blip r:embed="rId6">
            <a:alphaModFix/>
          </a:blip>
          <a:srcRect b="0" l="0" r="0" t="28812"/>
          <a:stretch/>
        </p:blipFill>
        <p:spPr>
          <a:xfrm>
            <a:off x="7999412" y="0"/>
            <a:ext cx="1603387" cy="1141407"/>
          </a:xfrm>
          <a:prstGeom prst="rect">
            <a:avLst/>
          </a:prstGeom>
          <a:noFill/>
          <a:ln>
            <a:noFill/>
          </a:ln>
        </p:spPr>
      </p:pic>
      <p:pic>
        <p:nvPicPr>
          <p:cNvPr id="252" name="Google Shape;252;p9"/>
          <p:cNvPicPr preferRelativeResize="0"/>
          <p:nvPr/>
        </p:nvPicPr>
        <p:blipFill rotWithShape="1">
          <a:blip r:embed="rId7">
            <a:alphaModFix/>
          </a:blip>
          <a:srcRect b="23320" l="0" r="0" t="0"/>
          <a:stretch/>
        </p:blipFill>
        <p:spPr>
          <a:xfrm>
            <a:off x="8609012" y="6096000"/>
            <a:ext cx="993734" cy="762000"/>
          </a:xfrm>
          <a:prstGeom prst="rect">
            <a:avLst/>
          </a:prstGeom>
          <a:noFill/>
          <a:ln>
            <a:noFill/>
          </a:ln>
        </p:spPr>
      </p:pic>
      <p:sp>
        <p:nvSpPr>
          <p:cNvPr id="253" name="Google Shape;253;p9"/>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9"/>
          <p:cNvSpPr/>
          <p:nvPr/>
        </p:nvSpPr>
        <p:spPr>
          <a:xfrm>
            <a:off x="0" y="-5"/>
            <a:ext cx="12191696" cy="4730744"/>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55" name="Google Shape;255;p9"/>
          <p:cNvSpPr/>
          <p:nvPr/>
        </p:nvSpPr>
        <p:spPr>
          <a:xfrm>
            <a:off x="10437812" y="0"/>
            <a:ext cx="68580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9"/>
          <p:cNvSpPr/>
          <p:nvPr/>
        </p:nvSpPr>
        <p:spPr>
          <a:xfrm>
            <a:off x="8719939" y="3753695"/>
            <a:ext cx="3472060" cy="825932"/>
          </a:xfrm>
          <a:custGeom>
            <a:rect b="b" l="l" r="r" t="t"/>
            <a:pathLst>
              <a:path extrusionOk="0" h="825932" w="3472060">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dk2">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257" name="Google Shape;257;p9"/>
          <p:cNvSpPr/>
          <p:nvPr/>
        </p:nvSpPr>
        <p:spPr>
          <a:xfrm>
            <a:off x="1" y="4055532"/>
            <a:ext cx="12191695" cy="2802467"/>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blipFill rotWithShape="1">
            <a:blip r:embed="rId3">
              <a:alphaModFix/>
            </a:blip>
            <a:stretch>
              <a:fillRect b="0" l="0" r="0" t="0"/>
            </a:stretch>
          </a:blipFill>
          <a:ln>
            <a:noFill/>
          </a:ln>
        </p:spPr>
      </p:sp>
      <p:pic>
        <p:nvPicPr>
          <p:cNvPr id="258" name="Google Shape;258;p9"/>
          <p:cNvPicPr preferRelativeResize="0"/>
          <p:nvPr>
            <p:ph idx="1" type="body"/>
          </p:nvPr>
        </p:nvPicPr>
        <p:blipFill rotWithShape="1">
          <a:blip r:embed="rId8">
            <a:alphaModFix/>
          </a:blip>
          <a:srcRect b="0" l="0" r="0" t="0"/>
          <a:stretch/>
        </p:blipFill>
        <p:spPr>
          <a:xfrm>
            <a:off x="635458" y="2056009"/>
            <a:ext cx="9150807" cy="187591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on">
  <a:themeElements>
    <a:clrScheme name="Ion">
      <a:dk1>
        <a:srgbClr val="000000"/>
      </a:dk1>
      <a:lt1>
        <a:srgbClr val="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2020-12-02T22:32:53Z</dcterms:created>
  <dc:creator>Goodwin, Crystal</dc:creator>
</cp:coreProperties>
</file>