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</p:sldIdLst>
  <p:sldSz cy="5143500" cx="9144000"/>
  <p:notesSz cx="6858000" cy="9144000"/>
  <p:embeddedFontLst>
    <p:embeddedFont>
      <p:font typeface="Roboto Slab"/>
      <p:regular r:id="rId14"/>
      <p:bold r:id="rId15"/>
    </p:embeddedFont>
    <p:embeddedFont>
      <p:font typeface="Roboto"/>
      <p:regular r:id="rId16"/>
      <p:bold r:id="rId17"/>
      <p:italic r:id="rId18"/>
      <p:boldItalic r:id="rId1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font" Target="fonts/RobotoSlab-bold.fntdata"/><Relationship Id="rId14" Type="http://schemas.openxmlformats.org/officeDocument/2006/relationships/font" Target="fonts/RobotoSlab-regular.fntdata"/><Relationship Id="rId17" Type="http://schemas.openxmlformats.org/officeDocument/2006/relationships/font" Target="fonts/Roboto-bold.fntdata"/><Relationship Id="rId16" Type="http://schemas.openxmlformats.org/officeDocument/2006/relationships/font" Target="fonts/Roboto-regular.fntdata"/><Relationship Id="rId5" Type="http://schemas.openxmlformats.org/officeDocument/2006/relationships/slide" Target="slides/slide1.xml"/><Relationship Id="rId19" Type="http://schemas.openxmlformats.org/officeDocument/2006/relationships/font" Target="fonts/Roboto-boldItalic.fntdata"/><Relationship Id="rId6" Type="http://schemas.openxmlformats.org/officeDocument/2006/relationships/slide" Target="slides/slide2.xml"/><Relationship Id="rId18" Type="http://schemas.openxmlformats.org/officeDocument/2006/relationships/font" Target="fonts/Roboto-italic.fntdata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g31ee37dd6c_0_6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Google Shape;67;g31ee37dd6c_0_6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31ee37dd6c_0_5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31ee37dd6c_0_5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31ee37dd6c_0_5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31ee37dd6c_0_5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g31ee37dd6c_0_6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5" name="Google Shape;85;g31ee37dd6c_0_6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g31ee37dd6c_0_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1" name="Google Shape;91;g31ee37dd6c_0_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g31ee37dd6c_0_7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7" name="Google Shape;97;g31ee37dd6c_0_7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31ee37dd6c_0_8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31ee37dd6c_0_8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g31ee37dd6c_0_8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9" name="Google Shape;109;g31ee37dd6c_0_8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1524800" y="672606"/>
            <a:ext cx="1081625" cy="1124950"/>
          </a:xfrm>
          <a:custGeom>
            <a:rect b="b" l="l" r="r" t="t"/>
            <a:pathLst>
              <a:path extrusionOk="0" h="44998" w="43265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cap="flat" cmpd="sng" w="28575">
            <a:solidFill>
              <a:schemeClr val="accent5"/>
            </a:solidFill>
            <a:prstDash val="solid"/>
            <a:miter lim="8000"/>
            <a:headEnd len="sm" w="sm" type="none"/>
            <a:tailEnd len="sm" w="sm" type="none"/>
          </a:ln>
        </p:spPr>
      </p:sp>
      <p:sp>
        <p:nvSpPr>
          <p:cNvPr id="11" name="Google Shape;11;p2"/>
          <p:cNvSpPr/>
          <p:nvPr/>
        </p:nvSpPr>
        <p:spPr>
          <a:xfrm rot="10800000">
            <a:off x="6537563" y="3342925"/>
            <a:ext cx="1081625" cy="1124950"/>
          </a:xfrm>
          <a:custGeom>
            <a:rect b="b" l="l" r="r" t="t"/>
            <a:pathLst>
              <a:path extrusionOk="0" h="44998" w="43265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cap="flat" cmpd="sng" w="28575">
            <a:solidFill>
              <a:schemeClr val="accent5"/>
            </a:solidFill>
            <a:prstDash val="solid"/>
            <a:miter lim="8000"/>
            <a:headEnd len="sm" w="sm" type="none"/>
            <a:tailEnd len="sm" w="sm" type="none"/>
          </a:ln>
        </p:spPr>
      </p:sp>
      <p:cxnSp>
        <p:nvCxnSpPr>
          <p:cNvPr id="12" name="Google Shape;12;p2"/>
          <p:cNvCxnSpPr/>
          <p:nvPr/>
        </p:nvCxnSpPr>
        <p:spPr>
          <a:xfrm>
            <a:off x="4359602" y="2817464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3" name="Google Shape;13;p2"/>
          <p:cNvSpPr txBox="1"/>
          <p:nvPr>
            <p:ph type="ctrTitle"/>
          </p:nvPr>
        </p:nvSpPr>
        <p:spPr>
          <a:xfrm>
            <a:off x="1680302" y="1188925"/>
            <a:ext cx="5783400" cy="14574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 algn="ctr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/>
        </p:txBody>
      </p:sp>
      <p:sp>
        <p:nvSpPr>
          <p:cNvPr id="14" name="Google Shape;14;p2"/>
          <p:cNvSpPr txBox="1"/>
          <p:nvPr>
            <p:ph idx="1" type="subTitle"/>
          </p:nvPr>
        </p:nvSpPr>
        <p:spPr>
          <a:xfrm>
            <a:off x="1680302" y="3049450"/>
            <a:ext cx="5783400" cy="9090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400"/>
              <a:buFont typeface="Roboto Slab"/>
              <a:buNone/>
              <a:defRPr sz="2400">
                <a:solidFill>
                  <a:schemeClr val="accent5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/>
        </p:txBody>
      </p:sp>
      <p:sp>
        <p:nvSpPr>
          <p:cNvPr id="15" name="Google Shape;15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1"/>
          <p:cNvSpPr/>
          <p:nvPr/>
        </p:nvSpPr>
        <p:spPr>
          <a:xfrm>
            <a:off x="150" y="5076825"/>
            <a:ext cx="9143700" cy="666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4" name="Google Shape;54;p11"/>
          <p:cNvSpPr txBox="1"/>
          <p:nvPr>
            <p:ph hasCustomPrompt="1" type="title"/>
          </p:nvPr>
        </p:nvSpPr>
        <p:spPr>
          <a:xfrm>
            <a:off x="387900" y="1152450"/>
            <a:ext cx="8368200" cy="15384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3000"/>
              <a:buNone/>
              <a:defRPr sz="13000">
                <a:solidFill>
                  <a:schemeClr val="accent5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3000"/>
              <a:buNone/>
              <a:defRPr sz="13000">
                <a:solidFill>
                  <a:schemeClr val="accent5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3000"/>
              <a:buNone/>
              <a:defRPr sz="13000">
                <a:solidFill>
                  <a:schemeClr val="accent5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3000"/>
              <a:buNone/>
              <a:defRPr sz="13000">
                <a:solidFill>
                  <a:schemeClr val="accent5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3000"/>
              <a:buNone/>
              <a:defRPr sz="13000">
                <a:solidFill>
                  <a:schemeClr val="accent5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3000"/>
              <a:buNone/>
              <a:defRPr sz="13000">
                <a:solidFill>
                  <a:schemeClr val="accent5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3000"/>
              <a:buNone/>
              <a:defRPr sz="13000">
                <a:solidFill>
                  <a:schemeClr val="accent5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3000"/>
              <a:buNone/>
              <a:defRPr sz="13000">
                <a:solidFill>
                  <a:schemeClr val="accent5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13000"/>
              <a:buNone/>
              <a:defRPr sz="13000">
                <a:solidFill>
                  <a:schemeClr val="accent5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55" name="Google Shape;55;p11"/>
          <p:cNvSpPr txBox="1"/>
          <p:nvPr>
            <p:ph idx="1" type="body"/>
          </p:nvPr>
        </p:nvSpPr>
        <p:spPr>
          <a:xfrm>
            <a:off x="387900" y="2919450"/>
            <a:ext cx="8368200" cy="10716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56" name="Google Shape;56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7" name="Google Shape;17;p3"/>
          <p:cNvCxnSpPr/>
          <p:nvPr/>
        </p:nvCxnSpPr>
        <p:spPr>
          <a:xfrm>
            <a:off x="4359602" y="2817464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8" name="Google Shape;18;p3"/>
          <p:cNvSpPr txBox="1"/>
          <p:nvPr>
            <p:ph type="title"/>
          </p:nvPr>
        </p:nvSpPr>
        <p:spPr>
          <a:xfrm>
            <a:off x="480750" y="1764950"/>
            <a:ext cx="8222100" cy="9075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9" name="Google Shape;19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1" name="Google Shape;21;p4"/>
          <p:cNvCxnSpPr/>
          <p:nvPr/>
        </p:nvCxnSpPr>
        <p:spPr>
          <a:xfrm>
            <a:off x="492563" y="1260284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2" name="Google Shape;22;p4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4" name="Google Shape;24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6" name="Google Shape;26;p5"/>
          <p:cNvCxnSpPr/>
          <p:nvPr/>
        </p:nvCxnSpPr>
        <p:spPr>
          <a:xfrm>
            <a:off x="492563" y="1260284"/>
            <a:ext cx="4248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7" name="Google Shape;27;p5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8" name="Google Shape;28;p5"/>
          <p:cNvSpPr txBox="1"/>
          <p:nvPr>
            <p:ph idx="1" type="body"/>
          </p:nvPr>
        </p:nvSpPr>
        <p:spPr>
          <a:xfrm>
            <a:off x="387900" y="1489825"/>
            <a:ext cx="39999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9" name="Google Shape;29;p5"/>
          <p:cNvSpPr txBox="1"/>
          <p:nvPr>
            <p:ph idx="2" type="body"/>
          </p:nvPr>
        </p:nvSpPr>
        <p:spPr>
          <a:xfrm>
            <a:off x="4756200" y="1489825"/>
            <a:ext cx="39999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0" name="Google Shape;30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3" name="Google Shape;33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5" name="Google Shape;35;p7"/>
          <p:cNvCxnSpPr/>
          <p:nvPr/>
        </p:nvCxnSpPr>
        <p:spPr>
          <a:xfrm>
            <a:off x="489218" y="1412277"/>
            <a:ext cx="331500" cy="0"/>
          </a:xfrm>
          <a:prstGeom prst="straightConnector1">
            <a:avLst/>
          </a:prstGeom>
          <a:noFill/>
          <a:ln cap="flat" cmpd="sng" w="38100">
            <a:solidFill>
              <a:schemeClr val="accent4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36" name="Google Shape;36;p7"/>
          <p:cNvSpPr txBox="1"/>
          <p:nvPr>
            <p:ph type="title"/>
          </p:nvPr>
        </p:nvSpPr>
        <p:spPr>
          <a:xfrm>
            <a:off x="3879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7" name="Google Shape;37;p7"/>
          <p:cNvSpPr txBox="1"/>
          <p:nvPr>
            <p:ph idx="1" type="body"/>
          </p:nvPr>
        </p:nvSpPr>
        <p:spPr>
          <a:xfrm>
            <a:off x="387900" y="1594025"/>
            <a:ext cx="2808000" cy="26811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8" name="Google Shape;38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8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41" name="Google Shape;41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9"/>
          <p:cNvSpPr/>
          <p:nvPr/>
        </p:nvSpPr>
        <p:spPr>
          <a:xfrm>
            <a:off x="4572000" y="-75"/>
            <a:ext cx="4572000" cy="5143500"/>
          </a:xfrm>
          <a:prstGeom prst="rect">
            <a:avLst/>
          </a:prstGeom>
          <a:solidFill>
            <a:schemeClr val="dk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4" name="Google Shape;44;p9"/>
          <p:cNvCxnSpPr/>
          <p:nvPr/>
        </p:nvCxnSpPr>
        <p:spPr>
          <a:xfrm>
            <a:off x="5029675" y="4495503"/>
            <a:ext cx="540900" cy="0"/>
          </a:xfrm>
          <a:prstGeom prst="straightConnector1">
            <a:avLst/>
          </a:prstGeom>
          <a:noFill/>
          <a:ln cap="flat" cmpd="sng" w="38100">
            <a:solidFill>
              <a:schemeClr val="accent5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5" name="Google Shape;45;p9"/>
          <p:cNvSpPr txBox="1"/>
          <p:nvPr>
            <p:ph type="title"/>
          </p:nvPr>
        </p:nvSpPr>
        <p:spPr>
          <a:xfrm>
            <a:off x="265500" y="1209075"/>
            <a:ext cx="4045200" cy="15063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1pPr>
            <a:lvl2pPr lvl="1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2pPr>
            <a:lvl3pPr lvl="2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3pPr>
            <a:lvl4pPr lvl="3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4pPr>
            <a:lvl5pPr lvl="4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5pPr>
            <a:lvl6pPr lvl="5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6pPr>
            <a:lvl7pPr lvl="6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7pPr>
            <a:lvl8pPr lvl="7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8pPr>
            <a:lvl9pPr lvl="8" algn="ctr">
              <a:spcBef>
                <a:spcPts val="0"/>
              </a:spcBef>
              <a:spcAft>
                <a:spcPts val="0"/>
              </a:spcAft>
              <a:buSzPts val="3800"/>
              <a:buNone/>
              <a:defRPr sz="3800"/>
            </a:lvl9pPr>
          </a:lstStyle>
          <a:p/>
        </p:txBody>
      </p:sp>
      <p:sp>
        <p:nvSpPr>
          <p:cNvPr id="46" name="Google Shape;46;p9"/>
          <p:cNvSpPr txBox="1"/>
          <p:nvPr>
            <p:ph idx="1" type="subTitle"/>
          </p:nvPr>
        </p:nvSpPr>
        <p:spPr>
          <a:xfrm>
            <a:off x="265500" y="27690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100"/>
              <a:buNone/>
              <a:defRPr sz="2100">
                <a:solidFill>
                  <a:schemeClr val="accent5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100"/>
              <a:buNone/>
              <a:defRPr sz="2100">
                <a:solidFill>
                  <a:schemeClr val="accent5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100"/>
              <a:buNone/>
              <a:defRPr sz="2100">
                <a:solidFill>
                  <a:schemeClr val="accent5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100"/>
              <a:buNone/>
              <a:defRPr sz="2100">
                <a:solidFill>
                  <a:schemeClr val="accent5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100"/>
              <a:buNone/>
              <a:defRPr sz="2100">
                <a:solidFill>
                  <a:schemeClr val="accent5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100"/>
              <a:buNone/>
              <a:defRPr sz="2100">
                <a:solidFill>
                  <a:schemeClr val="accent5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100"/>
              <a:buNone/>
              <a:defRPr sz="2100">
                <a:solidFill>
                  <a:schemeClr val="accent5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100"/>
              <a:buNone/>
              <a:defRPr sz="2100">
                <a:solidFill>
                  <a:schemeClr val="accent5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5"/>
              </a:buClr>
              <a:buSzPts val="2100"/>
              <a:buNone/>
              <a:defRPr sz="2100">
                <a:solidFill>
                  <a:schemeClr val="accent5"/>
                </a:solidFill>
              </a:defRPr>
            </a:lvl9pPr>
          </a:lstStyle>
          <a:p/>
        </p:txBody>
      </p:sp>
      <p:sp>
        <p:nvSpPr>
          <p:cNvPr id="47" name="Google Shape;47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8" name="Google Shape;48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0"/>
          <p:cNvSpPr txBox="1"/>
          <p:nvPr>
            <p:ph idx="1" type="body"/>
          </p:nvPr>
        </p:nvSpPr>
        <p:spPr>
          <a:xfrm>
            <a:off x="319500" y="4233725"/>
            <a:ext cx="5998800" cy="59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Font typeface="Roboto Slab"/>
              <a:buNone/>
              <a:defRPr>
                <a:latin typeface="Roboto Slab"/>
                <a:ea typeface="Roboto Slab"/>
                <a:cs typeface="Roboto Slab"/>
                <a:sym typeface="Roboto Slab"/>
              </a:defRPr>
            </a:lvl1pPr>
          </a:lstStyle>
          <a:p/>
        </p:txBody>
      </p:sp>
      <p:sp>
        <p:nvSpPr>
          <p:cNvPr id="51" name="Google Shape;51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marina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 Slab"/>
              <a:buNone/>
              <a:defRPr sz="3000">
                <a:solidFill>
                  <a:schemeClr val="dk1"/>
                </a:solidFill>
                <a:latin typeface="Roboto Slab"/>
                <a:ea typeface="Roboto Slab"/>
                <a:cs typeface="Roboto Slab"/>
                <a:sym typeface="Roboto Slab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Roboto"/>
              <a:buChar char="●"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○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■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●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○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■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●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○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1"/>
              </a:buClr>
              <a:buSzPts val="1400"/>
              <a:buFont typeface="Roboto"/>
              <a:buChar char="■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3"/>
          <p:cNvSpPr txBox="1"/>
          <p:nvPr>
            <p:ph type="ctrTitle"/>
          </p:nvPr>
        </p:nvSpPr>
        <p:spPr>
          <a:xfrm>
            <a:off x="1680302" y="1188925"/>
            <a:ext cx="5783400" cy="1457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Brainstorming Techniques</a:t>
            </a:r>
            <a:endParaRPr/>
          </a:p>
        </p:txBody>
      </p:sp>
      <p:sp>
        <p:nvSpPr>
          <p:cNvPr id="64" name="Google Shape;64;p13"/>
          <p:cNvSpPr txBox="1"/>
          <p:nvPr>
            <p:ph idx="1" type="subTitle"/>
          </p:nvPr>
        </p:nvSpPr>
        <p:spPr>
          <a:xfrm>
            <a:off x="1680302" y="3049450"/>
            <a:ext cx="5783400" cy="90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400">
                <a:solidFill>
                  <a:schemeClr val="dk1"/>
                </a:solidFill>
              </a:rPr>
              <a:t>Disaster Relief Pod Design Bid</a:t>
            </a:r>
            <a:endParaRPr sz="24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4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Mind Mapping</a:t>
            </a:r>
            <a:endParaRPr/>
          </a:p>
        </p:txBody>
      </p:sp>
      <p:sp>
        <p:nvSpPr>
          <p:cNvPr id="70" name="Google Shape;70;p14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rPr lang="en"/>
              <a:t>Put your goal in the middle of the paper and create as many subcategories as possible as well as the ideas that spring from those.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5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Teleporting Storming</a:t>
            </a:r>
            <a:endParaRPr/>
          </a:p>
        </p:txBody>
      </p:sp>
      <p:sp>
        <p:nvSpPr>
          <p:cNvPr id="76" name="Google Shape;76;p15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Imagine you are in a different place and/or time. </a:t>
            </a:r>
            <a:endParaRPr/>
          </a:p>
          <a:p>
            <a:pPr indent="0" lvl="0" mar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How would you approach the problem differently in the past or the future?</a:t>
            </a:r>
            <a:endParaRPr/>
          </a:p>
          <a:p>
            <a:pPr indent="0" lvl="0" mar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How would you approach the problem from the beach, the mountains, different countries with different needs or resources?</a:t>
            </a:r>
            <a:endParaRPr/>
          </a:p>
          <a:p>
            <a:pPr indent="0" lvl="0" marL="0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6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Figuring Storming</a:t>
            </a:r>
            <a:endParaRPr/>
          </a:p>
        </p:txBody>
      </p:sp>
      <p:sp>
        <p:nvSpPr>
          <p:cNvPr id="82" name="Google Shape;82;p16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Imagine how someone else might approach the problem.</a:t>
            </a:r>
            <a:endParaRPr/>
          </a:p>
          <a:p>
            <a:pPr indent="-342900" lvl="0" marL="457200">
              <a:spcBef>
                <a:spcPts val="1600"/>
              </a:spcBef>
              <a:spcAft>
                <a:spcPts val="0"/>
              </a:spcAft>
              <a:buSzPts val="1800"/>
              <a:buChar char="-"/>
            </a:pPr>
            <a:r>
              <a:rPr lang="en"/>
              <a:t>Bill Gates, Elon Musk, a celebrity, a boss, teacher, peer, etc.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7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Mind the Gap</a:t>
            </a:r>
            <a:endParaRPr/>
          </a:p>
        </p:txBody>
      </p:sp>
      <p:sp>
        <p:nvSpPr>
          <p:cNvPr id="88" name="Google Shape;88;p17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rPr lang="en"/>
              <a:t>You know the problem and you know where you need to be so figure out the steps in the middle, the gap, and break down the problem.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8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Superstorming</a:t>
            </a:r>
            <a:endParaRPr/>
          </a:p>
        </p:txBody>
      </p:sp>
      <p:sp>
        <p:nvSpPr>
          <p:cNvPr id="94" name="Google Shape;94;p18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rPr lang="en"/>
              <a:t>Imagine you had a superpower, how would that change your approach to solving the problem.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9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Group Ideation Storming</a:t>
            </a:r>
            <a:endParaRPr/>
          </a:p>
        </p:txBody>
      </p:sp>
      <p:sp>
        <p:nvSpPr>
          <p:cNvPr id="100" name="Google Shape;100;p19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Two is better than one.</a:t>
            </a:r>
            <a:endParaRPr/>
          </a:p>
          <a:p>
            <a:pPr indent="0" lvl="0" mar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Brainstorm as a group and your ideas will start feeding off of each other.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0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Blind Writing</a:t>
            </a:r>
            <a:endParaRPr/>
          </a:p>
        </p:txBody>
      </p:sp>
      <p:sp>
        <p:nvSpPr>
          <p:cNvPr id="106" name="Google Shape;106;p20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rPr lang="en"/>
              <a:t>Write for a set amount of time without stopping. Even if all you write is “I don’t know what to write” your brain is thinking about the problem.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0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p21"/>
          <p:cNvSpPr txBox="1"/>
          <p:nvPr>
            <p:ph type="title"/>
          </p:nvPr>
        </p:nvSpPr>
        <p:spPr>
          <a:xfrm>
            <a:off x="387900" y="458025"/>
            <a:ext cx="8368200" cy="686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Reverse Storming</a:t>
            </a:r>
            <a:endParaRPr/>
          </a:p>
        </p:txBody>
      </p:sp>
      <p:sp>
        <p:nvSpPr>
          <p:cNvPr id="112" name="Google Shape;112;p21"/>
          <p:cNvSpPr txBox="1"/>
          <p:nvPr>
            <p:ph idx="1" type="body"/>
          </p:nvPr>
        </p:nvSpPr>
        <p:spPr>
          <a:xfrm>
            <a:off x="387900" y="1489824"/>
            <a:ext cx="8368200" cy="307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1600"/>
              </a:spcAft>
              <a:buNone/>
            </a:pPr>
            <a:r>
              <a:rPr lang="en"/>
              <a:t>How can I stop this goal from happening?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arina">
  <a:themeElements>
    <a:clrScheme name="Marina">
      <a:dk1>
        <a:srgbClr val="FFFFFF"/>
      </a:dk1>
      <a:lt1>
        <a:srgbClr val="00517C"/>
      </a:lt1>
      <a:dk2>
        <a:srgbClr val="004065"/>
      </a:dk2>
      <a:lt2>
        <a:srgbClr val="CFD8DC"/>
      </a:lt2>
      <a:accent1>
        <a:srgbClr val="0277BD"/>
      </a:accent1>
      <a:accent2>
        <a:srgbClr val="558B2F"/>
      </a:accent2>
      <a:accent3>
        <a:srgbClr val="009688"/>
      </a:accent3>
      <a:accent4>
        <a:srgbClr val="039BE5"/>
      </a:accent4>
      <a:accent5>
        <a:srgbClr val="8BC34A"/>
      </a:accent5>
      <a:accent6>
        <a:srgbClr val="FFEB38"/>
      </a:accent6>
      <a:hlink>
        <a:srgbClr val="8BC34A"/>
      </a:hlink>
      <a:folHlink>
        <a:srgbClr val="8BC34A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