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12"/>
  </p:notesMasterIdLst>
  <p:sldIdLst>
    <p:sldId id="256" r:id="rId5"/>
    <p:sldId id="273" r:id="rId6"/>
    <p:sldId id="270" r:id="rId7"/>
    <p:sldId id="3996" r:id="rId8"/>
    <p:sldId id="269" r:id="rId9"/>
    <p:sldId id="4002" r:id="rId10"/>
    <p:sldId id="4003"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4E7D35C-7778-4EE7-92EE-B6D6D7E0060C}" v="4" dt="2021-05-06T23:28:14.18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90" d="100"/>
          <a:sy n="90" d="100"/>
        </p:scale>
        <p:origin x="576" y="78"/>
      </p:cViewPr>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18" Type="http://schemas.microsoft.com/office/2015/10/relationships/revisionInfo" Target="revisionInfo.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notesMaster" Target="notesMasters/notesMaster1.xml"/><Relationship Id="rId17"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ARA YI" userId="fd7168eb-9769-4362-a159-3ae76f81efdf" providerId="ADAL" clId="{AC25C81F-75D9-4C31-9EB8-3410BF859045}"/>
    <pc:docChg chg="undo custSel addSld delSld modSld sldOrd">
      <pc:chgData name="TARA YI" userId="fd7168eb-9769-4362-a159-3ae76f81efdf" providerId="ADAL" clId="{AC25C81F-75D9-4C31-9EB8-3410BF859045}" dt="2021-02-16T19:07:43.968" v="4620" actId="20577"/>
      <pc:docMkLst>
        <pc:docMk/>
      </pc:docMkLst>
      <pc:sldChg chg="modSp">
        <pc:chgData name="TARA YI" userId="fd7168eb-9769-4362-a159-3ae76f81efdf" providerId="ADAL" clId="{AC25C81F-75D9-4C31-9EB8-3410BF859045}" dt="2021-02-16T15:52:44.705" v="2550" actId="20577"/>
        <pc:sldMkLst>
          <pc:docMk/>
          <pc:sldMk cId="1496092822" sldId="256"/>
        </pc:sldMkLst>
        <pc:spChg chg="mod">
          <ac:chgData name="TARA YI" userId="fd7168eb-9769-4362-a159-3ae76f81efdf" providerId="ADAL" clId="{AC25C81F-75D9-4C31-9EB8-3410BF859045}" dt="2021-02-16T15:52:44.705" v="2550" actId="20577"/>
          <ac:spMkLst>
            <pc:docMk/>
            <pc:sldMk cId="1496092822" sldId="256"/>
            <ac:spMk id="2" creationId="{10A0E412-6D55-46B3-A945-7062D6A016D4}"/>
          </ac:spMkLst>
        </pc:spChg>
        <pc:spChg chg="mod">
          <ac:chgData name="TARA YI" userId="fd7168eb-9769-4362-a159-3ae76f81efdf" providerId="ADAL" clId="{AC25C81F-75D9-4C31-9EB8-3410BF859045}" dt="2021-02-16T15:22:37.058" v="371" actId="115"/>
          <ac:spMkLst>
            <pc:docMk/>
            <pc:sldMk cId="1496092822" sldId="256"/>
            <ac:spMk id="3" creationId="{AF230FF0-8BEB-4B9A-8195-36D900EF02F1}"/>
          </ac:spMkLst>
        </pc:spChg>
      </pc:sldChg>
      <pc:sldChg chg="del modAnim">
        <pc:chgData name="TARA YI" userId="fd7168eb-9769-4362-a159-3ae76f81efdf" providerId="ADAL" clId="{AC25C81F-75D9-4C31-9EB8-3410BF859045}" dt="2021-02-16T15:42:44.701" v="1649"/>
        <pc:sldMkLst>
          <pc:docMk/>
          <pc:sldMk cId="0" sldId="257"/>
        </pc:sldMkLst>
      </pc:sldChg>
      <pc:sldChg chg="add del ord">
        <pc:chgData name="TARA YI" userId="fd7168eb-9769-4362-a159-3ae76f81efdf" providerId="ADAL" clId="{AC25C81F-75D9-4C31-9EB8-3410BF859045}" dt="2021-02-16T15:27:24.583" v="823" actId="2696"/>
        <pc:sldMkLst>
          <pc:docMk/>
          <pc:sldMk cId="2315480243" sldId="257"/>
        </pc:sldMkLst>
      </pc:sldChg>
      <pc:sldChg chg="modSp del modAnim">
        <pc:chgData name="TARA YI" userId="fd7168eb-9769-4362-a159-3ae76f81efdf" providerId="ADAL" clId="{AC25C81F-75D9-4C31-9EB8-3410BF859045}" dt="2021-02-16T15:43:19.033" v="1666"/>
        <pc:sldMkLst>
          <pc:docMk/>
          <pc:sldMk cId="0" sldId="258"/>
        </pc:sldMkLst>
        <pc:spChg chg="mod">
          <ac:chgData name="TARA YI" userId="fd7168eb-9769-4362-a159-3ae76f81efdf" providerId="ADAL" clId="{AC25C81F-75D9-4C31-9EB8-3410BF859045}" dt="2021-02-16T15:43:09.199" v="1663" actId="403"/>
          <ac:spMkLst>
            <pc:docMk/>
            <pc:sldMk cId="0" sldId="258"/>
            <ac:spMk id="74" creationId="{00000000-0000-0000-0000-000000000000}"/>
          </ac:spMkLst>
        </pc:spChg>
      </pc:sldChg>
      <pc:sldChg chg="del">
        <pc:chgData name="TARA YI" userId="fd7168eb-9769-4362-a159-3ae76f81efdf" providerId="ADAL" clId="{AC25C81F-75D9-4C31-9EB8-3410BF859045}" dt="2021-02-16T15:40:42.521" v="1322"/>
        <pc:sldMkLst>
          <pc:docMk/>
          <pc:sldMk cId="0" sldId="259"/>
        </pc:sldMkLst>
      </pc:sldChg>
      <pc:sldChg chg="modSp del modAnim">
        <pc:chgData name="TARA YI" userId="fd7168eb-9769-4362-a159-3ae76f81efdf" providerId="ADAL" clId="{AC25C81F-75D9-4C31-9EB8-3410BF859045}" dt="2021-02-16T15:44:07.658" v="1675"/>
        <pc:sldMkLst>
          <pc:docMk/>
          <pc:sldMk cId="0" sldId="260"/>
        </pc:sldMkLst>
        <pc:spChg chg="mod">
          <ac:chgData name="TARA YI" userId="fd7168eb-9769-4362-a159-3ae76f81efdf" providerId="ADAL" clId="{AC25C81F-75D9-4C31-9EB8-3410BF859045}" dt="2021-02-16T15:43:52.251" v="1673" actId="207"/>
          <ac:spMkLst>
            <pc:docMk/>
            <pc:sldMk cId="0" sldId="260"/>
            <ac:spMk id="87" creationId="{00000000-0000-0000-0000-000000000000}"/>
          </ac:spMkLst>
        </pc:spChg>
        <pc:spChg chg="mod">
          <ac:chgData name="TARA YI" userId="fd7168eb-9769-4362-a159-3ae76f81efdf" providerId="ADAL" clId="{AC25C81F-75D9-4C31-9EB8-3410BF859045}" dt="2021-02-16T15:43:48.058" v="1672" actId="207"/>
          <ac:spMkLst>
            <pc:docMk/>
            <pc:sldMk cId="0" sldId="260"/>
            <ac:spMk id="88" creationId="{00000000-0000-0000-0000-000000000000}"/>
          </ac:spMkLst>
        </pc:spChg>
        <pc:graphicFrameChg chg="mod">
          <ac:chgData name="TARA YI" userId="fd7168eb-9769-4362-a159-3ae76f81efdf" providerId="ADAL" clId="{AC25C81F-75D9-4C31-9EB8-3410BF859045}" dt="2021-02-16T15:43:29.242" v="1667" actId="1076"/>
          <ac:graphicFrameMkLst>
            <pc:docMk/>
            <pc:sldMk cId="0" sldId="260"/>
            <ac:graphicFrameMk id="86" creationId="{00000000-0000-0000-0000-000000000000}"/>
          </ac:graphicFrameMkLst>
        </pc:graphicFrameChg>
      </pc:sldChg>
      <pc:sldChg chg="del">
        <pc:chgData name="TARA YI" userId="fd7168eb-9769-4362-a159-3ae76f81efdf" providerId="ADAL" clId="{AC25C81F-75D9-4C31-9EB8-3410BF859045}" dt="2021-02-16T15:40:42.521" v="1322"/>
        <pc:sldMkLst>
          <pc:docMk/>
          <pc:sldMk cId="0" sldId="261"/>
        </pc:sldMkLst>
      </pc:sldChg>
      <pc:sldChg chg="modSp del">
        <pc:chgData name="TARA YI" userId="fd7168eb-9769-4362-a159-3ae76f81efdf" providerId="ADAL" clId="{AC25C81F-75D9-4C31-9EB8-3410BF859045}" dt="2021-02-16T16:13:46.138" v="2631" actId="1038"/>
        <pc:sldMkLst>
          <pc:docMk/>
          <pc:sldMk cId="0" sldId="262"/>
        </pc:sldMkLst>
        <pc:spChg chg="mod">
          <ac:chgData name="TARA YI" userId="fd7168eb-9769-4362-a159-3ae76f81efdf" providerId="ADAL" clId="{AC25C81F-75D9-4C31-9EB8-3410BF859045}" dt="2021-02-16T16:13:31.882" v="2590" actId="1076"/>
          <ac:spMkLst>
            <pc:docMk/>
            <pc:sldMk cId="0" sldId="262"/>
            <ac:spMk id="108" creationId="{00000000-0000-0000-0000-000000000000}"/>
          </ac:spMkLst>
        </pc:spChg>
        <pc:spChg chg="mod">
          <ac:chgData name="TARA YI" userId="fd7168eb-9769-4362-a159-3ae76f81efdf" providerId="ADAL" clId="{AC25C81F-75D9-4C31-9EB8-3410BF859045}" dt="2021-02-16T16:13:24.049" v="2586" actId="1076"/>
          <ac:spMkLst>
            <pc:docMk/>
            <pc:sldMk cId="0" sldId="262"/>
            <ac:spMk id="109" creationId="{00000000-0000-0000-0000-000000000000}"/>
          </ac:spMkLst>
        </pc:spChg>
        <pc:spChg chg="mod">
          <ac:chgData name="TARA YI" userId="fd7168eb-9769-4362-a159-3ae76f81efdf" providerId="ADAL" clId="{AC25C81F-75D9-4C31-9EB8-3410BF859045}" dt="2021-02-16T16:13:19.074" v="2584" actId="1076"/>
          <ac:spMkLst>
            <pc:docMk/>
            <pc:sldMk cId="0" sldId="262"/>
            <ac:spMk id="110" creationId="{00000000-0000-0000-0000-000000000000}"/>
          </ac:spMkLst>
        </pc:spChg>
        <pc:spChg chg="mod">
          <ac:chgData name="TARA YI" userId="fd7168eb-9769-4362-a159-3ae76f81efdf" providerId="ADAL" clId="{AC25C81F-75D9-4C31-9EB8-3410BF859045}" dt="2021-02-16T16:13:46.138" v="2631" actId="1038"/>
          <ac:spMkLst>
            <pc:docMk/>
            <pc:sldMk cId="0" sldId="262"/>
            <ac:spMk id="111" creationId="{00000000-0000-0000-0000-000000000000}"/>
          </ac:spMkLst>
        </pc:spChg>
        <pc:spChg chg="mod">
          <ac:chgData name="TARA YI" userId="fd7168eb-9769-4362-a159-3ae76f81efdf" providerId="ADAL" clId="{AC25C81F-75D9-4C31-9EB8-3410BF859045}" dt="2021-02-16T15:45:04.998" v="1687" actId="255"/>
          <ac:spMkLst>
            <pc:docMk/>
            <pc:sldMk cId="0" sldId="262"/>
            <ac:spMk id="112" creationId="{00000000-0000-0000-0000-000000000000}"/>
          </ac:spMkLst>
        </pc:spChg>
        <pc:graphicFrameChg chg="mod">
          <ac:chgData name="TARA YI" userId="fd7168eb-9769-4362-a159-3ae76f81efdf" providerId="ADAL" clId="{AC25C81F-75D9-4C31-9EB8-3410BF859045}" dt="2021-02-16T15:44:26.285" v="1677" actId="1076"/>
          <ac:graphicFrameMkLst>
            <pc:docMk/>
            <pc:sldMk cId="0" sldId="262"/>
            <ac:graphicFrameMk id="106" creationId="{00000000-0000-0000-0000-000000000000}"/>
          </ac:graphicFrameMkLst>
        </pc:graphicFrameChg>
        <pc:graphicFrameChg chg="mod">
          <ac:chgData name="TARA YI" userId="fd7168eb-9769-4362-a159-3ae76f81efdf" providerId="ADAL" clId="{AC25C81F-75D9-4C31-9EB8-3410BF859045}" dt="2021-02-16T16:13:20.225" v="2585" actId="1076"/>
          <ac:graphicFrameMkLst>
            <pc:docMk/>
            <pc:sldMk cId="0" sldId="262"/>
            <ac:graphicFrameMk id="107" creationId="{00000000-0000-0000-0000-000000000000}"/>
          </ac:graphicFrameMkLst>
        </pc:graphicFrameChg>
      </pc:sldChg>
      <pc:sldChg chg="del">
        <pc:chgData name="TARA YI" userId="fd7168eb-9769-4362-a159-3ae76f81efdf" providerId="ADAL" clId="{AC25C81F-75D9-4C31-9EB8-3410BF859045}" dt="2021-02-16T15:40:42.521" v="1322"/>
        <pc:sldMkLst>
          <pc:docMk/>
          <pc:sldMk cId="0" sldId="263"/>
        </pc:sldMkLst>
      </pc:sldChg>
      <pc:sldChg chg="del">
        <pc:chgData name="TARA YI" userId="fd7168eb-9769-4362-a159-3ae76f81efdf" providerId="ADAL" clId="{AC25C81F-75D9-4C31-9EB8-3410BF859045}" dt="2021-02-16T15:40:42.521" v="1322"/>
        <pc:sldMkLst>
          <pc:docMk/>
          <pc:sldMk cId="0" sldId="264"/>
        </pc:sldMkLst>
      </pc:sldChg>
      <pc:sldChg chg="addSp delSp modSp delDesignElem">
        <pc:chgData name="TARA YI" userId="fd7168eb-9769-4362-a159-3ae76f81efdf" providerId="ADAL" clId="{AC25C81F-75D9-4C31-9EB8-3410BF859045}" dt="2021-02-16T19:07:43.968" v="4620" actId="20577"/>
        <pc:sldMkLst>
          <pc:docMk/>
          <pc:sldMk cId="135437229" sldId="269"/>
        </pc:sldMkLst>
        <pc:spChg chg="mod">
          <ac:chgData name="TARA YI" userId="fd7168eb-9769-4362-a159-3ae76f81efdf" providerId="ADAL" clId="{AC25C81F-75D9-4C31-9EB8-3410BF859045}" dt="2021-02-16T18:03:22.540" v="3061" actId="1076"/>
          <ac:spMkLst>
            <pc:docMk/>
            <pc:sldMk cId="135437229" sldId="269"/>
            <ac:spMk id="2" creationId="{543BD4E1-6D4B-477B-A167-67AEBC072E0C}"/>
          </ac:spMkLst>
        </pc:spChg>
        <pc:spChg chg="mod">
          <ac:chgData name="TARA YI" userId="fd7168eb-9769-4362-a159-3ae76f81efdf" providerId="ADAL" clId="{AC25C81F-75D9-4C31-9EB8-3410BF859045}" dt="2021-02-16T19:07:43.968" v="4620" actId="20577"/>
          <ac:spMkLst>
            <pc:docMk/>
            <pc:sldMk cId="135437229" sldId="269"/>
            <ac:spMk id="3" creationId="{78F0360D-E3D3-406C-AEAB-291A6C7954F1}"/>
          </ac:spMkLst>
        </pc:spChg>
        <pc:grpChg chg="add del mod">
          <ac:chgData name="TARA YI" userId="fd7168eb-9769-4362-a159-3ae76f81efdf" providerId="ADAL" clId="{AC25C81F-75D9-4C31-9EB8-3410BF859045}" dt="2021-02-16T18:01:34.759" v="3020" actId="165"/>
          <ac:grpSpMkLst>
            <pc:docMk/>
            <pc:sldMk cId="135437229" sldId="269"/>
            <ac:grpSpMk id="8" creationId="{62FE2267-CEF8-4DE8-B166-E7F7D7E0E260}"/>
          </ac:grpSpMkLst>
        </pc:grpChg>
        <pc:picChg chg="mod">
          <ac:chgData name="TARA YI" userId="fd7168eb-9769-4362-a159-3ae76f81efdf" providerId="ADAL" clId="{AC25C81F-75D9-4C31-9EB8-3410BF859045}" dt="2021-02-16T18:02:53.976" v="3051" actId="1076"/>
          <ac:picMkLst>
            <pc:docMk/>
            <pc:sldMk cId="135437229" sldId="269"/>
            <ac:picMk id="4" creationId="{BA9F2564-FD83-4540-BC95-1537A873687A}"/>
          </ac:picMkLst>
        </pc:picChg>
        <pc:picChg chg="add mod modCrop">
          <ac:chgData name="TARA YI" userId="fd7168eb-9769-4362-a159-3ae76f81efdf" providerId="ADAL" clId="{AC25C81F-75D9-4C31-9EB8-3410BF859045}" dt="2021-02-16T18:03:05.528" v="3055" actId="1076"/>
          <ac:picMkLst>
            <pc:docMk/>
            <pc:sldMk cId="135437229" sldId="269"/>
            <ac:picMk id="5" creationId="{CACDECB2-0FB7-42DD-9EFA-AE3E43522592}"/>
          </ac:picMkLst>
        </pc:picChg>
        <pc:picChg chg="add mod ord topLvl modCrop">
          <ac:chgData name="TARA YI" userId="fd7168eb-9769-4362-a159-3ae76f81efdf" providerId="ADAL" clId="{AC25C81F-75D9-4C31-9EB8-3410BF859045}" dt="2021-02-16T18:03:08.444" v="3056" actId="1076"/>
          <ac:picMkLst>
            <pc:docMk/>
            <pc:sldMk cId="135437229" sldId="269"/>
            <ac:picMk id="6" creationId="{39344AA5-2A03-46C6-ADB4-578505A39454}"/>
          </ac:picMkLst>
        </pc:picChg>
        <pc:picChg chg="add mod">
          <ac:chgData name="TARA YI" userId="fd7168eb-9769-4362-a159-3ae76f81efdf" providerId="ADAL" clId="{AC25C81F-75D9-4C31-9EB8-3410BF859045}" dt="2021-02-16T18:03:03.058" v="3054" actId="1076"/>
          <ac:picMkLst>
            <pc:docMk/>
            <pc:sldMk cId="135437229" sldId="269"/>
            <ac:picMk id="7" creationId="{6CB2DC54-51D8-475B-A21F-D58BB69E07D5}"/>
          </ac:picMkLst>
        </pc:picChg>
        <pc:picChg chg="add del mod topLvl modCrop">
          <ac:chgData name="TARA YI" userId="fd7168eb-9769-4362-a159-3ae76f81efdf" providerId="ADAL" clId="{AC25C81F-75D9-4C31-9EB8-3410BF859045}" dt="2021-02-16T18:01:47.498" v="3029" actId="478"/>
          <ac:picMkLst>
            <pc:docMk/>
            <pc:sldMk cId="135437229" sldId="269"/>
            <ac:picMk id="10" creationId="{F010B7AC-B50E-4EA4-8B6D-5A0A398B4E0E}"/>
          </ac:picMkLst>
        </pc:picChg>
      </pc:sldChg>
      <pc:sldChg chg="delSp modSp add setBg modAnim delDesignElem">
        <pc:chgData name="TARA YI" userId="fd7168eb-9769-4362-a159-3ae76f81efdf" providerId="ADAL" clId="{AC25C81F-75D9-4C31-9EB8-3410BF859045}" dt="2021-02-16T16:28:10.566" v="2633" actId="20577"/>
        <pc:sldMkLst>
          <pc:docMk/>
          <pc:sldMk cId="1926115392" sldId="270"/>
        </pc:sldMkLst>
        <pc:spChg chg="mod">
          <ac:chgData name="TARA YI" userId="fd7168eb-9769-4362-a159-3ae76f81efdf" providerId="ADAL" clId="{AC25C81F-75D9-4C31-9EB8-3410BF859045}" dt="2021-02-16T15:23:28.286" v="392" actId="14100"/>
          <ac:spMkLst>
            <pc:docMk/>
            <pc:sldMk cId="1926115392" sldId="270"/>
            <ac:spMk id="2" creationId="{543BD4E1-6D4B-477B-A167-67AEBC072E0C}"/>
          </ac:spMkLst>
        </pc:spChg>
        <pc:spChg chg="mod">
          <ac:chgData name="TARA YI" userId="fd7168eb-9769-4362-a159-3ae76f81efdf" providerId="ADAL" clId="{AC25C81F-75D9-4C31-9EB8-3410BF859045}" dt="2021-02-16T16:28:10.566" v="2633" actId="20577"/>
          <ac:spMkLst>
            <pc:docMk/>
            <pc:sldMk cId="1926115392" sldId="270"/>
            <ac:spMk id="3" creationId="{78F0360D-E3D3-406C-AEAB-291A6C7954F1}"/>
          </ac:spMkLst>
        </pc:spChg>
        <pc:spChg chg="del">
          <ac:chgData name="TARA YI" userId="fd7168eb-9769-4362-a159-3ae76f81efdf" providerId="ADAL" clId="{AC25C81F-75D9-4C31-9EB8-3410BF859045}" dt="2021-02-16T15:23:18.418" v="374"/>
          <ac:spMkLst>
            <pc:docMk/>
            <pc:sldMk cId="1926115392" sldId="270"/>
            <ac:spMk id="9" creationId="{3B4FA06E-48D2-4B97-8B83-EBF8C400AE6D}"/>
          </ac:spMkLst>
        </pc:spChg>
        <pc:picChg chg="mod">
          <ac:chgData name="TARA YI" userId="fd7168eb-9769-4362-a159-3ae76f81efdf" providerId="ADAL" clId="{AC25C81F-75D9-4C31-9EB8-3410BF859045}" dt="2021-02-16T15:29:09.518" v="935" actId="14100"/>
          <ac:picMkLst>
            <pc:docMk/>
            <pc:sldMk cId="1926115392" sldId="270"/>
            <ac:picMk id="7" creationId="{12DA7423-A3C1-456C-9C1E-4F8DF59179F2}"/>
          </ac:picMkLst>
        </pc:picChg>
      </pc:sldChg>
      <pc:sldChg chg="addSp delSp modSp add modAnim">
        <pc:chgData name="TARA YI" userId="fd7168eb-9769-4362-a159-3ae76f81efdf" providerId="ADAL" clId="{AC25C81F-75D9-4C31-9EB8-3410BF859045}" dt="2021-02-16T16:32:03.914" v="2636" actId="14100"/>
        <pc:sldMkLst>
          <pc:docMk/>
          <pc:sldMk cId="3676787285" sldId="271"/>
        </pc:sldMkLst>
        <pc:spChg chg="mod">
          <ac:chgData name="TARA YI" userId="fd7168eb-9769-4362-a159-3ae76f81efdf" providerId="ADAL" clId="{AC25C81F-75D9-4C31-9EB8-3410BF859045}" dt="2021-02-16T15:27:40.331" v="866" actId="120"/>
          <ac:spMkLst>
            <pc:docMk/>
            <pc:sldMk cId="3676787285" sldId="271"/>
            <ac:spMk id="2" creationId="{543BD4E1-6D4B-477B-A167-67AEBC072E0C}"/>
          </ac:spMkLst>
        </pc:spChg>
        <pc:spChg chg="mod">
          <ac:chgData name="TARA YI" userId="fd7168eb-9769-4362-a159-3ae76f81efdf" providerId="ADAL" clId="{AC25C81F-75D9-4C31-9EB8-3410BF859045}" dt="2021-02-16T15:33:56.082" v="1312" actId="1076"/>
          <ac:spMkLst>
            <pc:docMk/>
            <pc:sldMk cId="3676787285" sldId="271"/>
            <ac:spMk id="3" creationId="{78F0360D-E3D3-406C-AEAB-291A6C7954F1}"/>
          </ac:spMkLst>
        </pc:spChg>
        <pc:spChg chg="add mod">
          <ac:chgData name="TARA YI" userId="fd7168eb-9769-4362-a159-3ae76f81efdf" providerId="ADAL" clId="{AC25C81F-75D9-4C31-9EB8-3410BF859045}" dt="2021-02-16T16:32:03.914" v="2636" actId="14100"/>
          <ac:spMkLst>
            <pc:docMk/>
            <pc:sldMk cId="3676787285" sldId="271"/>
            <ac:spMk id="6" creationId="{6C517C4F-4956-4967-AA77-A40C01452B00}"/>
          </ac:spMkLst>
        </pc:spChg>
        <pc:graphicFrameChg chg="add mod modGraphic">
          <ac:chgData name="TARA YI" userId="fd7168eb-9769-4362-a159-3ae76f81efdf" providerId="ADAL" clId="{AC25C81F-75D9-4C31-9EB8-3410BF859045}" dt="2021-02-16T16:04:17.843" v="2583" actId="20577"/>
          <ac:graphicFrameMkLst>
            <pc:docMk/>
            <pc:sldMk cId="3676787285" sldId="271"/>
            <ac:graphicFrameMk id="4" creationId="{99D54FEB-5F20-4C17-A3CE-BEDAC3CE05DA}"/>
          </ac:graphicFrameMkLst>
        </pc:graphicFrameChg>
        <pc:graphicFrameChg chg="add mod modGraphic">
          <ac:chgData name="TARA YI" userId="fd7168eb-9769-4362-a159-3ae76f81efdf" providerId="ADAL" clId="{AC25C81F-75D9-4C31-9EB8-3410BF859045}" dt="2021-02-16T15:33:39.168" v="1274" actId="20577"/>
          <ac:graphicFrameMkLst>
            <pc:docMk/>
            <pc:sldMk cId="3676787285" sldId="271"/>
            <ac:graphicFrameMk id="5" creationId="{FC9608E9-75F7-4486-BFF5-467AC3AA2475}"/>
          </ac:graphicFrameMkLst>
        </pc:graphicFrameChg>
        <pc:picChg chg="del">
          <ac:chgData name="TARA YI" userId="fd7168eb-9769-4362-a159-3ae76f81efdf" providerId="ADAL" clId="{AC25C81F-75D9-4C31-9EB8-3410BF859045}" dt="2021-02-16T15:27:26.018" v="824" actId="478"/>
          <ac:picMkLst>
            <pc:docMk/>
            <pc:sldMk cId="3676787285" sldId="271"/>
            <ac:picMk id="7" creationId="{12DA7423-A3C1-456C-9C1E-4F8DF59179F2}"/>
          </ac:picMkLst>
        </pc:picChg>
      </pc:sldChg>
      <pc:sldChg chg="del">
        <pc:chgData name="TARA YI" userId="fd7168eb-9769-4362-a159-3ae76f81efdf" providerId="ADAL" clId="{AC25C81F-75D9-4C31-9EB8-3410BF859045}" dt="2021-02-16T15:40:42.521" v="1322"/>
        <pc:sldMkLst>
          <pc:docMk/>
          <pc:sldMk cId="0" sldId="272"/>
        </pc:sldMkLst>
      </pc:sldChg>
      <pc:sldChg chg="addSp delSp modSp add ord modAnim">
        <pc:chgData name="TARA YI" userId="fd7168eb-9769-4362-a159-3ae76f81efdf" providerId="ADAL" clId="{AC25C81F-75D9-4C31-9EB8-3410BF859045}" dt="2021-02-16T17:47:35.759" v="2661" actId="20577"/>
        <pc:sldMkLst>
          <pc:docMk/>
          <pc:sldMk cId="1057415715" sldId="273"/>
        </pc:sldMkLst>
        <pc:spChg chg="mod">
          <ac:chgData name="TARA YI" userId="fd7168eb-9769-4362-a159-3ae76f81efdf" providerId="ADAL" clId="{AC25C81F-75D9-4C31-9EB8-3410BF859045}" dt="2021-02-16T17:47:35.759" v="2661" actId="20577"/>
          <ac:spMkLst>
            <pc:docMk/>
            <pc:sldMk cId="1057415715" sldId="273"/>
            <ac:spMk id="2" creationId="{22E60EF7-EA6C-4EBF-B94F-CE70303671BF}"/>
          </ac:spMkLst>
        </pc:spChg>
        <pc:spChg chg="mod">
          <ac:chgData name="TARA YI" userId="fd7168eb-9769-4362-a159-3ae76f81efdf" providerId="ADAL" clId="{AC25C81F-75D9-4C31-9EB8-3410BF859045}" dt="2021-02-16T15:47:27.564" v="1700" actId="27636"/>
          <ac:spMkLst>
            <pc:docMk/>
            <pc:sldMk cId="1057415715" sldId="273"/>
            <ac:spMk id="3" creationId="{ADB4FB43-94C7-4DCA-9196-A2EB231BAC71}"/>
          </ac:spMkLst>
        </pc:spChg>
        <pc:spChg chg="add del">
          <ac:chgData name="TARA YI" userId="fd7168eb-9769-4362-a159-3ae76f81efdf" providerId="ADAL" clId="{AC25C81F-75D9-4C31-9EB8-3410BF859045}" dt="2021-02-16T15:42:13.133" v="1638"/>
          <ac:spMkLst>
            <pc:docMk/>
            <pc:sldMk cId="1057415715" sldId="273"/>
            <ac:spMk id="4" creationId="{8AB14940-DB88-4B5B-8D39-35F16FA9D8E0}"/>
          </ac:spMkLst>
        </pc:spChg>
      </pc:sldChg>
      <pc:sldChg chg="add del">
        <pc:chgData name="TARA YI" userId="fd7168eb-9769-4362-a159-3ae76f81efdf" providerId="ADAL" clId="{AC25C81F-75D9-4C31-9EB8-3410BF859045}" dt="2021-02-16T15:40:56.457" v="1324"/>
        <pc:sldMkLst>
          <pc:docMk/>
          <pc:sldMk cId="2611832078" sldId="273"/>
        </pc:sldMkLst>
      </pc:sldChg>
      <pc:sldChg chg="modSp add ord modAnim">
        <pc:chgData name="TARA YI" userId="fd7168eb-9769-4362-a159-3ae76f81efdf" providerId="ADAL" clId="{AC25C81F-75D9-4C31-9EB8-3410BF859045}" dt="2021-02-16T15:48:56.801" v="1972" actId="313"/>
        <pc:sldMkLst>
          <pc:docMk/>
          <pc:sldMk cId="2075931388" sldId="274"/>
        </pc:sldMkLst>
        <pc:spChg chg="mod">
          <ac:chgData name="TARA YI" userId="fd7168eb-9769-4362-a159-3ae76f81efdf" providerId="ADAL" clId="{AC25C81F-75D9-4C31-9EB8-3410BF859045}" dt="2021-02-16T15:47:43.974" v="1722" actId="20577"/>
          <ac:spMkLst>
            <pc:docMk/>
            <pc:sldMk cId="2075931388" sldId="274"/>
            <ac:spMk id="2" creationId="{22E60EF7-EA6C-4EBF-B94F-CE70303671BF}"/>
          </ac:spMkLst>
        </pc:spChg>
        <pc:spChg chg="mod">
          <ac:chgData name="TARA YI" userId="fd7168eb-9769-4362-a159-3ae76f81efdf" providerId="ADAL" clId="{AC25C81F-75D9-4C31-9EB8-3410BF859045}" dt="2021-02-16T15:48:56.801" v="1972" actId="313"/>
          <ac:spMkLst>
            <pc:docMk/>
            <pc:sldMk cId="2075931388" sldId="274"/>
            <ac:spMk id="3" creationId="{ADB4FB43-94C7-4DCA-9196-A2EB231BAC71}"/>
          </ac:spMkLst>
        </pc:spChg>
      </pc:sldChg>
      <pc:sldChg chg="modSp add ord modAnim">
        <pc:chgData name="TARA YI" userId="fd7168eb-9769-4362-a159-3ae76f81efdf" providerId="ADAL" clId="{AC25C81F-75D9-4C31-9EB8-3410BF859045}" dt="2021-02-16T15:52:02.125" v="2544" actId="14100"/>
        <pc:sldMkLst>
          <pc:docMk/>
          <pc:sldMk cId="1783048888" sldId="275"/>
        </pc:sldMkLst>
        <pc:spChg chg="mod">
          <ac:chgData name="TARA YI" userId="fd7168eb-9769-4362-a159-3ae76f81efdf" providerId="ADAL" clId="{AC25C81F-75D9-4C31-9EB8-3410BF859045}" dt="2021-02-16T15:49:17.159" v="1989"/>
          <ac:spMkLst>
            <pc:docMk/>
            <pc:sldMk cId="1783048888" sldId="275"/>
            <ac:spMk id="2" creationId="{22E60EF7-EA6C-4EBF-B94F-CE70303671BF}"/>
          </ac:spMkLst>
        </pc:spChg>
        <pc:spChg chg="mod">
          <ac:chgData name="TARA YI" userId="fd7168eb-9769-4362-a159-3ae76f81efdf" providerId="ADAL" clId="{AC25C81F-75D9-4C31-9EB8-3410BF859045}" dt="2021-02-16T15:52:02.125" v="2544" actId="14100"/>
          <ac:spMkLst>
            <pc:docMk/>
            <pc:sldMk cId="1783048888" sldId="275"/>
            <ac:spMk id="3" creationId="{ADB4FB43-94C7-4DCA-9196-A2EB231BAC71}"/>
          </ac:spMkLst>
        </pc:spChg>
      </pc:sldChg>
      <pc:sldChg chg="addSp delSp modSp add ord delAnim modAnim">
        <pc:chgData name="TARA YI" userId="fd7168eb-9769-4362-a159-3ae76f81efdf" providerId="ADAL" clId="{AC25C81F-75D9-4C31-9EB8-3410BF859045}" dt="2021-02-16T18:37:08.055" v="4193"/>
        <pc:sldMkLst>
          <pc:docMk/>
          <pc:sldMk cId="1954946674" sldId="276"/>
        </pc:sldMkLst>
        <pc:spChg chg="mod">
          <ac:chgData name="TARA YI" userId="fd7168eb-9769-4362-a159-3ae76f81efdf" providerId="ADAL" clId="{AC25C81F-75D9-4C31-9EB8-3410BF859045}" dt="2021-02-16T18:07:48.331" v="3098" actId="20577"/>
          <ac:spMkLst>
            <pc:docMk/>
            <pc:sldMk cId="1954946674" sldId="276"/>
            <ac:spMk id="2" creationId="{22E60EF7-EA6C-4EBF-B94F-CE70303671BF}"/>
          </ac:spMkLst>
        </pc:spChg>
        <pc:spChg chg="del mod">
          <ac:chgData name="TARA YI" userId="fd7168eb-9769-4362-a159-3ae76f81efdf" providerId="ADAL" clId="{AC25C81F-75D9-4C31-9EB8-3410BF859045}" dt="2021-02-16T18:17:52.734" v="3203" actId="478"/>
          <ac:spMkLst>
            <pc:docMk/>
            <pc:sldMk cId="1954946674" sldId="276"/>
            <ac:spMk id="3" creationId="{ADB4FB43-94C7-4DCA-9196-A2EB231BAC71}"/>
          </ac:spMkLst>
        </pc:spChg>
        <pc:spChg chg="add del mod">
          <ac:chgData name="TARA YI" userId="fd7168eb-9769-4362-a159-3ae76f81efdf" providerId="ADAL" clId="{AC25C81F-75D9-4C31-9EB8-3410BF859045}" dt="2021-02-16T18:18:42.994" v="3242" actId="478"/>
          <ac:spMkLst>
            <pc:docMk/>
            <pc:sldMk cId="1954946674" sldId="276"/>
            <ac:spMk id="4" creationId="{B82F9802-4A42-406D-AC63-3255355EA675}"/>
          </ac:spMkLst>
        </pc:spChg>
        <pc:spChg chg="add del mod">
          <ac:chgData name="TARA YI" userId="fd7168eb-9769-4362-a159-3ae76f81efdf" providerId="ADAL" clId="{AC25C81F-75D9-4C31-9EB8-3410BF859045}" dt="2021-02-16T18:17:54.338" v="3204" actId="478"/>
          <ac:spMkLst>
            <pc:docMk/>
            <pc:sldMk cId="1954946674" sldId="276"/>
            <ac:spMk id="8" creationId="{9839512C-D2BE-4888-82CB-508DFB0227DC}"/>
          </ac:spMkLst>
        </pc:spChg>
        <pc:spChg chg="add del mod">
          <ac:chgData name="TARA YI" userId="fd7168eb-9769-4362-a159-3ae76f81efdf" providerId="ADAL" clId="{AC25C81F-75D9-4C31-9EB8-3410BF859045}" dt="2021-02-16T18:18:54.580" v="3246" actId="478"/>
          <ac:spMkLst>
            <pc:docMk/>
            <pc:sldMk cId="1954946674" sldId="276"/>
            <ac:spMk id="10" creationId="{9E9076BB-D55D-432F-B9B8-05E1A76672C2}"/>
          </ac:spMkLst>
        </pc:spChg>
        <pc:picChg chg="add del mod">
          <ac:chgData name="TARA YI" userId="fd7168eb-9769-4362-a159-3ae76f81efdf" providerId="ADAL" clId="{AC25C81F-75D9-4C31-9EB8-3410BF859045}" dt="2021-02-16T18:18:41.803" v="3241" actId="478"/>
          <ac:picMkLst>
            <pc:docMk/>
            <pc:sldMk cId="1954946674" sldId="276"/>
            <ac:picMk id="5" creationId="{04477C06-2273-46D8-8B9A-DB2F657FD0E5}"/>
          </ac:picMkLst>
        </pc:picChg>
        <pc:picChg chg="add del">
          <ac:chgData name="TARA YI" userId="fd7168eb-9769-4362-a159-3ae76f81efdf" providerId="ADAL" clId="{AC25C81F-75D9-4C31-9EB8-3410BF859045}" dt="2021-02-16T18:17:26.566" v="3202" actId="478"/>
          <ac:picMkLst>
            <pc:docMk/>
            <pc:sldMk cId="1954946674" sldId="276"/>
            <ac:picMk id="6" creationId="{B3862D5A-B205-4E9B-A67E-7CD01BC905DC}"/>
          </ac:picMkLst>
        </pc:picChg>
        <pc:picChg chg="add del mod">
          <ac:chgData name="TARA YI" userId="fd7168eb-9769-4362-a159-3ae76f81efdf" providerId="ADAL" clId="{AC25C81F-75D9-4C31-9EB8-3410BF859045}" dt="2021-02-16T18:18:51.674" v="3245" actId="478"/>
          <ac:picMkLst>
            <pc:docMk/>
            <pc:sldMk cId="1954946674" sldId="276"/>
            <ac:picMk id="9" creationId="{9039B817-E4F4-40CD-B5E5-CF076669BBB8}"/>
          </ac:picMkLst>
        </pc:picChg>
        <pc:picChg chg="add mod">
          <ac:chgData name="TARA YI" userId="fd7168eb-9769-4362-a159-3ae76f81efdf" providerId="ADAL" clId="{AC25C81F-75D9-4C31-9EB8-3410BF859045}" dt="2021-02-16T18:19:02.707" v="3250" actId="1076"/>
          <ac:picMkLst>
            <pc:docMk/>
            <pc:sldMk cId="1954946674" sldId="276"/>
            <ac:picMk id="11" creationId="{6F1EBCB0-BD3C-4B0B-9ECA-23D30D101BCB}"/>
          </ac:picMkLst>
        </pc:picChg>
        <pc:picChg chg="add mod">
          <ac:chgData name="TARA YI" userId="fd7168eb-9769-4362-a159-3ae76f81efdf" providerId="ADAL" clId="{AC25C81F-75D9-4C31-9EB8-3410BF859045}" dt="2021-02-16T18:19:04.294" v="3251" actId="1076"/>
          <ac:picMkLst>
            <pc:docMk/>
            <pc:sldMk cId="1954946674" sldId="276"/>
            <ac:picMk id="12" creationId="{E563E9A5-EAED-4719-9469-D54E367A60F3}"/>
          </ac:picMkLst>
        </pc:picChg>
      </pc:sldChg>
      <pc:sldChg chg="add ord">
        <pc:chgData name="TARA YI" userId="fd7168eb-9769-4362-a159-3ae76f81efdf" providerId="ADAL" clId="{AC25C81F-75D9-4C31-9EB8-3410BF859045}" dt="2021-02-16T17:56:41.434" v="2682"/>
        <pc:sldMkLst>
          <pc:docMk/>
          <pc:sldMk cId="2480192890" sldId="277"/>
        </pc:sldMkLst>
      </pc:sldChg>
      <pc:sldChg chg="modSp add modAnim">
        <pc:chgData name="TARA YI" userId="fd7168eb-9769-4362-a159-3ae76f81efdf" providerId="ADAL" clId="{AC25C81F-75D9-4C31-9EB8-3410BF859045}" dt="2021-02-16T18:43:43.894" v="4619" actId="27636"/>
        <pc:sldMkLst>
          <pc:docMk/>
          <pc:sldMk cId="2263276411" sldId="278"/>
        </pc:sldMkLst>
        <pc:spChg chg="mod">
          <ac:chgData name="TARA YI" userId="fd7168eb-9769-4362-a159-3ae76f81efdf" providerId="ADAL" clId="{AC25C81F-75D9-4C31-9EB8-3410BF859045}" dt="2021-02-16T18:34:17.205" v="3667" actId="404"/>
          <ac:spMkLst>
            <pc:docMk/>
            <pc:sldMk cId="2263276411" sldId="278"/>
            <ac:spMk id="2" creationId="{22E60EF7-EA6C-4EBF-B94F-CE70303671BF}"/>
          </ac:spMkLst>
        </pc:spChg>
        <pc:spChg chg="mod">
          <ac:chgData name="TARA YI" userId="fd7168eb-9769-4362-a159-3ae76f81efdf" providerId="ADAL" clId="{AC25C81F-75D9-4C31-9EB8-3410BF859045}" dt="2021-02-16T18:43:43.894" v="4619" actId="27636"/>
          <ac:spMkLst>
            <pc:docMk/>
            <pc:sldMk cId="2263276411" sldId="278"/>
            <ac:spMk id="3" creationId="{ADB4FB43-94C7-4DCA-9196-A2EB231BAC71}"/>
          </ac:spMkLst>
        </pc:spChg>
      </pc:sldChg>
      <pc:sldChg chg="modSp add modAnim">
        <pc:chgData name="TARA YI" userId="fd7168eb-9769-4362-a159-3ae76f81efdf" providerId="ADAL" clId="{AC25C81F-75D9-4C31-9EB8-3410BF859045}" dt="2021-02-16T18:42:58.772" v="4608" actId="122"/>
        <pc:sldMkLst>
          <pc:docMk/>
          <pc:sldMk cId="1953012303" sldId="279"/>
        </pc:sldMkLst>
        <pc:spChg chg="mod">
          <ac:chgData name="TARA YI" userId="fd7168eb-9769-4362-a159-3ae76f81efdf" providerId="ADAL" clId="{AC25C81F-75D9-4C31-9EB8-3410BF859045}" dt="2021-02-16T18:42:58.772" v="4608" actId="122"/>
          <ac:spMkLst>
            <pc:docMk/>
            <pc:sldMk cId="1953012303" sldId="279"/>
            <ac:spMk id="2" creationId="{22E60EF7-EA6C-4EBF-B94F-CE70303671BF}"/>
          </ac:spMkLst>
        </pc:spChg>
        <pc:spChg chg="mod">
          <ac:chgData name="TARA YI" userId="fd7168eb-9769-4362-a159-3ae76f81efdf" providerId="ADAL" clId="{AC25C81F-75D9-4C31-9EB8-3410BF859045}" dt="2021-02-16T18:36:56.260" v="4192" actId="20577"/>
          <ac:spMkLst>
            <pc:docMk/>
            <pc:sldMk cId="1953012303" sldId="279"/>
            <ac:spMk id="3" creationId="{ADB4FB43-94C7-4DCA-9196-A2EB231BAC71}"/>
          </ac:spMkLst>
        </pc:spChg>
      </pc:sldChg>
      <pc:sldChg chg="modSp add">
        <pc:chgData name="TARA YI" userId="fd7168eb-9769-4362-a159-3ae76f81efdf" providerId="ADAL" clId="{AC25C81F-75D9-4C31-9EB8-3410BF859045}" dt="2021-02-16T18:39:13.899" v="4607" actId="404"/>
        <pc:sldMkLst>
          <pc:docMk/>
          <pc:sldMk cId="2434313566" sldId="280"/>
        </pc:sldMkLst>
        <pc:spChg chg="mod">
          <ac:chgData name="TARA YI" userId="fd7168eb-9769-4362-a159-3ae76f81efdf" providerId="ADAL" clId="{AC25C81F-75D9-4C31-9EB8-3410BF859045}" dt="2021-02-16T18:37:15.567" v="4205" actId="20577"/>
          <ac:spMkLst>
            <pc:docMk/>
            <pc:sldMk cId="2434313566" sldId="280"/>
            <ac:spMk id="2" creationId="{22E60EF7-EA6C-4EBF-B94F-CE70303671BF}"/>
          </ac:spMkLst>
        </pc:spChg>
        <pc:spChg chg="mod">
          <ac:chgData name="TARA YI" userId="fd7168eb-9769-4362-a159-3ae76f81efdf" providerId="ADAL" clId="{AC25C81F-75D9-4C31-9EB8-3410BF859045}" dt="2021-02-16T18:39:13.899" v="4607" actId="404"/>
          <ac:spMkLst>
            <pc:docMk/>
            <pc:sldMk cId="2434313566" sldId="280"/>
            <ac:spMk id="3" creationId="{ADB4FB43-94C7-4DCA-9196-A2EB231BAC71}"/>
          </ac:spMkLst>
        </pc:spChg>
      </pc:sldChg>
    </pc:docChg>
  </pc:docChgLst>
  <pc:docChgLst>
    <pc:chgData name="TARA YI" userId="fd7168eb-9769-4362-a159-3ae76f81efdf" providerId="ADAL" clId="{D4E7D35C-7778-4EE7-92EE-B6D6D7E0060C}"/>
    <pc:docChg chg="addSld delSld modSld sldOrd">
      <pc:chgData name="TARA YI" userId="fd7168eb-9769-4362-a159-3ae76f81efdf" providerId="ADAL" clId="{D4E7D35C-7778-4EE7-92EE-B6D6D7E0060C}" dt="2021-05-06T23:28:29.913" v="17" actId="2696"/>
      <pc:docMkLst>
        <pc:docMk/>
      </pc:docMkLst>
      <pc:sldChg chg="del">
        <pc:chgData name="TARA YI" userId="fd7168eb-9769-4362-a159-3ae76f81efdf" providerId="ADAL" clId="{D4E7D35C-7778-4EE7-92EE-B6D6D7E0060C}" dt="2021-05-06T23:28:29.913" v="17" actId="2696"/>
        <pc:sldMkLst>
          <pc:docMk/>
          <pc:sldMk cId="3676787285" sldId="271"/>
        </pc:sldMkLst>
      </pc:sldChg>
      <pc:sldChg chg="modSp mod modTransition">
        <pc:chgData name="TARA YI" userId="fd7168eb-9769-4362-a159-3ae76f81efdf" providerId="ADAL" clId="{D4E7D35C-7778-4EE7-92EE-B6D6D7E0060C}" dt="2021-05-06T23:28:00.370" v="9" actId="6549"/>
        <pc:sldMkLst>
          <pc:docMk/>
          <pc:sldMk cId="1390123655" sldId="3996"/>
        </pc:sldMkLst>
        <pc:spChg chg="mod">
          <ac:chgData name="TARA YI" userId="fd7168eb-9769-4362-a159-3ae76f81efdf" providerId="ADAL" clId="{D4E7D35C-7778-4EE7-92EE-B6D6D7E0060C}" dt="2021-05-06T23:27:53.669" v="5" actId="20577"/>
          <ac:spMkLst>
            <pc:docMk/>
            <pc:sldMk cId="1390123655" sldId="3996"/>
            <ac:spMk id="2" creationId="{7842FD13-B26B-471E-A2A3-C4AEB331929E}"/>
          </ac:spMkLst>
        </pc:spChg>
        <pc:graphicFrameChg chg="modGraphic">
          <ac:chgData name="TARA YI" userId="fd7168eb-9769-4362-a159-3ae76f81efdf" providerId="ADAL" clId="{D4E7D35C-7778-4EE7-92EE-B6D6D7E0060C}" dt="2021-05-06T23:27:55.587" v="6" actId="6549"/>
          <ac:graphicFrameMkLst>
            <pc:docMk/>
            <pc:sldMk cId="1390123655" sldId="3996"/>
            <ac:graphicFrameMk id="5" creationId="{973985AC-D6F2-4913-AAAF-99C1535F536F}"/>
          </ac:graphicFrameMkLst>
        </pc:graphicFrameChg>
        <pc:graphicFrameChg chg="modGraphic">
          <ac:chgData name="TARA YI" userId="fd7168eb-9769-4362-a159-3ae76f81efdf" providerId="ADAL" clId="{D4E7D35C-7778-4EE7-92EE-B6D6D7E0060C}" dt="2021-05-06T23:27:57.291" v="7" actId="6549"/>
          <ac:graphicFrameMkLst>
            <pc:docMk/>
            <pc:sldMk cId="1390123655" sldId="3996"/>
            <ac:graphicFrameMk id="7" creationId="{63AAFD54-DD62-43F0-9121-B41205A9A2B4}"/>
          </ac:graphicFrameMkLst>
        </pc:graphicFrameChg>
        <pc:graphicFrameChg chg="modGraphic">
          <ac:chgData name="TARA YI" userId="fd7168eb-9769-4362-a159-3ae76f81efdf" providerId="ADAL" clId="{D4E7D35C-7778-4EE7-92EE-B6D6D7E0060C}" dt="2021-05-06T23:27:58.956" v="8" actId="6549"/>
          <ac:graphicFrameMkLst>
            <pc:docMk/>
            <pc:sldMk cId="1390123655" sldId="3996"/>
            <ac:graphicFrameMk id="8" creationId="{326A08C2-3926-459F-85FA-4755062363F5}"/>
          </ac:graphicFrameMkLst>
        </pc:graphicFrameChg>
        <pc:graphicFrameChg chg="modGraphic">
          <ac:chgData name="TARA YI" userId="fd7168eb-9769-4362-a159-3ae76f81efdf" providerId="ADAL" clId="{D4E7D35C-7778-4EE7-92EE-B6D6D7E0060C}" dt="2021-05-06T23:28:00.370" v="9" actId="6549"/>
          <ac:graphicFrameMkLst>
            <pc:docMk/>
            <pc:sldMk cId="1390123655" sldId="3996"/>
            <ac:graphicFrameMk id="9" creationId="{CEC7BD4A-9B73-4887-AC63-D7C0945EF146}"/>
          </ac:graphicFrameMkLst>
        </pc:graphicFrameChg>
      </pc:sldChg>
      <pc:sldChg chg="del modTransition">
        <pc:chgData name="TARA YI" userId="fd7168eb-9769-4362-a159-3ae76f81efdf" providerId="ADAL" clId="{D4E7D35C-7778-4EE7-92EE-B6D6D7E0060C}" dt="2021-05-06T23:27:50.629" v="4" actId="47"/>
        <pc:sldMkLst>
          <pc:docMk/>
          <pc:sldMk cId="1488049813" sldId="3997"/>
        </pc:sldMkLst>
      </pc:sldChg>
      <pc:sldChg chg="del modTransition">
        <pc:chgData name="TARA YI" userId="fd7168eb-9769-4362-a159-3ae76f81efdf" providerId="ADAL" clId="{D4E7D35C-7778-4EE7-92EE-B6D6D7E0060C}" dt="2021-05-06T23:27:49.863" v="3" actId="47"/>
        <pc:sldMkLst>
          <pc:docMk/>
          <pc:sldMk cId="1301228578" sldId="3998"/>
        </pc:sldMkLst>
      </pc:sldChg>
      <pc:sldChg chg="del">
        <pc:chgData name="TARA YI" userId="fd7168eb-9769-4362-a159-3ae76f81efdf" providerId="ADAL" clId="{D4E7D35C-7778-4EE7-92EE-B6D6D7E0060C}" dt="2021-05-06T23:28:05.057" v="10" actId="47"/>
        <pc:sldMkLst>
          <pc:docMk/>
          <pc:sldMk cId="683061373" sldId="3999"/>
        </pc:sldMkLst>
      </pc:sldChg>
      <pc:sldChg chg="del">
        <pc:chgData name="TARA YI" userId="fd7168eb-9769-4362-a159-3ae76f81efdf" providerId="ADAL" clId="{D4E7D35C-7778-4EE7-92EE-B6D6D7E0060C}" dt="2021-05-06T23:28:06.030" v="11" actId="47"/>
        <pc:sldMkLst>
          <pc:docMk/>
          <pc:sldMk cId="1520280458" sldId="4000"/>
        </pc:sldMkLst>
      </pc:sldChg>
      <pc:sldChg chg="modSp del mod">
        <pc:chgData name="TARA YI" userId="fd7168eb-9769-4362-a159-3ae76f81efdf" providerId="ADAL" clId="{D4E7D35C-7778-4EE7-92EE-B6D6D7E0060C}" dt="2021-05-06T23:28:11.997" v="13" actId="47"/>
        <pc:sldMkLst>
          <pc:docMk/>
          <pc:sldMk cId="643291303" sldId="4001"/>
        </pc:sldMkLst>
        <pc:spChg chg="mod">
          <ac:chgData name="TARA YI" userId="fd7168eb-9769-4362-a159-3ae76f81efdf" providerId="ADAL" clId="{D4E7D35C-7778-4EE7-92EE-B6D6D7E0060C}" dt="2021-05-06T23:28:08.395" v="12" actId="6549"/>
          <ac:spMkLst>
            <pc:docMk/>
            <pc:sldMk cId="643291303" sldId="4001"/>
            <ac:spMk id="2" creationId="{7842FD13-B26B-471E-A2A3-C4AEB331929E}"/>
          </ac:spMkLst>
        </pc:spChg>
      </pc:sldChg>
      <pc:sldChg chg="add ord">
        <pc:chgData name="TARA YI" userId="fd7168eb-9769-4362-a159-3ae76f81efdf" providerId="ADAL" clId="{D4E7D35C-7778-4EE7-92EE-B6D6D7E0060C}" dt="2021-05-06T23:28:16.327" v="16"/>
        <pc:sldMkLst>
          <pc:docMk/>
          <pc:sldMk cId="1206895893" sldId="4003"/>
        </pc:sldMkLst>
      </pc:sldChg>
    </pc:docChg>
  </pc:docChgLst>
  <pc:docChgLst>
    <pc:chgData name="TARA YI" userId="fd7168eb-9769-4362-a159-3ae76f81efdf" providerId="ADAL" clId="{31DE58FC-B190-4B8F-B315-C2C8667C9075}"/>
    <pc:docChg chg="custSel addSld delSld modSld sldOrd delMainMaster">
      <pc:chgData name="TARA YI" userId="fd7168eb-9769-4362-a159-3ae76f81efdf" providerId="ADAL" clId="{31DE58FC-B190-4B8F-B315-C2C8667C9075}" dt="2021-02-19T21:25:44.618" v="974" actId="20577"/>
      <pc:docMkLst>
        <pc:docMk/>
      </pc:docMkLst>
      <pc:sldChg chg="addSp modSp">
        <pc:chgData name="TARA YI" userId="fd7168eb-9769-4362-a159-3ae76f81efdf" providerId="ADAL" clId="{31DE58FC-B190-4B8F-B315-C2C8667C9075}" dt="2021-02-19T15:46:35.881" v="740" actId="114"/>
        <pc:sldMkLst>
          <pc:docMk/>
          <pc:sldMk cId="1496092822" sldId="256"/>
        </pc:sldMkLst>
        <pc:spChg chg="mod">
          <ac:chgData name="TARA YI" userId="fd7168eb-9769-4362-a159-3ae76f81efdf" providerId="ADAL" clId="{31DE58FC-B190-4B8F-B315-C2C8667C9075}" dt="2021-02-19T15:45:31.224" v="718" actId="27636"/>
          <ac:spMkLst>
            <pc:docMk/>
            <pc:sldMk cId="1496092822" sldId="256"/>
            <ac:spMk id="2" creationId="{10A0E412-6D55-46B3-A945-7062D6A016D4}"/>
          </ac:spMkLst>
        </pc:spChg>
        <pc:spChg chg="mod">
          <ac:chgData name="TARA YI" userId="fd7168eb-9769-4362-a159-3ae76f81efdf" providerId="ADAL" clId="{31DE58FC-B190-4B8F-B315-C2C8667C9075}" dt="2021-02-19T15:46:35.881" v="740" actId="114"/>
          <ac:spMkLst>
            <pc:docMk/>
            <pc:sldMk cId="1496092822" sldId="256"/>
            <ac:spMk id="3" creationId="{AF230FF0-8BEB-4B9A-8195-36D900EF02F1}"/>
          </ac:spMkLst>
        </pc:spChg>
        <pc:picChg chg="add mod">
          <ac:chgData name="TARA YI" userId="fd7168eb-9769-4362-a159-3ae76f81efdf" providerId="ADAL" clId="{31DE58FC-B190-4B8F-B315-C2C8667C9075}" dt="2021-02-19T15:45:53.011" v="726" actId="1076"/>
          <ac:picMkLst>
            <pc:docMk/>
            <pc:sldMk cId="1496092822" sldId="256"/>
            <ac:picMk id="4" creationId="{4D1EE125-0B5B-4A22-AC6D-247DF71A0E72}"/>
          </ac:picMkLst>
        </pc:picChg>
      </pc:sldChg>
      <pc:sldChg chg="del">
        <pc:chgData name="TARA YI" userId="fd7168eb-9769-4362-a159-3ae76f81efdf" providerId="ADAL" clId="{31DE58FC-B190-4B8F-B315-C2C8667C9075}" dt="2021-02-19T11:08:00.290" v="25" actId="2696"/>
        <pc:sldMkLst>
          <pc:docMk/>
          <pc:sldMk cId="0" sldId="257"/>
        </pc:sldMkLst>
      </pc:sldChg>
      <pc:sldChg chg="del">
        <pc:chgData name="TARA YI" userId="fd7168eb-9769-4362-a159-3ae76f81efdf" providerId="ADAL" clId="{31DE58FC-B190-4B8F-B315-C2C8667C9075}" dt="2021-02-19T11:08:00.296" v="26" actId="2696"/>
        <pc:sldMkLst>
          <pc:docMk/>
          <pc:sldMk cId="0" sldId="258"/>
        </pc:sldMkLst>
      </pc:sldChg>
      <pc:sldChg chg="del">
        <pc:chgData name="TARA YI" userId="fd7168eb-9769-4362-a159-3ae76f81efdf" providerId="ADAL" clId="{31DE58FC-B190-4B8F-B315-C2C8667C9075}" dt="2021-02-19T11:08:00.333" v="27" actId="2696"/>
        <pc:sldMkLst>
          <pc:docMk/>
          <pc:sldMk cId="0" sldId="259"/>
        </pc:sldMkLst>
      </pc:sldChg>
      <pc:sldChg chg="del">
        <pc:chgData name="TARA YI" userId="fd7168eb-9769-4362-a159-3ae76f81efdf" providerId="ADAL" clId="{31DE58FC-B190-4B8F-B315-C2C8667C9075}" dt="2021-02-19T11:08:00.351" v="28" actId="2696"/>
        <pc:sldMkLst>
          <pc:docMk/>
          <pc:sldMk cId="0" sldId="260"/>
        </pc:sldMkLst>
      </pc:sldChg>
      <pc:sldChg chg="del">
        <pc:chgData name="TARA YI" userId="fd7168eb-9769-4362-a159-3ae76f81efdf" providerId="ADAL" clId="{31DE58FC-B190-4B8F-B315-C2C8667C9075}" dt="2021-02-19T11:08:00.394" v="29" actId="2696"/>
        <pc:sldMkLst>
          <pc:docMk/>
          <pc:sldMk cId="0" sldId="261"/>
        </pc:sldMkLst>
      </pc:sldChg>
      <pc:sldChg chg="del">
        <pc:chgData name="TARA YI" userId="fd7168eb-9769-4362-a159-3ae76f81efdf" providerId="ADAL" clId="{31DE58FC-B190-4B8F-B315-C2C8667C9075}" dt="2021-02-19T11:08:00.411" v="30" actId="2696"/>
        <pc:sldMkLst>
          <pc:docMk/>
          <pc:sldMk cId="0" sldId="262"/>
        </pc:sldMkLst>
      </pc:sldChg>
      <pc:sldChg chg="del">
        <pc:chgData name="TARA YI" userId="fd7168eb-9769-4362-a159-3ae76f81efdf" providerId="ADAL" clId="{31DE58FC-B190-4B8F-B315-C2C8667C9075}" dt="2021-02-19T11:08:00.427" v="31" actId="2696"/>
        <pc:sldMkLst>
          <pc:docMk/>
          <pc:sldMk cId="0" sldId="263"/>
        </pc:sldMkLst>
      </pc:sldChg>
      <pc:sldChg chg="del">
        <pc:chgData name="TARA YI" userId="fd7168eb-9769-4362-a159-3ae76f81efdf" providerId="ADAL" clId="{31DE58FC-B190-4B8F-B315-C2C8667C9075}" dt="2021-02-19T11:08:00.444" v="32" actId="2696"/>
        <pc:sldMkLst>
          <pc:docMk/>
          <pc:sldMk cId="0" sldId="264"/>
        </pc:sldMkLst>
      </pc:sldChg>
      <pc:sldChg chg="delSp modSp">
        <pc:chgData name="TARA YI" userId="fd7168eb-9769-4362-a159-3ae76f81efdf" providerId="ADAL" clId="{31DE58FC-B190-4B8F-B315-C2C8667C9075}" dt="2021-02-19T19:05:20.993" v="887" actId="478"/>
        <pc:sldMkLst>
          <pc:docMk/>
          <pc:sldMk cId="135437229" sldId="269"/>
        </pc:sldMkLst>
        <pc:spChg chg="mod">
          <ac:chgData name="TARA YI" userId="fd7168eb-9769-4362-a159-3ae76f81efdf" providerId="ADAL" clId="{31DE58FC-B190-4B8F-B315-C2C8667C9075}" dt="2021-02-19T19:05:17.666" v="884" actId="20577"/>
          <ac:spMkLst>
            <pc:docMk/>
            <pc:sldMk cId="135437229" sldId="269"/>
            <ac:spMk id="3" creationId="{78F0360D-E3D3-406C-AEAB-291A6C7954F1}"/>
          </ac:spMkLst>
        </pc:spChg>
        <pc:picChg chg="del">
          <ac:chgData name="TARA YI" userId="fd7168eb-9769-4362-a159-3ae76f81efdf" providerId="ADAL" clId="{31DE58FC-B190-4B8F-B315-C2C8667C9075}" dt="2021-02-19T19:05:20.993" v="887" actId="478"/>
          <ac:picMkLst>
            <pc:docMk/>
            <pc:sldMk cId="135437229" sldId="269"/>
            <ac:picMk id="5" creationId="{CACDECB2-0FB7-42DD-9EFA-AE3E43522592}"/>
          </ac:picMkLst>
        </pc:picChg>
        <pc:picChg chg="del">
          <ac:chgData name="TARA YI" userId="fd7168eb-9769-4362-a159-3ae76f81efdf" providerId="ADAL" clId="{31DE58FC-B190-4B8F-B315-C2C8667C9075}" dt="2021-02-19T19:05:19.706" v="885" actId="478"/>
          <ac:picMkLst>
            <pc:docMk/>
            <pc:sldMk cId="135437229" sldId="269"/>
            <ac:picMk id="6" creationId="{39344AA5-2A03-46C6-ADB4-578505A39454}"/>
          </ac:picMkLst>
        </pc:picChg>
        <pc:picChg chg="del">
          <ac:chgData name="TARA YI" userId="fd7168eb-9769-4362-a159-3ae76f81efdf" providerId="ADAL" clId="{31DE58FC-B190-4B8F-B315-C2C8667C9075}" dt="2021-02-19T19:05:20.592" v="886" actId="478"/>
          <ac:picMkLst>
            <pc:docMk/>
            <pc:sldMk cId="135437229" sldId="269"/>
            <ac:picMk id="7" creationId="{6CB2DC54-51D8-475B-A21F-D58BB69E07D5}"/>
          </ac:picMkLst>
        </pc:picChg>
      </pc:sldChg>
      <pc:sldChg chg="delSp modSp ord modAnim">
        <pc:chgData name="TARA YI" userId="fd7168eb-9769-4362-a159-3ae76f81efdf" providerId="ADAL" clId="{31DE58FC-B190-4B8F-B315-C2C8667C9075}" dt="2021-02-19T11:16:33.812" v="471" actId="403"/>
        <pc:sldMkLst>
          <pc:docMk/>
          <pc:sldMk cId="1926115392" sldId="270"/>
        </pc:sldMkLst>
        <pc:spChg chg="mod">
          <ac:chgData name="TARA YI" userId="fd7168eb-9769-4362-a159-3ae76f81efdf" providerId="ADAL" clId="{31DE58FC-B190-4B8F-B315-C2C8667C9075}" dt="2021-02-19T11:08:24.885" v="53" actId="1076"/>
          <ac:spMkLst>
            <pc:docMk/>
            <pc:sldMk cId="1926115392" sldId="270"/>
            <ac:spMk id="2" creationId="{543BD4E1-6D4B-477B-A167-67AEBC072E0C}"/>
          </ac:spMkLst>
        </pc:spChg>
        <pc:spChg chg="mod">
          <ac:chgData name="TARA YI" userId="fd7168eb-9769-4362-a159-3ae76f81efdf" providerId="ADAL" clId="{31DE58FC-B190-4B8F-B315-C2C8667C9075}" dt="2021-02-19T11:16:33.812" v="471" actId="403"/>
          <ac:spMkLst>
            <pc:docMk/>
            <pc:sldMk cId="1926115392" sldId="270"/>
            <ac:spMk id="3" creationId="{78F0360D-E3D3-406C-AEAB-291A6C7954F1}"/>
          </ac:spMkLst>
        </pc:spChg>
        <pc:picChg chg="del">
          <ac:chgData name="TARA YI" userId="fd7168eb-9769-4362-a159-3ae76f81efdf" providerId="ADAL" clId="{31DE58FC-B190-4B8F-B315-C2C8667C9075}" dt="2021-02-19T11:08:05.286" v="44" actId="478"/>
          <ac:picMkLst>
            <pc:docMk/>
            <pc:sldMk cId="1926115392" sldId="270"/>
            <ac:picMk id="7" creationId="{12DA7423-A3C1-456C-9C1E-4F8DF59179F2}"/>
          </ac:picMkLst>
        </pc:picChg>
      </pc:sldChg>
      <pc:sldChg chg="modSp">
        <pc:chgData name="TARA YI" userId="fd7168eb-9769-4362-a159-3ae76f81efdf" providerId="ADAL" clId="{31DE58FC-B190-4B8F-B315-C2C8667C9075}" dt="2021-02-19T03:17:15.213" v="17" actId="20577"/>
        <pc:sldMkLst>
          <pc:docMk/>
          <pc:sldMk cId="3676787285" sldId="271"/>
        </pc:sldMkLst>
        <pc:spChg chg="mod">
          <ac:chgData name="TARA YI" userId="fd7168eb-9769-4362-a159-3ae76f81efdf" providerId="ADAL" clId="{31DE58FC-B190-4B8F-B315-C2C8667C9075}" dt="2021-02-19T03:17:04.308" v="3" actId="1036"/>
          <ac:spMkLst>
            <pc:docMk/>
            <pc:sldMk cId="3676787285" sldId="271"/>
            <ac:spMk id="6" creationId="{6C517C4F-4956-4967-AA77-A40C01452B00}"/>
          </ac:spMkLst>
        </pc:spChg>
        <pc:graphicFrameChg chg="modGraphic">
          <ac:chgData name="TARA YI" userId="fd7168eb-9769-4362-a159-3ae76f81efdf" providerId="ADAL" clId="{31DE58FC-B190-4B8F-B315-C2C8667C9075}" dt="2021-02-19T03:17:15.213" v="17" actId="20577"/>
          <ac:graphicFrameMkLst>
            <pc:docMk/>
            <pc:sldMk cId="3676787285" sldId="271"/>
            <ac:graphicFrameMk id="5" creationId="{FC9608E9-75F7-4486-BFF5-467AC3AA2475}"/>
          </ac:graphicFrameMkLst>
        </pc:graphicFrameChg>
      </pc:sldChg>
      <pc:sldChg chg="del">
        <pc:chgData name="TARA YI" userId="fd7168eb-9769-4362-a159-3ae76f81efdf" providerId="ADAL" clId="{31DE58FC-B190-4B8F-B315-C2C8667C9075}" dt="2021-02-19T11:08:00.277" v="23" actId="2696"/>
        <pc:sldMkLst>
          <pc:docMk/>
          <pc:sldMk cId="0" sldId="272"/>
        </pc:sldMkLst>
      </pc:sldChg>
      <pc:sldChg chg="ord">
        <pc:chgData name="TARA YI" userId="fd7168eb-9769-4362-a159-3ae76f81efdf" providerId="ADAL" clId="{31DE58FC-B190-4B8F-B315-C2C8667C9075}" dt="2021-02-19T11:17:23.919" v="472"/>
        <pc:sldMkLst>
          <pc:docMk/>
          <pc:sldMk cId="1057415715" sldId="273"/>
        </pc:sldMkLst>
      </pc:sldChg>
      <pc:sldChg chg="del">
        <pc:chgData name="TARA YI" userId="fd7168eb-9769-4362-a159-3ae76f81efdf" providerId="ADAL" clId="{31DE58FC-B190-4B8F-B315-C2C8667C9075}" dt="2021-02-19T11:17:26.608" v="473" actId="2696"/>
        <pc:sldMkLst>
          <pc:docMk/>
          <pc:sldMk cId="2075931388" sldId="274"/>
        </pc:sldMkLst>
      </pc:sldChg>
      <pc:sldChg chg="del">
        <pc:chgData name="TARA YI" userId="fd7168eb-9769-4362-a159-3ae76f81efdf" providerId="ADAL" clId="{31DE58FC-B190-4B8F-B315-C2C8667C9075}" dt="2021-02-19T11:17:30.134" v="474" actId="2696"/>
        <pc:sldMkLst>
          <pc:docMk/>
          <pc:sldMk cId="1783048888" sldId="275"/>
        </pc:sldMkLst>
      </pc:sldChg>
      <pc:sldChg chg="del">
        <pc:chgData name="TARA YI" userId="fd7168eb-9769-4362-a159-3ae76f81efdf" providerId="ADAL" clId="{31DE58FC-B190-4B8F-B315-C2C8667C9075}" dt="2021-02-19T19:05:25.586" v="889" actId="2696"/>
        <pc:sldMkLst>
          <pc:docMk/>
          <pc:sldMk cId="1954946674" sldId="276"/>
        </pc:sldMkLst>
      </pc:sldChg>
      <pc:sldChg chg="del">
        <pc:chgData name="TARA YI" userId="fd7168eb-9769-4362-a159-3ae76f81efdf" providerId="ADAL" clId="{31DE58FC-B190-4B8F-B315-C2C8667C9075}" dt="2021-02-19T19:05:27.759" v="891" actId="2696"/>
        <pc:sldMkLst>
          <pc:docMk/>
          <pc:sldMk cId="2480192890" sldId="277"/>
        </pc:sldMkLst>
      </pc:sldChg>
      <pc:sldChg chg="del">
        <pc:chgData name="TARA YI" userId="fd7168eb-9769-4362-a159-3ae76f81efdf" providerId="ADAL" clId="{31DE58FC-B190-4B8F-B315-C2C8667C9075}" dt="2021-02-19T19:05:24.135" v="888" actId="2696"/>
        <pc:sldMkLst>
          <pc:docMk/>
          <pc:sldMk cId="2263276411" sldId="278"/>
        </pc:sldMkLst>
      </pc:sldChg>
      <pc:sldChg chg="del">
        <pc:chgData name="TARA YI" userId="fd7168eb-9769-4362-a159-3ae76f81efdf" providerId="ADAL" clId="{31DE58FC-B190-4B8F-B315-C2C8667C9075}" dt="2021-02-19T19:05:28.501" v="892" actId="2696"/>
        <pc:sldMkLst>
          <pc:docMk/>
          <pc:sldMk cId="1953012303" sldId="279"/>
        </pc:sldMkLst>
      </pc:sldChg>
      <pc:sldChg chg="del">
        <pc:chgData name="TARA YI" userId="fd7168eb-9769-4362-a159-3ae76f81efdf" providerId="ADAL" clId="{31DE58FC-B190-4B8F-B315-C2C8667C9075}" dt="2021-02-19T19:05:27.025" v="890" actId="2696"/>
        <pc:sldMkLst>
          <pc:docMk/>
          <pc:sldMk cId="2434313566" sldId="280"/>
        </pc:sldMkLst>
      </pc:sldChg>
      <pc:sldChg chg="modSp modTransition">
        <pc:chgData name="TARA YI" userId="fd7168eb-9769-4362-a159-3ae76f81efdf" providerId="ADAL" clId="{31DE58FC-B190-4B8F-B315-C2C8667C9075}" dt="2021-02-19T20:05:58.467" v="925"/>
        <pc:sldMkLst>
          <pc:docMk/>
          <pc:sldMk cId="1390123655" sldId="3996"/>
        </pc:sldMkLst>
        <pc:spChg chg="mod">
          <ac:chgData name="TARA YI" userId="fd7168eb-9769-4362-a159-3ae76f81efdf" providerId="ADAL" clId="{31DE58FC-B190-4B8F-B315-C2C8667C9075}" dt="2021-02-19T15:41:48.564" v="593" actId="20577"/>
          <ac:spMkLst>
            <pc:docMk/>
            <pc:sldMk cId="1390123655" sldId="3996"/>
            <ac:spMk id="4" creationId="{9DD399C4-4002-4788-B768-EAD7E1DC0D01}"/>
          </ac:spMkLst>
        </pc:spChg>
        <pc:graphicFrameChg chg="modGraphic">
          <ac:chgData name="TARA YI" userId="fd7168eb-9769-4362-a159-3ae76f81efdf" providerId="ADAL" clId="{31DE58FC-B190-4B8F-B315-C2C8667C9075}" dt="2021-02-19T19:09:35.238" v="899" actId="20577"/>
          <ac:graphicFrameMkLst>
            <pc:docMk/>
            <pc:sldMk cId="1390123655" sldId="3996"/>
            <ac:graphicFrameMk id="7" creationId="{63AAFD54-DD62-43F0-9121-B41205A9A2B4}"/>
          </ac:graphicFrameMkLst>
        </pc:graphicFrameChg>
      </pc:sldChg>
      <pc:sldChg chg="modSp modTransition">
        <pc:chgData name="TARA YI" userId="fd7168eb-9769-4362-a159-3ae76f81efdf" providerId="ADAL" clId="{31DE58FC-B190-4B8F-B315-C2C8667C9075}" dt="2021-02-19T19:04:31.022" v="765"/>
        <pc:sldMkLst>
          <pc:docMk/>
          <pc:sldMk cId="1488049813" sldId="3997"/>
        </pc:sldMkLst>
        <pc:spChg chg="mod">
          <ac:chgData name="TARA YI" userId="fd7168eb-9769-4362-a159-3ae76f81efdf" providerId="ADAL" clId="{31DE58FC-B190-4B8F-B315-C2C8667C9075}" dt="2021-02-19T17:22:32.901" v="748" actId="27636"/>
          <ac:spMkLst>
            <pc:docMk/>
            <pc:sldMk cId="1488049813" sldId="3997"/>
            <ac:spMk id="4" creationId="{9DD399C4-4002-4788-B768-EAD7E1DC0D01}"/>
          </ac:spMkLst>
        </pc:spChg>
        <pc:graphicFrameChg chg="modGraphic">
          <ac:chgData name="TARA YI" userId="fd7168eb-9769-4362-a159-3ae76f81efdf" providerId="ADAL" clId="{31DE58FC-B190-4B8F-B315-C2C8667C9075}" dt="2021-02-19T17:23:48.889" v="763" actId="20577"/>
          <ac:graphicFrameMkLst>
            <pc:docMk/>
            <pc:sldMk cId="1488049813" sldId="3997"/>
            <ac:graphicFrameMk id="5" creationId="{973985AC-D6F2-4913-AAAF-99C1535F536F}"/>
          </ac:graphicFrameMkLst>
        </pc:graphicFrameChg>
        <pc:graphicFrameChg chg="mod">
          <ac:chgData name="TARA YI" userId="fd7168eb-9769-4362-a159-3ae76f81efdf" providerId="ADAL" clId="{31DE58FC-B190-4B8F-B315-C2C8667C9075}" dt="2021-02-19T17:23:40.905" v="749" actId="1076"/>
          <ac:graphicFrameMkLst>
            <pc:docMk/>
            <pc:sldMk cId="1488049813" sldId="3997"/>
            <ac:graphicFrameMk id="9" creationId="{CEC7BD4A-9B73-4887-AC63-D7C0945EF146}"/>
          </ac:graphicFrameMkLst>
        </pc:graphicFrameChg>
      </pc:sldChg>
      <pc:sldChg chg="modSp modTransition">
        <pc:chgData name="TARA YI" userId="fd7168eb-9769-4362-a159-3ae76f81efdf" providerId="ADAL" clId="{31DE58FC-B190-4B8F-B315-C2C8667C9075}" dt="2021-02-19T16:52:01.465" v="746"/>
        <pc:sldMkLst>
          <pc:docMk/>
          <pc:sldMk cId="1301228578" sldId="3998"/>
        </pc:sldMkLst>
        <pc:spChg chg="mod">
          <ac:chgData name="TARA YI" userId="fd7168eb-9769-4362-a159-3ae76f81efdf" providerId="ADAL" clId="{31DE58FC-B190-4B8F-B315-C2C8667C9075}" dt="2021-02-19T16:46:17.667" v="744" actId="27636"/>
          <ac:spMkLst>
            <pc:docMk/>
            <pc:sldMk cId="1301228578" sldId="3998"/>
            <ac:spMk id="4" creationId="{9DD399C4-4002-4788-B768-EAD7E1DC0D01}"/>
          </ac:spMkLst>
        </pc:spChg>
      </pc:sldChg>
      <pc:sldChg chg="delSp modSp add modTransition">
        <pc:chgData name="TARA YI" userId="fd7168eb-9769-4362-a159-3ae76f81efdf" providerId="ADAL" clId="{31DE58FC-B190-4B8F-B315-C2C8667C9075}" dt="2021-02-19T20:06:00.040" v="926"/>
        <pc:sldMkLst>
          <pc:docMk/>
          <pc:sldMk cId="683061373" sldId="3999"/>
        </pc:sldMkLst>
        <pc:graphicFrameChg chg="modGraphic">
          <ac:chgData name="TARA YI" userId="fd7168eb-9769-4362-a159-3ae76f81efdf" providerId="ADAL" clId="{31DE58FC-B190-4B8F-B315-C2C8667C9075}" dt="2021-02-19T19:16:12.175" v="905" actId="20577"/>
          <ac:graphicFrameMkLst>
            <pc:docMk/>
            <pc:sldMk cId="683061373" sldId="3999"/>
            <ac:graphicFrameMk id="7" creationId="{63AAFD54-DD62-43F0-9121-B41205A9A2B4}"/>
          </ac:graphicFrameMkLst>
        </pc:graphicFrameChg>
        <pc:graphicFrameChg chg="mod">
          <ac:chgData name="TARA YI" userId="fd7168eb-9769-4362-a159-3ae76f81efdf" providerId="ADAL" clId="{31DE58FC-B190-4B8F-B315-C2C8667C9075}" dt="2021-02-19T19:16:34.180" v="915" actId="1035"/>
          <ac:graphicFrameMkLst>
            <pc:docMk/>
            <pc:sldMk cId="683061373" sldId="3999"/>
            <ac:graphicFrameMk id="9" creationId="{CEC7BD4A-9B73-4887-AC63-D7C0945EF146}"/>
          </ac:graphicFrameMkLst>
        </pc:graphicFrameChg>
        <pc:graphicFrameChg chg="del mod">
          <ac:chgData name="TARA YI" userId="fd7168eb-9769-4362-a159-3ae76f81efdf" providerId="ADAL" clId="{31DE58FC-B190-4B8F-B315-C2C8667C9075}" dt="2021-02-19T19:16:39.443" v="924" actId="478"/>
          <ac:graphicFrameMkLst>
            <pc:docMk/>
            <pc:sldMk cId="683061373" sldId="3999"/>
            <ac:graphicFrameMk id="10" creationId="{64C696DF-85D4-4FA9-99C9-DB17D1764A65}"/>
          </ac:graphicFrameMkLst>
        </pc:graphicFrameChg>
      </pc:sldChg>
      <pc:sldChg chg="modSp add modTransition">
        <pc:chgData name="TARA YI" userId="fd7168eb-9769-4362-a159-3ae76f81efdf" providerId="ADAL" clId="{31DE58FC-B190-4B8F-B315-C2C8667C9075}" dt="2021-02-19T21:11:59.686" v="964"/>
        <pc:sldMkLst>
          <pc:docMk/>
          <pc:sldMk cId="1520280458" sldId="4000"/>
        </pc:sldMkLst>
        <pc:graphicFrameChg chg="mod modGraphic">
          <ac:chgData name="TARA YI" userId="fd7168eb-9769-4362-a159-3ae76f81efdf" providerId="ADAL" clId="{31DE58FC-B190-4B8F-B315-C2C8667C9075}" dt="2021-02-19T20:19:12.514" v="948" actId="1035"/>
          <ac:graphicFrameMkLst>
            <pc:docMk/>
            <pc:sldMk cId="1520280458" sldId="4000"/>
            <ac:graphicFrameMk id="5" creationId="{973985AC-D6F2-4913-AAAF-99C1535F536F}"/>
          </ac:graphicFrameMkLst>
        </pc:graphicFrameChg>
        <pc:graphicFrameChg chg="mod modGraphic">
          <ac:chgData name="TARA YI" userId="fd7168eb-9769-4362-a159-3ae76f81efdf" providerId="ADAL" clId="{31DE58FC-B190-4B8F-B315-C2C8667C9075}" dt="2021-02-19T20:19:15.178" v="962" actId="1035"/>
          <ac:graphicFrameMkLst>
            <pc:docMk/>
            <pc:sldMk cId="1520280458" sldId="4000"/>
            <ac:graphicFrameMk id="9" creationId="{CEC7BD4A-9B73-4887-AC63-D7C0945EF146}"/>
          </ac:graphicFrameMkLst>
        </pc:graphicFrameChg>
      </pc:sldChg>
      <pc:sldChg chg="delSp modSp add modTransition">
        <pc:chgData name="TARA YI" userId="fd7168eb-9769-4362-a159-3ae76f81efdf" providerId="ADAL" clId="{31DE58FC-B190-4B8F-B315-C2C8667C9075}" dt="2021-02-19T21:25:44.618" v="974" actId="20577"/>
        <pc:sldMkLst>
          <pc:docMk/>
          <pc:sldMk cId="643291303" sldId="4001"/>
        </pc:sldMkLst>
        <pc:graphicFrameChg chg="del">
          <ac:chgData name="TARA YI" userId="fd7168eb-9769-4362-a159-3ae76f81efdf" providerId="ADAL" clId="{31DE58FC-B190-4B8F-B315-C2C8667C9075}" dt="2021-02-19T21:24:03.860" v="967" actId="478"/>
          <ac:graphicFrameMkLst>
            <pc:docMk/>
            <pc:sldMk cId="643291303" sldId="4001"/>
            <ac:graphicFrameMk id="8" creationId="{326A08C2-3926-459F-85FA-4755062363F5}"/>
          </ac:graphicFrameMkLst>
        </pc:graphicFrameChg>
        <pc:graphicFrameChg chg="mod modGraphic">
          <ac:chgData name="TARA YI" userId="fd7168eb-9769-4362-a159-3ae76f81efdf" providerId="ADAL" clId="{31DE58FC-B190-4B8F-B315-C2C8667C9075}" dt="2021-02-19T21:25:44.618" v="974" actId="20577"/>
          <ac:graphicFrameMkLst>
            <pc:docMk/>
            <pc:sldMk cId="643291303" sldId="4001"/>
            <ac:graphicFrameMk id="9" creationId="{CEC7BD4A-9B73-4887-AC63-D7C0945EF146}"/>
          </ac:graphicFrameMkLst>
        </pc:graphicFrameChg>
      </pc:sldChg>
      <pc:sldChg chg="add ord">
        <pc:chgData name="TARA YI" userId="fd7168eb-9769-4362-a159-3ae76f81efdf" providerId="ADAL" clId="{31DE58FC-B190-4B8F-B315-C2C8667C9075}" dt="2021-02-19T21:12:06.527" v="966"/>
        <pc:sldMkLst>
          <pc:docMk/>
          <pc:sldMk cId="2312382981" sldId="4002"/>
        </pc:sldMkLst>
      </pc:sldChg>
      <pc:sldMasterChg chg="del delSldLayout">
        <pc:chgData name="TARA YI" userId="fd7168eb-9769-4362-a159-3ae76f81efdf" providerId="ADAL" clId="{31DE58FC-B190-4B8F-B315-C2C8667C9075}" dt="2021-02-19T11:08:00.459" v="43" actId="2696"/>
        <pc:sldMasterMkLst>
          <pc:docMk/>
          <pc:sldMasterMk cId="1995872561" sldId="2147483673"/>
        </pc:sldMasterMkLst>
        <pc:sldLayoutChg chg="del">
          <pc:chgData name="TARA YI" userId="fd7168eb-9769-4362-a159-3ae76f81efdf" providerId="ADAL" clId="{31DE58FC-B190-4B8F-B315-C2C8667C9075}" dt="2021-02-19T11:08:00.278" v="24" actId="2696"/>
          <pc:sldLayoutMkLst>
            <pc:docMk/>
            <pc:sldMasterMk cId="1995872561" sldId="2147483673"/>
            <pc:sldLayoutMk cId="2518617332" sldId="2147483674"/>
          </pc:sldLayoutMkLst>
        </pc:sldLayoutChg>
        <pc:sldLayoutChg chg="del">
          <pc:chgData name="TARA YI" userId="fd7168eb-9769-4362-a159-3ae76f81efdf" providerId="ADAL" clId="{31DE58FC-B190-4B8F-B315-C2C8667C9075}" dt="2021-02-19T11:08:00.445" v="33" actId="2696"/>
          <pc:sldLayoutMkLst>
            <pc:docMk/>
            <pc:sldMasterMk cId="1995872561" sldId="2147483673"/>
            <pc:sldLayoutMk cId="2250488601" sldId="2147483675"/>
          </pc:sldLayoutMkLst>
        </pc:sldLayoutChg>
        <pc:sldLayoutChg chg="del">
          <pc:chgData name="TARA YI" userId="fd7168eb-9769-4362-a159-3ae76f81efdf" providerId="ADAL" clId="{31DE58FC-B190-4B8F-B315-C2C8667C9075}" dt="2021-02-19T11:08:00.446" v="34" actId="2696"/>
          <pc:sldLayoutMkLst>
            <pc:docMk/>
            <pc:sldMasterMk cId="1995872561" sldId="2147483673"/>
            <pc:sldLayoutMk cId="646249208" sldId="2147483676"/>
          </pc:sldLayoutMkLst>
        </pc:sldLayoutChg>
        <pc:sldLayoutChg chg="del">
          <pc:chgData name="TARA YI" userId="fd7168eb-9769-4362-a159-3ae76f81efdf" providerId="ADAL" clId="{31DE58FC-B190-4B8F-B315-C2C8667C9075}" dt="2021-02-19T11:08:00.447" v="35" actId="2696"/>
          <pc:sldLayoutMkLst>
            <pc:docMk/>
            <pc:sldMasterMk cId="1995872561" sldId="2147483673"/>
            <pc:sldLayoutMk cId="2229045185" sldId="2147483677"/>
          </pc:sldLayoutMkLst>
        </pc:sldLayoutChg>
        <pc:sldLayoutChg chg="del">
          <pc:chgData name="TARA YI" userId="fd7168eb-9769-4362-a159-3ae76f81efdf" providerId="ADAL" clId="{31DE58FC-B190-4B8F-B315-C2C8667C9075}" dt="2021-02-19T11:08:00.448" v="36" actId="2696"/>
          <pc:sldLayoutMkLst>
            <pc:docMk/>
            <pc:sldMasterMk cId="1995872561" sldId="2147483673"/>
            <pc:sldLayoutMk cId="3677261167" sldId="2147483678"/>
          </pc:sldLayoutMkLst>
        </pc:sldLayoutChg>
        <pc:sldLayoutChg chg="del">
          <pc:chgData name="TARA YI" userId="fd7168eb-9769-4362-a159-3ae76f81efdf" providerId="ADAL" clId="{31DE58FC-B190-4B8F-B315-C2C8667C9075}" dt="2021-02-19T11:08:00.451" v="37" actId="2696"/>
          <pc:sldLayoutMkLst>
            <pc:docMk/>
            <pc:sldMasterMk cId="1995872561" sldId="2147483673"/>
            <pc:sldLayoutMk cId="676784519" sldId="2147483679"/>
          </pc:sldLayoutMkLst>
        </pc:sldLayoutChg>
        <pc:sldLayoutChg chg="del">
          <pc:chgData name="TARA YI" userId="fd7168eb-9769-4362-a159-3ae76f81efdf" providerId="ADAL" clId="{31DE58FC-B190-4B8F-B315-C2C8667C9075}" dt="2021-02-19T11:08:00.453" v="38" actId="2696"/>
          <pc:sldLayoutMkLst>
            <pc:docMk/>
            <pc:sldMasterMk cId="1995872561" sldId="2147483673"/>
            <pc:sldLayoutMk cId="1861152011" sldId="2147483680"/>
          </pc:sldLayoutMkLst>
        </pc:sldLayoutChg>
        <pc:sldLayoutChg chg="del">
          <pc:chgData name="TARA YI" userId="fd7168eb-9769-4362-a159-3ae76f81efdf" providerId="ADAL" clId="{31DE58FC-B190-4B8F-B315-C2C8667C9075}" dt="2021-02-19T11:08:00.455" v="39" actId="2696"/>
          <pc:sldLayoutMkLst>
            <pc:docMk/>
            <pc:sldMasterMk cId="1995872561" sldId="2147483673"/>
            <pc:sldLayoutMk cId="3546640370" sldId="2147483681"/>
          </pc:sldLayoutMkLst>
        </pc:sldLayoutChg>
        <pc:sldLayoutChg chg="del">
          <pc:chgData name="TARA YI" userId="fd7168eb-9769-4362-a159-3ae76f81efdf" providerId="ADAL" clId="{31DE58FC-B190-4B8F-B315-C2C8667C9075}" dt="2021-02-19T11:08:00.456" v="40" actId="2696"/>
          <pc:sldLayoutMkLst>
            <pc:docMk/>
            <pc:sldMasterMk cId="1995872561" sldId="2147483673"/>
            <pc:sldLayoutMk cId="1046535292" sldId="2147483682"/>
          </pc:sldLayoutMkLst>
        </pc:sldLayoutChg>
        <pc:sldLayoutChg chg="del">
          <pc:chgData name="TARA YI" userId="fd7168eb-9769-4362-a159-3ae76f81efdf" providerId="ADAL" clId="{31DE58FC-B190-4B8F-B315-C2C8667C9075}" dt="2021-02-19T11:08:00.457" v="41" actId="2696"/>
          <pc:sldLayoutMkLst>
            <pc:docMk/>
            <pc:sldMasterMk cId="1995872561" sldId="2147483673"/>
            <pc:sldLayoutMk cId="4155586683" sldId="2147483683"/>
          </pc:sldLayoutMkLst>
        </pc:sldLayoutChg>
        <pc:sldLayoutChg chg="del">
          <pc:chgData name="TARA YI" userId="fd7168eb-9769-4362-a159-3ae76f81efdf" providerId="ADAL" clId="{31DE58FC-B190-4B8F-B315-C2C8667C9075}" dt="2021-02-19T11:08:00.458" v="42" actId="2696"/>
          <pc:sldLayoutMkLst>
            <pc:docMk/>
            <pc:sldMasterMk cId="1995872561" sldId="2147483673"/>
            <pc:sldLayoutMk cId="1601426017" sldId="2147483684"/>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356F160-2C04-4257-9208-C272D7CEF73A}" type="datetimeFigureOut">
              <a:rPr lang="en-US" smtClean="0"/>
              <a:t>5/6/2021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2DF4F6C-DB7D-4447-A2D6-6F12E95D48B1}" type="slidenum">
              <a:rPr lang="en-US" smtClean="0"/>
              <a:t>‹#›</a:t>
            </a:fld>
            <a:endParaRPr lang="en-US"/>
          </a:p>
        </p:txBody>
      </p:sp>
    </p:spTree>
    <p:extLst>
      <p:ext uri="{BB962C8B-B14F-4D97-AF65-F5344CB8AC3E}">
        <p14:creationId xmlns:p14="http://schemas.microsoft.com/office/powerpoint/2010/main" val="22225779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2688685C-171E-4F1B-8AAD-CC442FBADCBE}" type="datetimeFigureOut">
              <a:rPr lang="en-US" smtClean="0"/>
              <a:t>5/6/2021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20AA1F-28B3-42DE-B0DB-DED84CEDD693}"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38878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688685C-171E-4F1B-8AAD-CC442FBADCBE}" type="datetimeFigureOut">
              <a:rPr lang="en-US" smtClean="0"/>
              <a:t>5/6/2021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20AA1F-28B3-42DE-B0DB-DED84CEDD693}" type="slidenum">
              <a:rPr lang="en-US" smtClean="0"/>
              <a:t>‹#›</a:t>
            </a:fld>
            <a:endParaRPr lang="en-US"/>
          </a:p>
        </p:txBody>
      </p:sp>
    </p:spTree>
    <p:extLst>
      <p:ext uri="{BB962C8B-B14F-4D97-AF65-F5344CB8AC3E}">
        <p14:creationId xmlns:p14="http://schemas.microsoft.com/office/powerpoint/2010/main" val="31038292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688685C-171E-4F1B-8AAD-CC442FBADCBE}" type="datetimeFigureOut">
              <a:rPr lang="en-US" smtClean="0"/>
              <a:t>5/6/2021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20AA1F-28B3-42DE-B0DB-DED84CEDD693}" type="slidenum">
              <a:rPr lang="en-US" smtClean="0"/>
              <a:t>‹#›</a:t>
            </a:fld>
            <a:endParaRPr lang="en-US"/>
          </a:p>
        </p:txBody>
      </p:sp>
    </p:spTree>
    <p:extLst>
      <p:ext uri="{BB962C8B-B14F-4D97-AF65-F5344CB8AC3E}">
        <p14:creationId xmlns:p14="http://schemas.microsoft.com/office/powerpoint/2010/main" val="26415628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12" name="Content Placeholder 2"/>
          <p:cNvSpPr>
            <a:spLocks noGrp="1"/>
          </p:cNvSpPr>
          <p:nvPr>
            <p:ph sz="quarter" idx="13"/>
          </p:nvPr>
        </p:nvSpPr>
        <p:spPr>
          <a:xfrm>
            <a:off x="685800" y="2063396"/>
            <a:ext cx="10394707" cy="331118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EFBDC27-E420-4878-9EE6-7B9656D6442A}" type="datetimeFigureOut">
              <a:rPr lang="en-US" dirty="0"/>
              <a:t>5/6/2021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33445779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688685C-171E-4F1B-8AAD-CC442FBADCBE}" type="datetimeFigureOut">
              <a:rPr lang="en-US" smtClean="0"/>
              <a:t>5/6/2021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20AA1F-28B3-42DE-B0DB-DED84CEDD693}" type="slidenum">
              <a:rPr lang="en-US" smtClean="0"/>
              <a:t>‹#›</a:t>
            </a:fld>
            <a:endParaRPr lang="en-US"/>
          </a:p>
        </p:txBody>
      </p:sp>
    </p:spTree>
    <p:extLst>
      <p:ext uri="{BB962C8B-B14F-4D97-AF65-F5344CB8AC3E}">
        <p14:creationId xmlns:p14="http://schemas.microsoft.com/office/powerpoint/2010/main" val="30119693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688685C-171E-4F1B-8AAD-CC442FBADCBE}" type="datetimeFigureOut">
              <a:rPr lang="en-US" smtClean="0"/>
              <a:t>5/6/2021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20AA1F-28B3-42DE-B0DB-DED84CEDD693}"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977373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2688685C-171E-4F1B-8AAD-CC442FBADCBE}" type="datetimeFigureOut">
              <a:rPr lang="en-US" smtClean="0"/>
              <a:t>5/6/2021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920AA1F-28B3-42DE-B0DB-DED84CEDD693}" type="slidenum">
              <a:rPr lang="en-US" smtClean="0"/>
              <a:t>‹#›</a:t>
            </a:fld>
            <a:endParaRPr lang="en-US"/>
          </a:p>
        </p:txBody>
      </p:sp>
    </p:spTree>
    <p:extLst>
      <p:ext uri="{BB962C8B-B14F-4D97-AF65-F5344CB8AC3E}">
        <p14:creationId xmlns:p14="http://schemas.microsoft.com/office/powerpoint/2010/main" val="24627989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688685C-171E-4F1B-8AAD-CC442FBADCBE}" type="datetimeFigureOut">
              <a:rPr lang="en-US" smtClean="0"/>
              <a:t>5/6/2021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920AA1F-28B3-42DE-B0DB-DED84CEDD693}" type="slidenum">
              <a:rPr lang="en-US" smtClean="0"/>
              <a:t>‹#›</a:t>
            </a:fld>
            <a:endParaRPr lang="en-US"/>
          </a:p>
        </p:txBody>
      </p:sp>
    </p:spTree>
    <p:extLst>
      <p:ext uri="{BB962C8B-B14F-4D97-AF65-F5344CB8AC3E}">
        <p14:creationId xmlns:p14="http://schemas.microsoft.com/office/powerpoint/2010/main" val="5994044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2688685C-171E-4F1B-8AAD-CC442FBADCBE}" type="datetimeFigureOut">
              <a:rPr lang="en-US" smtClean="0"/>
              <a:t>5/6/2021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920AA1F-28B3-42DE-B0DB-DED84CEDD693}" type="slidenum">
              <a:rPr lang="en-US" smtClean="0"/>
              <a:t>‹#›</a:t>
            </a:fld>
            <a:endParaRPr lang="en-US"/>
          </a:p>
        </p:txBody>
      </p:sp>
    </p:spTree>
    <p:extLst>
      <p:ext uri="{BB962C8B-B14F-4D97-AF65-F5344CB8AC3E}">
        <p14:creationId xmlns:p14="http://schemas.microsoft.com/office/powerpoint/2010/main" val="2910454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2688685C-171E-4F1B-8AAD-CC442FBADCBE}" type="datetimeFigureOut">
              <a:rPr lang="en-US" smtClean="0"/>
              <a:t>5/6/2021</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F920AA1F-28B3-42DE-B0DB-DED84CEDD693}" type="slidenum">
              <a:rPr lang="en-US" smtClean="0"/>
              <a:t>‹#›</a:t>
            </a:fld>
            <a:endParaRPr lang="en-US"/>
          </a:p>
        </p:txBody>
      </p:sp>
    </p:spTree>
    <p:extLst>
      <p:ext uri="{BB962C8B-B14F-4D97-AF65-F5344CB8AC3E}">
        <p14:creationId xmlns:p14="http://schemas.microsoft.com/office/powerpoint/2010/main" val="9757412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2688685C-171E-4F1B-8AAD-CC442FBADCBE}" type="datetimeFigureOut">
              <a:rPr lang="en-US" smtClean="0"/>
              <a:t>5/6/2021</a:t>
            </a:fld>
            <a:endParaRPr 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F920AA1F-28B3-42DE-B0DB-DED84CEDD693}" type="slidenum">
              <a:rPr lang="en-US" smtClean="0"/>
              <a:t>‹#›</a:t>
            </a:fld>
            <a:endParaRPr lang="en-US"/>
          </a:p>
        </p:txBody>
      </p:sp>
    </p:spTree>
    <p:extLst>
      <p:ext uri="{BB962C8B-B14F-4D97-AF65-F5344CB8AC3E}">
        <p14:creationId xmlns:p14="http://schemas.microsoft.com/office/powerpoint/2010/main" val="15948364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688685C-171E-4F1B-8AAD-CC442FBADCBE}" type="datetimeFigureOut">
              <a:rPr lang="en-US" smtClean="0"/>
              <a:t>5/6/2021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920AA1F-28B3-42DE-B0DB-DED84CEDD693}" type="slidenum">
              <a:rPr lang="en-US" smtClean="0"/>
              <a:t>‹#›</a:t>
            </a:fld>
            <a:endParaRPr lang="en-US"/>
          </a:p>
        </p:txBody>
      </p:sp>
    </p:spTree>
    <p:extLst>
      <p:ext uri="{BB962C8B-B14F-4D97-AF65-F5344CB8AC3E}">
        <p14:creationId xmlns:p14="http://schemas.microsoft.com/office/powerpoint/2010/main" val="570072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2688685C-171E-4F1B-8AAD-CC442FBADCBE}" type="datetimeFigureOut">
              <a:rPr lang="en-US" smtClean="0"/>
              <a:t>5/6/2021</a:t>
            </a:fld>
            <a:endParaRPr 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F920AA1F-28B3-42DE-B0DB-DED84CEDD693}" type="slidenum">
              <a:rPr lang="en-US" smtClean="0"/>
              <a:t>‹#›</a:t>
            </a:fld>
            <a:endParaRPr 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740314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A0E412-6D55-46B3-A945-7062D6A016D4}"/>
              </a:ext>
            </a:extLst>
          </p:cNvPr>
          <p:cNvSpPr>
            <a:spLocks noGrp="1"/>
          </p:cNvSpPr>
          <p:nvPr>
            <p:ph type="ctrTitle"/>
          </p:nvPr>
        </p:nvSpPr>
        <p:spPr>
          <a:xfrm>
            <a:off x="542261" y="758952"/>
            <a:ext cx="11132288" cy="1936623"/>
          </a:xfrm>
        </p:spPr>
        <p:txBody>
          <a:bodyPr>
            <a:normAutofit fontScale="90000"/>
          </a:bodyPr>
          <a:lstStyle/>
          <a:p>
            <a:pPr algn="ctr"/>
            <a:r>
              <a:rPr lang="en-US" sz="6000" b="1" dirty="0"/>
              <a:t>THE MEETING WILL BEGIN SHORTLY.</a:t>
            </a:r>
            <a:br>
              <a:rPr lang="en-US" sz="6000" b="1" dirty="0"/>
            </a:br>
            <a:r>
              <a:rPr lang="en-US" sz="6000" b="1" dirty="0">
                <a:solidFill>
                  <a:schemeClr val="accent1">
                    <a:lumMod val="75000"/>
                  </a:schemeClr>
                </a:solidFill>
              </a:rPr>
              <a:t>Problem Solving Through</a:t>
            </a:r>
            <a:br>
              <a:rPr lang="en-US" sz="6000" b="1" dirty="0">
                <a:solidFill>
                  <a:schemeClr val="accent1">
                    <a:lumMod val="75000"/>
                  </a:schemeClr>
                </a:solidFill>
              </a:rPr>
            </a:br>
            <a:r>
              <a:rPr lang="en-US" sz="6000" b="1" dirty="0">
                <a:solidFill>
                  <a:schemeClr val="accent1">
                    <a:lumMod val="75000"/>
                  </a:schemeClr>
                </a:solidFill>
              </a:rPr>
              <a:t>Engineering &amp; Design</a:t>
            </a:r>
            <a:endParaRPr lang="en-US" dirty="0">
              <a:solidFill>
                <a:schemeClr val="accent1">
                  <a:lumMod val="75000"/>
                </a:schemeClr>
              </a:solidFill>
            </a:endParaRPr>
          </a:p>
        </p:txBody>
      </p:sp>
      <p:sp>
        <p:nvSpPr>
          <p:cNvPr id="3" name="Subtitle 2">
            <a:extLst>
              <a:ext uri="{FF2B5EF4-FFF2-40B4-BE49-F238E27FC236}">
                <a16:creationId xmlns:a16="http://schemas.microsoft.com/office/drawing/2014/main" id="{AF230FF0-8BEB-4B9A-8195-36D900EF02F1}"/>
              </a:ext>
            </a:extLst>
          </p:cNvPr>
          <p:cNvSpPr>
            <a:spLocks noGrp="1"/>
          </p:cNvSpPr>
          <p:nvPr>
            <p:ph type="subTitle" idx="1"/>
          </p:nvPr>
        </p:nvSpPr>
        <p:spPr>
          <a:xfrm>
            <a:off x="542261" y="2828371"/>
            <a:ext cx="5810914" cy="3143803"/>
          </a:xfrm>
          <a:solidFill>
            <a:schemeClr val="bg1"/>
          </a:solidFill>
          <a:ln w="28575">
            <a:solidFill>
              <a:schemeClr val="bg2">
                <a:lumMod val="50000"/>
              </a:schemeClr>
            </a:solidFill>
          </a:ln>
        </p:spPr>
        <p:txBody>
          <a:bodyPr>
            <a:normAutofit fontScale="92500" lnSpcReduction="10000"/>
          </a:bodyPr>
          <a:lstStyle/>
          <a:p>
            <a:r>
              <a:rPr lang="en-US" sz="3600" b="1" u="sng" dirty="0">
                <a:solidFill>
                  <a:schemeClr val="bg2">
                    <a:lumMod val="50000"/>
                  </a:schemeClr>
                </a:solidFill>
                <a:latin typeface="+mn-lt"/>
              </a:rPr>
              <a:t>ADD to the chat</a:t>
            </a:r>
            <a:r>
              <a:rPr lang="en-US" sz="3600" b="1" dirty="0">
                <a:solidFill>
                  <a:schemeClr val="bg2">
                    <a:lumMod val="50000"/>
                  </a:schemeClr>
                </a:solidFill>
                <a:latin typeface="+mn-lt"/>
              </a:rPr>
              <a:t>.</a:t>
            </a:r>
            <a:r>
              <a:rPr lang="en-US" sz="3600" b="1" u="sng" dirty="0">
                <a:solidFill>
                  <a:schemeClr val="bg2">
                    <a:lumMod val="50000"/>
                  </a:schemeClr>
                </a:solidFill>
                <a:latin typeface="+mn-lt"/>
              </a:rPr>
              <a:t> </a:t>
            </a:r>
          </a:p>
          <a:p>
            <a:r>
              <a:rPr lang="en-US" sz="3600" b="1" u="sng" dirty="0">
                <a:solidFill>
                  <a:schemeClr val="bg2">
                    <a:lumMod val="50000"/>
                  </a:schemeClr>
                </a:solidFill>
                <a:latin typeface="+mn-lt"/>
              </a:rPr>
              <a:t>DO now</a:t>
            </a:r>
            <a:r>
              <a:rPr lang="en-US" sz="3600" b="1" dirty="0">
                <a:solidFill>
                  <a:schemeClr val="bg2">
                    <a:lumMod val="50000"/>
                  </a:schemeClr>
                </a:solidFill>
                <a:latin typeface="+mn-lt"/>
              </a:rPr>
              <a:t>: What part of the project is confusing to you?</a:t>
            </a:r>
            <a:br>
              <a:rPr lang="en-US" sz="3600" b="1" dirty="0">
                <a:solidFill>
                  <a:schemeClr val="bg2">
                    <a:lumMod val="50000"/>
                  </a:schemeClr>
                </a:solidFill>
                <a:latin typeface="+mn-lt"/>
              </a:rPr>
            </a:br>
            <a:br>
              <a:rPr lang="en-US" sz="3600" b="1" dirty="0">
                <a:solidFill>
                  <a:schemeClr val="bg2">
                    <a:lumMod val="50000"/>
                  </a:schemeClr>
                </a:solidFill>
                <a:latin typeface="+mn-lt"/>
              </a:rPr>
            </a:br>
            <a:r>
              <a:rPr lang="en-US" sz="3600" b="1" dirty="0">
                <a:solidFill>
                  <a:schemeClr val="bg2">
                    <a:lumMod val="50000"/>
                  </a:schemeClr>
                </a:solidFill>
                <a:latin typeface="+mn-lt"/>
              </a:rPr>
              <a:t> Be specific. Do not say </a:t>
            </a:r>
            <a:r>
              <a:rPr lang="en-US" sz="3600" i="1" dirty="0">
                <a:solidFill>
                  <a:schemeClr val="bg2">
                    <a:lumMod val="50000"/>
                  </a:schemeClr>
                </a:solidFill>
                <a:latin typeface="+mn-lt"/>
              </a:rPr>
              <a:t>“</a:t>
            </a:r>
            <a:r>
              <a:rPr lang="en-US" sz="3600" i="1" dirty="0" err="1">
                <a:solidFill>
                  <a:schemeClr val="bg2">
                    <a:lumMod val="50000"/>
                  </a:schemeClr>
                </a:solidFill>
                <a:latin typeface="+mn-lt"/>
              </a:rPr>
              <a:t>tbh</a:t>
            </a:r>
            <a:r>
              <a:rPr lang="en-US" sz="3600" i="1" dirty="0">
                <a:solidFill>
                  <a:schemeClr val="bg2">
                    <a:lumMod val="50000"/>
                  </a:schemeClr>
                </a:solidFill>
                <a:latin typeface="+mn-lt"/>
              </a:rPr>
              <a:t>, all of it…” </a:t>
            </a:r>
          </a:p>
        </p:txBody>
      </p:sp>
      <p:pic>
        <p:nvPicPr>
          <p:cNvPr id="4" name="Picture 3">
            <a:extLst>
              <a:ext uri="{FF2B5EF4-FFF2-40B4-BE49-F238E27FC236}">
                <a16:creationId xmlns:a16="http://schemas.microsoft.com/office/drawing/2014/main" id="{4D1EE125-0B5B-4A22-AC6D-247DF71A0E72}"/>
              </a:ext>
            </a:extLst>
          </p:cNvPr>
          <p:cNvPicPr>
            <a:picLocks noChangeAspect="1"/>
          </p:cNvPicPr>
          <p:nvPr/>
        </p:nvPicPr>
        <p:blipFill>
          <a:blip r:embed="rId2"/>
          <a:stretch>
            <a:fillRect/>
          </a:stretch>
        </p:blipFill>
        <p:spPr>
          <a:xfrm>
            <a:off x="6767512" y="3028950"/>
            <a:ext cx="5025466" cy="2560400"/>
          </a:xfrm>
          <a:prstGeom prst="rect">
            <a:avLst/>
          </a:prstGeom>
        </p:spPr>
      </p:pic>
    </p:spTree>
    <p:extLst>
      <p:ext uri="{BB962C8B-B14F-4D97-AF65-F5344CB8AC3E}">
        <p14:creationId xmlns:p14="http://schemas.microsoft.com/office/powerpoint/2010/main" val="14960928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E60EF7-EA6C-4EBF-B94F-CE70303671BF}"/>
              </a:ext>
            </a:extLst>
          </p:cNvPr>
          <p:cNvSpPr>
            <a:spLocks noGrp="1"/>
          </p:cNvSpPr>
          <p:nvPr>
            <p:ph type="title"/>
          </p:nvPr>
        </p:nvSpPr>
        <p:spPr/>
        <p:txBody>
          <a:bodyPr/>
          <a:lstStyle/>
          <a:p>
            <a:r>
              <a:rPr lang="en-US" dirty="0"/>
              <a:t>Problem Statement &amp; Task</a:t>
            </a:r>
          </a:p>
        </p:txBody>
      </p:sp>
      <p:sp>
        <p:nvSpPr>
          <p:cNvPr id="3" name="Content Placeholder 2">
            <a:extLst>
              <a:ext uri="{FF2B5EF4-FFF2-40B4-BE49-F238E27FC236}">
                <a16:creationId xmlns:a16="http://schemas.microsoft.com/office/drawing/2014/main" id="{ADB4FB43-94C7-4DCA-9196-A2EB231BAC71}"/>
              </a:ext>
            </a:extLst>
          </p:cNvPr>
          <p:cNvSpPr>
            <a:spLocks noGrp="1"/>
          </p:cNvSpPr>
          <p:nvPr>
            <p:ph idx="1"/>
          </p:nvPr>
        </p:nvSpPr>
        <p:spPr>
          <a:xfrm>
            <a:off x="657225" y="1845734"/>
            <a:ext cx="11258550" cy="4055336"/>
          </a:xfrm>
        </p:spPr>
        <p:txBody>
          <a:bodyPr>
            <a:normAutofit lnSpcReduction="10000"/>
          </a:bodyPr>
          <a:lstStyle/>
          <a:p>
            <a:br>
              <a:rPr lang="en-US" sz="2800" dirty="0"/>
            </a:br>
            <a:r>
              <a:rPr lang="en-US" sz="2800" b="1" dirty="0"/>
              <a:t>Problem Statement:</a:t>
            </a:r>
            <a:r>
              <a:rPr lang="en-US" sz="2800" dirty="0"/>
              <a:t> Due to the impacts of COVID-19 and future disease outbreak events, many companies are reimagining how to keep the spaces and products used by their clients safe. How can we develop and optimize an effective sanitization system so that it is human and environmentally friendly, sustainable, cost-effective, and can be applied to a variety of enclosed spaces.     </a:t>
            </a:r>
          </a:p>
          <a:p>
            <a:r>
              <a:rPr lang="en-US" sz="2800" b="1" dirty="0"/>
              <a:t>Task: </a:t>
            </a:r>
            <a:r>
              <a:rPr lang="en-US" sz="2800" dirty="0"/>
              <a:t>Your team is being asked to develop an idea or design for optimizing an effective sanitation system that meets the outlined criteria below. Your team is free to develop your idea for a specific location or environment of your choosing. </a:t>
            </a:r>
          </a:p>
          <a:p>
            <a:endParaRPr lang="en-US" dirty="0"/>
          </a:p>
          <a:p>
            <a:endParaRPr lang="en-US" dirty="0"/>
          </a:p>
          <a:p>
            <a:pPr marL="0" indent="0">
              <a:buNone/>
            </a:pPr>
            <a:endParaRPr lang="en-US" dirty="0"/>
          </a:p>
        </p:txBody>
      </p:sp>
    </p:spTree>
    <p:extLst>
      <p:ext uri="{BB962C8B-B14F-4D97-AF65-F5344CB8AC3E}">
        <p14:creationId xmlns:p14="http://schemas.microsoft.com/office/powerpoint/2010/main" val="10574157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3BD4E1-6D4B-477B-A167-67AEBC072E0C}"/>
              </a:ext>
            </a:extLst>
          </p:cNvPr>
          <p:cNvSpPr>
            <a:spLocks noGrp="1"/>
          </p:cNvSpPr>
          <p:nvPr>
            <p:ph type="title"/>
          </p:nvPr>
        </p:nvSpPr>
        <p:spPr>
          <a:xfrm>
            <a:off x="342494" y="279048"/>
            <a:ext cx="4620031" cy="761898"/>
          </a:xfrm>
        </p:spPr>
        <p:txBody>
          <a:bodyPr>
            <a:normAutofit/>
          </a:bodyPr>
          <a:lstStyle/>
          <a:p>
            <a:r>
              <a:rPr lang="en-US" dirty="0"/>
              <a:t>Today</a:t>
            </a:r>
          </a:p>
        </p:txBody>
      </p:sp>
      <p:sp>
        <p:nvSpPr>
          <p:cNvPr id="3" name="Content Placeholder 2">
            <a:extLst>
              <a:ext uri="{FF2B5EF4-FFF2-40B4-BE49-F238E27FC236}">
                <a16:creationId xmlns:a16="http://schemas.microsoft.com/office/drawing/2014/main" id="{78F0360D-E3D3-406C-AEAB-291A6C7954F1}"/>
              </a:ext>
            </a:extLst>
          </p:cNvPr>
          <p:cNvSpPr>
            <a:spLocks noGrp="1"/>
          </p:cNvSpPr>
          <p:nvPr>
            <p:ph sz="quarter" idx="13"/>
          </p:nvPr>
        </p:nvSpPr>
        <p:spPr>
          <a:xfrm>
            <a:off x="647700" y="1240971"/>
            <a:ext cx="11133173" cy="4415246"/>
          </a:xfrm>
          <a:solidFill>
            <a:schemeClr val="bg1"/>
          </a:solidFill>
        </p:spPr>
        <p:txBody>
          <a:bodyPr lIns="457200">
            <a:normAutofit/>
          </a:bodyPr>
          <a:lstStyle/>
          <a:p>
            <a:pPr marL="0" indent="0">
              <a:buNone/>
            </a:pPr>
            <a:r>
              <a:rPr lang="en-US" sz="3200" b="1" dirty="0"/>
              <a:t>Your group should complete the following today:</a:t>
            </a:r>
          </a:p>
          <a:p>
            <a:pPr marL="457200" indent="-457200">
              <a:buAutoNum type="arabicPeriod"/>
            </a:pPr>
            <a:r>
              <a:rPr lang="en-US" sz="3200" dirty="0"/>
              <a:t>Define the problem. (part 1 of the template)</a:t>
            </a:r>
          </a:p>
          <a:p>
            <a:pPr marL="457200" indent="-457200">
              <a:buAutoNum type="arabicPeriod"/>
            </a:pPr>
            <a:r>
              <a:rPr lang="en-US" sz="3200" dirty="0"/>
              <a:t>Rank the Criteria and Define the Requirements (part 2 of the template)</a:t>
            </a:r>
          </a:p>
          <a:p>
            <a:pPr marL="457200" indent="-457200">
              <a:buAutoNum type="arabicPeriod"/>
            </a:pPr>
            <a:r>
              <a:rPr lang="en-US" sz="3200" dirty="0"/>
              <a:t>Brainstorm 4 (FOUR) possible solutions (part 3 of the template)</a:t>
            </a:r>
          </a:p>
          <a:p>
            <a:pPr marL="457200" indent="-457200">
              <a:buAutoNum type="arabicPeriod"/>
            </a:pPr>
            <a:endParaRPr lang="en-US" dirty="0"/>
          </a:p>
        </p:txBody>
      </p:sp>
    </p:spTree>
    <p:extLst>
      <p:ext uri="{BB962C8B-B14F-4D97-AF65-F5344CB8AC3E}">
        <p14:creationId xmlns:p14="http://schemas.microsoft.com/office/powerpoint/2010/main" val="19261153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42FD13-B26B-471E-A2A3-C4AEB331929E}"/>
              </a:ext>
            </a:extLst>
          </p:cNvPr>
          <p:cNvSpPr>
            <a:spLocks noGrp="1"/>
          </p:cNvSpPr>
          <p:nvPr>
            <p:ph type="title"/>
          </p:nvPr>
        </p:nvSpPr>
        <p:spPr>
          <a:xfrm>
            <a:off x="457200" y="187883"/>
            <a:ext cx="3200400" cy="729826"/>
          </a:xfrm>
        </p:spPr>
        <p:txBody>
          <a:bodyPr/>
          <a:lstStyle/>
          <a:p>
            <a:r>
              <a:rPr lang="en-US" b="1" dirty="0"/>
              <a:t>Groups</a:t>
            </a:r>
            <a:endParaRPr lang="en-US" dirty="0"/>
          </a:p>
        </p:txBody>
      </p:sp>
      <p:sp>
        <p:nvSpPr>
          <p:cNvPr id="4" name="Text Placeholder 3">
            <a:extLst>
              <a:ext uri="{FF2B5EF4-FFF2-40B4-BE49-F238E27FC236}">
                <a16:creationId xmlns:a16="http://schemas.microsoft.com/office/drawing/2014/main" id="{9DD399C4-4002-4788-B768-EAD7E1DC0D01}"/>
              </a:ext>
            </a:extLst>
          </p:cNvPr>
          <p:cNvSpPr>
            <a:spLocks noGrp="1"/>
          </p:cNvSpPr>
          <p:nvPr>
            <p:ph type="body" sz="half" idx="2"/>
          </p:nvPr>
        </p:nvSpPr>
        <p:spPr>
          <a:xfrm>
            <a:off x="203191" y="1165012"/>
            <a:ext cx="3708413" cy="5505105"/>
          </a:xfrm>
        </p:spPr>
        <p:txBody>
          <a:bodyPr>
            <a:normAutofit/>
          </a:bodyPr>
          <a:lstStyle/>
          <a:p>
            <a:pPr marL="742950" indent="-742950">
              <a:buAutoNum type="arabicPeriod"/>
            </a:pPr>
            <a:r>
              <a:rPr lang="en-US" sz="4000" dirty="0"/>
              <a:t>Go to your Breakout Rooms.</a:t>
            </a:r>
          </a:p>
          <a:p>
            <a:pPr marL="742950" indent="-742950">
              <a:buAutoNum type="arabicPeriod"/>
            </a:pPr>
            <a:r>
              <a:rPr lang="en-US" sz="4000" dirty="0"/>
              <a:t>Open the power point template.</a:t>
            </a:r>
          </a:p>
          <a:p>
            <a:pPr marL="742950" indent="-742950">
              <a:buAutoNum type="arabicPeriod"/>
            </a:pPr>
            <a:r>
              <a:rPr lang="en-US" sz="4000" dirty="0"/>
              <a:t>Start doing work!</a:t>
            </a:r>
          </a:p>
        </p:txBody>
      </p:sp>
      <p:graphicFrame>
        <p:nvGraphicFramePr>
          <p:cNvPr id="5" name="Table 5">
            <a:extLst>
              <a:ext uri="{FF2B5EF4-FFF2-40B4-BE49-F238E27FC236}">
                <a16:creationId xmlns:a16="http://schemas.microsoft.com/office/drawing/2014/main" id="{973985AC-D6F2-4913-AAAF-99C1535F536F}"/>
              </a:ext>
            </a:extLst>
          </p:cNvPr>
          <p:cNvGraphicFramePr>
            <a:graphicFrameLocks noGrp="1"/>
          </p:cNvGraphicFramePr>
          <p:nvPr>
            <p:extLst>
              <p:ext uri="{D42A27DB-BD31-4B8C-83A1-F6EECF244321}">
                <p14:modId xmlns:p14="http://schemas.microsoft.com/office/powerpoint/2010/main" val="728400711"/>
              </p:ext>
            </p:extLst>
          </p:nvPr>
        </p:nvGraphicFramePr>
        <p:xfrm>
          <a:off x="4216405" y="168204"/>
          <a:ext cx="2387600" cy="3200400"/>
        </p:xfrm>
        <a:graphic>
          <a:graphicData uri="http://schemas.openxmlformats.org/drawingml/2006/table">
            <a:tbl>
              <a:tblPr firstRow="1" bandRow="1">
                <a:tableStyleId>{5C22544A-7EE6-4342-B048-85BDC9FD1C3A}</a:tableStyleId>
              </a:tblPr>
              <a:tblGrid>
                <a:gridCol w="2387600">
                  <a:extLst>
                    <a:ext uri="{9D8B030D-6E8A-4147-A177-3AD203B41FA5}">
                      <a16:colId xmlns:a16="http://schemas.microsoft.com/office/drawing/2014/main" val="4225986090"/>
                    </a:ext>
                  </a:extLst>
                </a:gridCol>
              </a:tblGrid>
              <a:tr h="370840">
                <a:tc>
                  <a:txBody>
                    <a:bodyPr/>
                    <a:lstStyle/>
                    <a:p>
                      <a:r>
                        <a:rPr lang="en-US" sz="3600" dirty="0"/>
                        <a:t>Group 1</a:t>
                      </a:r>
                    </a:p>
                  </a:txBody>
                  <a:tcPr/>
                </a:tc>
                <a:extLst>
                  <a:ext uri="{0D108BD9-81ED-4DB2-BD59-A6C34878D82A}">
                    <a16:rowId xmlns:a16="http://schemas.microsoft.com/office/drawing/2014/main" val="4209308170"/>
                  </a:ext>
                </a:extLst>
              </a:tr>
              <a:tr h="370840">
                <a:tc>
                  <a:txBody>
                    <a:bodyPr/>
                    <a:lstStyle/>
                    <a:p>
                      <a:endParaRPr lang="en-US" sz="3600" dirty="0"/>
                    </a:p>
                  </a:txBody>
                  <a:tcPr/>
                </a:tc>
                <a:extLst>
                  <a:ext uri="{0D108BD9-81ED-4DB2-BD59-A6C34878D82A}">
                    <a16:rowId xmlns:a16="http://schemas.microsoft.com/office/drawing/2014/main" val="2695609472"/>
                  </a:ext>
                </a:extLst>
              </a:tr>
              <a:tr h="370840">
                <a:tc>
                  <a:txBody>
                    <a:bodyPr/>
                    <a:lstStyle/>
                    <a:p>
                      <a:endParaRPr lang="en-US" sz="3600" dirty="0"/>
                    </a:p>
                  </a:txBody>
                  <a:tcPr/>
                </a:tc>
                <a:extLst>
                  <a:ext uri="{0D108BD9-81ED-4DB2-BD59-A6C34878D82A}">
                    <a16:rowId xmlns:a16="http://schemas.microsoft.com/office/drawing/2014/main" val="979278020"/>
                  </a:ext>
                </a:extLst>
              </a:tr>
              <a:tr h="370840">
                <a:tc>
                  <a:txBody>
                    <a:bodyPr/>
                    <a:lstStyle/>
                    <a:p>
                      <a:endParaRPr lang="en-US" sz="3600" dirty="0"/>
                    </a:p>
                  </a:txBody>
                  <a:tcPr/>
                </a:tc>
                <a:extLst>
                  <a:ext uri="{0D108BD9-81ED-4DB2-BD59-A6C34878D82A}">
                    <a16:rowId xmlns:a16="http://schemas.microsoft.com/office/drawing/2014/main" val="2435608860"/>
                  </a:ext>
                </a:extLst>
              </a:tr>
              <a:tr h="370840">
                <a:tc>
                  <a:txBody>
                    <a:bodyPr/>
                    <a:lstStyle/>
                    <a:p>
                      <a:endParaRPr lang="en-US" sz="3600" dirty="0"/>
                    </a:p>
                  </a:txBody>
                  <a:tcPr/>
                </a:tc>
                <a:extLst>
                  <a:ext uri="{0D108BD9-81ED-4DB2-BD59-A6C34878D82A}">
                    <a16:rowId xmlns:a16="http://schemas.microsoft.com/office/drawing/2014/main" val="238666306"/>
                  </a:ext>
                </a:extLst>
              </a:tr>
            </a:tbl>
          </a:graphicData>
        </a:graphic>
      </p:graphicFrame>
      <p:graphicFrame>
        <p:nvGraphicFramePr>
          <p:cNvPr id="7" name="Table 5">
            <a:extLst>
              <a:ext uri="{FF2B5EF4-FFF2-40B4-BE49-F238E27FC236}">
                <a16:creationId xmlns:a16="http://schemas.microsoft.com/office/drawing/2014/main" id="{63AAFD54-DD62-43F0-9121-B41205A9A2B4}"/>
              </a:ext>
            </a:extLst>
          </p:cNvPr>
          <p:cNvGraphicFramePr>
            <a:graphicFrameLocks noGrp="1"/>
          </p:cNvGraphicFramePr>
          <p:nvPr>
            <p:extLst>
              <p:ext uri="{D42A27DB-BD31-4B8C-83A1-F6EECF244321}">
                <p14:modId xmlns:p14="http://schemas.microsoft.com/office/powerpoint/2010/main" val="4225572599"/>
              </p:ext>
            </p:extLst>
          </p:nvPr>
        </p:nvGraphicFramePr>
        <p:xfrm>
          <a:off x="6908807" y="228600"/>
          <a:ext cx="2387600" cy="3200400"/>
        </p:xfrm>
        <a:graphic>
          <a:graphicData uri="http://schemas.openxmlformats.org/drawingml/2006/table">
            <a:tbl>
              <a:tblPr firstRow="1" bandRow="1">
                <a:tableStyleId>{5C22544A-7EE6-4342-B048-85BDC9FD1C3A}</a:tableStyleId>
              </a:tblPr>
              <a:tblGrid>
                <a:gridCol w="2387600">
                  <a:extLst>
                    <a:ext uri="{9D8B030D-6E8A-4147-A177-3AD203B41FA5}">
                      <a16:colId xmlns:a16="http://schemas.microsoft.com/office/drawing/2014/main" val="4225986090"/>
                    </a:ext>
                  </a:extLst>
                </a:gridCol>
              </a:tblGrid>
              <a:tr h="370840">
                <a:tc>
                  <a:txBody>
                    <a:bodyPr/>
                    <a:lstStyle/>
                    <a:p>
                      <a:r>
                        <a:rPr lang="en-US" sz="3600" dirty="0"/>
                        <a:t>Group 2</a:t>
                      </a:r>
                    </a:p>
                  </a:txBody>
                  <a:tcPr/>
                </a:tc>
                <a:extLst>
                  <a:ext uri="{0D108BD9-81ED-4DB2-BD59-A6C34878D82A}">
                    <a16:rowId xmlns:a16="http://schemas.microsoft.com/office/drawing/2014/main" val="4209308170"/>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3600" dirty="0"/>
                    </a:p>
                  </a:txBody>
                  <a:tcPr/>
                </a:tc>
                <a:extLst>
                  <a:ext uri="{0D108BD9-81ED-4DB2-BD59-A6C34878D82A}">
                    <a16:rowId xmlns:a16="http://schemas.microsoft.com/office/drawing/2014/main" val="2695609472"/>
                  </a:ext>
                </a:extLst>
              </a:tr>
              <a:tr h="370840">
                <a:tc>
                  <a:txBody>
                    <a:bodyPr/>
                    <a:lstStyle/>
                    <a:p>
                      <a:endParaRPr lang="en-US" sz="3600" dirty="0"/>
                    </a:p>
                  </a:txBody>
                  <a:tcPr/>
                </a:tc>
                <a:extLst>
                  <a:ext uri="{0D108BD9-81ED-4DB2-BD59-A6C34878D82A}">
                    <a16:rowId xmlns:a16="http://schemas.microsoft.com/office/drawing/2014/main" val="1182374344"/>
                  </a:ext>
                </a:extLst>
              </a:tr>
              <a:tr h="538480">
                <a:tc>
                  <a:txBody>
                    <a:bodyPr/>
                    <a:lstStyle/>
                    <a:p>
                      <a:endParaRPr lang="en-US" sz="3600" dirty="0"/>
                    </a:p>
                  </a:txBody>
                  <a:tcPr/>
                </a:tc>
                <a:extLst>
                  <a:ext uri="{0D108BD9-81ED-4DB2-BD59-A6C34878D82A}">
                    <a16:rowId xmlns:a16="http://schemas.microsoft.com/office/drawing/2014/main" val="3814031123"/>
                  </a:ext>
                </a:extLst>
              </a:tr>
              <a:tr h="370840">
                <a:tc>
                  <a:txBody>
                    <a:bodyPr/>
                    <a:lstStyle/>
                    <a:p>
                      <a:endParaRPr lang="en-US" sz="3600" dirty="0"/>
                    </a:p>
                  </a:txBody>
                  <a:tcPr/>
                </a:tc>
                <a:extLst>
                  <a:ext uri="{0D108BD9-81ED-4DB2-BD59-A6C34878D82A}">
                    <a16:rowId xmlns:a16="http://schemas.microsoft.com/office/drawing/2014/main" val="2330383695"/>
                  </a:ext>
                </a:extLst>
              </a:tr>
            </a:tbl>
          </a:graphicData>
        </a:graphic>
      </p:graphicFrame>
      <p:graphicFrame>
        <p:nvGraphicFramePr>
          <p:cNvPr id="8" name="Table 5">
            <a:extLst>
              <a:ext uri="{FF2B5EF4-FFF2-40B4-BE49-F238E27FC236}">
                <a16:creationId xmlns:a16="http://schemas.microsoft.com/office/drawing/2014/main" id="{326A08C2-3926-459F-85FA-4755062363F5}"/>
              </a:ext>
            </a:extLst>
          </p:cNvPr>
          <p:cNvGraphicFramePr>
            <a:graphicFrameLocks noGrp="1"/>
          </p:cNvGraphicFramePr>
          <p:nvPr>
            <p:extLst>
              <p:ext uri="{D42A27DB-BD31-4B8C-83A1-F6EECF244321}">
                <p14:modId xmlns:p14="http://schemas.microsoft.com/office/powerpoint/2010/main" val="1318261820"/>
              </p:ext>
            </p:extLst>
          </p:nvPr>
        </p:nvGraphicFramePr>
        <p:xfrm>
          <a:off x="9601208" y="228600"/>
          <a:ext cx="2387600" cy="3200400"/>
        </p:xfrm>
        <a:graphic>
          <a:graphicData uri="http://schemas.openxmlformats.org/drawingml/2006/table">
            <a:tbl>
              <a:tblPr firstRow="1" bandRow="1">
                <a:tableStyleId>{5C22544A-7EE6-4342-B048-85BDC9FD1C3A}</a:tableStyleId>
              </a:tblPr>
              <a:tblGrid>
                <a:gridCol w="2387600">
                  <a:extLst>
                    <a:ext uri="{9D8B030D-6E8A-4147-A177-3AD203B41FA5}">
                      <a16:colId xmlns:a16="http://schemas.microsoft.com/office/drawing/2014/main" val="4225986090"/>
                    </a:ext>
                  </a:extLst>
                </a:gridCol>
              </a:tblGrid>
              <a:tr h="370840">
                <a:tc>
                  <a:txBody>
                    <a:bodyPr/>
                    <a:lstStyle/>
                    <a:p>
                      <a:r>
                        <a:rPr lang="en-US" sz="3600" dirty="0"/>
                        <a:t>Group 3</a:t>
                      </a:r>
                    </a:p>
                  </a:txBody>
                  <a:tcPr/>
                </a:tc>
                <a:extLst>
                  <a:ext uri="{0D108BD9-81ED-4DB2-BD59-A6C34878D82A}">
                    <a16:rowId xmlns:a16="http://schemas.microsoft.com/office/drawing/2014/main" val="4209308170"/>
                  </a:ext>
                </a:extLst>
              </a:tr>
              <a:tr h="370840">
                <a:tc>
                  <a:txBody>
                    <a:bodyPr/>
                    <a:lstStyle/>
                    <a:p>
                      <a:endParaRPr lang="en-US" sz="3600" dirty="0"/>
                    </a:p>
                  </a:txBody>
                  <a:tcPr/>
                </a:tc>
                <a:extLst>
                  <a:ext uri="{0D108BD9-81ED-4DB2-BD59-A6C34878D82A}">
                    <a16:rowId xmlns:a16="http://schemas.microsoft.com/office/drawing/2014/main" val="2695609472"/>
                  </a:ext>
                </a:extLst>
              </a:tr>
              <a:tr h="370840">
                <a:tc>
                  <a:txBody>
                    <a:bodyPr/>
                    <a:lstStyle/>
                    <a:p>
                      <a:endParaRPr lang="en-US" sz="3600" dirty="0"/>
                    </a:p>
                  </a:txBody>
                  <a:tcPr/>
                </a:tc>
                <a:extLst>
                  <a:ext uri="{0D108BD9-81ED-4DB2-BD59-A6C34878D82A}">
                    <a16:rowId xmlns:a16="http://schemas.microsoft.com/office/drawing/2014/main" val="2220705348"/>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3600" dirty="0"/>
                    </a:p>
                  </a:txBody>
                  <a:tcPr/>
                </a:tc>
                <a:extLst>
                  <a:ext uri="{0D108BD9-81ED-4DB2-BD59-A6C34878D82A}">
                    <a16:rowId xmlns:a16="http://schemas.microsoft.com/office/drawing/2014/main" val="2466483778"/>
                  </a:ext>
                </a:extLst>
              </a:tr>
              <a:tr h="370840">
                <a:tc>
                  <a:txBody>
                    <a:bodyPr/>
                    <a:lstStyle/>
                    <a:p>
                      <a:endParaRPr lang="en-US" sz="3600" dirty="0"/>
                    </a:p>
                  </a:txBody>
                  <a:tcPr/>
                </a:tc>
                <a:extLst>
                  <a:ext uri="{0D108BD9-81ED-4DB2-BD59-A6C34878D82A}">
                    <a16:rowId xmlns:a16="http://schemas.microsoft.com/office/drawing/2014/main" val="1422676653"/>
                  </a:ext>
                </a:extLst>
              </a:tr>
            </a:tbl>
          </a:graphicData>
        </a:graphic>
      </p:graphicFrame>
      <p:graphicFrame>
        <p:nvGraphicFramePr>
          <p:cNvPr id="9" name="Table 5">
            <a:extLst>
              <a:ext uri="{FF2B5EF4-FFF2-40B4-BE49-F238E27FC236}">
                <a16:creationId xmlns:a16="http://schemas.microsoft.com/office/drawing/2014/main" id="{CEC7BD4A-9B73-4887-AC63-D7C0945EF146}"/>
              </a:ext>
            </a:extLst>
          </p:cNvPr>
          <p:cNvGraphicFramePr>
            <a:graphicFrameLocks noGrp="1"/>
          </p:cNvGraphicFramePr>
          <p:nvPr>
            <p:extLst>
              <p:ext uri="{D42A27DB-BD31-4B8C-83A1-F6EECF244321}">
                <p14:modId xmlns:p14="http://schemas.microsoft.com/office/powerpoint/2010/main" val="381670118"/>
              </p:ext>
            </p:extLst>
          </p:nvPr>
        </p:nvGraphicFramePr>
        <p:xfrm>
          <a:off x="4216405" y="3657586"/>
          <a:ext cx="2387600" cy="3200400"/>
        </p:xfrm>
        <a:graphic>
          <a:graphicData uri="http://schemas.openxmlformats.org/drawingml/2006/table">
            <a:tbl>
              <a:tblPr firstRow="1" bandRow="1">
                <a:tableStyleId>{5C22544A-7EE6-4342-B048-85BDC9FD1C3A}</a:tableStyleId>
              </a:tblPr>
              <a:tblGrid>
                <a:gridCol w="2387600">
                  <a:extLst>
                    <a:ext uri="{9D8B030D-6E8A-4147-A177-3AD203B41FA5}">
                      <a16:colId xmlns:a16="http://schemas.microsoft.com/office/drawing/2014/main" val="4225986090"/>
                    </a:ext>
                  </a:extLst>
                </a:gridCol>
              </a:tblGrid>
              <a:tr h="370840">
                <a:tc>
                  <a:txBody>
                    <a:bodyPr/>
                    <a:lstStyle/>
                    <a:p>
                      <a:r>
                        <a:rPr lang="en-US" sz="3600" dirty="0"/>
                        <a:t>Group 4</a:t>
                      </a:r>
                    </a:p>
                  </a:txBody>
                  <a:tcPr/>
                </a:tc>
                <a:extLst>
                  <a:ext uri="{0D108BD9-81ED-4DB2-BD59-A6C34878D82A}">
                    <a16:rowId xmlns:a16="http://schemas.microsoft.com/office/drawing/2014/main" val="4209308170"/>
                  </a:ext>
                </a:extLst>
              </a:tr>
              <a:tr h="370840">
                <a:tc>
                  <a:txBody>
                    <a:bodyPr/>
                    <a:lstStyle/>
                    <a:p>
                      <a:endParaRPr lang="en-US" sz="3600" dirty="0"/>
                    </a:p>
                  </a:txBody>
                  <a:tcPr/>
                </a:tc>
                <a:extLst>
                  <a:ext uri="{0D108BD9-81ED-4DB2-BD59-A6C34878D82A}">
                    <a16:rowId xmlns:a16="http://schemas.microsoft.com/office/drawing/2014/main" val="2695609472"/>
                  </a:ext>
                </a:extLst>
              </a:tr>
              <a:tr h="370840">
                <a:tc>
                  <a:txBody>
                    <a:bodyPr/>
                    <a:lstStyle/>
                    <a:p>
                      <a:endParaRPr lang="en-US" sz="3600" dirty="0"/>
                    </a:p>
                  </a:txBody>
                  <a:tcPr/>
                </a:tc>
                <a:extLst>
                  <a:ext uri="{0D108BD9-81ED-4DB2-BD59-A6C34878D82A}">
                    <a16:rowId xmlns:a16="http://schemas.microsoft.com/office/drawing/2014/main" val="3832450836"/>
                  </a:ext>
                </a:extLst>
              </a:tr>
              <a:tr h="370840">
                <a:tc>
                  <a:txBody>
                    <a:bodyPr/>
                    <a:lstStyle/>
                    <a:p>
                      <a:endParaRPr lang="en-US" sz="3600" dirty="0"/>
                    </a:p>
                  </a:txBody>
                  <a:tcPr/>
                </a:tc>
                <a:extLst>
                  <a:ext uri="{0D108BD9-81ED-4DB2-BD59-A6C34878D82A}">
                    <a16:rowId xmlns:a16="http://schemas.microsoft.com/office/drawing/2014/main" val="1085293779"/>
                  </a:ext>
                </a:extLst>
              </a:tr>
              <a:tr h="370840">
                <a:tc>
                  <a:txBody>
                    <a:bodyPr/>
                    <a:lstStyle/>
                    <a:p>
                      <a:endParaRPr lang="en-US" sz="3600" dirty="0"/>
                    </a:p>
                  </a:txBody>
                  <a:tcPr/>
                </a:tc>
                <a:extLst>
                  <a:ext uri="{0D108BD9-81ED-4DB2-BD59-A6C34878D82A}">
                    <a16:rowId xmlns:a16="http://schemas.microsoft.com/office/drawing/2014/main" val="1296389801"/>
                  </a:ext>
                </a:extLst>
              </a:tr>
            </a:tbl>
          </a:graphicData>
        </a:graphic>
      </p:graphicFrame>
      <p:graphicFrame>
        <p:nvGraphicFramePr>
          <p:cNvPr id="10" name="Table 5">
            <a:extLst>
              <a:ext uri="{FF2B5EF4-FFF2-40B4-BE49-F238E27FC236}">
                <a16:creationId xmlns:a16="http://schemas.microsoft.com/office/drawing/2014/main" id="{64C696DF-85D4-4FA9-99C9-DB17D1764A65}"/>
              </a:ext>
            </a:extLst>
          </p:cNvPr>
          <p:cNvGraphicFramePr>
            <a:graphicFrameLocks noGrp="1"/>
          </p:cNvGraphicFramePr>
          <p:nvPr/>
        </p:nvGraphicFramePr>
        <p:xfrm>
          <a:off x="6908806" y="3657586"/>
          <a:ext cx="2387600" cy="3200400"/>
        </p:xfrm>
        <a:graphic>
          <a:graphicData uri="http://schemas.openxmlformats.org/drawingml/2006/table">
            <a:tbl>
              <a:tblPr firstRow="1" bandRow="1">
                <a:tableStyleId>{5C22544A-7EE6-4342-B048-85BDC9FD1C3A}</a:tableStyleId>
              </a:tblPr>
              <a:tblGrid>
                <a:gridCol w="2387600">
                  <a:extLst>
                    <a:ext uri="{9D8B030D-6E8A-4147-A177-3AD203B41FA5}">
                      <a16:colId xmlns:a16="http://schemas.microsoft.com/office/drawing/2014/main" val="4225986090"/>
                    </a:ext>
                  </a:extLst>
                </a:gridCol>
              </a:tblGrid>
              <a:tr h="370840">
                <a:tc>
                  <a:txBody>
                    <a:bodyPr/>
                    <a:lstStyle/>
                    <a:p>
                      <a:r>
                        <a:rPr lang="en-US" sz="3600" dirty="0"/>
                        <a:t>Group 5</a:t>
                      </a:r>
                    </a:p>
                  </a:txBody>
                  <a:tcPr/>
                </a:tc>
                <a:extLst>
                  <a:ext uri="{0D108BD9-81ED-4DB2-BD59-A6C34878D82A}">
                    <a16:rowId xmlns:a16="http://schemas.microsoft.com/office/drawing/2014/main" val="4209308170"/>
                  </a:ext>
                </a:extLst>
              </a:tr>
              <a:tr h="370840">
                <a:tc>
                  <a:txBody>
                    <a:bodyPr/>
                    <a:lstStyle/>
                    <a:p>
                      <a:endParaRPr lang="en-US" sz="3600" dirty="0"/>
                    </a:p>
                  </a:txBody>
                  <a:tcPr/>
                </a:tc>
                <a:extLst>
                  <a:ext uri="{0D108BD9-81ED-4DB2-BD59-A6C34878D82A}">
                    <a16:rowId xmlns:a16="http://schemas.microsoft.com/office/drawing/2014/main" val="2695609472"/>
                  </a:ext>
                </a:extLst>
              </a:tr>
              <a:tr h="370840">
                <a:tc>
                  <a:txBody>
                    <a:bodyPr/>
                    <a:lstStyle/>
                    <a:p>
                      <a:endParaRPr lang="en-US" sz="3600" dirty="0"/>
                    </a:p>
                  </a:txBody>
                  <a:tcPr/>
                </a:tc>
                <a:extLst>
                  <a:ext uri="{0D108BD9-81ED-4DB2-BD59-A6C34878D82A}">
                    <a16:rowId xmlns:a16="http://schemas.microsoft.com/office/drawing/2014/main" val="1711579257"/>
                  </a:ext>
                </a:extLst>
              </a:tr>
              <a:tr h="370840">
                <a:tc>
                  <a:txBody>
                    <a:bodyPr/>
                    <a:lstStyle/>
                    <a:p>
                      <a:endParaRPr lang="en-US" sz="3600" dirty="0"/>
                    </a:p>
                  </a:txBody>
                  <a:tcPr/>
                </a:tc>
                <a:extLst>
                  <a:ext uri="{0D108BD9-81ED-4DB2-BD59-A6C34878D82A}">
                    <a16:rowId xmlns:a16="http://schemas.microsoft.com/office/drawing/2014/main" val="2345234958"/>
                  </a:ext>
                </a:extLst>
              </a:tr>
              <a:tr h="370840">
                <a:tc>
                  <a:txBody>
                    <a:bodyPr/>
                    <a:lstStyle/>
                    <a:p>
                      <a:endParaRPr lang="en-US" sz="3600" dirty="0"/>
                    </a:p>
                  </a:txBody>
                  <a:tcPr/>
                </a:tc>
                <a:extLst>
                  <a:ext uri="{0D108BD9-81ED-4DB2-BD59-A6C34878D82A}">
                    <a16:rowId xmlns:a16="http://schemas.microsoft.com/office/drawing/2014/main" val="2334165074"/>
                  </a:ext>
                </a:extLst>
              </a:tr>
            </a:tbl>
          </a:graphicData>
        </a:graphic>
      </p:graphicFrame>
    </p:spTree>
    <p:extLst>
      <p:ext uri="{BB962C8B-B14F-4D97-AF65-F5344CB8AC3E}">
        <p14:creationId xmlns:p14="http://schemas.microsoft.com/office/powerpoint/2010/main" val="13901236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3BD4E1-6D4B-477B-A167-67AEBC072E0C}"/>
              </a:ext>
            </a:extLst>
          </p:cNvPr>
          <p:cNvSpPr>
            <a:spLocks noGrp="1"/>
          </p:cNvSpPr>
          <p:nvPr>
            <p:ph type="title"/>
          </p:nvPr>
        </p:nvSpPr>
        <p:spPr>
          <a:xfrm>
            <a:off x="3920807" y="145516"/>
            <a:ext cx="6776497" cy="623675"/>
          </a:xfrm>
        </p:spPr>
        <p:txBody>
          <a:bodyPr>
            <a:normAutofit fontScale="90000"/>
          </a:bodyPr>
          <a:lstStyle/>
          <a:p>
            <a:pPr algn="ctr"/>
            <a:r>
              <a:rPr lang="en-US" dirty="0"/>
              <a:t>The meeting will begin shortly.</a:t>
            </a:r>
          </a:p>
        </p:txBody>
      </p:sp>
      <p:pic>
        <p:nvPicPr>
          <p:cNvPr id="4" name="Picture 3">
            <a:extLst>
              <a:ext uri="{FF2B5EF4-FFF2-40B4-BE49-F238E27FC236}">
                <a16:creationId xmlns:a16="http://schemas.microsoft.com/office/drawing/2014/main" id="{BA9F2564-FD83-4540-BC95-1537A873687A}"/>
              </a:ext>
            </a:extLst>
          </p:cNvPr>
          <p:cNvPicPr>
            <a:picLocks noChangeAspect="1"/>
          </p:cNvPicPr>
          <p:nvPr/>
        </p:nvPicPr>
        <p:blipFill rotWithShape="1">
          <a:blip r:embed="rId2"/>
          <a:srcRect l="7209" r="7208" b="-1"/>
          <a:stretch/>
        </p:blipFill>
        <p:spPr>
          <a:xfrm>
            <a:off x="200129" y="355115"/>
            <a:ext cx="2221319" cy="2595523"/>
          </a:xfrm>
          <a:prstGeom prst="rect">
            <a:avLst/>
          </a:prstGeom>
          <a:ln w="28575">
            <a:solidFill>
              <a:schemeClr val="bg2">
                <a:lumMod val="50000"/>
              </a:schemeClr>
            </a:solidFill>
          </a:ln>
        </p:spPr>
      </p:pic>
      <p:sp>
        <p:nvSpPr>
          <p:cNvPr id="3" name="Content Placeholder 2">
            <a:extLst>
              <a:ext uri="{FF2B5EF4-FFF2-40B4-BE49-F238E27FC236}">
                <a16:creationId xmlns:a16="http://schemas.microsoft.com/office/drawing/2014/main" id="{78F0360D-E3D3-406C-AEAB-291A6C7954F1}"/>
              </a:ext>
            </a:extLst>
          </p:cNvPr>
          <p:cNvSpPr>
            <a:spLocks noGrp="1"/>
          </p:cNvSpPr>
          <p:nvPr>
            <p:ph sz="quarter" idx="13"/>
          </p:nvPr>
        </p:nvSpPr>
        <p:spPr>
          <a:xfrm>
            <a:off x="2626242" y="841086"/>
            <a:ext cx="9365629" cy="2109552"/>
          </a:xfrm>
          <a:solidFill>
            <a:schemeClr val="bg1"/>
          </a:solidFill>
          <a:ln w="28575">
            <a:solidFill>
              <a:schemeClr val="bg2">
                <a:lumMod val="50000"/>
              </a:schemeClr>
            </a:solidFill>
          </a:ln>
        </p:spPr>
        <p:txBody>
          <a:bodyPr lIns="182880" tIns="91440">
            <a:normAutofit/>
          </a:bodyPr>
          <a:lstStyle/>
          <a:p>
            <a:pPr marL="0" indent="0" algn="ctr">
              <a:buNone/>
            </a:pPr>
            <a:r>
              <a:rPr lang="en-US" sz="3600" b="1" dirty="0">
                <a:solidFill>
                  <a:schemeClr val="bg2">
                    <a:lumMod val="50000"/>
                  </a:schemeClr>
                </a:solidFill>
              </a:rPr>
              <a:t>Good Afternoon! </a:t>
            </a:r>
            <a:br>
              <a:rPr lang="en-US" sz="2400" b="1" dirty="0"/>
            </a:br>
            <a:r>
              <a:rPr lang="en-US" sz="2400" b="1" dirty="0"/>
              <a:t>While you wait for the meeting to begin, complete the do now in the chat.	</a:t>
            </a:r>
            <a:endParaRPr lang="en-US" sz="1100" b="1" dirty="0"/>
          </a:p>
          <a:p>
            <a:pPr marL="0" indent="0" algn="ctr">
              <a:buNone/>
            </a:pPr>
            <a:r>
              <a:rPr lang="en-US" sz="3000" b="1" u="sng" dirty="0"/>
              <a:t>DO NOW</a:t>
            </a:r>
            <a:r>
              <a:rPr lang="en-US" sz="3000" b="1" dirty="0"/>
              <a:t>: What are your groups’ tasks for today’s work?</a:t>
            </a:r>
            <a:endParaRPr lang="en-US" sz="2200" dirty="0"/>
          </a:p>
        </p:txBody>
      </p:sp>
    </p:spTree>
    <p:extLst>
      <p:ext uri="{BB962C8B-B14F-4D97-AF65-F5344CB8AC3E}">
        <p14:creationId xmlns:p14="http://schemas.microsoft.com/office/powerpoint/2010/main" val="1354372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3BD4E1-6D4B-477B-A167-67AEBC072E0C}"/>
              </a:ext>
            </a:extLst>
          </p:cNvPr>
          <p:cNvSpPr>
            <a:spLocks noGrp="1"/>
          </p:cNvSpPr>
          <p:nvPr>
            <p:ph type="title"/>
          </p:nvPr>
        </p:nvSpPr>
        <p:spPr>
          <a:xfrm>
            <a:off x="342494" y="279048"/>
            <a:ext cx="4620031" cy="761898"/>
          </a:xfrm>
        </p:spPr>
        <p:txBody>
          <a:bodyPr>
            <a:normAutofit/>
          </a:bodyPr>
          <a:lstStyle/>
          <a:p>
            <a:r>
              <a:rPr lang="en-US" dirty="0"/>
              <a:t>Today</a:t>
            </a:r>
          </a:p>
        </p:txBody>
      </p:sp>
      <p:sp>
        <p:nvSpPr>
          <p:cNvPr id="3" name="Content Placeholder 2">
            <a:extLst>
              <a:ext uri="{FF2B5EF4-FFF2-40B4-BE49-F238E27FC236}">
                <a16:creationId xmlns:a16="http://schemas.microsoft.com/office/drawing/2014/main" id="{78F0360D-E3D3-406C-AEAB-291A6C7954F1}"/>
              </a:ext>
            </a:extLst>
          </p:cNvPr>
          <p:cNvSpPr>
            <a:spLocks noGrp="1"/>
          </p:cNvSpPr>
          <p:nvPr>
            <p:ph sz="quarter" idx="13"/>
          </p:nvPr>
        </p:nvSpPr>
        <p:spPr>
          <a:xfrm>
            <a:off x="647700" y="1240971"/>
            <a:ext cx="11133173" cy="4415246"/>
          </a:xfrm>
          <a:solidFill>
            <a:schemeClr val="bg1"/>
          </a:solidFill>
        </p:spPr>
        <p:txBody>
          <a:bodyPr lIns="457200">
            <a:normAutofit/>
          </a:bodyPr>
          <a:lstStyle/>
          <a:p>
            <a:pPr marL="0" indent="0">
              <a:buNone/>
            </a:pPr>
            <a:r>
              <a:rPr lang="en-US" sz="3200" b="1" dirty="0"/>
              <a:t>Your group should complete the following today:</a:t>
            </a:r>
          </a:p>
          <a:p>
            <a:pPr marL="457200" indent="-457200">
              <a:buAutoNum type="arabicPeriod"/>
            </a:pPr>
            <a:r>
              <a:rPr lang="en-US" sz="3200" dirty="0"/>
              <a:t>Define the problem. (part 1 of the template)</a:t>
            </a:r>
          </a:p>
          <a:p>
            <a:pPr marL="457200" indent="-457200">
              <a:buAutoNum type="arabicPeriod"/>
            </a:pPr>
            <a:r>
              <a:rPr lang="en-US" sz="3200" dirty="0"/>
              <a:t>Rank the Criteria and Define the Requirements (part 2 of the template)</a:t>
            </a:r>
          </a:p>
          <a:p>
            <a:pPr marL="457200" indent="-457200">
              <a:buAutoNum type="arabicPeriod"/>
            </a:pPr>
            <a:r>
              <a:rPr lang="en-US" sz="3200" dirty="0"/>
              <a:t>Brainstorm 4 (FOUR) possible solutions (part 3 of the template)</a:t>
            </a:r>
          </a:p>
          <a:p>
            <a:pPr marL="457200" indent="-457200">
              <a:buAutoNum type="arabicPeriod"/>
            </a:pPr>
            <a:endParaRPr lang="en-US" dirty="0"/>
          </a:p>
        </p:txBody>
      </p:sp>
    </p:spTree>
    <p:extLst>
      <p:ext uri="{BB962C8B-B14F-4D97-AF65-F5344CB8AC3E}">
        <p14:creationId xmlns:p14="http://schemas.microsoft.com/office/powerpoint/2010/main" val="23123829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42FD13-B26B-471E-A2A3-C4AEB331929E}"/>
              </a:ext>
            </a:extLst>
          </p:cNvPr>
          <p:cNvSpPr>
            <a:spLocks noGrp="1"/>
          </p:cNvSpPr>
          <p:nvPr>
            <p:ph type="title"/>
          </p:nvPr>
        </p:nvSpPr>
        <p:spPr>
          <a:xfrm>
            <a:off x="457200" y="187883"/>
            <a:ext cx="3200400" cy="729826"/>
          </a:xfrm>
        </p:spPr>
        <p:txBody>
          <a:bodyPr/>
          <a:lstStyle/>
          <a:p>
            <a:r>
              <a:rPr lang="en-US" b="1" dirty="0"/>
              <a:t>Groups</a:t>
            </a:r>
            <a:endParaRPr lang="en-US" dirty="0"/>
          </a:p>
        </p:txBody>
      </p:sp>
      <p:sp>
        <p:nvSpPr>
          <p:cNvPr id="4" name="Text Placeholder 3">
            <a:extLst>
              <a:ext uri="{FF2B5EF4-FFF2-40B4-BE49-F238E27FC236}">
                <a16:creationId xmlns:a16="http://schemas.microsoft.com/office/drawing/2014/main" id="{9DD399C4-4002-4788-B768-EAD7E1DC0D01}"/>
              </a:ext>
            </a:extLst>
          </p:cNvPr>
          <p:cNvSpPr>
            <a:spLocks noGrp="1"/>
          </p:cNvSpPr>
          <p:nvPr>
            <p:ph type="body" sz="half" idx="2"/>
          </p:nvPr>
        </p:nvSpPr>
        <p:spPr>
          <a:xfrm>
            <a:off x="203191" y="1165012"/>
            <a:ext cx="3708413" cy="5505105"/>
          </a:xfrm>
        </p:spPr>
        <p:txBody>
          <a:bodyPr>
            <a:normAutofit/>
          </a:bodyPr>
          <a:lstStyle/>
          <a:p>
            <a:pPr marL="742950" indent="-742950">
              <a:buAutoNum type="arabicPeriod"/>
            </a:pPr>
            <a:r>
              <a:rPr lang="en-US" sz="4000" dirty="0"/>
              <a:t>Go to your Breakout Rooms.</a:t>
            </a:r>
          </a:p>
          <a:p>
            <a:pPr marL="742950" indent="-742950">
              <a:buAutoNum type="arabicPeriod"/>
            </a:pPr>
            <a:r>
              <a:rPr lang="en-US" sz="4000" dirty="0"/>
              <a:t>Open the power point template.</a:t>
            </a:r>
          </a:p>
          <a:p>
            <a:pPr marL="742950" indent="-742950">
              <a:buAutoNum type="arabicPeriod"/>
            </a:pPr>
            <a:r>
              <a:rPr lang="en-US" sz="4000" dirty="0"/>
              <a:t>Start doing work!</a:t>
            </a:r>
          </a:p>
        </p:txBody>
      </p:sp>
      <p:graphicFrame>
        <p:nvGraphicFramePr>
          <p:cNvPr id="5" name="Table 5">
            <a:extLst>
              <a:ext uri="{FF2B5EF4-FFF2-40B4-BE49-F238E27FC236}">
                <a16:creationId xmlns:a16="http://schemas.microsoft.com/office/drawing/2014/main" id="{973985AC-D6F2-4913-AAAF-99C1535F536F}"/>
              </a:ext>
            </a:extLst>
          </p:cNvPr>
          <p:cNvGraphicFramePr>
            <a:graphicFrameLocks noGrp="1"/>
          </p:cNvGraphicFramePr>
          <p:nvPr/>
        </p:nvGraphicFramePr>
        <p:xfrm>
          <a:off x="4216405" y="168204"/>
          <a:ext cx="2387600" cy="3200400"/>
        </p:xfrm>
        <a:graphic>
          <a:graphicData uri="http://schemas.openxmlformats.org/drawingml/2006/table">
            <a:tbl>
              <a:tblPr firstRow="1" bandRow="1">
                <a:tableStyleId>{5C22544A-7EE6-4342-B048-85BDC9FD1C3A}</a:tableStyleId>
              </a:tblPr>
              <a:tblGrid>
                <a:gridCol w="2387600">
                  <a:extLst>
                    <a:ext uri="{9D8B030D-6E8A-4147-A177-3AD203B41FA5}">
                      <a16:colId xmlns:a16="http://schemas.microsoft.com/office/drawing/2014/main" val="4225986090"/>
                    </a:ext>
                  </a:extLst>
                </a:gridCol>
              </a:tblGrid>
              <a:tr h="370840">
                <a:tc>
                  <a:txBody>
                    <a:bodyPr/>
                    <a:lstStyle/>
                    <a:p>
                      <a:r>
                        <a:rPr lang="en-US" sz="3600" dirty="0"/>
                        <a:t>Group 1</a:t>
                      </a:r>
                    </a:p>
                  </a:txBody>
                  <a:tcPr/>
                </a:tc>
                <a:extLst>
                  <a:ext uri="{0D108BD9-81ED-4DB2-BD59-A6C34878D82A}">
                    <a16:rowId xmlns:a16="http://schemas.microsoft.com/office/drawing/2014/main" val="4209308170"/>
                  </a:ext>
                </a:extLst>
              </a:tr>
              <a:tr h="370840">
                <a:tc>
                  <a:txBody>
                    <a:bodyPr/>
                    <a:lstStyle/>
                    <a:p>
                      <a:endParaRPr lang="en-US" sz="3600" dirty="0"/>
                    </a:p>
                  </a:txBody>
                  <a:tcPr/>
                </a:tc>
                <a:extLst>
                  <a:ext uri="{0D108BD9-81ED-4DB2-BD59-A6C34878D82A}">
                    <a16:rowId xmlns:a16="http://schemas.microsoft.com/office/drawing/2014/main" val="2695609472"/>
                  </a:ext>
                </a:extLst>
              </a:tr>
              <a:tr h="370840">
                <a:tc>
                  <a:txBody>
                    <a:bodyPr/>
                    <a:lstStyle/>
                    <a:p>
                      <a:endParaRPr lang="en-US" sz="3600" dirty="0"/>
                    </a:p>
                  </a:txBody>
                  <a:tcPr/>
                </a:tc>
                <a:extLst>
                  <a:ext uri="{0D108BD9-81ED-4DB2-BD59-A6C34878D82A}">
                    <a16:rowId xmlns:a16="http://schemas.microsoft.com/office/drawing/2014/main" val="979278020"/>
                  </a:ext>
                </a:extLst>
              </a:tr>
              <a:tr h="370840">
                <a:tc>
                  <a:txBody>
                    <a:bodyPr/>
                    <a:lstStyle/>
                    <a:p>
                      <a:endParaRPr lang="en-US" sz="3600" dirty="0"/>
                    </a:p>
                  </a:txBody>
                  <a:tcPr/>
                </a:tc>
                <a:extLst>
                  <a:ext uri="{0D108BD9-81ED-4DB2-BD59-A6C34878D82A}">
                    <a16:rowId xmlns:a16="http://schemas.microsoft.com/office/drawing/2014/main" val="2435608860"/>
                  </a:ext>
                </a:extLst>
              </a:tr>
              <a:tr h="370840">
                <a:tc>
                  <a:txBody>
                    <a:bodyPr/>
                    <a:lstStyle/>
                    <a:p>
                      <a:endParaRPr lang="en-US" sz="3600" dirty="0"/>
                    </a:p>
                  </a:txBody>
                  <a:tcPr/>
                </a:tc>
                <a:extLst>
                  <a:ext uri="{0D108BD9-81ED-4DB2-BD59-A6C34878D82A}">
                    <a16:rowId xmlns:a16="http://schemas.microsoft.com/office/drawing/2014/main" val="238666306"/>
                  </a:ext>
                </a:extLst>
              </a:tr>
            </a:tbl>
          </a:graphicData>
        </a:graphic>
      </p:graphicFrame>
      <p:graphicFrame>
        <p:nvGraphicFramePr>
          <p:cNvPr id="7" name="Table 5">
            <a:extLst>
              <a:ext uri="{FF2B5EF4-FFF2-40B4-BE49-F238E27FC236}">
                <a16:creationId xmlns:a16="http://schemas.microsoft.com/office/drawing/2014/main" id="{63AAFD54-DD62-43F0-9121-B41205A9A2B4}"/>
              </a:ext>
            </a:extLst>
          </p:cNvPr>
          <p:cNvGraphicFramePr>
            <a:graphicFrameLocks noGrp="1"/>
          </p:cNvGraphicFramePr>
          <p:nvPr/>
        </p:nvGraphicFramePr>
        <p:xfrm>
          <a:off x="6908807" y="228600"/>
          <a:ext cx="2387600" cy="3200400"/>
        </p:xfrm>
        <a:graphic>
          <a:graphicData uri="http://schemas.openxmlformats.org/drawingml/2006/table">
            <a:tbl>
              <a:tblPr firstRow="1" bandRow="1">
                <a:tableStyleId>{5C22544A-7EE6-4342-B048-85BDC9FD1C3A}</a:tableStyleId>
              </a:tblPr>
              <a:tblGrid>
                <a:gridCol w="2387600">
                  <a:extLst>
                    <a:ext uri="{9D8B030D-6E8A-4147-A177-3AD203B41FA5}">
                      <a16:colId xmlns:a16="http://schemas.microsoft.com/office/drawing/2014/main" val="4225986090"/>
                    </a:ext>
                  </a:extLst>
                </a:gridCol>
              </a:tblGrid>
              <a:tr h="370840">
                <a:tc>
                  <a:txBody>
                    <a:bodyPr/>
                    <a:lstStyle/>
                    <a:p>
                      <a:r>
                        <a:rPr lang="en-US" sz="3600" dirty="0"/>
                        <a:t>Group 2</a:t>
                      </a:r>
                    </a:p>
                  </a:txBody>
                  <a:tcPr/>
                </a:tc>
                <a:extLst>
                  <a:ext uri="{0D108BD9-81ED-4DB2-BD59-A6C34878D82A}">
                    <a16:rowId xmlns:a16="http://schemas.microsoft.com/office/drawing/2014/main" val="4209308170"/>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3600" dirty="0"/>
                    </a:p>
                  </a:txBody>
                  <a:tcPr/>
                </a:tc>
                <a:extLst>
                  <a:ext uri="{0D108BD9-81ED-4DB2-BD59-A6C34878D82A}">
                    <a16:rowId xmlns:a16="http://schemas.microsoft.com/office/drawing/2014/main" val="2695609472"/>
                  </a:ext>
                </a:extLst>
              </a:tr>
              <a:tr h="370840">
                <a:tc>
                  <a:txBody>
                    <a:bodyPr/>
                    <a:lstStyle/>
                    <a:p>
                      <a:endParaRPr lang="en-US" sz="3600" dirty="0"/>
                    </a:p>
                  </a:txBody>
                  <a:tcPr/>
                </a:tc>
                <a:extLst>
                  <a:ext uri="{0D108BD9-81ED-4DB2-BD59-A6C34878D82A}">
                    <a16:rowId xmlns:a16="http://schemas.microsoft.com/office/drawing/2014/main" val="1182374344"/>
                  </a:ext>
                </a:extLst>
              </a:tr>
              <a:tr h="538480">
                <a:tc>
                  <a:txBody>
                    <a:bodyPr/>
                    <a:lstStyle/>
                    <a:p>
                      <a:endParaRPr lang="en-US" sz="3600" dirty="0"/>
                    </a:p>
                  </a:txBody>
                  <a:tcPr/>
                </a:tc>
                <a:extLst>
                  <a:ext uri="{0D108BD9-81ED-4DB2-BD59-A6C34878D82A}">
                    <a16:rowId xmlns:a16="http://schemas.microsoft.com/office/drawing/2014/main" val="3814031123"/>
                  </a:ext>
                </a:extLst>
              </a:tr>
              <a:tr h="370840">
                <a:tc>
                  <a:txBody>
                    <a:bodyPr/>
                    <a:lstStyle/>
                    <a:p>
                      <a:endParaRPr lang="en-US" sz="3600" dirty="0"/>
                    </a:p>
                  </a:txBody>
                  <a:tcPr/>
                </a:tc>
                <a:extLst>
                  <a:ext uri="{0D108BD9-81ED-4DB2-BD59-A6C34878D82A}">
                    <a16:rowId xmlns:a16="http://schemas.microsoft.com/office/drawing/2014/main" val="2330383695"/>
                  </a:ext>
                </a:extLst>
              </a:tr>
            </a:tbl>
          </a:graphicData>
        </a:graphic>
      </p:graphicFrame>
      <p:graphicFrame>
        <p:nvGraphicFramePr>
          <p:cNvPr id="8" name="Table 5">
            <a:extLst>
              <a:ext uri="{FF2B5EF4-FFF2-40B4-BE49-F238E27FC236}">
                <a16:creationId xmlns:a16="http://schemas.microsoft.com/office/drawing/2014/main" id="{326A08C2-3926-459F-85FA-4755062363F5}"/>
              </a:ext>
            </a:extLst>
          </p:cNvPr>
          <p:cNvGraphicFramePr>
            <a:graphicFrameLocks noGrp="1"/>
          </p:cNvGraphicFramePr>
          <p:nvPr/>
        </p:nvGraphicFramePr>
        <p:xfrm>
          <a:off x="9601208" y="228600"/>
          <a:ext cx="2387600" cy="3200400"/>
        </p:xfrm>
        <a:graphic>
          <a:graphicData uri="http://schemas.openxmlformats.org/drawingml/2006/table">
            <a:tbl>
              <a:tblPr firstRow="1" bandRow="1">
                <a:tableStyleId>{5C22544A-7EE6-4342-B048-85BDC9FD1C3A}</a:tableStyleId>
              </a:tblPr>
              <a:tblGrid>
                <a:gridCol w="2387600">
                  <a:extLst>
                    <a:ext uri="{9D8B030D-6E8A-4147-A177-3AD203B41FA5}">
                      <a16:colId xmlns:a16="http://schemas.microsoft.com/office/drawing/2014/main" val="4225986090"/>
                    </a:ext>
                  </a:extLst>
                </a:gridCol>
              </a:tblGrid>
              <a:tr h="370840">
                <a:tc>
                  <a:txBody>
                    <a:bodyPr/>
                    <a:lstStyle/>
                    <a:p>
                      <a:r>
                        <a:rPr lang="en-US" sz="3600" dirty="0"/>
                        <a:t>Group 3</a:t>
                      </a:r>
                    </a:p>
                  </a:txBody>
                  <a:tcPr/>
                </a:tc>
                <a:extLst>
                  <a:ext uri="{0D108BD9-81ED-4DB2-BD59-A6C34878D82A}">
                    <a16:rowId xmlns:a16="http://schemas.microsoft.com/office/drawing/2014/main" val="4209308170"/>
                  </a:ext>
                </a:extLst>
              </a:tr>
              <a:tr h="370840">
                <a:tc>
                  <a:txBody>
                    <a:bodyPr/>
                    <a:lstStyle/>
                    <a:p>
                      <a:endParaRPr lang="en-US" sz="3600" dirty="0"/>
                    </a:p>
                  </a:txBody>
                  <a:tcPr/>
                </a:tc>
                <a:extLst>
                  <a:ext uri="{0D108BD9-81ED-4DB2-BD59-A6C34878D82A}">
                    <a16:rowId xmlns:a16="http://schemas.microsoft.com/office/drawing/2014/main" val="2695609472"/>
                  </a:ext>
                </a:extLst>
              </a:tr>
              <a:tr h="370840">
                <a:tc>
                  <a:txBody>
                    <a:bodyPr/>
                    <a:lstStyle/>
                    <a:p>
                      <a:endParaRPr lang="en-US" sz="3600" dirty="0"/>
                    </a:p>
                  </a:txBody>
                  <a:tcPr/>
                </a:tc>
                <a:extLst>
                  <a:ext uri="{0D108BD9-81ED-4DB2-BD59-A6C34878D82A}">
                    <a16:rowId xmlns:a16="http://schemas.microsoft.com/office/drawing/2014/main" val="2220705348"/>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3600" dirty="0"/>
                    </a:p>
                  </a:txBody>
                  <a:tcPr/>
                </a:tc>
                <a:extLst>
                  <a:ext uri="{0D108BD9-81ED-4DB2-BD59-A6C34878D82A}">
                    <a16:rowId xmlns:a16="http://schemas.microsoft.com/office/drawing/2014/main" val="2466483778"/>
                  </a:ext>
                </a:extLst>
              </a:tr>
              <a:tr h="370840">
                <a:tc>
                  <a:txBody>
                    <a:bodyPr/>
                    <a:lstStyle/>
                    <a:p>
                      <a:endParaRPr lang="en-US" sz="3600" dirty="0"/>
                    </a:p>
                  </a:txBody>
                  <a:tcPr/>
                </a:tc>
                <a:extLst>
                  <a:ext uri="{0D108BD9-81ED-4DB2-BD59-A6C34878D82A}">
                    <a16:rowId xmlns:a16="http://schemas.microsoft.com/office/drawing/2014/main" val="1422676653"/>
                  </a:ext>
                </a:extLst>
              </a:tr>
            </a:tbl>
          </a:graphicData>
        </a:graphic>
      </p:graphicFrame>
      <p:graphicFrame>
        <p:nvGraphicFramePr>
          <p:cNvPr id="9" name="Table 5">
            <a:extLst>
              <a:ext uri="{FF2B5EF4-FFF2-40B4-BE49-F238E27FC236}">
                <a16:creationId xmlns:a16="http://schemas.microsoft.com/office/drawing/2014/main" id="{CEC7BD4A-9B73-4887-AC63-D7C0945EF146}"/>
              </a:ext>
            </a:extLst>
          </p:cNvPr>
          <p:cNvGraphicFramePr>
            <a:graphicFrameLocks noGrp="1"/>
          </p:cNvGraphicFramePr>
          <p:nvPr/>
        </p:nvGraphicFramePr>
        <p:xfrm>
          <a:off x="4216405" y="3657586"/>
          <a:ext cx="2387600" cy="3200400"/>
        </p:xfrm>
        <a:graphic>
          <a:graphicData uri="http://schemas.openxmlformats.org/drawingml/2006/table">
            <a:tbl>
              <a:tblPr firstRow="1" bandRow="1">
                <a:tableStyleId>{5C22544A-7EE6-4342-B048-85BDC9FD1C3A}</a:tableStyleId>
              </a:tblPr>
              <a:tblGrid>
                <a:gridCol w="2387600">
                  <a:extLst>
                    <a:ext uri="{9D8B030D-6E8A-4147-A177-3AD203B41FA5}">
                      <a16:colId xmlns:a16="http://schemas.microsoft.com/office/drawing/2014/main" val="4225986090"/>
                    </a:ext>
                  </a:extLst>
                </a:gridCol>
              </a:tblGrid>
              <a:tr h="370840">
                <a:tc>
                  <a:txBody>
                    <a:bodyPr/>
                    <a:lstStyle/>
                    <a:p>
                      <a:r>
                        <a:rPr lang="en-US" sz="3600" dirty="0"/>
                        <a:t>Group 4</a:t>
                      </a:r>
                    </a:p>
                  </a:txBody>
                  <a:tcPr/>
                </a:tc>
                <a:extLst>
                  <a:ext uri="{0D108BD9-81ED-4DB2-BD59-A6C34878D82A}">
                    <a16:rowId xmlns:a16="http://schemas.microsoft.com/office/drawing/2014/main" val="4209308170"/>
                  </a:ext>
                </a:extLst>
              </a:tr>
              <a:tr h="370840">
                <a:tc>
                  <a:txBody>
                    <a:bodyPr/>
                    <a:lstStyle/>
                    <a:p>
                      <a:endParaRPr lang="en-US" sz="3600" dirty="0"/>
                    </a:p>
                  </a:txBody>
                  <a:tcPr/>
                </a:tc>
                <a:extLst>
                  <a:ext uri="{0D108BD9-81ED-4DB2-BD59-A6C34878D82A}">
                    <a16:rowId xmlns:a16="http://schemas.microsoft.com/office/drawing/2014/main" val="2695609472"/>
                  </a:ext>
                </a:extLst>
              </a:tr>
              <a:tr h="370840">
                <a:tc>
                  <a:txBody>
                    <a:bodyPr/>
                    <a:lstStyle/>
                    <a:p>
                      <a:endParaRPr lang="en-US" sz="3600" dirty="0"/>
                    </a:p>
                  </a:txBody>
                  <a:tcPr/>
                </a:tc>
                <a:extLst>
                  <a:ext uri="{0D108BD9-81ED-4DB2-BD59-A6C34878D82A}">
                    <a16:rowId xmlns:a16="http://schemas.microsoft.com/office/drawing/2014/main" val="3832450836"/>
                  </a:ext>
                </a:extLst>
              </a:tr>
              <a:tr h="370840">
                <a:tc>
                  <a:txBody>
                    <a:bodyPr/>
                    <a:lstStyle/>
                    <a:p>
                      <a:endParaRPr lang="en-US" sz="3600" dirty="0"/>
                    </a:p>
                  </a:txBody>
                  <a:tcPr/>
                </a:tc>
                <a:extLst>
                  <a:ext uri="{0D108BD9-81ED-4DB2-BD59-A6C34878D82A}">
                    <a16:rowId xmlns:a16="http://schemas.microsoft.com/office/drawing/2014/main" val="1085293779"/>
                  </a:ext>
                </a:extLst>
              </a:tr>
              <a:tr h="370840">
                <a:tc>
                  <a:txBody>
                    <a:bodyPr/>
                    <a:lstStyle/>
                    <a:p>
                      <a:endParaRPr lang="en-US" sz="3600" dirty="0"/>
                    </a:p>
                  </a:txBody>
                  <a:tcPr/>
                </a:tc>
                <a:extLst>
                  <a:ext uri="{0D108BD9-81ED-4DB2-BD59-A6C34878D82A}">
                    <a16:rowId xmlns:a16="http://schemas.microsoft.com/office/drawing/2014/main" val="1296389801"/>
                  </a:ext>
                </a:extLst>
              </a:tr>
            </a:tbl>
          </a:graphicData>
        </a:graphic>
      </p:graphicFrame>
      <p:graphicFrame>
        <p:nvGraphicFramePr>
          <p:cNvPr id="10" name="Table 5">
            <a:extLst>
              <a:ext uri="{FF2B5EF4-FFF2-40B4-BE49-F238E27FC236}">
                <a16:creationId xmlns:a16="http://schemas.microsoft.com/office/drawing/2014/main" id="{64C696DF-85D4-4FA9-99C9-DB17D1764A65}"/>
              </a:ext>
            </a:extLst>
          </p:cNvPr>
          <p:cNvGraphicFramePr>
            <a:graphicFrameLocks noGrp="1"/>
          </p:cNvGraphicFramePr>
          <p:nvPr/>
        </p:nvGraphicFramePr>
        <p:xfrm>
          <a:off x="6908806" y="3657586"/>
          <a:ext cx="2387600" cy="3200400"/>
        </p:xfrm>
        <a:graphic>
          <a:graphicData uri="http://schemas.openxmlformats.org/drawingml/2006/table">
            <a:tbl>
              <a:tblPr firstRow="1" bandRow="1">
                <a:tableStyleId>{5C22544A-7EE6-4342-B048-85BDC9FD1C3A}</a:tableStyleId>
              </a:tblPr>
              <a:tblGrid>
                <a:gridCol w="2387600">
                  <a:extLst>
                    <a:ext uri="{9D8B030D-6E8A-4147-A177-3AD203B41FA5}">
                      <a16:colId xmlns:a16="http://schemas.microsoft.com/office/drawing/2014/main" val="4225986090"/>
                    </a:ext>
                  </a:extLst>
                </a:gridCol>
              </a:tblGrid>
              <a:tr h="370840">
                <a:tc>
                  <a:txBody>
                    <a:bodyPr/>
                    <a:lstStyle/>
                    <a:p>
                      <a:r>
                        <a:rPr lang="en-US" sz="3600" dirty="0"/>
                        <a:t>Group 5</a:t>
                      </a:r>
                    </a:p>
                  </a:txBody>
                  <a:tcPr/>
                </a:tc>
                <a:extLst>
                  <a:ext uri="{0D108BD9-81ED-4DB2-BD59-A6C34878D82A}">
                    <a16:rowId xmlns:a16="http://schemas.microsoft.com/office/drawing/2014/main" val="4209308170"/>
                  </a:ext>
                </a:extLst>
              </a:tr>
              <a:tr h="370840">
                <a:tc>
                  <a:txBody>
                    <a:bodyPr/>
                    <a:lstStyle/>
                    <a:p>
                      <a:endParaRPr lang="en-US" sz="3600" dirty="0"/>
                    </a:p>
                  </a:txBody>
                  <a:tcPr/>
                </a:tc>
                <a:extLst>
                  <a:ext uri="{0D108BD9-81ED-4DB2-BD59-A6C34878D82A}">
                    <a16:rowId xmlns:a16="http://schemas.microsoft.com/office/drawing/2014/main" val="2695609472"/>
                  </a:ext>
                </a:extLst>
              </a:tr>
              <a:tr h="370840">
                <a:tc>
                  <a:txBody>
                    <a:bodyPr/>
                    <a:lstStyle/>
                    <a:p>
                      <a:endParaRPr lang="en-US" sz="3600" dirty="0"/>
                    </a:p>
                  </a:txBody>
                  <a:tcPr/>
                </a:tc>
                <a:extLst>
                  <a:ext uri="{0D108BD9-81ED-4DB2-BD59-A6C34878D82A}">
                    <a16:rowId xmlns:a16="http://schemas.microsoft.com/office/drawing/2014/main" val="1711579257"/>
                  </a:ext>
                </a:extLst>
              </a:tr>
              <a:tr h="370840">
                <a:tc>
                  <a:txBody>
                    <a:bodyPr/>
                    <a:lstStyle/>
                    <a:p>
                      <a:endParaRPr lang="en-US" sz="3600" dirty="0"/>
                    </a:p>
                  </a:txBody>
                  <a:tcPr/>
                </a:tc>
                <a:extLst>
                  <a:ext uri="{0D108BD9-81ED-4DB2-BD59-A6C34878D82A}">
                    <a16:rowId xmlns:a16="http://schemas.microsoft.com/office/drawing/2014/main" val="2345234958"/>
                  </a:ext>
                </a:extLst>
              </a:tr>
              <a:tr h="370840">
                <a:tc>
                  <a:txBody>
                    <a:bodyPr/>
                    <a:lstStyle/>
                    <a:p>
                      <a:endParaRPr lang="en-US" sz="3600" dirty="0"/>
                    </a:p>
                  </a:txBody>
                  <a:tcPr/>
                </a:tc>
                <a:extLst>
                  <a:ext uri="{0D108BD9-81ED-4DB2-BD59-A6C34878D82A}">
                    <a16:rowId xmlns:a16="http://schemas.microsoft.com/office/drawing/2014/main" val="2334165074"/>
                  </a:ext>
                </a:extLst>
              </a:tr>
            </a:tbl>
          </a:graphicData>
        </a:graphic>
      </p:graphicFrame>
    </p:spTree>
    <p:extLst>
      <p:ext uri="{BB962C8B-B14F-4D97-AF65-F5344CB8AC3E}">
        <p14:creationId xmlns:p14="http://schemas.microsoft.com/office/powerpoint/2010/main" val="1206895893"/>
      </p:ext>
    </p:extLst>
  </p:cSld>
  <p:clrMapOvr>
    <a:masterClrMapping/>
  </p:clrMapOvr>
</p:sld>
</file>

<file path=ppt/theme/theme1.xml><?xml version="1.0" encoding="utf-8"?>
<a:theme xmlns:a="http://schemas.openxmlformats.org/drawingml/2006/main" name="Retrospect">
  <a:themeElements>
    <a:clrScheme name="Slipstream">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NotebookType xmlns="2b6bd890-d368-4a26-a5dd-5661fc569f07" xsi:nil="true"/>
    <Has_Teacher_Only_SectionGroup xmlns="2b6bd890-d368-4a26-a5dd-5661fc569f07" xsi:nil="true"/>
    <DefaultSectionNames xmlns="2b6bd890-d368-4a26-a5dd-5661fc569f07" xsi:nil="true"/>
    <Teams_Channel_Section_Location xmlns="2b6bd890-d368-4a26-a5dd-5661fc569f07" xsi:nil="true"/>
    <FolderType xmlns="2b6bd890-d368-4a26-a5dd-5661fc569f07" xsi:nil="true"/>
    <Owner xmlns="2b6bd890-d368-4a26-a5dd-5661fc569f07">
      <UserInfo>
        <DisplayName/>
        <AccountId xsi:nil="true"/>
        <AccountType/>
      </UserInfo>
    </Owner>
    <Teachers xmlns="2b6bd890-d368-4a26-a5dd-5661fc569f07">
      <UserInfo>
        <DisplayName/>
        <AccountId xsi:nil="true"/>
        <AccountType/>
      </UserInfo>
    </Teachers>
    <Distribution_Groups xmlns="2b6bd890-d368-4a26-a5dd-5661fc569f07" xsi:nil="true"/>
    <Self_Registration_Enabled0 xmlns="2b6bd890-d368-4a26-a5dd-5661fc569f07" xsi:nil="true"/>
    <Is_Collaboration_Space_Locked xmlns="2b6bd890-d368-4a26-a5dd-5661fc569f07" xsi:nil="true"/>
    <Invited_Teachers xmlns="2b6bd890-d368-4a26-a5dd-5661fc569f07" xsi:nil="true"/>
    <IsNotebookLocked xmlns="2b6bd890-d368-4a26-a5dd-5661fc569f07" xsi:nil="true"/>
    <Students xmlns="2b6bd890-d368-4a26-a5dd-5661fc569f07">
      <UserInfo>
        <DisplayName/>
        <AccountId xsi:nil="true"/>
        <AccountType/>
      </UserInfo>
    </Students>
    <CultureName xmlns="2b6bd890-d368-4a26-a5dd-5661fc569f07" xsi:nil="true"/>
    <Self_Registration_Enabled xmlns="2b6bd890-d368-4a26-a5dd-5661fc569f07" xsi:nil="true"/>
    <Templates xmlns="2b6bd890-d368-4a26-a5dd-5661fc569f07" xsi:nil="true"/>
    <AppVersion xmlns="2b6bd890-d368-4a26-a5dd-5661fc569f07" xsi:nil="true"/>
    <Invited_Students xmlns="2b6bd890-d368-4a26-a5dd-5661fc569f07" xsi:nil="true"/>
    <TeamsChannelId xmlns="2b6bd890-d368-4a26-a5dd-5661fc569f07" xsi:nil="true"/>
    <Student_Groups xmlns="2b6bd890-d368-4a26-a5dd-5661fc569f07">
      <UserInfo>
        <DisplayName/>
        <AccountId xsi:nil="true"/>
        <AccountType/>
      </UserInfo>
    </Student_Groups>
    <Math_Settings xmlns="2b6bd890-d368-4a26-a5dd-5661fc569f07" xsi:nil="true"/>
    <LMS_Mappings xmlns="2b6bd890-d368-4a26-a5dd-5661fc569f07"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8065E11E26E71347AAF16B558310C918" ma:contentTypeVersion="35" ma:contentTypeDescription="Create a new document." ma:contentTypeScope="" ma:versionID="fdc1324c8a7ab7c0e87668a754617882">
  <xsd:schema xmlns:xsd="http://www.w3.org/2001/XMLSchema" xmlns:xs="http://www.w3.org/2001/XMLSchema" xmlns:p="http://schemas.microsoft.com/office/2006/metadata/properties" xmlns:ns3="2b6bd890-d368-4a26-a5dd-5661fc569f07" xmlns:ns4="021cdd81-81c4-424c-9f87-5b1d95ff0966" targetNamespace="http://schemas.microsoft.com/office/2006/metadata/properties" ma:root="true" ma:fieldsID="c209bbc1756ae3f96dadb0d3ed0f05dc" ns3:_="" ns4:_="">
    <xsd:import namespace="2b6bd890-d368-4a26-a5dd-5661fc569f07"/>
    <xsd:import namespace="021cdd81-81c4-424c-9f87-5b1d95ff0966"/>
    <xsd:element name="properties">
      <xsd:complexType>
        <xsd:sequence>
          <xsd:element name="documentManagement">
            <xsd:complexType>
              <xsd:all>
                <xsd:element ref="ns3:NotebookType" minOccurs="0"/>
                <xsd:element ref="ns3:FolderType" minOccurs="0"/>
                <xsd:element ref="ns3:Owner" minOccurs="0"/>
                <xsd:element ref="ns3:DefaultSectionNames" minOccurs="0"/>
                <xsd:element ref="ns3:AppVersion" minOccurs="0"/>
                <xsd:element ref="ns3:Teachers" minOccurs="0"/>
                <xsd:element ref="ns3:Students" minOccurs="0"/>
                <xsd:element ref="ns3:Student_Groups" minOccurs="0"/>
                <xsd:element ref="ns3:Invited_Teachers" minOccurs="0"/>
                <xsd:element ref="ns3:Invited_Students" minOccurs="0"/>
                <xsd:element ref="ns3:Self_Registration_Enabled" minOccurs="0"/>
                <xsd:element ref="ns4:SharedWithUsers" minOccurs="0"/>
                <xsd:element ref="ns4:SharedWithDetails" minOccurs="0"/>
                <xsd:element ref="ns4:SharingHintHash" minOccurs="0"/>
                <xsd:element ref="ns3:Templates" minOccurs="0"/>
                <xsd:element ref="ns3:CultureName" minOccurs="0"/>
                <xsd:element ref="ns3:Self_Registration_Enabled0" minOccurs="0"/>
                <xsd:element ref="ns3:Has_Teacher_Only_SectionGroup" minOccurs="0"/>
                <xsd:element ref="ns3:Is_Collaboration_Space_Locked" minOccurs="0"/>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OCR" minOccurs="0"/>
                <xsd:element ref="ns3:MediaServiceGenerationTime" minOccurs="0"/>
                <xsd:element ref="ns3:MediaServiceEventHashCode" minOccurs="0"/>
                <xsd:element ref="ns3:MediaServiceDateTaken" minOccurs="0"/>
                <xsd:element ref="ns3:MediaServiceLocation" minOccurs="0"/>
                <xsd:element ref="ns3:TeamsChannelId" minOccurs="0"/>
                <xsd:element ref="ns3:Math_Settings" minOccurs="0"/>
                <xsd:element ref="ns3:Distribution_Groups" minOccurs="0"/>
                <xsd:element ref="ns3:LMS_Mappings" minOccurs="0"/>
                <xsd:element ref="ns3:IsNotebookLocked" minOccurs="0"/>
                <xsd:element ref="ns3:Teams_Channel_Section_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b6bd890-d368-4a26-a5dd-5661fc569f07" elementFormDefault="qualified">
    <xsd:import namespace="http://schemas.microsoft.com/office/2006/documentManagement/types"/>
    <xsd:import namespace="http://schemas.microsoft.com/office/infopath/2007/PartnerControls"/>
    <xsd:element name="NotebookType" ma:index="8" nillable="true" ma:displayName="Notebook Type" ma:internalName="NotebookType">
      <xsd:simpleType>
        <xsd:restriction base="dms:Text"/>
      </xsd:simpleType>
    </xsd:element>
    <xsd:element name="FolderType" ma:index="9" nillable="true" ma:displayName="Folder Type" ma:internalName="FolderType">
      <xsd:simpleType>
        <xsd:restriction base="dms:Text"/>
      </xsd:simpleType>
    </xsd:element>
    <xsd:element name="Owner" ma:index="10" nillable="true" ma:displayName="Owner" ma:internalName="Owne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DefaultSectionNames" ma:index="11" nillable="true" ma:displayName="Default Section Names" ma:internalName="DefaultSectionNames">
      <xsd:simpleType>
        <xsd:restriction base="dms:Note">
          <xsd:maxLength value="255"/>
        </xsd:restriction>
      </xsd:simpleType>
    </xsd:element>
    <xsd:element name="AppVersion" ma:index="12" nillable="true" ma:displayName="App Version" ma:internalName="AppVersion">
      <xsd:simpleType>
        <xsd:restriction base="dms:Text"/>
      </xsd:simpleType>
    </xsd:element>
    <xsd:element name="Teachers" ma:index="13" nillable="true" ma:displayName="Teachers" ma:internalName="Teacher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tudents" ma:index="14" nillable="true" ma:displayName="Students" ma:internalName="Student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tudent_Groups" ma:index="15" nillable="true" ma:displayName="Student Groups" ma:internalName="Student_Group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Invited_Teachers" ma:index="16" nillable="true" ma:displayName="Invited Teachers" ma:internalName="Invited_Teachers">
      <xsd:simpleType>
        <xsd:restriction base="dms:Note">
          <xsd:maxLength value="255"/>
        </xsd:restriction>
      </xsd:simpleType>
    </xsd:element>
    <xsd:element name="Invited_Students" ma:index="17" nillable="true" ma:displayName="Invited Students" ma:internalName="Invited_Students">
      <xsd:simpleType>
        <xsd:restriction base="dms:Note">
          <xsd:maxLength value="255"/>
        </xsd:restriction>
      </xsd:simpleType>
    </xsd:element>
    <xsd:element name="Self_Registration_Enabled" ma:index="18" nillable="true" ma:displayName="Self_Registration_Enabled" ma:internalName="Self_Registration_Enabled">
      <xsd:simpleType>
        <xsd:restriction base="dms:Boolean"/>
      </xsd:simpleType>
    </xsd:element>
    <xsd:element name="Templates" ma:index="22" nillable="true" ma:displayName="Templates" ma:internalName="Templates">
      <xsd:simpleType>
        <xsd:restriction base="dms:Note">
          <xsd:maxLength value="255"/>
        </xsd:restriction>
      </xsd:simpleType>
    </xsd:element>
    <xsd:element name="CultureName" ma:index="23" nillable="true" ma:displayName="Culture Name" ma:internalName="CultureName">
      <xsd:simpleType>
        <xsd:restriction base="dms:Text"/>
      </xsd:simpleType>
    </xsd:element>
    <xsd:element name="Self_Registration_Enabled0" ma:index="24" nillable="true" ma:displayName="Self Registration Enabled" ma:internalName="Self_Registration_Enabled0">
      <xsd:simpleType>
        <xsd:restriction base="dms:Boolean"/>
      </xsd:simpleType>
    </xsd:element>
    <xsd:element name="Has_Teacher_Only_SectionGroup" ma:index="25" nillable="true" ma:displayName="Has Teacher Only SectionGroup" ma:internalName="Has_Teacher_Only_SectionGroup">
      <xsd:simpleType>
        <xsd:restriction base="dms:Boolean"/>
      </xsd:simpleType>
    </xsd:element>
    <xsd:element name="Is_Collaboration_Space_Locked" ma:index="26" nillable="true" ma:displayName="Is Collaboration Space Locked" ma:internalName="Is_Collaboration_Space_Locked">
      <xsd:simpleType>
        <xsd:restriction base="dms:Boolean"/>
      </xsd:simpleType>
    </xsd:element>
    <xsd:element name="MediaServiceMetadata" ma:index="27" nillable="true" ma:displayName="MediaServiceMetadata" ma:hidden="true" ma:internalName="MediaServiceMetadata" ma:readOnly="true">
      <xsd:simpleType>
        <xsd:restriction base="dms:Note"/>
      </xsd:simpleType>
    </xsd:element>
    <xsd:element name="MediaServiceFastMetadata" ma:index="28" nillable="true" ma:displayName="MediaServiceFastMetadata" ma:hidden="true" ma:internalName="MediaServiceFastMetadata" ma:readOnly="true">
      <xsd:simpleType>
        <xsd:restriction base="dms:Note"/>
      </xsd:simpleType>
    </xsd:element>
    <xsd:element name="MediaServiceAutoKeyPoints" ma:index="29" nillable="true" ma:displayName="MediaServiceAutoKeyPoints" ma:hidden="true" ma:internalName="MediaServiceAutoKeyPoints" ma:readOnly="true">
      <xsd:simpleType>
        <xsd:restriction base="dms:Note"/>
      </xsd:simpleType>
    </xsd:element>
    <xsd:element name="MediaServiceKeyPoints" ma:index="30" nillable="true" ma:displayName="KeyPoints" ma:internalName="MediaServiceKeyPoints" ma:readOnly="true">
      <xsd:simpleType>
        <xsd:restriction base="dms:Note">
          <xsd:maxLength value="255"/>
        </xsd:restriction>
      </xsd:simpleType>
    </xsd:element>
    <xsd:element name="MediaServiceAutoTags" ma:index="31" nillable="true" ma:displayName="Tags" ma:internalName="MediaServiceAutoTags" ma:readOnly="true">
      <xsd:simpleType>
        <xsd:restriction base="dms:Text"/>
      </xsd:simpleType>
    </xsd:element>
    <xsd:element name="MediaServiceOCR" ma:index="32" nillable="true" ma:displayName="Extracted Text" ma:internalName="MediaServiceOCR" ma:readOnly="true">
      <xsd:simpleType>
        <xsd:restriction base="dms:Note">
          <xsd:maxLength value="255"/>
        </xsd:restriction>
      </xsd:simpleType>
    </xsd:element>
    <xsd:element name="MediaServiceGenerationTime" ma:index="33" nillable="true" ma:displayName="MediaServiceGenerationTime" ma:hidden="true" ma:internalName="MediaServiceGenerationTime" ma:readOnly="true">
      <xsd:simpleType>
        <xsd:restriction base="dms:Text"/>
      </xsd:simpleType>
    </xsd:element>
    <xsd:element name="MediaServiceEventHashCode" ma:index="34" nillable="true" ma:displayName="MediaServiceEventHashCode" ma:hidden="true" ma:internalName="MediaServiceEventHashCode" ma:readOnly="true">
      <xsd:simpleType>
        <xsd:restriction base="dms:Text"/>
      </xsd:simpleType>
    </xsd:element>
    <xsd:element name="MediaServiceDateTaken" ma:index="35" nillable="true" ma:displayName="MediaServiceDateTaken" ma:hidden="true" ma:internalName="MediaServiceDateTaken" ma:readOnly="true">
      <xsd:simpleType>
        <xsd:restriction base="dms:Text"/>
      </xsd:simpleType>
    </xsd:element>
    <xsd:element name="MediaServiceLocation" ma:index="36" nillable="true" ma:displayName="Location" ma:internalName="MediaServiceLocation" ma:readOnly="true">
      <xsd:simpleType>
        <xsd:restriction base="dms:Text"/>
      </xsd:simpleType>
    </xsd:element>
    <xsd:element name="TeamsChannelId" ma:index="37" nillable="true" ma:displayName="Teams Channel Id" ma:internalName="TeamsChannelId">
      <xsd:simpleType>
        <xsd:restriction base="dms:Text"/>
      </xsd:simpleType>
    </xsd:element>
    <xsd:element name="Math_Settings" ma:index="38" nillable="true" ma:displayName="Math Settings" ma:internalName="Math_Settings">
      <xsd:simpleType>
        <xsd:restriction base="dms:Text"/>
      </xsd:simpleType>
    </xsd:element>
    <xsd:element name="Distribution_Groups" ma:index="39" nillable="true" ma:displayName="Distribution Groups" ma:internalName="Distribution_Groups">
      <xsd:simpleType>
        <xsd:restriction base="dms:Note">
          <xsd:maxLength value="255"/>
        </xsd:restriction>
      </xsd:simpleType>
    </xsd:element>
    <xsd:element name="LMS_Mappings" ma:index="40" nillable="true" ma:displayName="LMS Mappings" ma:internalName="LMS_Mappings">
      <xsd:simpleType>
        <xsd:restriction base="dms:Note">
          <xsd:maxLength value="255"/>
        </xsd:restriction>
      </xsd:simpleType>
    </xsd:element>
    <xsd:element name="IsNotebookLocked" ma:index="41" nillable="true" ma:displayName="Is Notebook Locked" ma:internalName="IsNotebookLocked">
      <xsd:simpleType>
        <xsd:restriction base="dms:Boolean"/>
      </xsd:simpleType>
    </xsd:element>
    <xsd:element name="Teams_Channel_Section_Location" ma:index="42" nillable="true" ma:displayName="Teams Channel Section Location" ma:internalName="Teams_Channel_Section_Loca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21cdd81-81c4-424c-9f87-5b1d95ff0966" elementFormDefault="qualified">
    <xsd:import namespace="http://schemas.microsoft.com/office/2006/documentManagement/types"/>
    <xsd:import namespace="http://schemas.microsoft.com/office/infopath/2007/PartnerControls"/>
    <xsd:element name="SharedWithUsers" ma:index="19"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description="" ma:internalName="SharedWithDetails" ma:readOnly="true">
      <xsd:simpleType>
        <xsd:restriction base="dms:Note">
          <xsd:maxLength value="255"/>
        </xsd:restriction>
      </xsd:simpleType>
    </xsd:element>
    <xsd:element name="SharingHintHash" ma:index="21" nillable="true" ma:displayName="Sharing Hint Hash" ma:description=""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C2A4ED6-4DB0-45F6-83D6-0F47AF860E18}">
  <ds:schemaRefs>
    <ds:schemaRef ds:uri="http://schemas.microsoft.com/sharepoint/v3/contenttype/forms"/>
  </ds:schemaRefs>
</ds:datastoreItem>
</file>

<file path=customXml/itemProps2.xml><?xml version="1.0" encoding="utf-8"?>
<ds:datastoreItem xmlns:ds="http://schemas.openxmlformats.org/officeDocument/2006/customXml" ds:itemID="{340B0E14-1940-4DFE-8255-D041B13D0F97}">
  <ds:schemaRefs>
    <ds:schemaRef ds:uri="http://schemas.microsoft.com/office/2006/metadata/properties"/>
    <ds:schemaRef ds:uri="http://schemas.microsoft.com/office/infopath/2007/PartnerControls"/>
    <ds:schemaRef ds:uri="2b6bd890-d368-4a26-a5dd-5661fc569f07"/>
  </ds:schemaRefs>
</ds:datastoreItem>
</file>

<file path=customXml/itemProps3.xml><?xml version="1.0" encoding="utf-8"?>
<ds:datastoreItem xmlns:ds="http://schemas.openxmlformats.org/officeDocument/2006/customXml" ds:itemID="{17D2227C-5CB0-4189-A5E6-9B3F1A9B7CD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b6bd890-d368-4a26-a5dd-5661fc569f07"/>
    <ds:schemaRef ds:uri="021cdd81-81c4-424c-9f87-5b1d95ff096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Retrospect</Template>
  <TotalTime>3523</TotalTime>
  <Words>354</Words>
  <Application>Microsoft Office PowerPoint</Application>
  <PresentationFormat>Widescreen</PresentationFormat>
  <Paragraphs>38</Paragraphs>
  <Slides>7</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7</vt:i4>
      </vt:variant>
    </vt:vector>
  </HeadingPairs>
  <TitlesOfParts>
    <vt:vector size="10" baseType="lpstr">
      <vt:lpstr>Calibri</vt:lpstr>
      <vt:lpstr>Calibri Light</vt:lpstr>
      <vt:lpstr>Retrospect</vt:lpstr>
      <vt:lpstr>THE MEETING WILL BEGIN SHORTLY. Problem Solving Through Engineering &amp; Design</vt:lpstr>
      <vt:lpstr>Problem Statement &amp; Task</vt:lpstr>
      <vt:lpstr>Today</vt:lpstr>
      <vt:lpstr>Groups</vt:lpstr>
      <vt:lpstr>The meeting will begin shortly.</vt:lpstr>
      <vt:lpstr>Today</vt:lpstr>
      <vt:lpstr>Groups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TARA YI</dc:creator>
  <cp:lastModifiedBy>TARA YI</cp:lastModifiedBy>
  <cp:revision>10</cp:revision>
  <dcterms:created xsi:type="dcterms:W3CDTF">2021-02-16T15:17:40Z</dcterms:created>
  <dcterms:modified xsi:type="dcterms:W3CDTF">2021-05-06T23:28:30Z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0x0101008065E11E26E71347AAF16B558310C918</vt:lpwstr>
  </property>
</Properties>
</file>