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hKZUBu+QVMiqGJapfbQYjMJtMS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Show students the task planning document.</a:t>
            </a:r>
            <a:endParaRPr/>
          </a:p>
        </p:txBody>
      </p:sp>
      <p:sp>
        <p:nvSpPr>
          <p:cNvPr id="232" name="Google Shape;232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rickwork-HD-R1a.jpg" id="21" name="Google Shape;21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8"/>
          <p:cNvSpPr/>
          <p:nvPr/>
        </p:nvSpPr>
        <p:spPr>
          <a:xfrm>
            <a:off x="-15875" y="0"/>
            <a:ext cx="11683810" cy="6588125"/>
          </a:xfrm>
          <a:custGeom>
            <a:rect b="b" l="l" r="r" t="t"/>
            <a:pathLst>
              <a:path extrusionOk="0" h="6588125" w="11683810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  <a:effectLst>
            <a:outerShdw blurRad="101600" rotWithShape="0" algn="tl" dir="4380000" dist="152400">
              <a:srgbClr val="000000">
                <a:alpha val="4274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18"/>
          <p:cNvSpPr/>
          <p:nvPr/>
        </p:nvSpPr>
        <p:spPr>
          <a:xfrm>
            <a:off x="0" y="4282257"/>
            <a:ext cx="11329257" cy="2028845"/>
          </a:xfrm>
          <a:custGeom>
            <a:rect b="b" l="l" r="r" t="t"/>
            <a:pathLst>
              <a:path extrusionOk="0" h="2028845" w="11329257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4000">
                <a:schemeClr val="accent1"/>
              </a:gs>
              <a:gs pos="100000">
                <a:srgbClr val="5C0607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</p:sp>
      <p:sp>
        <p:nvSpPr>
          <p:cNvPr id="24" name="Google Shape;24;p18"/>
          <p:cNvSpPr/>
          <p:nvPr/>
        </p:nvSpPr>
        <p:spPr>
          <a:xfrm>
            <a:off x="0" y="0"/>
            <a:ext cx="8719579" cy="456877"/>
          </a:xfrm>
          <a:custGeom>
            <a:rect b="b" l="l" r="r" t="t"/>
            <a:pathLst>
              <a:path extrusionOk="0" h="456877" w="8719579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4000">
                <a:schemeClr val="accent1"/>
              </a:gs>
              <a:gs pos="100000">
                <a:srgbClr val="5C0607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</p:sp>
      <p:sp>
        <p:nvSpPr>
          <p:cNvPr id="25" name="Google Shape;25;p18"/>
          <p:cNvSpPr/>
          <p:nvPr/>
        </p:nvSpPr>
        <p:spPr>
          <a:xfrm rot="-180000">
            <a:off x="-161800" y="293317"/>
            <a:ext cx="11367116" cy="5751804"/>
          </a:xfrm>
          <a:custGeom>
            <a:rect b="b" l="l" r="r" t="t"/>
            <a:pathLst>
              <a:path extrusionOk="0" h="5751804" w="11367116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noFill/>
          <a:ln cap="flat" cmpd="sng" w="825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18"/>
          <p:cNvSpPr txBox="1"/>
          <p:nvPr>
            <p:ph type="ctrTitle"/>
          </p:nvPr>
        </p:nvSpPr>
        <p:spPr>
          <a:xfrm rot="-180000">
            <a:off x="891201" y="662656"/>
            <a:ext cx="9755187" cy="27665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" type="subTitle"/>
          </p:nvPr>
        </p:nvSpPr>
        <p:spPr>
          <a:xfrm rot="-180000">
            <a:off x="983062" y="3505209"/>
            <a:ext cx="9755187" cy="5503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4480"/>
              <a:buNone/>
              <a:defRPr sz="2800">
                <a:solidFill>
                  <a:srgbClr val="7F7F7F"/>
                </a:solidFill>
              </a:defRPr>
            </a:lvl1pPr>
            <a:lvl2pPr lvl="1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/>
            </a:lvl9pPr>
          </a:lstStyle>
          <a:p/>
        </p:txBody>
      </p:sp>
      <p:sp>
        <p:nvSpPr>
          <p:cNvPr id="28" name="Google Shape;28;p18"/>
          <p:cNvSpPr txBox="1"/>
          <p:nvPr>
            <p:ph idx="10" type="dt"/>
          </p:nvPr>
        </p:nvSpPr>
        <p:spPr>
          <a:xfrm rot="-180000">
            <a:off x="4948541" y="4578463"/>
            <a:ext cx="6143653" cy="1163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400">
                <a:solidFill>
                  <a:srgbClr val="5C0607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8"/>
          <p:cNvSpPr txBox="1"/>
          <p:nvPr>
            <p:ph idx="11" type="ftr"/>
          </p:nvPr>
        </p:nvSpPr>
        <p:spPr>
          <a:xfrm rot="-180000">
            <a:off x="-5560" y="4883024"/>
            <a:ext cx="4047239" cy="11955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8"/>
          <p:cNvSpPr txBox="1"/>
          <p:nvPr>
            <p:ph idx="12" type="sldNum"/>
          </p:nvPr>
        </p:nvSpPr>
        <p:spPr>
          <a:xfrm rot="-180000">
            <a:off x="9851758" y="3832648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ctr">
              <a:spcBef>
                <a:spcPts val="0"/>
              </a:spcBef>
              <a:buNone/>
              <a:defRPr b="0" i="0" sz="2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8"/>
          <p:cNvSpPr/>
          <p:nvPr/>
        </p:nvSpPr>
        <p:spPr>
          <a:xfrm rot="-180000">
            <a:off x="4221385" y="5111356"/>
            <a:ext cx="515386" cy="515386"/>
          </a:xfrm>
          <a:prstGeom prst="star5">
            <a:avLst>
              <a:gd fmla="val 26693" name="adj"/>
              <a:gd fmla="val 105146" name="hf"/>
              <a:gd fmla="val 110557" name="vf"/>
            </a:avLst>
          </a:prstGeom>
          <a:solidFill>
            <a:schemeClr val="dk1">
              <a:alpha val="4000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7"/>
          <p:cNvSpPr txBox="1"/>
          <p:nvPr>
            <p:ph type="title"/>
          </p:nvPr>
        </p:nvSpPr>
        <p:spPr>
          <a:xfrm>
            <a:off x="685800" y="4106333"/>
            <a:ext cx="10394708" cy="58884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7"/>
          <p:cNvSpPr/>
          <p:nvPr>
            <p:ph idx="2" type="pic"/>
          </p:nvPr>
        </p:nvSpPr>
        <p:spPr>
          <a:xfrm>
            <a:off x="685801" y="685799"/>
            <a:ext cx="10392513" cy="3194903"/>
          </a:xfrm>
          <a:prstGeom prst="rect">
            <a:avLst/>
          </a:prstGeom>
          <a:noFill/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12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448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27"/>
          <p:cNvSpPr txBox="1"/>
          <p:nvPr>
            <p:ph idx="1" type="body"/>
          </p:nvPr>
        </p:nvSpPr>
        <p:spPr>
          <a:xfrm>
            <a:off x="685780" y="4702923"/>
            <a:ext cx="10394728" cy="682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560"/>
              <a:buNone/>
              <a:defRPr sz="16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87" name="Google Shape;87;p27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7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7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8"/>
          <p:cNvSpPr txBox="1"/>
          <p:nvPr>
            <p:ph type="title"/>
          </p:nvPr>
        </p:nvSpPr>
        <p:spPr>
          <a:xfrm>
            <a:off x="685801" y="685800"/>
            <a:ext cx="10396902" cy="319490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8"/>
          <p:cNvSpPr txBox="1"/>
          <p:nvPr>
            <p:ph idx="1" type="body"/>
          </p:nvPr>
        </p:nvSpPr>
        <p:spPr>
          <a:xfrm>
            <a:off x="685779" y="4106333"/>
            <a:ext cx="10394729" cy="12736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93" name="Google Shape;93;p28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8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8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9"/>
          <p:cNvSpPr txBox="1"/>
          <p:nvPr>
            <p:ph type="title"/>
          </p:nvPr>
        </p:nvSpPr>
        <p:spPr>
          <a:xfrm>
            <a:off x="1121732" y="685800"/>
            <a:ext cx="9525020" cy="29167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9"/>
          <p:cNvSpPr txBox="1"/>
          <p:nvPr>
            <p:ph idx="1" type="body"/>
          </p:nvPr>
        </p:nvSpPr>
        <p:spPr>
          <a:xfrm>
            <a:off x="1550264" y="3610032"/>
            <a:ext cx="8667956" cy="3777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99" name="Google Shape;99;p29"/>
          <p:cNvSpPr txBox="1"/>
          <p:nvPr>
            <p:ph idx="2" type="body"/>
          </p:nvPr>
        </p:nvSpPr>
        <p:spPr>
          <a:xfrm>
            <a:off x="685801" y="4106334"/>
            <a:ext cx="10396882" cy="12682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100" name="Google Shape;100;p29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9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9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29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</a:pPr>
            <a:r>
              <a:rPr b="0" lang="en-US" sz="80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/>
          </a:p>
        </p:txBody>
      </p:sp>
      <p:sp>
        <p:nvSpPr>
          <p:cNvPr id="104" name="Google Shape;104;p29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</a:pPr>
            <a:r>
              <a:rPr b="0" lang="en-US" sz="80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0"/>
          <p:cNvSpPr txBox="1"/>
          <p:nvPr>
            <p:ph type="title"/>
          </p:nvPr>
        </p:nvSpPr>
        <p:spPr>
          <a:xfrm>
            <a:off x="685800" y="1723854"/>
            <a:ext cx="10394707" cy="2511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30"/>
          <p:cNvSpPr txBox="1"/>
          <p:nvPr>
            <p:ph idx="1" type="body"/>
          </p:nvPr>
        </p:nvSpPr>
        <p:spPr>
          <a:xfrm>
            <a:off x="685800" y="4247468"/>
            <a:ext cx="10394707" cy="1140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108" name="Google Shape;108;p30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0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0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1"/>
          <p:cNvSpPr txBox="1"/>
          <p:nvPr>
            <p:ph type="title"/>
          </p:nvPr>
        </p:nvSpPr>
        <p:spPr>
          <a:xfrm>
            <a:off x="685802" y="685800"/>
            <a:ext cx="10394706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1"/>
          <p:cNvSpPr txBox="1"/>
          <p:nvPr>
            <p:ph idx="1" type="body"/>
          </p:nvPr>
        </p:nvSpPr>
        <p:spPr>
          <a:xfrm>
            <a:off x="685802" y="206339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84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14" name="Google Shape;114;p31"/>
          <p:cNvSpPr txBox="1"/>
          <p:nvPr>
            <p:ph idx="2" type="body"/>
          </p:nvPr>
        </p:nvSpPr>
        <p:spPr>
          <a:xfrm>
            <a:off x="685802" y="2639658"/>
            <a:ext cx="3310128" cy="2734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15" name="Google Shape;115;p31"/>
          <p:cNvSpPr txBox="1"/>
          <p:nvPr>
            <p:ph idx="3" type="body"/>
          </p:nvPr>
        </p:nvSpPr>
        <p:spPr>
          <a:xfrm>
            <a:off x="4234622" y="206339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84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16" name="Google Shape;116;p31"/>
          <p:cNvSpPr txBox="1"/>
          <p:nvPr>
            <p:ph idx="4" type="body"/>
          </p:nvPr>
        </p:nvSpPr>
        <p:spPr>
          <a:xfrm>
            <a:off x="4234621" y="2639658"/>
            <a:ext cx="3310128" cy="2734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17" name="Google Shape;117;p31"/>
          <p:cNvSpPr txBox="1"/>
          <p:nvPr>
            <p:ph idx="5" type="body"/>
          </p:nvPr>
        </p:nvSpPr>
        <p:spPr>
          <a:xfrm>
            <a:off x="7770380" y="206339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840"/>
              <a:buNone/>
              <a:defRPr b="0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18" name="Google Shape;118;p31"/>
          <p:cNvSpPr txBox="1"/>
          <p:nvPr>
            <p:ph idx="6" type="body"/>
          </p:nvPr>
        </p:nvSpPr>
        <p:spPr>
          <a:xfrm>
            <a:off x="7770380" y="2639658"/>
            <a:ext cx="3310128" cy="2734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19" name="Google Shape;119;p31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1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1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 Column">
  <p:cSld name="3 Picture Colum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2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32"/>
          <p:cNvSpPr txBox="1"/>
          <p:nvPr>
            <p:ph idx="1" type="body"/>
          </p:nvPr>
        </p:nvSpPr>
        <p:spPr>
          <a:xfrm>
            <a:off x="691840" y="381302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520"/>
              <a:buNone/>
              <a:defRPr b="0"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25" name="Google Shape;125;p32"/>
          <p:cNvSpPr/>
          <p:nvPr>
            <p:ph idx="2" type="pic"/>
          </p:nvPr>
        </p:nvSpPr>
        <p:spPr>
          <a:xfrm>
            <a:off x="685780" y="2063395"/>
            <a:ext cx="3310128" cy="1536725"/>
          </a:xfrm>
          <a:prstGeom prst="roundRect">
            <a:avLst>
              <a:gd fmla="val 0" name="adj"/>
            </a:avLst>
          </a:prstGeom>
          <a:noFill/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Google Shape;126;p32"/>
          <p:cNvSpPr txBox="1"/>
          <p:nvPr>
            <p:ph idx="3" type="body"/>
          </p:nvPr>
        </p:nvSpPr>
        <p:spPr>
          <a:xfrm>
            <a:off x="691840" y="4389287"/>
            <a:ext cx="3310128" cy="985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27" name="Google Shape;127;p32"/>
          <p:cNvSpPr txBox="1"/>
          <p:nvPr>
            <p:ph idx="4" type="body"/>
          </p:nvPr>
        </p:nvSpPr>
        <p:spPr>
          <a:xfrm>
            <a:off x="4237410" y="381302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520"/>
              <a:buNone/>
              <a:defRPr b="0"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28" name="Google Shape;128;p32"/>
          <p:cNvSpPr/>
          <p:nvPr>
            <p:ph idx="5" type="pic"/>
          </p:nvPr>
        </p:nvSpPr>
        <p:spPr>
          <a:xfrm>
            <a:off x="4235999" y="2063395"/>
            <a:ext cx="3310128" cy="1535237"/>
          </a:xfrm>
          <a:prstGeom prst="roundRect">
            <a:avLst>
              <a:gd fmla="val 0" name="adj"/>
            </a:avLst>
          </a:prstGeom>
          <a:noFill/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6" type="body"/>
          </p:nvPr>
        </p:nvSpPr>
        <p:spPr>
          <a:xfrm>
            <a:off x="4235999" y="4389286"/>
            <a:ext cx="3310128" cy="9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30" name="Google Shape;130;p32"/>
          <p:cNvSpPr txBox="1"/>
          <p:nvPr>
            <p:ph idx="7" type="body"/>
          </p:nvPr>
        </p:nvSpPr>
        <p:spPr>
          <a:xfrm>
            <a:off x="7768944" y="3813025"/>
            <a:ext cx="331012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520"/>
              <a:buNone/>
              <a:defRPr b="0"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131" name="Google Shape;131;p32"/>
          <p:cNvSpPr/>
          <p:nvPr>
            <p:ph idx="8" type="pic"/>
          </p:nvPr>
        </p:nvSpPr>
        <p:spPr>
          <a:xfrm>
            <a:off x="7768819" y="2063394"/>
            <a:ext cx="3310128" cy="1537196"/>
          </a:xfrm>
          <a:prstGeom prst="roundRect">
            <a:avLst>
              <a:gd fmla="val 0" name="adj"/>
            </a:avLst>
          </a:prstGeom>
          <a:noFill/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2" name="Google Shape;132;p32"/>
          <p:cNvSpPr txBox="1"/>
          <p:nvPr>
            <p:ph idx="9" type="body"/>
          </p:nvPr>
        </p:nvSpPr>
        <p:spPr>
          <a:xfrm>
            <a:off x="7768819" y="4389284"/>
            <a:ext cx="3310128" cy="9853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40"/>
              <a:buNone/>
              <a:defRPr sz="14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900"/>
            </a:lvl9pPr>
          </a:lstStyle>
          <a:p/>
        </p:txBody>
      </p:sp>
      <p:sp>
        <p:nvSpPr>
          <p:cNvPr id="133" name="Google Shape;133;p32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32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2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3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3"/>
          <p:cNvSpPr txBox="1"/>
          <p:nvPr>
            <p:ph idx="1" type="body"/>
          </p:nvPr>
        </p:nvSpPr>
        <p:spPr>
          <a:xfrm rot="5400000">
            <a:off x="4227558" y="-1478363"/>
            <a:ext cx="3311190" cy="103947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139" name="Google Shape;139;p33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33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33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4"/>
          <p:cNvSpPr txBox="1"/>
          <p:nvPr>
            <p:ph type="title"/>
          </p:nvPr>
        </p:nvSpPr>
        <p:spPr>
          <a:xfrm rot="5400000">
            <a:off x="7603792" y="1897870"/>
            <a:ext cx="4688785" cy="22646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34"/>
          <p:cNvSpPr txBox="1"/>
          <p:nvPr>
            <p:ph idx="1" type="body"/>
          </p:nvPr>
        </p:nvSpPr>
        <p:spPr>
          <a:xfrm rot="5400000">
            <a:off x="2293623" y="-922023"/>
            <a:ext cx="4688785" cy="79044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145" name="Google Shape;145;p34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34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4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9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9"/>
          <p:cNvSpPr txBox="1"/>
          <p:nvPr>
            <p:ph idx="1" type="body"/>
          </p:nvPr>
        </p:nvSpPr>
        <p:spPr>
          <a:xfrm>
            <a:off x="685800" y="2063396"/>
            <a:ext cx="10394707" cy="33111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0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0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0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1"/>
          <p:cNvSpPr txBox="1"/>
          <p:nvPr>
            <p:ph type="title"/>
          </p:nvPr>
        </p:nvSpPr>
        <p:spPr>
          <a:xfrm>
            <a:off x="685801" y="685800"/>
            <a:ext cx="10394707" cy="3193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" type="body"/>
          </p:nvPr>
        </p:nvSpPr>
        <p:spPr>
          <a:xfrm>
            <a:off x="685801" y="3742267"/>
            <a:ext cx="10394707" cy="16396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5" name="Google Shape;45;p21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1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1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2"/>
          <p:cNvSpPr txBox="1"/>
          <p:nvPr>
            <p:ph type="title"/>
          </p:nvPr>
        </p:nvSpPr>
        <p:spPr>
          <a:xfrm>
            <a:off x="685801" y="685800"/>
            <a:ext cx="10396882" cy="1158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2"/>
          <p:cNvSpPr txBox="1"/>
          <p:nvPr>
            <p:ph idx="1" type="body"/>
          </p:nvPr>
        </p:nvSpPr>
        <p:spPr>
          <a:xfrm>
            <a:off x="685800" y="2063396"/>
            <a:ext cx="5088714" cy="3311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51" name="Google Shape;51;p22"/>
          <p:cNvSpPr txBox="1"/>
          <p:nvPr>
            <p:ph idx="2" type="body"/>
          </p:nvPr>
        </p:nvSpPr>
        <p:spPr>
          <a:xfrm>
            <a:off x="5993971" y="2063396"/>
            <a:ext cx="5086538" cy="3311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52" name="Google Shape;52;p22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2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2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/>
          <p:nvPr>
            <p:ph type="title"/>
          </p:nvPr>
        </p:nvSpPr>
        <p:spPr>
          <a:xfrm>
            <a:off x="685801" y="685800"/>
            <a:ext cx="10394707" cy="1158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3"/>
          <p:cNvSpPr txBox="1"/>
          <p:nvPr>
            <p:ph idx="1" type="body"/>
          </p:nvPr>
        </p:nvSpPr>
        <p:spPr>
          <a:xfrm>
            <a:off x="918356" y="2063396"/>
            <a:ext cx="4856158" cy="67999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160"/>
              <a:buNone/>
              <a:defRPr b="0" sz="26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58" name="Google Shape;58;p23"/>
          <p:cNvSpPr txBox="1"/>
          <p:nvPr>
            <p:ph idx="2" type="body"/>
          </p:nvPr>
        </p:nvSpPr>
        <p:spPr>
          <a:xfrm>
            <a:off x="685802" y="2861733"/>
            <a:ext cx="5088712" cy="25128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59" name="Google Shape;59;p23"/>
          <p:cNvSpPr txBox="1"/>
          <p:nvPr>
            <p:ph idx="3" type="body"/>
          </p:nvPr>
        </p:nvSpPr>
        <p:spPr>
          <a:xfrm>
            <a:off x="6218191" y="2063396"/>
            <a:ext cx="4864491" cy="67999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160"/>
              <a:buNone/>
              <a:defRPr b="0" sz="26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b="1" sz="20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  <a:defRPr b="1" sz="18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560"/>
              <a:buNone/>
              <a:defRPr b="1" sz="1600"/>
            </a:lvl9pPr>
          </a:lstStyle>
          <a:p/>
        </p:txBody>
      </p:sp>
      <p:sp>
        <p:nvSpPr>
          <p:cNvPr id="60" name="Google Shape;60;p23"/>
          <p:cNvSpPr txBox="1"/>
          <p:nvPr>
            <p:ph idx="4" type="body"/>
          </p:nvPr>
        </p:nvSpPr>
        <p:spPr>
          <a:xfrm>
            <a:off x="5993969" y="2861733"/>
            <a:ext cx="5088713" cy="25128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61" name="Google Shape;61;p23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3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4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4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4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4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5"/>
          <p:cNvSpPr txBox="1"/>
          <p:nvPr>
            <p:ph type="title"/>
          </p:nvPr>
        </p:nvSpPr>
        <p:spPr>
          <a:xfrm>
            <a:off x="693643" y="685800"/>
            <a:ext cx="4126860" cy="20232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" type="body"/>
          </p:nvPr>
        </p:nvSpPr>
        <p:spPr>
          <a:xfrm>
            <a:off x="5046132" y="685800"/>
            <a:ext cx="6034375" cy="46887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411480" lvl="0" marL="4572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Char char="•"/>
              <a:defRPr/>
            </a:lvl1pPr>
            <a:lvl2pPr indent="-41148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2pPr>
            <a:lvl3pPr indent="-41148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3pPr>
            <a:lvl4pPr indent="-41148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4pPr>
            <a:lvl5pPr indent="-411479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5pPr>
            <a:lvl6pPr indent="-411479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6pPr>
            <a:lvl7pPr indent="-411479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7pPr>
            <a:lvl8pPr indent="-411479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8pPr>
            <a:lvl9pPr indent="-411479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Char char="•"/>
              <a:defRPr/>
            </a:lvl9pPr>
          </a:lstStyle>
          <a:p/>
        </p:txBody>
      </p:sp>
      <p:sp>
        <p:nvSpPr>
          <p:cNvPr id="72" name="Google Shape;72;p25"/>
          <p:cNvSpPr txBox="1"/>
          <p:nvPr>
            <p:ph idx="2" type="body"/>
          </p:nvPr>
        </p:nvSpPr>
        <p:spPr>
          <a:xfrm>
            <a:off x="693642" y="2709052"/>
            <a:ext cx="4126861" cy="26655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73" name="Google Shape;73;p25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5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5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6"/>
          <p:cNvSpPr txBox="1"/>
          <p:nvPr>
            <p:ph type="title"/>
          </p:nvPr>
        </p:nvSpPr>
        <p:spPr>
          <a:xfrm>
            <a:off x="685800" y="685800"/>
            <a:ext cx="6345302" cy="20232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alibri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6"/>
          <p:cNvSpPr/>
          <p:nvPr>
            <p:ph idx="2" type="pic"/>
          </p:nvPr>
        </p:nvSpPr>
        <p:spPr>
          <a:xfrm>
            <a:off x="7482362" y="0"/>
            <a:ext cx="3598146" cy="5071533"/>
          </a:xfrm>
          <a:prstGeom prst="rect">
            <a:avLst/>
          </a:prstGeom>
          <a:noFill/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12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448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26"/>
          <p:cNvSpPr txBox="1"/>
          <p:nvPr>
            <p:ph idx="1" type="body"/>
          </p:nvPr>
        </p:nvSpPr>
        <p:spPr>
          <a:xfrm>
            <a:off x="685801" y="2709052"/>
            <a:ext cx="6345301" cy="2362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880"/>
              <a:buNone/>
              <a:defRPr sz="1800"/>
            </a:lvl1pPr>
            <a:lvl2pPr indent="-228600" lvl="1" marL="914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240"/>
              <a:buNone/>
              <a:defRPr sz="1400"/>
            </a:lvl2pPr>
            <a:lvl3pPr indent="-228600" lvl="2" marL="1371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920"/>
              <a:buNone/>
              <a:defRPr sz="1200"/>
            </a:lvl3pPr>
            <a:lvl4pPr indent="-228600" lvl="3" marL="1828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4pPr>
            <a:lvl5pPr indent="-228600" lvl="4" marL="22860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000"/>
            </a:lvl9pPr>
          </a:lstStyle>
          <a:p/>
        </p:txBody>
      </p:sp>
      <p:sp>
        <p:nvSpPr>
          <p:cNvPr id="80" name="Google Shape;80;p26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6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6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rickwork-HD-R1a.jpg" id="10" name="Google Shape;10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1;p17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>
          <p:nvSpPr>
            <p:cNvPr id="12" name="Google Shape;12;p17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blipFill rotWithShape="1">
              <a:blip r:embed="rId1">
                <a:alphaModFix/>
              </a:blip>
              <a:stretch>
                <a:fillRect b="0" l="0" r="0" t="0"/>
              </a:stretch>
            </a:blipFill>
            <a:ln>
              <a:noFill/>
            </a:ln>
            <a:effectLst>
              <a:outerShdw blurRad="98425" rotWithShape="0" algn="tl" dir="4380000" dist="76200">
                <a:srgbClr val="000000">
                  <a:alpha val="67843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17"/>
            <p:cNvSpPr/>
            <p:nvPr/>
          </p:nvSpPr>
          <p:spPr>
            <a:xfrm>
              <a:off x="-25397" y="0"/>
              <a:ext cx="11773291" cy="6419514"/>
            </a:xfrm>
            <a:custGeom>
              <a:rect b="b" l="l" r="r" t="t"/>
              <a:pathLst>
                <a:path extrusionOk="0" h="6419514" w="11773291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noFill/>
            <a:ln cap="flat" cmpd="sng" w="8255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sp>
        <p:sp>
          <p:nvSpPr>
            <p:cNvPr id="14" name="Google Shape;14;p17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4000">
                  <a:schemeClr val="accent1"/>
                </a:gs>
                <a:gs pos="100000">
                  <a:srgbClr val="5C0607"/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" name="Google Shape;15;p17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  <a:defRPr b="0" i="0" sz="54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17"/>
          <p:cNvSpPr txBox="1"/>
          <p:nvPr>
            <p:ph idx="1" type="body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11480" lvl="1" marL="914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88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91160" lvl="2" marL="1371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70839" lvl="3" marL="1828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70839" lvl="4" marL="22860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70839" lvl="5" marL="27432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70839" lvl="6" marL="3200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70840" lvl="7" marL="3657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70840" lvl="8" marL="4114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Google Shape;17;p17"/>
          <p:cNvSpPr txBox="1"/>
          <p:nvPr>
            <p:ph idx="10" type="dt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17"/>
          <p:cNvSpPr txBox="1"/>
          <p:nvPr>
            <p:ph idx="11" type="ftr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17"/>
          <p:cNvSpPr txBox="1"/>
          <p:nvPr>
            <p:ph idx="12" type="sldNum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3200" u="none" cap="none" strike="noStrike">
                <a:solidFill>
                  <a:srgbClr val="5C060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gif"/><Relationship Id="rId4" Type="http://schemas.openxmlformats.org/officeDocument/2006/relationships/image" Target="../media/image11.gif"/><Relationship Id="rId5" Type="http://schemas.openxmlformats.org/officeDocument/2006/relationships/image" Target="../media/image19.gif"/><Relationship Id="rId6" Type="http://schemas.openxmlformats.org/officeDocument/2006/relationships/image" Target="../media/image21.gif"/><Relationship Id="rId7" Type="http://schemas.openxmlformats.org/officeDocument/2006/relationships/image" Target="../media/image20.gif"/><Relationship Id="rId8" Type="http://schemas.openxmlformats.org/officeDocument/2006/relationships/image" Target="../media/image25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image" Target="../media/image14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4.png"/><Relationship Id="rId8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youtube.com/watch?v=KWke2oeUl2U" TargetMode="External"/><Relationship Id="rId4" Type="http://schemas.openxmlformats.org/officeDocument/2006/relationships/hyperlink" Target="https://www.youtube.com/watch?v=2qdd7kirwIk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azcentral.com/story/travel/airlines/2020/12/15/heat-kills-coronavirus-in-cockpits-boeing-university-arizona-study/6546367002/" TargetMode="External"/><Relationship Id="rId4" Type="http://schemas.openxmlformats.org/officeDocument/2006/relationships/hyperlink" Target="https://www.npr.org/sections/goatsandsoda/2021/01/29/959617806/coronavirus-faq-im-using-uv-light-to-disinfect-stuff-is-that-a-good-idea" TargetMode="External"/><Relationship Id="rId5" Type="http://schemas.openxmlformats.org/officeDocument/2006/relationships/hyperlink" Target="https://hartfordhealthcare.org/about-us/news-press/news-detail?articleId=25876&amp;publicid=395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 txBox="1"/>
          <p:nvPr>
            <p:ph type="ctrTitle"/>
          </p:nvPr>
        </p:nvSpPr>
        <p:spPr>
          <a:xfrm rot="-180000">
            <a:off x="870101" y="663209"/>
            <a:ext cx="9755187" cy="196020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None/>
            </a:pPr>
            <a:r>
              <a:rPr lang="en-US"/>
              <a:t>WELCOME! </a:t>
            </a:r>
            <a:br>
              <a:rPr lang="en-US"/>
            </a:br>
            <a:r>
              <a:rPr lang="en-US" sz="6000"/>
              <a:t>THE MEETING WILL BEGIN SHORTLY.</a:t>
            </a:r>
            <a:endParaRPr/>
          </a:p>
        </p:txBody>
      </p:sp>
      <p:sp>
        <p:nvSpPr>
          <p:cNvPr id="153" name="Google Shape;153;p1"/>
          <p:cNvSpPr txBox="1"/>
          <p:nvPr>
            <p:ph idx="1" type="subTitle"/>
          </p:nvPr>
        </p:nvSpPr>
        <p:spPr>
          <a:xfrm rot="-180000">
            <a:off x="-24654" y="2878222"/>
            <a:ext cx="11190112" cy="11920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4480"/>
              <a:buNone/>
            </a:pPr>
            <a:r>
              <a:rPr b="1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NOW: 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TO THE CHAT. </a:t>
            </a:r>
            <a:endParaRPr/>
          </a:p>
          <a:p>
            <a:pPr indent="0" lvl="0" marL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5760"/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WERE SOME OF THE TOP NEWS STORIES OF 2020??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ARTICLE SHARING PROTOCOL</a:t>
            </a:r>
            <a:endParaRPr/>
          </a:p>
        </p:txBody>
      </p:sp>
      <p:sp>
        <p:nvSpPr>
          <p:cNvPr id="227" name="Google Shape;227;p13"/>
          <p:cNvSpPr txBox="1"/>
          <p:nvPr/>
        </p:nvSpPr>
        <p:spPr>
          <a:xfrm>
            <a:off x="562427" y="1805392"/>
            <a:ext cx="10643630" cy="2431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arenR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your breakout rooms you need to complete the power point located in  your files.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arenR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who is presenting.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rabicParenR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have 15 minutes to work together as a team to complete your power point.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then share out in room order (breakout room 1, breakout room 2, breakout room 3) about our articles. </a:t>
            </a:r>
            <a:endParaRPr/>
          </a:p>
        </p:txBody>
      </p:sp>
      <p:sp>
        <p:nvSpPr>
          <p:cNvPr id="228" name="Google Shape;228;p13"/>
          <p:cNvSpPr/>
          <p:nvPr/>
        </p:nvSpPr>
        <p:spPr>
          <a:xfrm>
            <a:off x="495084" y="3331391"/>
            <a:ext cx="10778316" cy="990496"/>
          </a:xfrm>
          <a:prstGeom prst="rect">
            <a:avLst/>
          </a:prstGeom>
          <a:noFill/>
          <a:ln cap="flat" cmpd="sng" w="38100">
            <a:solidFill>
              <a:srgbClr val="860A0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"/>
          <p:cNvSpPr txBox="1"/>
          <p:nvPr>
            <p:ph type="title"/>
          </p:nvPr>
        </p:nvSpPr>
        <p:spPr>
          <a:xfrm>
            <a:off x="683626" y="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RESEARCH AND DEVELOPMENT</a:t>
            </a:r>
            <a:endParaRPr/>
          </a:p>
        </p:txBody>
      </p:sp>
      <p:sp>
        <p:nvSpPr>
          <p:cNvPr id="235" name="Google Shape;235;p14"/>
          <p:cNvSpPr txBox="1"/>
          <p:nvPr>
            <p:ph idx="1" type="body"/>
          </p:nvPr>
        </p:nvSpPr>
        <p:spPr>
          <a:xfrm>
            <a:off x="358219" y="-744717"/>
            <a:ext cx="10722289" cy="6050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TASK: YOU AND YOUR TEAM HAVE BEEN ASKED TO FIND THE MOST EFFICIENT, ECONOMIC, TIMELY AND SUSTAINABLE WAY TO SANITIZE THE CLASSROOM OR THE CABIN OF AN AIRPLANE. 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THIS METHOD/SYSTEM/DESIGN THAT YOU CREATE WILL BE PRESENTED TO POTENTIAL INVESTORS…MUCH LIKE SHARK TANK!  USING THE RUBRIC, YOU WILL DESIGN A PRESENTATION</a:t>
            </a:r>
            <a:endParaRPr/>
          </a:p>
          <a:p>
            <a:pPr indent="-160019" lvl="1" marL="80010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880"/>
              <a:buNone/>
            </a:pPr>
            <a:r>
              <a:t/>
            </a:r>
            <a:endParaRPr/>
          </a:p>
        </p:txBody>
      </p:sp>
      <p:pic>
        <p:nvPicPr>
          <p:cNvPr descr="sherlock holmes GIF" id="236" name="Google Shape;23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47751" y="3026838"/>
            <a:ext cx="2943224" cy="3237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"/>
          <p:cNvSpPr txBox="1"/>
          <p:nvPr>
            <p:ph type="title"/>
          </p:nvPr>
        </p:nvSpPr>
        <p:spPr>
          <a:xfrm>
            <a:off x="-1358589" y="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SHARK TANK PRESENTATION</a:t>
            </a:r>
            <a:endParaRPr/>
          </a:p>
        </p:txBody>
      </p:sp>
      <p:pic>
        <p:nvPicPr>
          <p:cNvPr descr="somenerv funny 3d weird spin GIF" id="242" name="Google Shape;242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7296" y="0"/>
            <a:ext cx="4173717" cy="458875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5"/>
          <p:cNvSpPr txBox="1"/>
          <p:nvPr/>
        </p:nvSpPr>
        <p:spPr>
          <a:xfrm>
            <a:off x="188536" y="1357459"/>
            <a:ext cx="7418895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   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research if needed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arenR" startAt="2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Design a method / device /strategy to make the public location safe from COVID-19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arenR" startAt="2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a presentation that has the following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lphaLcParenR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Title slide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lphaLcParenR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Research / efficacy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lphaLcParenR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Design/engineering method</a:t>
            </a:r>
            <a:endParaRPr/>
          </a:p>
          <a:p>
            <a:pPr indent="-342900" lvl="1" marL="8001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lphaLcParenR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Persuasive pitch for potential investors</a:t>
            </a:r>
            <a:endParaRPr/>
          </a:p>
        </p:txBody>
      </p:sp>
      <p:pic>
        <p:nvPicPr>
          <p:cNvPr descr="Shark Tank Wow GIF by ABC Network" id="244" name="Google Shape;24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857603"/>
            <a:ext cx="2286000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ason 10 GIF by ABC Network" id="245" name="Google Shape;24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6000" y="4857603"/>
            <a:ext cx="2286000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pisode 8 GIF by ABC Network" id="246" name="Google Shape;246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0" y="4857603"/>
            <a:ext cx="2286000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rk tank GIF by ABC Network" id="247" name="Google Shape;247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44000" y="4857602"/>
            <a:ext cx="2286000" cy="12858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pisode 7 GIF by ABC Network" id="248" name="Google Shape;248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858000" y="4857602"/>
            <a:ext cx="2286000" cy="12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6"/>
          <p:cNvSpPr txBox="1"/>
          <p:nvPr>
            <p:ph type="title"/>
          </p:nvPr>
        </p:nvSpPr>
        <p:spPr>
          <a:xfrm>
            <a:off x="685801" y="265814"/>
            <a:ext cx="10396882" cy="10737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EXIT TICKET</a:t>
            </a:r>
            <a:endParaRPr/>
          </a:p>
        </p:txBody>
      </p:sp>
      <p:sp>
        <p:nvSpPr>
          <p:cNvPr id="254" name="Google Shape;254;p16"/>
          <p:cNvSpPr txBox="1"/>
          <p:nvPr/>
        </p:nvSpPr>
        <p:spPr>
          <a:xfrm>
            <a:off x="562427" y="1263082"/>
            <a:ext cx="10643630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Complete the document: </a:t>
            </a: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Individual Brainstorming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answering the three questions presented to you. </a:t>
            </a:r>
            <a:endParaRPr/>
          </a:p>
        </p:txBody>
      </p:sp>
      <p:pic>
        <p:nvPicPr>
          <p:cNvPr id="255" name="Google Shape;25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2893" y="2217189"/>
            <a:ext cx="8766213" cy="3182086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Year in Review: A look back at the top stories of 2020 - NEWS 1130" id="158" name="Google Shape;158;p4"/>
          <p:cNvPicPr preferRelativeResize="0"/>
          <p:nvPr/>
        </p:nvPicPr>
        <p:blipFill rotWithShape="1">
          <a:blip r:embed="rId4">
            <a:alphaModFix/>
          </a:blip>
          <a:srcRect b="0" l="0" r="9091" t="9091"/>
          <a:stretch/>
        </p:blipFill>
        <p:spPr>
          <a:xfrm>
            <a:off x="0" y="0"/>
            <a:ext cx="12115800" cy="663833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"/>
          <p:cNvSpPr/>
          <p:nvPr/>
        </p:nvSpPr>
        <p:spPr>
          <a:xfrm>
            <a:off x="1" y="609600"/>
            <a:ext cx="7554140" cy="5638800"/>
          </a:xfrm>
          <a:prstGeom prst="rect">
            <a:avLst/>
          </a:prstGeom>
          <a:solidFill>
            <a:schemeClr val="accent1">
              <a:alpha val="8196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4"/>
          <p:cNvSpPr txBox="1"/>
          <p:nvPr>
            <p:ph type="title"/>
          </p:nvPr>
        </p:nvSpPr>
        <p:spPr>
          <a:xfrm>
            <a:off x="685801" y="1227660"/>
            <a:ext cx="6397155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Calibri"/>
              <a:buNone/>
            </a:pPr>
            <a:r>
              <a:rPr lang="en-US" sz="3800">
                <a:solidFill>
                  <a:schemeClr val="lt1"/>
                </a:solidFill>
              </a:rPr>
              <a:t>WHAT WAS THE TOP NEWS STORY OF 2020?</a:t>
            </a:r>
            <a:endParaRPr/>
          </a:p>
        </p:txBody>
      </p:sp>
      <p:sp>
        <p:nvSpPr>
          <p:cNvPr id="161" name="Google Shape;161;p4"/>
          <p:cNvSpPr txBox="1"/>
          <p:nvPr>
            <p:ph idx="1" type="body"/>
          </p:nvPr>
        </p:nvSpPr>
        <p:spPr>
          <a:xfrm>
            <a:off x="685801" y="2446866"/>
            <a:ext cx="6397155" cy="35817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 lnSpcReduction="20000"/>
          </a:bodyPr>
          <a:lstStyle/>
          <a:p>
            <a:pPr indent="-228599" lvl="0" marL="22860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9999"/>
              <a:buChar char="•"/>
            </a:pPr>
            <a:r>
              <a:rPr lang="en-US" sz="2600">
                <a:solidFill>
                  <a:srgbClr val="FFFF00"/>
                </a:solidFill>
              </a:rPr>
              <a:t>AUSTRALIAN BUSH FIRES</a:t>
            </a:r>
            <a:endParaRPr/>
          </a:p>
          <a:p>
            <a:pPr indent="-228599" lvl="0" marL="22860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59999"/>
              <a:buChar char="•"/>
            </a:pPr>
            <a:r>
              <a:rPr lang="en-US" sz="2600">
                <a:solidFill>
                  <a:srgbClr val="FFFF00"/>
                </a:solidFill>
              </a:rPr>
              <a:t>DEATH OF KOBE BRYANT</a:t>
            </a:r>
            <a:endParaRPr/>
          </a:p>
          <a:p>
            <a:pPr indent="-228599" lvl="0" marL="22860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59999"/>
              <a:buChar char="•"/>
            </a:pPr>
            <a:r>
              <a:rPr lang="en-US" sz="2600">
                <a:solidFill>
                  <a:srgbClr val="FFFF00"/>
                </a:solidFill>
              </a:rPr>
              <a:t>ASIAN MURDER HORNETS</a:t>
            </a:r>
            <a:endParaRPr/>
          </a:p>
          <a:p>
            <a:pPr indent="-228599" lvl="0" marL="22860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59999"/>
              <a:buChar char="•"/>
            </a:pPr>
            <a:r>
              <a:rPr lang="en-US" sz="2600">
                <a:solidFill>
                  <a:srgbClr val="FFFF00"/>
                </a:solidFill>
              </a:rPr>
              <a:t>BLACK LIVES MATTER DEMONSTRATIONS</a:t>
            </a:r>
            <a:endParaRPr/>
          </a:p>
          <a:p>
            <a:pPr indent="-228599" lvl="0" marL="22860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59999"/>
              <a:buChar char="•"/>
            </a:pPr>
            <a:r>
              <a:rPr lang="en-US" sz="2600">
                <a:solidFill>
                  <a:srgbClr val="FFFF00"/>
                </a:solidFill>
              </a:rPr>
              <a:t>US PRESIDENTIAL ELECTION</a:t>
            </a:r>
            <a:endParaRPr/>
          </a:p>
          <a:p>
            <a:pPr indent="0" lvl="0" marL="0" rt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60000"/>
              <a:buNone/>
            </a:pPr>
            <a:r>
              <a:rPr lang="en-US" sz="8000">
                <a:solidFill>
                  <a:schemeClr val="lt1"/>
                </a:solidFill>
              </a:rPr>
              <a:t>COVID-19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120803">
            <a:off x="457200" y="1433512"/>
            <a:ext cx="9201150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443759">
            <a:off x="3333750" y="1090612"/>
            <a:ext cx="8210550" cy="88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33525" y="1900237"/>
            <a:ext cx="7891462" cy="1360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879022">
            <a:off x="5343525" y="2665546"/>
            <a:ext cx="5838825" cy="3283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385865">
            <a:off x="-30824" y="2579245"/>
            <a:ext cx="9231991" cy="1214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1157643">
            <a:off x="469222" y="4246674"/>
            <a:ext cx="7248525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9269" y="50608"/>
            <a:ext cx="373380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rot="1734269">
            <a:off x="2559310" y="1183715"/>
            <a:ext cx="9549353" cy="2246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154088" y="0"/>
            <a:ext cx="988382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501396" y="2135697"/>
            <a:ext cx="8816421" cy="2337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None/>
            </a:pPr>
            <a:r>
              <a:rPr b="1" lang="en-US">
                <a:latin typeface="Calibri"/>
                <a:ea typeface="Calibri"/>
                <a:cs typeface="Calibri"/>
                <a:sym typeface="Calibri"/>
              </a:rPr>
              <a:t>WATCH THE FOLLOWING VIDEOS ABOUT THE CORONAVIRUS</a:t>
            </a:r>
            <a:endParaRPr/>
          </a:p>
        </p:txBody>
      </p:sp>
      <p:sp>
        <p:nvSpPr>
          <p:cNvPr id="181" name="Google Shape;181;p6"/>
          <p:cNvSpPr txBox="1"/>
          <p:nvPr>
            <p:ph idx="1" type="body"/>
          </p:nvPr>
        </p:nvSpPr>
        <p:spPr>
          <a:xfrm>
            <a:off x="685800" y="1573620"/>
            <a:ext cx="10394707" cy="38009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CORONAVIRUS THE #1 KILLER IN AMERICA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HTTPS://WWW.YOUTUBE.COM/WATCH?V=KWKE2OEUL2U</a:t>
            </a:r>
            <a:endParaRPr u="sng"/>
          </a:p>
          <a:p>
            <a:pPr indent="0" lvl="0" marL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/>
              <a:t>HOW DEADLY IS THE CORONAVIRUS?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HTTPS://WWW.YOUTUBE.COM/WATCH?V=2QDD7KIRWIK</a:t>
            </a:r>
            <a:endParaRPr u="sng"/>
          </a:p>
          <a:p>
            <a:pPr indent="0" lvl="0" marL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82" name="Google Shape;182;p6"/>
          <p:cNvSpPr txBox="1"/>
          <p:nvPr/>
        </p:nvSpPr>
        <p:spPr>
          <a:xfrm>
            <a:off x="1140643" y="3902149"/>
            <a:ext cx="9939864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As you watch the video and see its impact and relevance, think about what we can do beyond social distancing, washing hands, and wearing masks to keep people safe.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"/>
          <p:cNvSpPr txBox="1"/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AFTER WATCHING THE VIDEOS, WHAT ARE YOUR THOUGHTS OR CONCERNS???</a:t>
            </a:r>
            <a:endParaRPr/>
          </a:p>
        </p:txBody>
      </p:sp>
      <p:pic>
        <p:nvPicPr>
          <p:cNvPr descr="The Daily Show Wtf GIF by The Daily Show with Trevor Noah" id="188" name="Google Shape;188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1" y="2658302"/>
            <a:ext cx="3687255" cy="207408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7"/>
          <p:cNvSpPr txBox="1"/>
          <p:nvPr/>
        </p:nvSpPr>
        <p:spPr>
          <a:xfrm>
            <a:off x="5082363" y="2541181"/>
            <a:ext cx="5528930" cy="2862322"/>
          </a:xfrm>
          <a:prstGeom prst="rect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Task: </a:t>
            </a:r>
            <a:r>
              <a:rPr b="0"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a moment to think about this and respond to </a:t>
            </a:r>
            <a:r>
              <a:rPr b="0" i="0" lang="en-US" sz="36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discussion </a:t>
            </a:r>
            <a:br>
              <a:rPr b="0"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Thought &amp; Concerns </a:t>
            </a:r>
            <a:r>
              <a:rPr b="0"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Schoology.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/>
          <p:nvPr>
            <p:ph type="title"/>
          </p:nvPr>
        </p:nvSpPr>
        <p:spPr>
          <a:xfrm>
            <a:off x="685801" y="104172"/>
            <a:ext cx="10396882" cy="1379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alibri"/>
              <a:buNone/>
            </a:pPr>
            <a:r>
              <a:rPr lang="en-US" sz="4400"/>
              <a:t>LEARN HOW THE TECHNIQUES USED TO KEEPING US SAFE WORK!</a:t>
            </a:r>
            <a:endParaRPr/>
          </a:p>
        </p:txBody>
      </p:sp>
      <p:sp>
        <p:nvSpPr>
          <p:cNvPr id="195" name="Google Shape;195;p9"/>
          <p:cNvSpPr txBox="1"/>
          <p:nvPr>
            <p:ph idx="1" type="body"/>
          </p:nvPr>
        </p:nvSpPr>
        <p:spPr>
          <a:xfrm>
            <a:off x="699990" y="2063396"/>
            <a:ext cx="10394707" cy="33111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196" name="Google Shape;19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9849" y="1483415"/>
            <a:ext cx="9966607" cy="3326823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9"/>
          <p:cNvSpPr txBox="1"/>
          <p:nvPr/>
        </p:nvSpPr>
        <p:spPr>
          <a:xfrm>
            <a:off x="469574" y="4877456"/>
            <a:ext cx="10396882" cy="40383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alibri"/>
              <a:buNone/>
            </a:pPr>
            <a:r>
              <a:rPr lang="en-US" sz="3600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THIS DOCUMENT IS FOUND IN SCHOOLOGY</a:t>
            </a:r>
            <a:endParaRPr sz="360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"/>
          <p:cNvSpPr txBox="1"/>
          <p:nvPr>
            <p:ph type="title"/>
          </p:nvPr>
        </p:nvSpPr>
        <p:spPr>
          <a:xfrm>
            <a:off x="5095469" y="248195"/>
            <a:ext cx="5987214" cy="12409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/>
              <a:buNone/>
            </a:pPr>
            <a:r>
              <a:rPr lang="en-US"/>
              <a:t>THE MEETING WILL BEGIN SHORTLY.</a:t>
            </a:r>
            <a:endParaRPr/>
          </a:p>
        </p:txBody>
      </p:sp>
      <p:sp>
        <p:nvSpPr>
          <p:cNvPr id="203" name="Google Shape;203;p10"/>
          <p:cNvSpPr/>
          <p:nvPr/>
        </p:nvSpPr>
        <p:spPr>
          <a:xfrm>
            <a:off x="500241" y="457200"/>
            <a:ext cx="4101089" cy="4686138"/>
          </a:xfrm>
          <a:prstGeom prst="rect">
            <a:avLst/>
          </a:prstGeom>
          <a:solidFill>
            <a:schemeClr val="lt1"/>
          </a:solidFill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10"/>
          <p:cNvPicPr preferRelativeResize="0"/>
          <p:nvPr/>
        </p:nvPicPr>
        <p:blipFill rotWithShape="1">
          <a:blip r:embed="rId4">
            <a:alphaModFix/>
          </a:blip>
          <a:srcRect b="-1" l="7209" r="7208" t="0"/>
          <a:stretch/>
        </p:blipFill>
        <p:spPr>
          <a:xfrm>
            <a:off x="750708" y="689358"/>
            <a:ext cx="3611277" cy="421963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0"/>
          <p:cNvSpPr txBox="1"/>
          <p:nvPr>
            <p:ph idx="1" type="body"/>
          </p:nvPr>
        </p:nvSpPr>
        <p:spPr>
          <a:xfrm>
            <a:off x="5089193" y="1632857"/>
            <a:ext cx="5993489" cy="40625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840"/>
              <a:buNone/>
            </a:pPr>
            <a:r>
              <a:rPr b="1" lang="en-US" sz="2400"/>
              <a:t>GOOD AFTERNOON! </a:t>
            </a:r>
            <a:br>
              <a:rPr b="1" lang="en-US" sz="2400"/>
            </a:br>
            <a:r>
              <a:rPr b="1" lang="en-US" sz="2400"/>
              <a:t>WHILE YOU WAIT FOR THE MEETING TO BEGIN, PLEASE DO THE FOLLOWING THINGS. 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OPEN YOUR READING DOCUMENT WHERE YOU RECORDED YOUR ANSWERS.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OPEN YOUR ASSIGNED READING. 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IF YOU MISSED THE MORNING SESSION – GO TO SCHOOLOGY AND OPEN THE “EFFECTIVE CLEANING READING” DOCUMENT – READ THE DIRECTIONS.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"/>
          <p:cNvSpPr txBox="1"/>
          <p:nvPr>
            <p:ph type="title"/>
          </p:nvPr>
        </p:nvSpPr>
        <p:spPr>
          <a:xfrm>
            <a:off x="5095469" y="248195"/>
            <a:ext cx="5987214" cy="12409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MORNING SESSION</a:t>
            </a:r>
            <a:endParaRPr/>
          </a:p>
        </p:txBody>
      </p:sp>
      <p:sp>
        <p:nvSpPr>
          <p:cNvPr id="211" name="Google Shape;211;p11"/>
          <p:cNvSpPr/>
          <p:nvPr/>
        </p:nvSpPr>
        <p:spPr>
          <a:xfrm>
            <a:off x="500241" y="457200"/>
            <a:ext cx="4101089" cy="4686138"/>
          </a:xfrm>
          <a:prstGeom prst="rect">
            <a:avLst/>
          </a:prstGeom>
          <a:solidFill>
            <a:schemeClr val="lt1"/>
          </a:solidFill>
          <a:ln cap="flat" cmpd="thinThick" w="571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1"/>
          <p:cNvSpPr txBox="1"/>
          <p:nvPr>
            <p:ph idx="1" type="body"/>
          </p:nvPr>
        </p:nvSpPr>
        <p:spPr>
          <a:xfrm>
            <a:off x="5089193" y="1240971"/>
            <a:ext cx="5993489" cy="4415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840"/>
              <a:buNone/>
            </a:pPr>
            <a:r>
              <a:rPr b="1" lang="en-US" sz="2400"/>
              <a:t>WE DID THE FOLLOWING</a:t>
            </a:r>
            <a:r>
              <a:rPr lang="en-US"/>
              <a:t>.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DISCUSSED TOP NEWS STORIES OF 2020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WATCHED TWO COVID-19 INFORMATIONAL VIDEOS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ANSWERED THE DISCUSSION POST – THOUGHTS AND CONCERNS” IN SCHOOLOGY</a:t>
            </a:r>
            <a:endParaRPr/>
          </a:p>
          <a:p>
            <a:pPr indent="-4572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AutoNum type="arabicPeriod"/>
            </a:pPr>
            <a:r>
              <a:rPr lang="en-US"/>
              <a:t>COMPLETED THE “EFFECTIVE CLEANING READING” ASSIGNMENT IN SCHOOLOGY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>
                <a:solidFill>
                  <a:srgbClr val="FF0000"/>
                </a:solidFill>
              </a:rPr>
              <a:t>IF YOU MISSED THE MORNING SESSION YOU ARE STILL RESPONSIBLE FOR COMPLETING THESE GRADED TASKS.</a:t>
            </a:r>
            <a:endParaRPr/>
          </a:p>
        </p:txBody>
      </p:sp>
      <p:pic>
        <p:nvPicPr>
          <p:cNvPr id="213" name="Google Shape;213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5785" y="868681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"/>
          <p:cNvSpPr txBox="1"/>
          <p:nvPr>
            <p:ph type="title"/>
          </p:nvPr>
        </p:nvSpPr>
        <p:spPr>
          <a:xfrm>
            <a:off x="685801" y="261258"/>
            <a:ext cx="10396882" cy="899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Calibri"/>
              <a:buNone/>
            </a:pPr>
            <a:r>
              <a:rPr lang="en-US"/>
              <a:t>ARTICLE SHARING PROTOCOL</a:t>
            </a:r>
            <a:endParaRPr/>
          </a:p>
        </p:txBody>
      </p:sp>
      <p:sp>
        <p:nvSpPr>
          <p:cNvPr id="219" name="Google Shape;219;p12"/>
          <p:cNvSpPr txBox="1"/>
          <p:nvPr/>
        </p:nvSpPr>
        <p:spPr>
          <a:xfrm>
            <a:off x="562427" y="1124185"/>
            <a:ext cx="10643630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your breakout rooms you need to complete the power point located in  your files.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who is presenting.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arenR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have 15 minutes to work together as a team to complete your power point. </a:t>
            </a:r>
            <a:endParaRPr/>
          </a:p>
        </p:txBody>
      </p:sp>
      <p:sp>
        <p:nvSpPr>
          <p:cNvPr id="220" name="Google Shape;220;p12"/>
          <p:cNvSpPr/>
          <p:nvPr/>
        </p:nvSpPr>
        <p:spPr>
          <a:xfrm>
            <a:off x="427741" y="1130768"/>
            <a:ext cx="10778316" cy="2246769"/>
          </a:xfrm>
          <a:prstGeom prst="rect">
            <a:avLst/>
          </a:prstGeom>
          <a:noFill/>
          <a:ln cap="flat" cmpd="sng" w="38100">
            <a:solidFill>
              <a:srgbClr val="860A0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2"/>
          <p:cNvSpPr/>
          <p:nvPr/>
        </p:nvSpPr>
        <p:spPr>
          <a:xfrm>
            <a:off x="427741" y="3800548"/>
            <a:ext cx="10778316" cy="1465529"/>
          </a:xfrm>
          <a:prstGeom prst="rect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457200" lvl="0" marL="4572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Breakout Room 1: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Last Names A-F: </a:t>
            </a:r>
            <a:r>
              <a:rPr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Does Heat Kill the Corona Virus?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572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Breakout Room 2: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Last Names G-O: </a:t>
            </a:r>
            <a:r>
              <a:rPr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Use of LED UV lights on the Corona Virus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572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Breakout Room 3: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Last Names P-Z:  </a:t>
            </a:r>
            <a:r>
              <a:rPr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Does your Cleaner Kill the Corona Virus?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in Event">
  <a:themeElements>
    <a:clrScheme name="Main Event">
      <a:dk1>
        <a:srgbClr val="000000"/>
      </a:dk1>
      <a:lt1>
        <a:srgbClr val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2021-02-09T08:02:32Z</dcterms:created>
  <dc:creator>TARA YI</dc:creator>
</cp:coreProperties>
</file>