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4010" r:id="rId5"/>
    <p:sldId id="273" r:id="rId6"/>
    <p:sldId id="4003" r:id="rId7"/>
    <p:sldId id="4014" r:id="rId8"/>
    <p:sldId id="4015" r:id="rId9"/>
    <p:sldId id="4011" r:id="rId10"/>
    <p:sldId id="4013" r:id="rId11"/>
    <p:sldId id="276" r:id="rId12"/>
    <p:sldId id="4016" r:id="rId13"/>
    <p:sldId id="4017" r:id="rId14"/>
    <p:sldId id="401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2C3482-3D8E-40AE-97CE-DF3CC1438297}" v="2" dt="2021-05-06T23:36:20.2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26" autoAdjust="0"/>
    <p:restoredTop sz="95380" autoAdjust="0"/>
  </p:normalViewPr>
  <p:slideViewPr>
    <p:cSldViewPr snapToGrid="0">
      <p:cViewPr varScale="1">
        <p:scale>
          <a:sx n="86" d="100"/>
          <a:sy n="86" d="100"/>
        </p:scale>
        <p:origin x="87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RA YI" userId="fd7168eb-9769-4362-a159-3ae76f81efdf" providerId="ADAL" clId="{CC82631C-5941-4DFC-B075-39F0F2AAD572}"/>
    <pc:docChg chg="undo custSel addSld delSld modSld sldOrd">
      <pc:chgData name="TARA YI" userId="fd7168eb-9769-4362-a159-3ae76f81efdf" providerId="ADAL" clId="{CC82631C-5941-4DFC-B075-39F0F2AAD572}" dt="2021-03-02T21:34:14.262" v="3565" actId="1076"/>
      <pc:docMkLst>
        <pc:docMk/>
      </pc:docMkLst>
      <pc:sldChg chg="del">
        <pc:chgData name="TARA YI" userId="fd7168eb-9769-4362-a159-3ae76f81efdf" providerId="ADAL" clId="{CC82631C-5941-4DFC-B075-39F0F2AAD572}" dt="2021-03-02T01:44:23.047" v="574" actId="2696"/>
        <pc:sldMkLst>
          <pc:docMk/>
          <pc:sldMk cId="1496092822" sldId="256"/>
        </pc:sldMkLst>
      </pc:sldChg>
      <pc:sldChg chg="del">
        <pc:chgData name="TARA YI" userId="fd7168eb-9769-4362-a159-3ae76f81efdf" providerId="ADAL" clId="{CC82631C-5941-4DFC-B075-39F0F2AAD572}" dt="2021-03-02T01:43:55.785" v="566" actId="2696"/>
        <pc:sldMkLst>
          <pc:docMk/>
          <pc:sldMk cId="135437229" sldId="269"/>
        </pc:sldMkLst>
      </pc:sldChg>
      <pc:sldChg chg="del">
        <pc:chgData name="TARA YI" userId="fd7168eb-9769-4362-a159-3ae76f81efdf" providerId="ADAL" clId="{CC82631C-5941-4DFC-B075-39F0F2AAD572}" dt="2021-03-02T01:42:58.869" v="549" actId="2696"/>
        <pc:sldMkLst>
          <pc:docMk/>
          <pc:sldMk cId="1926115392" sldId="270"/>
        </pc:sldMkLst>
      </pc:sldChg>
      <pc:sldChg chg="delSp modSp modAnim">
        <pc:chgData name="TARA YI" userId="fd7168eb-9769-4362-a159-3ae76f81efdf" providerId="ADAL" clId="{CC82631C-5941-4DFC-B075-39F0F2AAD572}" dt="2021-03-02T07:44:12.801" v="2510" actId="1076"/>
        <pc:sldMkLst>
          <pc:docMk/>
          <pc:sldMk cId="3676787285" sldId="271"/>
        </pc:sldMkLst>
        <pc:spChg chg="mod">
          <ac:chgData name="TARA YI" userId="fd7168eb-9769-4362-a159-3ae76f81efdf" providerId="ADAL" clId="{CC82631C-5941-4DFC-B075-39F0F2AAD572}" dt="2021-03-02T07:44:12.801" v="2510" actId="1076"/>
          <ac:spMkLst>
            <pc:docMk/>
            <pc:sldMk cId="3676787285" sldId="271"/>
            <ac:spMk id="6" creationId="{6C517C4F-4956-4967-AA77-A40C01452B00}"/>
          </ac:spMkLst>
        </pc:spChg>
        <pc:graphicFrameChg chg="mod modGraphic">
          <ac:chgData name="TARA YI" userId="fd7168eb-9769-4362-a159-3ae76f81efdf" providerId="ADAL" clId="{CC82631C-5941-4DFC-B075-39F0F2AAD572}" dt="2021-03-02T01:41:47.918" v="546" actId="403"/>
          <ac:graphicFrameMkLst>
            <pc:docMk/>
            <pc:sldMk cId="3676787285" sldId="271"/>
            <ac:graphicFrameMk id="4" creationId="{99D54FEB-5F20-4C17-A3CE-BEDAC3CE05DA}"/>
          </ac:graphicFrameMkLst>
        </pc:graphicFrameChg>
        <pc:graphicFrameChg chg="del">
          <ac:chgData name="TARA YI" userId="fd7168eb-9769-4362-a159-3ae76f81efdf" providerId="ADAL" clId="{CC82631C-5941-4DFC-B075-39F0F2AAD572}" dt="2021-03-02T01:37:10.445" v="132" actId="478"/>
          <ac:graphicFrameMkLst>
            <pc:docMk/>
            <pc:sldMk cId="3676787285" sldId="271"/>
            <ac:graphicFrameMk id="5" creationId="{FC9608E9-75F7-4486-BFF5-467AC3AA2475}"/>
          </ac:graphicFrameMkLst>
        </pc:graphicFrameChg>
      </pc:sldChg>
      <pc:sldChg chg="addSp modSp modAnim">
        <pc:chgData name="TARA YI" userId="fd7168eb-9769-4362-a159-3ae76f81efdf" providerId="ADAL" clId="{CC82631C-5941-4DFC-B075-39F0F2AAD572}" dt="2021-03-02T07:40:35.721" v="2464" actId="208"/>
        <pc:sldMkLst>
          <pc:docMk/>
          <pc:sldMk cId="1057415715" sldId="273"/>
        </pc:sldMkLst>
        <pc:spChg chg="mod">
          <ac:chgData name="TARA YI" userId="fd7168eb-9769-4362-a159-3ae76f81efdf" providerId="ADAL" clId="{CC82631C-5941-4DFC-B075-39F0F2AAD572}" dt="2021-03-02T01:45:28.709" v="610" actId="1076"/>
          <ac:spMkLst>
            <pc:docMk/>
            <pc:sldMk cId="1057415715" sldId="273"/>
            <ac:spMk id="2" creationId="{22E60EF7-EA6C-4EBF-B94F-CE70303671BF}"/>
          </ac:spMkLst>
        </pc:spChg>
        <pc:spChg chg="mod">
          <ac:chgData name="TARA YI" userId="fd7168eb-9769-4362-a159-3ae76f81efdf" providerId="ADAL" clId="{CC82631C-5941-4DFC-B075-39F0F2AAD572}" dt="2021-03-02T07:39:33.509" v="2453" actId="20577"/>
          <ac:spMkLst>
            <pc:docMk/>
            <pc:sldMk cId="1057415715" sldId="273"/>
            <ac:spMk id="3" creationId="{ADB4FB43-94C7-4DCA-9196-A2EB231BAC71}"/>
          </ac:spMkLst>
        </pc:spChg>
        <pc:spChg chg="add mod">
          <ac:chgData name="TARA YI" userId="fd7168eb-9769-4362-a159-3ae76f81efdf" providerId="ADAL" clId="{CC82631C-5941-4DFC-B075-39F0F2AAD572}" dt="2021-03-02T07:40:35.721" v="2464" actId="208"/>
          <ac:spMkLst>
            <pc:docMk/>
            <pc:sldMk cId="1057415715" sldId="273"/>
            <ac:spMk id="4" creationId="{BE0DE21E-6465-4BAD-AB4C-7A77AD211D54}"/>
          </ac:spMkLst>
        </pc:spChg>
      </pc:sldChg>
      <pc:sldChg chg="addSp delSp modSp">
        <pc:chgData name="TARA YI" userId="fd7168eb-9769-4362-a159-3ae76f81efdf" providerId="ADAL" clId="{CC82631C-5941-4DFC-B075-39F0F2AAD572}" dt="2021-03-02T17:28:09.618" v="2642" actId="1076"/>
        <pc:sldMkLst>
          <pc:docMk/>
          <pc:sldMk cId="1954946674" sldId="276"/>
        </pc:sldMkLst>
        <pc:spChg chg="mod">
          <ac:chgData name="TARA YI" userId="fd7168eb-9769-4362-a159-3ae76f81efdf" providerId="ADAL" clId="{CC82631C-5941-4DFC-B075-39F0F2AAD572}" dt="2021-03-02T17:28:06.958" v="2641" actId="14100"/>
          <ac:spMkLst>
            <pc:docMk/>
            <pc:sldMk cId="1954946674" sldId="276"/>
            <ac:spMk id="2" creationId="{22E60EF7-EA6C-4EBF-B94F-CE70303671BF}"/>
          </ac:spMkLst>
        </pc:spChg>
        <pc:spChg chg="add mod">
          <ac:chgData name="TARA YI" userId="fd7168eb-9769-4362-a159-3ae76f81efdf" providerId="ADAL" clId="{CC82631C-5941-4DFC-B075-39F0F2AAD572}" dt="2021-03-02T17:22:22.014" v="2543" actId="1076"/>
          <ac:spMkLst>
            <pc:docMk/>
            <pc:sldMk cId="1954946674" sldId="276"/>
            <ac:spMk id="3" creationId="{9EA79E19-8351-4F27-9948-A27A94570608}"/>
          </ac:spMkLst>
        </pc:spChg>
        <pc:spChg chg="add mod">
          <ac:chgData name="TARA YI" userId="fd7168eb-9769-4362-a159-3ae76f81efdf" providerId="ADAL" clId="{CC82631C-5941-4DFC-B075-39F0F2AAD572}" dt="2021-03-02T17:23:13.542" v="2597" actId="1076"/>
          <ac:spMkLst>
            <pc:docMk/>
            <pc:sldMk cId="1954946674" sldId="276"/>
            <ac:spMk id="6" creationId="{8DD695CD-0457-4479-94BC-584B60BE7004}"/>
          </ac:spMkLst>
        </pc:spChg>
        <pc:spChg chg="add del mod">
          <ac:chgData name="TARA YI" userId="fd7168eb-9769-4362-a159-3ae76f81efdf" providerId="ADAL" clId="{CC82631C-5941-4DFC-B075-39F0F2AAD572}" dt="2021-03-02T17:24:16.623" v="2605" actId="478"/>
          <ac:spMkLst>
            <pc:docMk/>
            <pc:sldMk cId="1954946674" sldId="276"/>
            <ac:spMk id="7" creationId="{780F26C0-3ABB-46CE-95A0-0ECF24F50FF6}"/>
          </ac:spMkLst>
        </pc:spChg>
        <pc:picChg chg="add del mod">
          <ac:chgData name="TARA YI" userId="fd7168eb-9769-4362-a159-3ae76f81efdf" providerId="ADAL" clId="{CC82631C-5941-4DFC-B075-39F0F2AAD572}" dt="2021-03-02T17:24:44.174" v="2607" actId="1440"/>
          <ac:picMkLst>
            <pc:docMk/>
            <pc:sldMk cId="1954946674" sldId="276"/>
            <ac:picMk id="5" creationId="{101F186A-30FF-462B-8F0B-B0E7A6C6CEDC}"/>
          </ac:picMkLst>
        </pc:picChg>
        <pc:picChg chg="mod">
          <ac:chgData name="TARA YI" userId="fd7168eb-9769-4362-a159-3ae76f81efdf" providerId="ADAL" clId="{CC82631C-5941-4DFC-B075-39F0F2AAD572}" dt="2021-03-02T17:22:00.676" v="2524" actId="1076"/>
          <ac:picMkLst>
            <pc:docMk/>
            <pc:sldMk cId="1954946674" sldId="276"/>
            <ac:picMk id="11" creationId="{6F1EBCB0-BD3C-4B0B-9ECA-23D30D101BCB}"/>
          </ac:picMkLst>
        </pc:picChg>
        <pc:picChg chg="del">
          <ac:chgData name="TARA YI" userId="fd7168eb-9769-4362-a159-3ae76f81efdf" providerId="ADAL" clId="{CC82631C-5941-4DFC-B075-39F0F2AAD572}" dt="2021-03-02T17:23:08.147" v="2596" actId="478"/>
          <ac:picMkLst>
            <pc:docMk/>
            <pc:sldMk cId="1954946674" sldId="276"/>
            <ac:picMk id="12" creationId="{E563E9A5-EAED-4719-9469-D54E367A60F3}"/>
          </ac:picMkLst>
        </pc:picChg>
        <pc:picChg chg="add mod">
          <ac:chgData name="TARA YI" userId="fd7168eb-9769-4362-a159-3ae76f81efdf" providerId="ADAL" clId="{CC82631C-5941-4DFC-B075-39F0F2AAD572}" dt="2021-03-02T17:28:09.618" v="2642" actId="1076"/>
          <ac:picMkLst>
            <pc:docMk/>
            <pc:sldMk cId="1954946674" sldId="276"/>
            <ac:picMk id="2050" creationId="{FE638754-A4E0-46A9-B237-EE9922FB91C0}"/>
          </ac:picMkLst>
        </pc:picChg>
      </pc:sldChg>
      <pc:sldChg chg="modSp modTransition">
        <pc:chgData name="TARA YI" userId="fd7168eb-9769-4362-a159-3ae76f81efdf" providerId="ADAL" clId="{CC82631C-5941-4DFC-B075-39F0F2AAD572}" dt="2021-03-02T19:25:26.373" v="3325" actId="207"/>
        <pc:sldMkLst>
          <pc:docMk/>
          <pc:sldMk cId="683061373" sldId="3999"/>
        </pc:sldMkLst>
        <pc:graphicFrameChg chg="modGraphic">
          <ac:chgData name="TARA YI" userId="fd7168eb-9769-4362-a159-3ae76f81efdf" providerId="ADAL" clId="{CC82631C-5941-4DFC-B075-39F0F2AAD572}" dt="2021-03-02T15:56:20.680" v="2512" actId="207"/>
          <ac:graphicFrameMkLst>
            <pc:docMk/>
            <pc:sldMk cId="683061373" sldId="3999"/>
            <ac:graphicFrameMk id="5" creationId="{973985AC-D6F2-4913-AAAF-99C1535F536F}"/>
          </ac:graphicFrameMkLst>
        </pc:graphicFrameChg>
        <pc:graphicFrameChg chg="modGraphic">
          <ac:chgData name="TARA YI" userId="fd7168eb-9769-4362-a159-3ae76f81efdf" providerId="ADAL" clId="{CC82631C-5941-4DFC-B075-39F0F2AAD572}" dt="2021-03-02T15:56:42.269" v="2513" actId="207"/>
          <ac:graphicFrameMkLst>
            <pc:docMk/>
            <pc:sldMk cId="683061373" sldId="3999"/>
            <ac:graphicFrameMk id="7" creationId="{63AAFD54-DD62-43F0-9121-B41205A9A2B4}"/>
          </ac:graphicFrameMkLst>
        </pc:graphicFrameChg>
        <pc:graphicFrameChg chg="modGraphic">
          <ac:chgData name="TARA YI" userId="fd7168eb-9769-4362-a159-3ae76f81efdf" providerId="ADAL" clId="{CC82631C-5941-4DFC-B075-39F0F2AAD572}" dt="2021-03-02T19:25:26.373" v="3325" actId="207"/>
          <ac:graphicFrameMkLst>
            <pc:docMk/>
            <pc:sldMk cId="683061373" sldId="3999"/>
            <ac:graphicFrameMk id="8" creationId="{326A08C2-3926-459F-85FA-4755062363F5}"/>
          </ac:graphicFrameMkLst>
        </pc:graphicFrameChg>
        <pc:graphicFrameChg chg="modGraphic">
          <ac:chgData name="TARA YI" userId="fd7168eb-9769-4362-a159-3ae76f81efdf" providerId="ADAL" clId="{CC82631C-5941-4DFC-B075-39F0F2AAD572}" dt="2021-03-02T15:56:57.230" v="2514" actId="207"/>
          <ac:graphicFrameMkLst>
            <pc:docMk/>
            <pc:sldMk cId="683061373" sldId="3999"/>
            <ac:graphicFrameMk id="9" creationId="{CEC7BD4A-9B73-4887-AC63-D7C0945EF146}"/>
          </ac:graphicFrameMkLst>
        </pc:graphicFrameChg>
      </pc:sldChg>
      <pc:sldChg chg="modSp modTransition">
        <pc:chgData name="TARA YI" userId="fd7168eb-9769-4362-a159-3ae76f81efdf" providerId="ADAL" clId="{CC82631C-5941-4DFC-B075-39F0F2AAD572}" dt="2021-03-02T20:32:26.905" v="3561" actId="6549"/>
        <pc:sldMkLst>
          <pc:docMk/>
          <pc:sldMk cId="1520280458" sldId="4000"/>
        </pc:sldMkLst>
        <pc:graphicFrameChg chg="modGraphic">
          <ac:chgData name="TARA YI" userId="fd7168eb-9769-4362-a159-3ae76f81efdf" providerId="ADAL" clId="{CC82631C-5941-4DFC-B075-39F0F2AAD572}" dt="2021-03-02T16:32:29.940" v="2519" actId="207"/>
          <ac:graphicFrameMkLst>
            <pc:docMk/>
            <pc:sldMk cId="1520280458" sldId="4000"/>
            <ac:graphicFrameMk id="5" creationId="{973985AC-D6F2-4913-AAAF-99C1535F536F}"/>
          </ac:graphicFrameMkLst>
        </pc:graphicFrameChg>
        <pc:graphicFrameChg chg="modGraphic">
          <ac:chgData name="TARA YI" userId="fd7168eb-9769-4362-a159-3ae76f81efdf" providerId="ADAL" clId="{CC82631C-5941-4DFC-B075-39F0F2AAD572}" dt="2021-03-02T20:32:26.905" v="3561" actId="6549"/>
          <ac:graphicFrameMkLst>
            <pc:docMk/>
            <pc:sldMk cId="1520280458" sldId="4000"/>
            <ac:graphicFrameMk id="7" creationId="{63AAFD54-DD62-43F0-9121-B41205A9A2B4}"/>
          </ac:graphicFrameMkLst>
        </pc:graphicFrameChg>
        <pc:graphicFrameChg chg="modGraphic">
          <ac:chgData name="TARA YI" userId="fd7168eb-9769-4362-a159-3ae76f81efdf" providerId="ADAL" clId="{CC82631C-5941-4DFC-B075-39F0F2AAD572}" dt="2021-03-02T16:33:09.666" v="2520" actId="207"/>
          <ac:graphicFrameMkLst>
            <pc:docMk/>
            <pc:sldMk cId="1520280458" sldId="4000"/>
            <ac:graphicFrameMk id="8" creationId="{326A08C2-3926-459F-85FA-4755062363F5}"/>
          </ac:graphicFrameMkLst>
        </pc:graphicFrameChg>
        <pc:graphicFrameChg chg="modGraphic">
          <ac:chgData name="TARA YI" userId="fd7168eb-9769-4362-a159-3ae76f81efdf" providerId="ADAL" clId="{CC82631C-5941-4DFC-B075-39F0F2AAD572}" dt="2021-03-02T16:32:25.715" v="2518" actId="207"/>
          <ac:graphicFrameMkLst>
            <pc:docMk/>
            <pc:sldMk cId="1520280458" sldId="4000"/>
            <ac:graphicFrameMk id="9" creationId="{CEC7BD4A-9B73-4887-AC63-D7C0945EF146}"/>
          </ac:graphicFrameMkLst>
        </pc:graphicFrameChg>
      </pc:sldChg>
      <pc:sldChg chg="modSp">
        <pc:chgData name="TARA YI" userId="fd7168eb-9769-4362-a159-3ae76f81efdf" providerId="ADAL" clId="{CC82631C-5941-4DFC-B075-39F0F2AAD572}" dt="2021-03-02T17:06:27.281" v="2523" actId="207"/>
        <pc:sldMkLst>
          <pc:docMk/>
          <pc:sldMk cId="643291303" sldId="4001"/>
        </pc:sldMkLst>
        <pc:graphicFrameChg chg="modGraphic">
          <ac:chgData name="TARA YI" userId="fd7168eb-9769-4362-a159-3ae76f81efdf" providerId="ADAL" clId="{CC82631C-5941-4DFC-B075-39F0F2AAD572}" dt="2021-03-02T17:05:40.300" v="2521" actId="207"/>
          <ac:graphicFrameMkLst>
            <pc:docMk/>
            <pc:sldMk cId="643291303" sldId="4001"/>
            <ac:graphicFrameMk id="5" creationId="{973985AC-D6F2-4913-AAAF-99C1535F536F}"/>
          </ac:graphicFrameMkLst>
        </pc:graphicFrameChg>
        <pc:graphicFrameChg chg="modGraphic">
          <ac:chgData name="TARA YI" userId="fd7168eb-9769-4362-a159-3ae76f81efdf" providerId="ADAL" clId="{CC82631C-5941-4DFC-B075-39F0F2AAD572}" dt="2021-03-02T17:05:54.961" v="2522" actId="207"/>
          <ac:graphicFrameMkLst>
            <pc:docMk/>
            <pc:sldMk cId="643291303" sldId="4001"/>
            <ac:graphicFrameMk id="7" creationId="{63AAFD54-DD62-43F0-9121-B41205A9A2B4}"/>
          </ac:graphicFrameMkLst>
        </pc:graphicFrameChg>
        <pc:graphicFrameChg chg="modGraphic">
          <ac:chgData name="TARA YI" userId="fd7168eb-9769-4362-a159-3ae76f81efdf" providerId="ADAL" clId="{CC82631C-5941-4DFC-B075-39F0F2AAD572}" dt="2021-03-02T17:06:27.281" v="2523" actId="207"/>
          <ac:graphicFrameMkLst>
            <pc:docMk/>
            <pc:sldMk cId="643291303" sldId="4001"/>
            <ac:graphicFrameMk id="9" creationId="{CEC7BD4A-9B73-4887-AC63-D7C0945EF146}"/>
          </ac:graphicFrameMkLst>
        </pc:graphicFrameChg>
      </pc:sldChg>
      <pc:sldChg chg="addSp delSp modSp modAnim">
        <pc:chgData name="TARA YI" userId="fd7168eb-9769-4362-a159-3ae76f81efdf" providerId="ADAL" clId="{CC82631C-5941-4DFC-B075-39F0F2AAD572}" dt="2021-03-02T01:58:11.821" v="1769" actId="1035"/>
        <pc:sldMkLst>
          <pc:docMk/>
          <pc:sldMk cId="2280019236" sldId="4003"/>
        </pc:sldMkLst>
        <pc:spChg chg="mod">
          <ac:chgData name="TARA YI" userId="fd7168eb-9769-4362-a159-3ae76f81efdf" providerId="ADAL" clId="{CC82631C-5941-4DFC-B075-39F0F2AAD572}" dt="2021-03-02T01:52:04.908" v="1682" actId="20577"/>
          <ac:spMkLst>
            <pc:docMk/>
            <pc:sldMk cId="2280019236" sldId="4003"/>
            <ac:spMk id="2" creationId="{22E60EF7-EA6C-4EBF-B94F-CE70303671BF}"/>
          </ac:spMkLst>
        </pc:spChg>
        <pc:spChg chg="del mod">
          <ac:chgData name="TARA YI" userId="fd7168eb-9769-4362-a159-3ae76f81efdf" providerId="ADAL" clId="{CC82631C-5941-4DFC-B075-39F0F2AAD572}" dt="2021-03-02T01:52:27.802" v="1687" actId="478"/>
          <ac:spMkLst>
            <pc:docMk/>
            <pc:sldMk cId="2280019236" sldId="4003"/>
            <ac:spMk id="3" creationId="{ADB4FB43-94C7-4DCA-9196-A2EB231BAC71}"/>
          </ac:spMkLst>
        </pc:spChg>
        <pc:spChg chg="add del mod">
          <ac:chgData name="TARA YI" userId="fd7168eb-9769-4362-a159-3ae76f81efdf" providerId="ADAL" clId="{CC82631C-5941-4DFC-B075-39F0F2AAD572}" dt="2021-03-02T01:52:31.511" v="1688" actId="478"/>
          <ac:spMkLst>
            <pc:docMk/>
            <pc:sldMk cId="2280019236" sldId="4003"/>
            <ac:spMk id="6" creationId="{89CF15CE-98E4-48FE-967B-348158B98B99}"/>
          </ac:spMkLst>
        </pc:spChg>
        <pc:spChg chg="add mod ord">
          <ac:chgData name="TARA YI" userId="fd7168eb-9769-4362-a159-3ae76f81efdf" providerId="ADAL" clId="{CC82631C-5941-4DFC-B075-39F0F2AAD572}" dt="2021-03-02T01:58:11.821" v="1769" actId="1035"/>
          <ac:spMkLst>
            <pc:docMk/>
            <pc:sldMk cId="2280019236" sldId="4003"/>
            <ac:spMk id="8" creationId="{C46E89EE-2879-4E11-B1B2-2050E189041A}"/>
          </ac:spMkLst>
        </pc:spChg>
        <pc:spChg chg="add mod ord">
          <ac:chgData name="TARA YI" userId="fd7168eb-9769-4362-a159-3ae76f81efdf" providerId="ADAL" clId="{CC82631C-5941-4DFC-B075-39F0F2AAD572}" dt="2021-03-02T01:57:18.628" v="1763" actId="14100"/>
          <ac:spMkLst>
            <pc:docMk/>
            <pc:sldMk cId="2280019236" sldId="4003"/>
            <ac:spMk id="9" creationId="{8A83DF3F-9E70-48A4-9A6C-C0FA2581243F}"/>
          </ac:spMkLst>
        </pc:spChg>
        <pc:spChg chg="add mod">
          <ac:chgData name="TARA YI" userId="fd7168eb-9769-4362-a159-3ae76f81efdf" providerId="ADAL" clId="{CC82631C-5941-4DFC-B075-39F0F2AAD572}" dt="2021-03-02T01:55:19.364" v="1728" actId="14100"/>
          <ac:spMkLst>
            <pc:docMk/>
            <pc:sldMk cId="2280019236" sldId="4003"/>
            <ac:spMk id="10" creationId="{DE194D29-A4F4-46C2-BCF4-00BE393B3F92}"/>
          </ac:spMkLst>
        </pc:spChg>
        <pc:spChg chg="add mod">
          <ac:chgData name="TARA YI" userId="fd7168eb-9769-4362-a159-3ae76f81efdf" providerId="ADAL" clId="{CC82631C-5941-4DFC-B075-39F0F2AAD572}" dt="2021-03-02T01:56:46.049" v="1748" actId="1076"/>
          <ac:spMkLst>
            <pc:docMk/>
            <pc:sldMk cId="2280019236" sldId="4003"/>
            <ac:spMk id="11" creationId="{47553FC5-84CA-4910-96C1-93EAB1CDE689}"/>
          </ac:spMkLst>
        </pc:spChg>
        <pc:spChg chg="add mod">
          <ac:chgData name="TARA YI" userId="fd7168eb-9769-4362-a159-3ae76f81efdf" providerId="ADAL" clId="{CC82631C-5941-4DFC-B075-39F0F2AAD572}" dt="2021-03-02T01:56:52.197" v="1751" actId="1036"/>
          <ac:spMkLst>
            <pc:docMk/>
            <pc:sldMk cId="2280019236" sldId="4003"/>
            <ac:spMk id="12" creationId="{8AB0EE9C-A34D-4635-9034-7930CAF3B421}"/>
          </ac:spMkLst>
        </pc:spChg>
        <pc:graphicFrameChg chg="add del">
          <ac:chgData name="TARA YI" userId="fd7168eb-9769-4362-a159-3ae76f81efdf" providerId="ADAL" clId="{CC82631C-5941-4DFC-B075-39F0F2AAD572}" dt="2021-03-02T01:52:09.428" v="1684"/>
          <ac:graphicFrameMkLst>
            <pc:docMk/>
            <pc:sldMk cId="2280019236" sldId="4003"/>
            <ac:graphicFrameMk id="4" creationId="{1A03AC90-F0C7-4058-8265-C569633B4A19}"/>
          </ac:graphicFrameMkLst>
        </pc:graphicFrameChg>
        <pc:graphicFrameChg chg="add mod modGraphic">
          <ac:chgData name="TARA YI" userId="fd7168eb-9769-4362-a159-3ae76f81efdf" providerId="ADAL" clId="{CC82631C-5941-4DFC-B075-39F0F2AAD572}" dt="2021-03-02T01:53:18.676" v="1705" actId="1076"/>
          <ac:graphicFrameMkLst>
            <pc:docMk/>
            <pc:sldMk cId="2280019236" sldId="4003"/>
            <ac:graphicFrameMk id="7" creationId="{3B774174-F20C-4FDE-BDEB-54E76C0C91FE}"/>
          </ac:graphicFrameMkLst>
        </pc:graphicFrameChg>
      </pc:sldChg>
      <pc:sldChg chg="del">
        <pc:chgData name="TARA YI" userId="fd7168eb-9769-4362-a159-3ae76f81efdf" providerId="ADAL" clId="{CC82631C-5941-4DFC-B075-39F0F2AAD572}" dt="2021-03-02T01:43:42.077" v="563" actId="2696"/>
        <pc:sldMkLst>
          <pc:docMk/>
          <pc:sldMk cId="479865243" sldId="4004"/>
        </pc:sldMkLst>
      </pc:sldChg>
      <pc:sldChg chg="add del modTransition">
        <pc:chgData name="TARA YI" userId="fd7168eb-9769-4362-a159-3ae76f81efdf" providerId="ADAL" clId="{CC82631C-5941-4DFC-B075-39F0F2AAD572}" dt="2021-03-02T06:59:15.352" v="1770" actId="2696"/>
        <pc:sldMkLst>
          <pc:docMk/>
          <pc:sldMk cId="3044948268" sldId="4005"/>
        </pc:sldMkLst>
      </pc:sldChg>
      <pc:sldChg chg="del modTransition">
        <pc:chgData name="TARA YI" userId="fd7168eb-9769-4362-a159-3ae76f81efdf" providerId="ADAL" clId="{CC82631C-5941-4DFC-B075-39F0F2AAD572}" dt="2021-03-02T06:59:21.241" v="1771" actId="2696"/>
        <pc:sldMkLst>
          <pc:docMk/>
          <pc:sldMk cId="939636189" sldId="4006"/>
        </pc:sldMkLst>
      </pc:sldChg>
      <pc:sldChg chg="del modTransition">
        <pc:chgData name="TARA YI" userId="fd7168eb-9769-4362-a159-3ae76f81efdf" providerId="ADAL" clId="{CC82631C-5941-4DFC-B075-39F0F2AAD572}" dt="2021-03-02T06:59:24.957" v="1772" actId="2696"/>
        <pc:sldMkLst>
          <pc:docMk/>
          <pc:sldMk cId="2023868961" sldId="4007"/>
        </pc:sldMkLst>
      </pc:sldChg>
      <pc:sldChg chg="del">
        <pc:chgData name="TARA YI" userId="fd7168eb-9769-4362-a159-3ae76f81efdf" providerId="ADAL" clId="{CC82631C-5941-4DFC-B075-39F0F2AAD572}" dt="2021-03-02T01:44:00.813" v="567" actId="2696"/>
        <pc:sldMkLst>
          <pc:docMk/>
          <pc:sldMk cId="178853664" sldId="4008"/>
        </pc:sldMkLst>
      </pc:sldChg>
      <pc:sldChg chg="del">
        <pc:chgData name="TARA YI" userId="fd7168eb-9769-4362-a159-3ae76f81efdf" providerId="ADAL" clId="{CC82631C-5941-4DFC-B075-39F0F2AAD572}" dt="2021-03-02T01:44:04.705" v="568" actId="2696"/>
        <pc:sldMkLst>
          <pc:docMk/>
          <pc:sldMk cId="3520809538" sldId="4009"/>
        </pc:sldMkLst>
      </pc:sldChg>
      <pc:sldChg chg="modSp">
        <pc:chgData name="TARA YI" userId="fd7168eb-9769-4362-a159-3ae76f81efdf" providerId="ADAL" clId="{CC82631C-5941-4DFC-B075-39F0F2AAD572}" dt="2021-03-02T07:37:52.442" v="2349" actId="113"/>
        <pc:sldMkLst>
          <pc:docMk/>
          <pc:sldMk cId="1367908420" sldId="4010"/>
        </pc:sldMkLst>
        <pc:spChg chg="mod">
          <ac:chgData name="TARA YI" userId="fd7168eb-9769-4362-a159-3ae76f81efdf" providerId="ADAL" clId="{CC82631C-5941-4DFC-B075-39F0F2AAD572}" dt="2021-03-02T07:37:52.442" v="2349" actId="113"/>
          <ac:spMkLst>
            <pc:docMk/>
            <pc:sldMk cId="1367908420" sldId="4010"/>
            <ac:spMk id="3" creationId="{AF230FF0-8BEB-4B9A-8195-36D900EF02F1}"/>
          </ac:spMkLst>
        </pc:spChg>
      </pc:sldChg>
      <pc:sldChg chg="modSp ord modAnim">
        <pc:chgData name="TARA YI" userId="fd7168eb-9769-4362-a159-3ae76f81efdf" providerId="ADAL" clId="{CC82631C-5941-4DFC-B075-39F0F2AAD572}" dt="2021-03-02T21:34:14.262" v="3565" actId="1076"/>
        <pc:sldMkLst>
          <pc:docMk/>
          <pc:sldMk cId="1182768375" sldId="4011"/>
        </pc:sldMkLst>
        <pc:spChg chg="mod">
          <ac:chgData name="TARA YI" userId="fd7168eb-9769-4362-a159-3ae76f81efdf" providerId="ADAL" clId="{CC82631C-5941-4DFC-B075-39F0F2AAD572}" dt="2021-03-02T21:34:14.262" v="3565" actId="1076"/>
          <ac:spMkLst>
            <pc:docMk/>
            <pc:sldMk cId="1182768375" sldId="4011"/>
            <ac:spMk id="2" creationId="{543BD4E1-6D4B-477B-A167-67AEBC072E0C}"/>
          </ac:spMkLst>
        </pc:spChg>
        <pc:spChg chg="mod">
          <ac:chgData name="TARA YI" userId="fd7168eb-9769-4362-a159-3ae76f81efdf" providerId="ADAL" clId="{CC82631C-5941-4DFC-B075-39F0F2AAD572}" dt="2021-03-02T07:36:52.379" v="2230" actId="20577"/>
          <ac:spMkLst>
            <pc:docMk/>
            <pc:sldMk cId="1182768375" sldId="4011"/>
            <ac:spMk id="3" creationId="{78F0360D-E3D3-406C-AEAB-291A6C7954F1}"/>
          </ac:spMkLst>
        </pc:spChg>
      </pc:sldChg>
      <pc:sldChg chg="del">
        <pc:chgData name="TARA YI" userId="fd7168eb-9769-4362-a159-3ae76f81efdf" providerId="ADAL" clId="{CC82631C-5941-4DFC-B075-39F0F2AAD572}" dt="2021-03-02T01:43:37.211" v="562" actId="2696"/>
        <pc:sldMkLst>
          <pc:docMk/>
          <pc:sldMk cId="1779612739" sldId="4012"/>
        </pc:sldMkLst>
      </pc:sldChg>
      <pc:sldChg chg="modSp">
        <pc:chgData name="TARA YI" userId="fd7168eb-9769-4362-a159-3ae76f81efdf" providerId="ADAL" clId="{CC82631C-5941-4DFC-B075-39F0F2AAD572}" dt="2021-03-02T17:43:29.002" v="3322" actId="3064"/>
        <pc:sldMkLst>
          <pc:docMk/>
          <pc:sldMk cId="3199446893" sldId="4013"/>
        </pc:sldMkLst>
        <pc:spChg chg="mod">
          <ac:chgData name="TARA YI" userId="fd7168eb-9769-4362-a159-3ae76f81efdf" providerId="ADAL" clId="{CC82631C-5941-4DFC-B075-39F0F2AAD572}" dt="2021-03-02T17:42:27.985" v="3305" actId="1036"/>
          <ac:spMkLst>
            <pc:docMk/>
            <pc:sldMk cId="3199446893" sldId="4013"/>
            <ac:spMk id="2" creationId="{543BD4E1-6D4B-477B-A167-67AEBC072E0C}"/>
          </ac:spMkLst>
        </pc:spChg>
        <pc:spChg chg="mod">
          <ac:chgData name="TARA YI" userId="fd7168eb-9769-4362-a159-3ae76f81efdf" providerId="ADAL" clId="{CC82631C-5941-4DFC-B075-39F0F2AAD572}" dt="2021-03-02T17:43:29.002" v="3322" actId="3064"/>
          <ac:spMkLst>
            <pc:docMk/>
            <pc:sldMk cId="3199446893" sldId="4013"/>
            <ac:spMk id="3" creationId="{78F0360D-E3D3-406C-AEAB-291A6C7954F1}"/>
          </ac:spMkLst>
        </pc:spChg>
        <pc:picChg chg="mod">
          <ac:chgData name="TARA YI" userId="fd7168eb-9769-4362-a159-3ae76f81efdf" providerId="ADAL" clId="{CC82631C-5941-4DFC-B075-39F0F2AAD572}" dt="2021-03-02T17:43:11.304" v="3317" actId="14100"/>
          <ac:picMkLst>
            <pc:docMk/>
            <pc:sldMk cId="3199446893" sldId="4013"/>
            <ac:picMk id="4" creationId="{BA9F2564-FD83-4540-BC95-1537A873687A}"/>
          </ac:picMkLst>
        </pc:picChg>
      </pc:sldChg>
      <pc:sldChg chg="modSp ord modAnim">
        <pc:chgData name="TARA YI" userId="fd7168eb-9769-4362-a159-3ae76f81efdf" providerId="ADAL" clId="{CC82631C-5941-4DFC-B075-39F0F2AAD572}" dt="2021-03-02T15:59:22.110" v="2516" actId="27636"/>
        <pc:sldMkLst>
          <pc:docMk/>
          <pc:sldMk cId="961862468" sldId="4014"/>
        </pc:sldMkLst>
        <pc:spChg chg="mod">
          <ac:chgData name="TARA YI" userId="fd7168eb-9769-4362-a159-3ae76f81efdf" providerId="ADAL" clId="{CC82631C-5941-4DFC-B075-39F0F2AAD572}" dt="2021-03-02T07:00:08.443" v="1831" actId="5793"/>
          <ac:spMkLst>
            <pc:docMk/>
            <pc:sldMk cId="961862468" sldId="4014"/>
            <ac:spMk id="2" creationId="{543BD4E1-6D4B-477B-A167-67AEBC072E0C}"/>
          </ac:spMkLst>
        </pc:spChg>
        <pc:spChg chg="mod">
          <ac:chgData name="TARA YI" userId="fd7168eb-9769-4362-a159-3ae76f81efdf" providerId="ADAL" clId="{CC82631C-5941-4DFC-B075-39F0F2AAD572}" dt="2021-03-02T15:59:22.110" v="2516" actId="27636"/>
          <ac:spMkLst>
            <pc:docMk/>
            <pc:sldMk cId="961862468" sldId="4014"/>
            <ac:spMk id="3" creationId="{78F0360D-E3D3-406C-AEAB-291A6C7954F1}"/>
          </ac:spMkLst>
        </pc:spChg>
      </pc:sldChg>
      <pc:sldChg chg="modSp add modAnim">
        <pc:chgData name="TARA YI" userId="fd7168eb-9769-4362-a159-3ae76f81efdf" providerId="ADAL" clId="{CC82631C-5941-4DFC-B075-39F0F2AAD572}" dt="2021-03-02T07:41:55.962" v="2508"/>
        <pc:sldMkLst>
          <pc:docMk/>
          <pc:sldMk cId="2746126073" sldId="4015"/>
        </pc:sldMkLst>
        <pc:spChg chg="mod">
          <ac:chgData name="TARA YI" userId="fd7168eb-9769-4362-a159-3ae76f81efdf" providerId="ADAL" clId="{CC82631C-5941-4DFC-B075-39F0F2AAD572}" dt="2021-03-02T07:35:29.806" v="1919" actId="20577"/>
          <ac:spMkLst>
            <pc:docMk/>
            <pc:sldMk cId="2746126073" sldId="4015"/>
            <ac:spMk id="2" creationId="{543BD4E1-6D4B-477B-A167-67AEBC072E0C}"/>
          </ac:spMkLst>
        </pc:spChg>
        <pc:spChg chg="mod">
          <ac:chgData name="TARA YI" userId="fd7168eb-9769-4362-a159-3ae76f81efdf" providerId="ADAL" clId="{CC82631C-5941-4DFC-B075-39F0F2AAD572}" dt="2021-03-02T07:41:47.323" v="2507" actId="20577"/>
          <ac:spMkLst>
            <pc:docMk/>
            <pc:sldMk cId="2746126073" sldId="4015"/>
            <ac:spMk id="3" creationId="{78F0360D-E3D3-406C-AEAB-291A6C7954F1}"/>
          </ac:spMkLst>
        </pc:spChg>
      </pc:sldChg>
      <pc:sldChg chg="modSp add ord modAnim">
        <pc:chgData name="TARA YI" userId="fd7168eb-9769-4362-a159-3ae76f81efdf" providerId="ADAL" clId="{CC82631C-5941-4DFC-B075-39F0F2AAD572}" dt="2021-03-02T21:22:52.095" v="3563" actId="20577"/>
        <pc:sldMkLst>
          <pc:docMk/>
          <pc:sldMk cId="3609264994" sldId="4016"/>
        </pc:sldMkLst>
        <pc:spChg chg="mod">
          <ac:chgData name="TARA YI" userId="fd7168eb-9769-4362-a159-3ae76f81efdf" providerId="ADAL" clId="{CC82631C-5941-4DFC-B075-39F0F2AAD572}" dt="2021-03-02T17:28:31.423" v="2683" actId="20577"/>
          <ac:spMkLst>
            <pc:docMk/>
            <pc:sldMk cId="3609264994" sldId="4016"/>
            <ac:spMk id="2" creationId="{543BD4E1-6D4B-477B-A167-67AEBC072E0C}"/>
          </ac:spMkLst>
        </pc:spChg>
        <pc:spChg chg="mod">
          <ac:chgData name="TARA YI" userId="fd7168eb-9769-4362-a159-3ae76f81efdf" providerId="ADAL" clId="{CC82631C-5941-4DFC-B075-39F0F2AAD572}" dt="2021-03-02T21:22:52.095" v="3563" actId="20577"/>
          <ac:spMkLst>
            <pc:docMk/>
            <pc:sldMk cId="3609264994" sldId="4016"/>
            <ac:spMk id="3" creationId="{78F0360D-E3D3-406C-AEAB-291A6C7954F1}"/>
          </ac:spMkLst>
        </pc:spChg>
      </pc:sldChg>
      <pc:sldChg chg="addSp delSp modSp add addAnim delAnim modAnim">
        <pc:chgData name="TARA YI" userId="fd7168eb-9769-4362-a159-3ae76f81efdf" providerId="ADAL" clId="{CC82631C-5941-4DFC-B075-39F0F2AAD572}" dt="2021-03-02T20:19:16.745" v="3560" actId="20577"/>
        <pc:sldMkLst>
          <pc:docMk/>
          <pc:sldMk cId="2203014996" sldId="4017"/>
        </pc:sldMkLst>
        <pc:spChg chg="add del">
          <ac:chgData name="TARA YI" userId="fd7168eb-9769-4362-a159-3ae76f81efdf" providerId="ADAL" clId="{CC82631C-5941-4DFC-B075-39F0F2AAD572}" dt="2021-03-02T17:39:19.505" v="3201" actId="478"/>
          <ac:spMkLst>
            <pc:docMk/>
            <pc:sldMk cId="2203014996" sldId="4017"/>
            <ac:spMk id="2" creationId="{543BD4E1-6D4B-477B-A167-67AEBC072E0C}"/>
          </ac:spMkLst>
        </pc:spChg>
        <pc:spChg chg="add del mod">
          <ac:chgData name="TARA YI" userId="fd7168eb-9769-4362-a159-3ae76f81efdf" providerId="ADAL" clId="{CC82631C-5941-4DFC-B075-39F0F2AAD572}" dt="2021-03-02T20:19:16.745" v="3560" actId="20577"/>
          <ac:spMkLst>
            <pc:docMk/>
            <pc:sldMk cId="2203014996" sldId="4017"/>
            <ac:spMk id="3" creationId="{78F0360D-E3D3-406C-AEAB-291A6C7954F1}"/>
          </ac:spMkLst>
        </pc:spChg>
        <pc:spChg chg="add del mod">
          <ac:chgData name="TARA YI" userId="fd7168eb-9769-4362-a159-3ae76f81efdf" providerId="ADAL" clId="{CC82631C-5941-4DFC-B075-39F0F2AAD572}" dt="2021-03-02T17:39:15.095" v="3200" actId="478"/>
          <ac:spMkLst>
            <pc:docMk/>
            <pc:sldMk cId="2203014996" sldId="4017"/>
            <ac:spMk id="5" creationId="{9CE155C8-EA1B-4BCD-B0F6-6913487B859C}"/>
          </ac:spMkLst>
        </pc:spChg>
        <pc:spChg chg="add del mod">
          <ac:chgData name="TARA YI" userId="fd7168eb-9769-4362-a159-3ae76f81efdf" providerId="ADAL" clId="{CC82631C-5941-4DFC-B075-39F0F2AAD572}" dt="2021-03-02T17:39:14.860" v="3199" actId="478"/>
          <ac:spMkLst>
            <pc:docMk/>
            <pc:sldMk cId="2203014996" sldId="4017"/>
            <ac:spMk id="7" creationId="{9028E672-330B-4FBB-9151-76A69E586C51}"/>
          </ac:spMkLst>
        </pc:spChg>
        <pc:spChg chg="add del mod">
          <ac:chgData name="TARA YI" userId="fd7168eb-9769-4362-a159-3ae76f81efdf" providerId="ADAL" clId="{CC82631C-5941-4DFC-B075-39F0F2AAD572}" dt="2021-03-02T17:39:23.032" v="3202" actId="478"/>
          <ac:spMkLst>
            <pc:docMk/>
            <pc:sldMk cId="2203014996" sldId="4017"/>
            <ac:spMk id="9" creationId="{23D88E07-EBEB-4D02-8BCC-E604B3E940FE}"/>
          </ac:spMkLst>
        </pc:spChg>
      </pc:sldChg>
      <pc:sldChg chg="modSp add modAnim">
        <pc:chgData name="TARA YI" userId="fd7168eb-9769-4362-a159-3ae76f81efdf" providerId="ADAL" clId="{CC82631C-5941-4DFC-B075-39F0F2AAD572}" dt="2021-03-02T19:44:00.304" v="3558" actId="20577"/>
        <pc:sldMkLst>
          <pc:docMk/>
          <pc:sldMk cId="2392269680" sldId="4018"/>
        </pc:sldMkLst>
        <pc:spChg chg="mod">
          <ac:chgData name="TARA YI" userId="fd7168eb-9769-4362-a159-3ae76f81efdf" providerId="ADAL" clId="{CC82631C-5941-4DFC-B075-39F0F2AAD572}" dt="2021-03-02T19:44:00.304" v="3558" actId="20577"/>
          <ac:spMkLst>
            <pc:docMk/>
            <pc:sldMk cId="2392269680" sldId="4018"/>
            <ac:spMk id="3" creationId="{78F0360D-E3D3-406C-AEAB-291A6C7954F1}"/>
          </ac:spMkLst>
        </pc:spChg>
      </pc:sldChg>
    </pc:docChg>
  </pc:docChgLst>
  <pc:docChgLst>
    <pc:chgData name="TARA YI" userId="fd7168eb-9769-4362-a159-3ae76f81efdf" providerId="ADAL" clId="{AC25C81F-75D9-4C31-9EB8-3410BF859045}"/>
    <pc:docChg chg="undo custSel addSld delSld modSld sldOrd">
      <pc:chgData name="TARA YI" userId="fd7168eb-9769-4362-a159-3ae76f81efdf" providerId="ADAL" clId="{AC25C81F-75D9-4C31-9EB8-3410BF859045}" dt="2021-02-16T19:07:43.968" v="4620" actId="20577"/>
      <pc:docMkLst>
        <pc:docMk/>
      </pc:docMkLst>
      <pc:sldChg chg="modSp">
        <pc:chgData name="TARA YI" userId="fd7168eb-9769-4362-a159-3ae76f81efdf" providerId="ADAL" clId="{AC25C81F-75D9-4C31-9EB8-3410BF859045}" dt="2021-02-16T15:52:44.705" v="2550" actId="20577"/>
        <pc:sldMkLst>
          <pc:docMk/>
          <pc:sldMk cId="1496092822" sldId="256"/>
        </pc:sldMkLst>
        <pc:spChg chg="mod">
          <ac:chgData name="TARA YI" userId="fd7168eb-9769-4362-a159-3ae76f81efdf" providerId="ADAL" clId="{AC25C81F-75D9-4C31-9EB8-3410BF859045}" dt="2021-02-16T15:52:44.705" v="2550" actId="20577"/>
          <ac:spMkLst>
            <pc:docMk/>
            <pc:sldMk cId="1496092822" sldId="256"/>
            <ac:spMk id="2" creationId="{10A0E412-6D55-46B3-A945-7062D6A016D4}"/>
          </ac:spMkLst>
        </pc:spChg>
        <pc:spChg chg="mod">
          <ac:chgData name="TARA YI" userId="fd7168eb-9769-4362-a159-3ae76f81efdf" providerId="ADAL" clId="{AC25C81F-75D9-4C31-9EB8-3410BF859045}" dt="2021-02-16T15:22:37.058" v="371" actId="115"/>
          <ac:spMkLst>
            <pc:docMk/>
            <pc:sldMk cId="1496092822" sldId="256"/>
            <ac:spMk id="3" creationId="{AF230FF0-8BEB-4B9A-8195-36D900EF02F1}"/>
          </ac:spMkLst>
        </pc:spChg>
      </pc:sldChg>
      <pc:sldChg chg="del modAnim">
        <pc:chgData name="TARA YI" userId="fd7168eb-9769-4362-a159-3ae76f81efdf" providerId="ADAL" clId="{AC25C81F-75D9-4C31-9EB8-3410BF859045}" dt="2021-02-16T15:42:44.701" v="1649"/>
        <pc:sldMkLst>
          <pc:docMk/>
          <pc:sldMk cId="0" sldId="257"/>
        </pc:sldMkLst>
      </pc:sldChg>
      <pc:sldChg chg="add del ord">
        <pc:chgData name="TARA YI" userId="fd7168eb-9769-4362-a159-3ae76f81efdf" providerId="ADAL" clId="{AC25C81F-75D9-4C31-9EB8-3410BF859045}" dt="2021-02-16T15:27:24.583" v="823" actId="2696"/>
        <pc:sldMkLst>
          <pc:docMk/>
          <pc:sldMk cId="2315480243" sldId="257"/>
        </pc:sldMkLst>
      </pc:sldChg>
      <pc:sldChg chg="modSp del modAnim">
        <pc:chgData name="TARA YI" userId="fd7168eb-9769-4362-a159-3ae76f81efdf" providerId="ADAL" clId="{AC25C81F-75D9-4C31-9EB8-3410BF859045}" dt="2021-02-16T15:43:19.033" v="1666"/>
        <pc:sldMkLst>
          <pc:docMk/>
          <pc:sldMk cId="0" sldId="258"/>
        </pc:sldMkLst>
        <pc:spChg chg="mod">
          <ac:chgData name="TARA YI" userId="fd7168eb-9769-4362-a159-3ae76f81efdf" providerId="ADAL" clId="{AC25C81F-75D9-4C31-9EB8-3410BF859045}" dt="2021-02-16T15:43:09.199" v="1663" actId="403"/>
          <ac:spMkLst>
            <pc:docMk/>
            <pc:sldMk cId="0" sldId="258"/>
            <ac:spMk id="74" creationId="{00000000-0000-0000-0000-000000000000}"/>
          </ac:spMkLst>
        </pc:spChg>
      </pc:sldChg>
      <pc:sldChg chg="del">
        <pc:chgData name="TARA YI" userId="fd7168eb-9769-4362-a159-3ae76f81efdf" providerId="ADAL" clId="{AC25C81F-75D9-4C31-9EB8-3410BF859045}" dt="2021-02-16T15:40:42.521" v="1322"/>
        <pc:sldMkLst>
          <pc:docMk/>
          <pc:sldMk cId="0" sldId="259"/>
        </pc:sldMkLst>
      </pc:sldChg>
      <pc:sldChg chg="modSp del modAnim">
        <pc:chgData name="TARA YI" userId="fd7168eb-9769-4362-a159-3ae76f81efdf" providerId="ADAL" clId="{AC25C81F-75D9-4C31-9EB8-3410BF859045}" dt="2021-02-16T15:44:07.658" v="1675"/>
        <pc:sldMkLst>
          <pc:docMk/>
          <pc:sldMk cId="0" sldId="260"/>
        </pc:sldMkLst>
        <pc:spChg chg="mod">
          <ac:chgData name="TARA YI" userId="fd7168eb-9769-4362-a159-3ae76f81efdf" providerId="ADAL" clId="{AC25C81F-75D9-4C31-9EB8-3410BF859045}" dt="2021-02-16T15:43:52.251" v="1673" actId="207"/>
          <ac:spMkLst>
            <pc:docMk/>
            <pc:sldMk cId="0" sldId="260"/>
            <ac:spMk id="87" creationId="{00000000-0000-0000-0000-000000000000}"/>
          </ac:spMkLst>
        </pc:spChg>
        <pc:spChg chg="mod">
          <ac:chgData name="TARA YI" userId="fd7168eb-9769-4362-a159-3ae76f81efdf" providerId="ADAL" clId="{AC25C81F-75D9-4C31-9EB8-3410BF859045}" dt="2021-02-16T15:43:48.058" v="1672" actId="207"/>
          <ac:spMkLst>
            <pc:docMk/>
            <pc:sldMk cId="0" sldId="260"/>
            <ac:spMk id="88" creationId="{00000000-0000-0000-0000-000000000000}"/>
          </ac:spMkLst>
        </pc:spChg>
        <pc:graphicFrameChg chg="mod">
          <ac:chgData name="TARA YI" userId="fd7168eb-9769-4362-a159-3ae76f81efdf" providerId="ADAL" clId="{AC25C81F-75D9-4C31-9EB8-3410BF859045}" dt="2021-02-16T15:43:29.242" v="1667" actId="1076"/>
          <ac:graphicFrameMkLst>
            <pc:docMk/>
            <pc:sldMk cId="0" sldId="260"/>
            <ac:graphicFrameMk id="86" creationId="{00000000-0000-0000-0000-000000000000}"/>
          </ac:graphicFrameMkLst>
        </pc:graphicFrameChg>
      </pc:sldChg>
      <pc:sldChg chg="del">
        <pc:chgData name="TARA YI" userId="fd7168eb-9769-4362-a159-3ae76f81efdf" providerId="ADAL" clId="{AC25C81F-75D9-4C31-9EB8-3410BF859045}" dt="2021-02-16T15:40:42.521" v="1322"/>
        <pc:sldMkLst>
          <pc:docMk/>
          <pc:sldMk cId="0" sldId="261"/>
        </pc:sldMkLst>
      </pc:sldChg>
      <pc:sldChg chg="modSp del">
        <pc:chgData name="TARA YI" userId="fd7168eb-9769-4362-a159-3ae76f81efdf" providerId="ADAL" clId="{AC25C81F-75D9-4C31-9EB8-3410BF859045}" dt="2021-02-16T16:13:46.138" v="2631" actId="1038"/>
        <pc:sldMkLst>
          <pc:docMk/>
          <pc:sldMk cId="0" sldId="262"/>
        </pc:sldMkLst>
        <pc:spChg chg="mod">
          <ac:chgData name="TARA YI" userId="fd7168eb-9769-4362-a159-3ae76f81efdf" providerId="ADAL" clId="{AC25C81F-75D9-4C31-9EB8-3410BF859045}" dt="2021-02-16T16:13:31.882" v="2590" actId="1076"/>
          <ac:spMkLst>
            <pc:docMk/>
            <pc:sldMk cId="0" sldId="262"/>
            <ac:spMk id="108" creationId="{00000000-0000-0000-0000-000000000000}"/>
          </ac:spMkLst>
        </pc:spChg>
        <pc:spChg chg="mod">
          <ac:chgData name="TARA YI" userId="fd7168eb-9769-4362-a159-3ae76f81efdf" providerId="ADAL" clId="{AC25C81F-75D9-4C31-9EB8-3410BF859045}" dt="2021-02-16T16:13:24.049" v="2586" actId="1076"/>
          <ac:spMkLst>
            <pc:docMk/>
            <pc:sldMk cId="0" sldId="262"/>
            <ac:spMk id="109" creationId="{00000000-0000-0000-0000-000000000000}"/>
          </ac:spMkLst>
        </pc:spChg>
        <pc:spChg chg="mod">
          <ac:chgData name="TARA YI" userId="fd7168eb-9769-4362-a159-3ae76f81efdf" providerId="ADAL" clId="{AC25C81F-75D9-4C31-9EB8-3410BF859045}" dt="2021-02-16T16:13:19.074" v="2584" actId="1076"/>
          <ac:spMkLst>
            <pc:docMk/>
            <pc:sldMk cId="0" sldId="262"/>
            <ac:spMk id="110" creationId="{00000000-0000-0000-0000-000000000000}"/>
          </ac:spMkLst>
        </pc:spChg>
        <pc:spChg chg="mod">
          <ac:chgData name="TARA YI" userId="fd7168eb-9769-4362-a159-3ae76f81efdf" providerId="ADAL" clId="{AC25C81F-75D9-4C31-9EB8-3410BF859045}" dt="2021-02-16T16:13:46.138" v="2631" actId="1038"/>
          <ac:spMkLst>
            <pc:docMk/>
            <pc:sldMk cId="0" sldId="262"/>
            <ac:spMk id="111" creationId="{00000000-0000-0000-0000-000000000000}"/>
          </ac:spMkLst>
        </pc:spChg>
        <pc:spChg chg="mod">
          <ac:chgData name="TARA YI" userId="fd7168eb-9769-4362-a159-3ae76f81efdf" providerId="ADAL" clId="{AC25C81F-75D9-4C31-9EB8-3410BF859045}" dt="2021-02-16T15:45:04.998" v="1687" actId="255"/>
          <ac:spMkLst>
            <pc:docMk/>
            <pc:sldMk cId="0" sldId="262"/>
            <ac:spMk id="112" creationId="{00000000-0000-0000-0000-000000000000}"/>
          </ac:spMkLst>
        </pc:spChg>
        <pc:graphicFrameChg chg="mod">
          <ac:chgData name="TARA YI" userId="fd7168eb-9769-4362-a159-3ae76f81efdf" providerId="ADAL" clId="{AC25C81F-75D9-4C31-9EB8-3410BF859045}" dt="2021-02-16T15:44:26.285" v="1677" actId="1076"/>
          <ac:graphicFrameMkLst>
            <pc:docMk/>
            <pc:sldMk cId="0" sldId="262"/>
            <ac:graphicFrameMk id="106" creationId="{00000000-0000-0000-0000-000000000000}"/>
          </ac:graphicFrameMkLst>
        </pc:graphicFrameChg>
        <pc:graphicFrameChg chg="mod">
          <ac:chgData name="TARA YI" userId="fd7168eb-9769-4362-a159-3ae76f81efdf" providerId="ADAL" clId="{AC25C81F-75D9-4C31-9EB8-3410BF859045}" dt="2021-02-16T16:13:20.225" v="2585" actId="1076"/>
          <ac:graphicFrameMkLst>
            <pc:docMk/>
            <pc:sldMk cId="0" sldId="262"/>
            <ac:graphicFrameMk id="107" creationId="{00000000-0000-0000-0000-000000000000}"/>
          </ac:graphicFrameMkLst>
        </pc:graphicFrameChg>
      </pc:sldChg>
      <pc:sldChg chg="del">
        <pc:chgData name="TARA YI" userId="fd7168eb-9769-4362-a159-3ae76f81efdf" providerId="ADAL" clId="{AC25C81F-75D9-4C31-9EB8-3410BF859045}" dt="2021-02-16T15:40:42.521" v="1322"/>
        <pc:sldMkLst>
          <pc:docMk/>
          <pc:sldMk cId="0" sldId="263"/>
        </pc:sldMkLst>
      </pc:sldChg>
      <pc:sldChg chg="del">
        <pc:chgData name="TARA YI" userId="fd7168eb-9769-4362-a159-3ae76f81efdf" providerId="ADAL" clId="{AC25C81F-75D9-4C31-9EB8-3410BF859045}" dt="2021-02-16T15:40:42.521" v="1322"/>
        <pc:sldMkLst>
          <pc:docMk/>
          <pc:sldMk cId="0" sldId="264"/>
        </pc:sldMkLst>
      </pc:sldChg>
      <pc:sldChg chg="addSp delSp modSp delDesignElem">
        <pc:chgData name="TARA YI" userId="fd7168eb-9769-4362-a159-3ae76f81efdf" providerId="ADAL" clId="{AC25C81F-75D9-4C31-9EB8-3410BF859045}" dt="2021-02-16T19:07:43.968" v="4620" actId="20577"/>
        <pc:sldMkLst>
          <pc:docMk/>
          <pc:sldMk cId="135437229" sldId="269"/>
        </pc:sldMkLst>
        <pc:spChg chg="mod">
          <ac:chgData name="TARA YI" userId="fd7168eb-9769-4362-a159-3ae76f81efdf" providerId="ADAL" clId="{AC25C81F-75D9-4C31-9EB8-3410BF859045}" dt="2021-02-16T18:03:22.540" v="3061" actId="1076"/>
          <ac:spMkLst>
            <pc:docMk/>
            <pc:sldMk cId="135437229" sldId="269"/>
            <ac:spMk id="2" creationId="{543BD4E1-6D4B-477B-A167-67AEBC072E0C}"/>
          </ac:spMkLst>
        </pc:spChg>
        <pc:spChg chg="mod">
          <ac:chgData name="TARA YI" userId="fd7168eb-9769-4362-a159-3ae76f81efdf" providerId="ADAL" clId="{AC25C81F-75D9-4C31-9EB8-3410BF859045}" dt="2021-02-16T19:07:43.968" v="4620" actId="20577"/>
          <ac:spMkLst>
            <pc:docMk/>
            <pc:sldMk cId="135437229" sldId="269"/>
            <ac:spMk id="3" creationId="{78F0360D-E3D3-406C-AEAB-291A6C7954F1}"/>
          </ac:spMkLst>
        </pc:spChg>
        <pc:grpChg chg="add del mod">
          <ac:chgData name="TARA YI" userId="fd7168eb-9769-4362-a159-3ae76f81efdf" providerId="ADAL" clId="{AC25C81F-75D9-4C31-9EB8-3410BF859045}" dt="2021-02-16T18:01:34.759" v="3020" actId="165"/>
          <ac:grpSpMkLst>
            <pc:docMk/>
            <pc:sldMk cId="135437229" sldId="269"/>
            <ac:grpSpMk id="8" creationId="{62FE2267-CEF8-4DE8-B166-E7F7D7E0E260}"/>
          </ac:grpSpMkLst>
        </pc:grpChg>
        <pc:picChg chg="mod">
          <ac:chgData name="TARA YI" userId="fd7168eb-9769-4362-a159-3ae76f81efdf" providerId="ADAL" clId="{AC25C81F-75D9-4C31-9EB8-3410BF859045}" dt="2021-02-16T18:02:53.976" v="3051" actId="1076"/>
          <ac:picMkLst>
            <pc:docMk/>
            <pc:sldMk cId="135437229" sldId="269"/>
            <ac:picMk id="4" creationId="{BA9F2564-FD83-4540-BC95-1537A873687A}"/>
          </ac:picMkLst>
        </pc:picChg>
        <pc:picChg chg="add mod modCrop">
          <ac:chgData name="TARA YI" userId="fd7168eb-9769-4362-a159-3ae76f81efdf" providerId="ADAL" clId="{AC25C81F-75D9-4C31-9EB8-3410BF859045}" dt="2021-02-16T18:03:05.528" v="3055" actId="1076"/>
          <ac:picMkLst>
            <pc:docMk/>
            <pc:sldMk cId="135437229" sldId="269"/>
            <ac:picMk id="5" creationId="{CACDECB2-0FB7-42DD-9EFA-AE3E43522592}"/>
          </ac:picMkLst>
        </pc:picChg>
        <pc:picChg chg="add mod ord topLvl modCrop">
          <ac:chgData name="TARA YI" userId="fd7168eb-9769-4362-a159-3ae76f81efdf" providerId="ADAL" clId="{AC25C81F-75D9-4C31-9EB8-3410BF859045}" dt="2021-02-16T18:03:08.444" v="3056" actId="1076"/>
          <ac:picMkLst>
            <pc:docMk/>
            <pc:sldMk cId="135437229" sldId="269"/>
            <ac:picMk id="6" creationId="{39344AA5-2A03-46C6-ADB4-578505A39454}"/>
          </ac:picMkLst>
        </pc:picChg>
        <pc:picChg chg="add mod">
          <ac:chgData name="TARA YI" userId="fd7168eb-9769-4362-a159-3ae76f81efdf" providerId="ADAL" clId="{AC25C81F-75D9-4C31-9EB8-3410BF859045}" dt="2021-02-16T18:03:03.058" v="3054" actId="1076"/>
          <ac:picMkLst>
            <pc:docMk/>
            <pc:sldMk cId="135437229" sldId="269"/>
            <ac:picMk id="7" creationId="{6CB2DC54-51D8-475B-A21F-D58BB69E07D5}"/>
          </ac:picMkLst>
        </pc:picChg>
        <pc:picChg chg="add del mod topLvl modCrop">
          <ac:chgData name="TARA YI" userId="fd7168eb-9769-4362-a159-3ae76f81efdf" providerId="ADAL" clId="{AC25C81F-75D9-4C31-9EB8-3410BF859045}" dt="2021-02-16T18:01:47.498" v="3029" actId="478"/>
          <ac:picMkLst>
            <pc:docMk/>
            <pc:sldMk cId="135437229" sldId="269"/>
            <ac:picMk id="10" creationId="{F010B7AC-B50E-4EA4-8B6D-5A0A398B4E0E}"/>
          </ac:picMkLst>
        </pc:picChg>
      </pc:sldChg>
      <pc:sldChg chg="delSp modSp add setBg modAnim delDesignElem">
        <pc:chgData name="TARA YI" userId="fd7168eb-9769-4362-a159-3ae76f81efdf" providerId="ADAL" clId="{AC25C81F-75D9-4C31-9EB8-3410BF859045}" dt="2021-02-16T16:28:10.566" v="2633" actId="20577"/>
        <pc:sldMkLst>
          <pc:docMk/>
          <pc:sldMk cId="1926115392" sldId="270"/>
        </pc:sldMkLst>
        <pc:spChg chg="mod">
          <ac:chgData name="TARA YI" userId="fd7168eb-9769-4362-a159-3ae76f81efdf" providerId="ADAL" clId="{AC25C81F-75D9-4C31-9EB8-3410BF859045}" dt="2021-02-16T15:23:28.286" v="392" actId="14100"/>
          <ac:spMkLst>
            <pc:docMk/>
            <pc:sldMk cId="1926115392" sldId="270"/>
            <ac:spMk id="2" creationId="{543BD4E1-6D4B-477B-A167-67AEBC072E0C}"/>
          </ac:spMkLst>
        </pc:spChg>
        <pc:spChg chg="mod">
          <ac:chgData name="TARA YI" userId="fd7168eb-9769-4362-a159-3ae76f81efdf" providerId="ADAL" clId="{AC25C81F-75D9-4C31-9EB8-3410BF859045}" dt="2021-02-16T16:28:10.566" v="2633" actId="20577"/>
          <ac:spMkLst>
            <pc:docMk/>
            <pc:sldMk cId="1926115392" sldId="270"/>
            <ac:spMk id="3" creationId="{78F0360D-E3D3-406C-AEAB-291A6C7954F1}"/>
          </ac:spMkLst>
        </pc:spChg>
        <pc:spChg chg="del">
          <ac:chgData name="TARA YI" userId="fd7168eb-9769-4362-a159-3ae76f81efdf" providerId="ADAL" clId="{AC25C81F-75D9-4C31-9EB8-3410BF859045}" dt="2021-02-16T15:23:18.418" v="374"/>
          <ac:spMkLst>
            <pc:docMk/>
            <pc:sldMk cId="1926115392" sldId="270"/>
            <ac:spMk id="9" creationId="{3B4FA06E-48D2-4B97-8B83-EBF8C400AE6D}"/>
          </ac:spMkLst>
        </pc:spChg>
        <pc:picChg chg="mod">
          <ac:chgData name="TARA YI" userId="fd7168eb-9769-4362-a159-3ae76f81efdf" providerId="ADAL" clId="{AC25C81F-75D9-4C31-9EB8-3410BF859045}" dt="2021-02-16T15:29:09.518" v="935" actId="14100"/>
          <ac:picMkLst>
            <pc:docMk/>
            <pc:sldMk cId="1926115392" sldId="270"/>
            <ac:picMk id="7" creationId="{12DA7423-A3C1-456C-9C1E-4F8DF59179F2}"/>
          </ac:picMkLst>
        </pc:picChg>
      </pc:sldChg>
      <pc:sldChg chg="addSp delSp modSp add modAnim">
        <pc:chgData name="TARA YI" userId="fd7168eb-9769-4362-a159-3ae76f81efdf" providerId="ADAL" clId="{AC25C81F-75D9-4C31-9EB8-3410BF859045}" dt="2021-02-16T16:32:03.914" v="2636" actId="14100"/>
        <pc:sldMkLst>
          <pc:docMk/>
          <pc:sldMk cId="3676787285" sldId="271"/>
        </pc:sldMkLst>
        <pc:spChg chg="mod">
          <ac:chgData name="TARA YI" userId="fd7168eb-9769-4362-a159-3ae76f81efdf" providerId="ADAL" clId="{AC25C81F-75D9-4C31-9EB8-3410BF859045}" dt="2021-02-16T15:27:40.331" v="866" actId="120"/>
          <ac:spMkLst>
            <pc:docMk/>
            <pc:sldMk cId="3676787285" sldId="271"/>
            <ac:spMk id="2" creationId="{543BD4E1-6D4B-477B-A167-67AEBC072E0C}"/>
          </ac:spMkLst>
        </pc:spChg>
        <pc:spChg chg="mod">
          <ac:chgData name="TARA YI" userId="fd7168eb-9769-4362-a159-3ae76f81efdf" providerId="ADAL" clId="{AC25C81F-75D9-4C31-9EB8-3410BF859045}" dt="2021-02-16T15:33:56.082" v="1312" actId="1076"/>
          <ac:spMkLst>
            <pc:docMk/>
            <pc:sldMk cId="3676787285" sldId="271"/>
            <ac:spMk id="3" creationId="{78F0360D-E3D3-406C-AEAB-291A6C7954F1}"/>
          </ac:spMkLst>
        </pc:spChg>
        <pc:spChg chg="add mod">
          <ac:chgData name="TARA YI" userId="fd7168eb-9769-4362-a159-3ae76f81efdf" providerId="ADAL" clId="{AC25C81F-75D9-4C31-9EB8-3410BF859045}" dt="2021-02-16T16:32:03.914" v="2636" actId="14100"/>
          <ac:spMkLst>
            <pc:docMk/>
            <pc:sldMk cId="3676787285" sldId="271"/>
            <ac:spMk id="6" creationId="{6C517C4F-4956-4967-AA77-A40C01452B00}"/>
          </ac:spMkLst>
        </pc:spChg>
        <pc:graphicFrameChg chg="add mod modGraphic">
          <ac:chgData name="TARA YI" userId="fd7168eb-9769-4362-a159-3ae76f81efdf" providerId="ADAL" clId="{AC25C81F-75D9-4C31-9EB8-3410BF859045}" dt="2021-02-16T16:04:17.843" v="2583" actId="20577"/>
          <ac:graphicFrameMkLst>
            <pc:docMk/>
            <pc:sldMk cId="3676787285" sldId="271"/>
            <ac:graphicFrameMk id="4" creationId="{99D54FEB-5F20-4C17-A3CE-BEDAC3CE05DA}"/>
          </ac:graphicFrameMkLst>
        </pc:graphicFrameChg>
        <pc:graphicFrameChg chg="add mod modGraphic">
          <ac:chgData name="TARA YI" userId="fd7168eb-9769-4362-a159-3ae76f81efdf" providerId="ADAL" clId="{AC25C81F-75D9-4C31-9EB8-3410BF859045}" dt="2021-02-16T15:33:39.168" v="1274" actId="20577"/>
          <ac:graphicFrameMkLst>
            <pc:docMk/>
            <pc:sldMk cId="3676787285" sldId="271"/>
            <ac:graphicFrameMk id="5" creationId="{FC9608E9-75F7-4486-BFF5-467AC3AA2475}"/>
          </ac:graphicFrameMkLst>
        </pc:graphicFrameChg>
        <pc:picChg chg="del">
          <ac:chgData name="TARA YI" userId="fd7168eb-9769-4362-a159-3ae76f81efdf" providerId="ADAL" clId="{AC25C81F-75D9-4C31-9EB8-3410BF859045}" dt="2021-02-16T15:27:26.018" v="824" actId="478"/>
          <ac:picMkLst>
            <pc:docMk/>
            <pc:sldMk cId="3676787285" sldId="271"/>
            <ac:picMk id="7" creationId="{12DA7423-A3C1-456C-9C1E-4F8DF59179F2}"/>
          </ac:picMkLst>
        </pc:picChg>
      </pc:sldChg>
      <pc:sldChg chg="del">
        <pc:chgData name="TARA YI" userId="fd7168eb-9769-4362-a159-3ae76f81efdf" providerId="ADAL" clId="{AC25C81F-75D9-4C31-9EB8-3410BF859045}" dt="2021-02-16T15:40:42.521" v="1322"/>
        <pc:sldMkLst>
          <pc:docMk/>
          <pc:sldMk cId="0" sldId="272"/>
        </pc:sldMkLst>
      </pc:sldChg>
      <pc:sldChg chg="addSp delSp modSp add ord modAnim">
        <pc:chgData name="TARA YI" userId="fd7168eb-9769-4362-a159-3ae76f81efdf" providerId="ADAL" clId="{AC25C81F-75D9-4C31-9EB8-3410BF859045}" dt="2021-02-16T17:47:35.759" v="2661" actId="20577"/>
        <pc:sldMkLst>
          <pc:docMk/>
          <pc:sldMk cId="1057415715" sldId="273"/>
        </pc:sldMkLst>
        <pc:spChg chg="mod">
          <ac:chgData name="TARA YI" userId="fd7168eb-9769-4362-a159-3ae76f81efdf" providerId="ADAL" clId="{AC25C81F-75D9-4C31-9EB8-3410BF859045}" dt="2021-02-16T17:47:35.759" v="2661" actId="20577"/>
          <ac:spMkLst>
            <pc:docMk/>
            <pc:sldMk cId="1057415715" sldId="273"/>
            <ac:spMk id="2" creationId="{22E60EF7-EA6C-4EBF-B94F-CE70303671BF}"/>
          </ac:spMkLst>
        </pc:spChg>
        <pc:spChg chg="mod">
          <ac:chgData name="TARA YI" userId="fd7168eb-9769-4362-a159-3ae76f81efdf" providerId="ADAL" clId="{AC25C81F-75D9-4C31-9EB8-3410BF859045}" dt="2021-02-16T15:47:27.564" v="1700" actId="27636"/>
          <ac:spMkLst>
            <pc:docMk/>
            <pc:sldMk cId="1057415715" sldId="273"/>
            <ac:spMk id="3" creationId="{ADB4FB43-94C7-4DCA-9196-A2EB231BAC71}"/>
          </ac:spMkLst>
        </pc:spChg>
        <pc:spChg chg="add del">
          <ac:chgData name="TARA YI" userId="fd7168eb-9769-4362-a159-3ae76f81efdf" providerId="ADAL" clId="{AC25C81F-75D9-4C31-9EB8-3410BF859045}" dt="2021-02-16T15:42:13.133" v="1638"/>
          <ac:spMkLst>
            <pc:docMk/>
            <pc:sldMk cId="1057415715" sldId="273"/>
            <ac:spMk id="4" creationId="{8AB14940-DB88-4B5B-8D39-35F16FA9D8E0}"/>
          </ac:spMkLst>
        </pc:spChg>
      </pc:sldChg>
      <pc:sldChg chg="add del">
        <pc:chgData name="TARA YI" userId="fd7168eb-9769-4362-a159-3ae76f81efdf" providerId="ADAL" clId="{AC25C81F-75D9-4C31-9EB8-3410BF859045}" dt="2021-02-16T15:40:56.457" v="1324"/>
        <pc:sldMkLst>
          <pc:docMk/>
          <pc:sldMk cId="2611832078" sldId="273"/>
        </pc:sldMkLst>
      </pc:sldChg>
      <pc:sldChg chg="modSp add ord modAnim">
        <pc:chgData name="TARA YI" userId="fd7168eb-9769-4362-a159-3ae76f81efdf" providerId="ADAL" clId="{AC25C81F-75D9-4C31-9EB8-3410BF859045}" dt="2021-02-16T15:48:56.801" v="1972" actId="313"/>
        <pc:sldMkLst>
          <pc:docMk/>
          <pc:sldMk cId="2075931388" sldId="274"/>
        </pc:sldMkLst>
        <pc:spChg chg="mod">
          <ac:chgData name="TARA YI" userId="fd7168eb-9769-4362-a159-3ae76f81efdf" providerId="ADAL" clId="{AC25C81F-75D9-4C31-9EB8-3410BF859045}" dt="2021-02-16T15:47:43.974" v="1722" actId="20577"/>
          <ac:spMkLst>
            <pc:docMk/>
            <pc:sldMk cId="2075931388" sldId="274"/>
            <ac:spMk id="2" creationId="{22E60EF7-EA6C-4EBF-B94F-CE70303671BF}"/>
          </ac:spMkLst>
        </pc:spChg>
        <pc:spChg chg="mod">
          <ac:chgData name="TARA YI" userId="fd7168eb-9769-4362-a159-3ae76f81efdf" providerId="ADAL" clId="{AC25C81F-75D9-4C31-9EB8-3410BF859045}" dt="2021-02-16T15:48:56.801" v="1972" actId="313"/>
          <ac:spMkLst>
            <pc:docMk/>
            <pc:sldMk cId="2075931388" sldId="274"/>
            <ac:spMk id="3" creationId="{ADB4FB43-94C7-4DCA-9196-A2EB231BAC71}"/>
          </ac:spMkLst>
        </pc:spChg>
      </pc:sldChg>
      <pc:sldChg chg="modSp add ord modAnim">
        <pc:chgData name="TARA YI" userId="fd7168eb-9769-4362-a159-3ae76f81efdf" providerId="ADAL" clId="{AC25C81F-75D9-4C31-9EB8-3410BF859045}" dt="2021-02-16T15:52:02.125" v="2544" actId="14100"/>
        <pc:sldMkLst>
          <pc:docMk/>
          <pc:sldMk cId="1783048888" sldId="275"/>
        </pc:sldMkLst>
        <pc:spChg chg="mod">
          <ac:chgData name="TARA YI" userId="fd7168eb-9769-4362-a159-3ae76f81efdf" providerId="ADAL" clId="{AC25C81F-75D9-4C31-9EB8-3410BF859045}" dt="2021-02-16T15:49:17.159" v="1989"/>
          <ac:spMkLst>
            <pc:docMk/>
            <pc:sldMk cId="1783048888" sldId="275"/>
            <ac:spMk id="2" creationId="{22E60EF7-EA6C-4EBF-B94F-CE70303671BF}"/>
          </ac:spMkLst>
        </pc:spChg>
        <pc:spChg chg="mod">
          <ac:chgData name="TARA YI" userId="fd7168eb-9769-4362-a159-3ae76f81efdf" providerId="ADAL" clId="{AC25C81F-75D9-4C31-9EB8-3410BF859045}" dt="2021-02-16T15:52:02.125" v="2544" actId="14100"/>
          <ac:spMkLst>
            <pc:docMk/>
            <pc:sldMk cId="1783048888" sldId="275"/>
            <ac:spMk id="3" creationId="{ADB4FB43-94C7-4DCA-9196-A2EB231BAC71}"/>
          </ac:spMkLst>
        </pc:spChg>
      </pc:sldChg>
      <pc:sldChg chg="addSp delSp modSp add ord delAnim modAnim">
        <pc:chgData name="TARA YI" userId="fd7168eb-9769-4362-a159-3ae76f81efdf" providerId="ADAL" clId="{AC25C81F-75D9-4C31-9EB8-3410BF859045}" dt="2021-02-16T18:37:08.055" v="4193"/>
        <pc:sldMkLst>
          <pc:docMk/>
          <pc:sldMk cId="1954946674" sldId="276"/>
        </pc:sldMkLst>
        <pc:spChg chg="mod">
          <ac:chgData name="TARA YI" userId="fd7168eb-9769-4362-a159-3ae76f81efdf" providerId="ADAL" clId="{AC25C81F-75D9-4C31-9EB8-3410BF859045}" dt="2021-02-16T18:07:48.331" v="3098" actId="20577"/>
          <ac:spMkLst>
            <pc:docMk/>
            <pc:sldMk cId="1954946674" sldId="276"/>
            <ac:spMk id="2" creationId="{22E60EF7-EA6C-4EBF-B94F-CE70303671BF}"/>
          </ac:spMkLst>
        </pc:spChg>
        <pc:spChg chg="del mod">
          <ac:chgData name="TARA YI" userId="fd7168eb-9769-4362-a159-3ae76f81efdf" providerId="ADAL" clId="{AC25C81F-75D9-4C31-9EB8-3410BF859045}" dt="2021-02-16T18:17:52.734" v="3203" actId="478"/>
          <ac:spMkLst>
            <pc:docMk/>
            <pc:sldMk cId="1954946674" sldId="276"/>
            <ac:spMk id="3" creationId="{ADB4FB43-94C7-4DCA-9196-A2EB231BAC71}"/>
          </ac:spMkLst>
        </pc:spChg>
        <pc:spChg chg="add del mod">
          <ac:chgData name="TARA YI" userId="fd7168eb-9769-4362-a159-3ae76f81efdf" providerId="ADAL" clId="{AC25C81F-75D9-4C31-9EB8-3410BF859045}" dt="2021-02-16T18:18:42.994" v="3242" actId="478"/>
          <ac:spMkLst>
            <pc:docMk/>
            <pc:sldMk cId="1954946674" sldId="276"/>
            <ac:spMk id="4" creationId="{B82F9802-4A42-406D-AC63-3255355EA675}"/>
          </ac:spMkLst>
        </pc:spChg>
        <pc:spChg chg="add del mod">
          <ac:chgData name="TARA YI" userId="fd7168eb-9769-4362-a159-3ae76f81efdf" providerId="ADAL" clId="{AC25C81F-75D9-4C31-9EB8-3410BF859045}" dt="2021-02-16T18:17:54.338" v="3204" actId="478"/>
          <ac:spMkLst>
            <pc:docMk/>
            <pc:sldMk cId="1954946674" sldId="276"/>
            <ac:spMk id="8" creationId="{9839512C-D2BE-4888-82CB-508DFB0227DC}"/>
          </ac:spMkLst>
        </pc:spChg>
        <pc:spChg chg="add del mod">
          <ac:chgData name="TARA YI" userId="fd7168eb-9769-4362-a159-3ae76f81efdf" providerId="ADAL" clId="{AC25C81F-75D9-4C31-9EB8-3410BF859045}" dt="2021-02-16T18:18:54.580" v="3246" actId="478"/>
          <ac:spMkLst>
            <pc:docMk/>
            <pc:sldMk cId="1954946674" sldId="276"/>
            <ac:spMk id="10" creationId="{9E9076BB-D55D-432F-B9B8-05E1A76672C2}"/>
          </ac:spMkLst>
        </pc:spChg>
        <pc:picChg chg="add del mod">
          <ac:chgData name="TARA YI" userId="fd7168eb-9769-4362-a159-3ae76f81efdf" providerId="ADAL" clId="{AC25C81F-75D9-4C31-9EB8-3410BF859045}" dt="2021-02-16T18:18:41.803" v="3241" actId="478"/>
          <ac:picMkLst>
            <pc:docMk/>
            <pc:sldMk cId="1954946674" sldId="276"/>
            <ac:picMk id="5" creationId="{04477C06-2273-46D8-8B9A-DB2F657FD0E5}"/>
          </ac:picMkLst>
        </pc:picChg>
        <pc:picChg chg="add del">
          <ac:chgData name="TARA YI" userId="fd7168eb-9769-4362-a159-3ae76f81efdf" providerId="ADAL" clId="{AC25C81F-75D9-4C31-9EB8-3410BF859045}" dt="2021-02-16T18:17:26.566" v="3202" actId="478"/>
          <ac:picMkLst>
            <pc:docMk/>
            <pc:sldMk cId="1954946674" sldId="276"/>
            <ac:picMk id="6" creationId="{B3862D5A-B205-4E9B-A67E-7CD01BC905DC}"/>
          </ac:picMkLst>
        </pc:picChg>
        <pc:picChg chg="add del mod">
          <ac:chgData name="TARA YI" userId="fd7168eb-9769-4362-a159-3ae76f81efdf" providerId="ADAL" clId="{AC25C81F-75D9-4C31-9EB8-3410BF859045}" dt="2021-02-16T18:18:51.674" v="3245" actId="478"/>
          <ac:picMkLst>
            <pc:docMk/>
            <pc:sldMk cId="1954946674" sldId="276"/>
            <ac:picMk id="9" creationId="{9039B817-E4F4-40CD-B5E5-CF076669BBB8}"/>
          </ac:picMkLst>
        </pc:picChg>
        <pc:picChg chg="add mod">
          <ac:chgData name="TARA YI" userId="fd7168eb-9769-4362-a159-3ae76f81efdf" providerId="ADAL" clId="{AC25C81F-75D9-4C31-9EB8-3410BF859045}" dt="2021-02-16T18:19:02.707" v="3250" actId="1076"/>
          <ac:picMkLst>
            <pc:docMk/>
            <pc:sldMk cId="1954946674" sldId="276"/>
            <ac:picMk id="11" creationId="{6F1EBCB0-BD3C-4B0B-9ECA-23D30D101BCB}"/>
          </ac:picMkLst>
        </pc:picChg>
        <pc:picChg chg="add mod">
          <ac:chgData name="TARA YI" userId="fd7168eb-9769-4362-a159-3ae76f81efdf" providerId="ADAL" clId="{AC25C81F-75D9-4C31-9EB8-3410BF859045}" dt="2021-02-16T18:19:04.294" v="3251" actId="1076"/>
          <ac:picMkLst>
            <pc:docMk/>
            <pc:sldMk cId="1954946674" sldId="276"/>
            <ac:picMk id="12" creationId="{E563E9A5-EAED-4719-9469-D54E367A60F3}"/>
          </ac:picMkLst>
        </pc:picChg>
      </pc:sldChg>
      <pc:sldChg chg="add ord">
        <pc:chgData name="TARA YI" userId="fd7168eb-9769-4362-a159-3ae76f81efdf" providerId="ADAL" clId="{AC25C81F-75D9-4C31-9EB8-3410BF859045}" dt="2021-02-16T17:56:41.434" v="2682"/>
        <pc:sldMkLst>
          <pc:docMk/>
          <pc:sldMk cId="2480192890" sldId="277"/>
        </pc:sldMkLst>
      </pc:sldChg>
      <pc:sldChg chg="modSp add modAnim">
        <pc:chgData name="TARA YI" userId="fd7168eb-9769-4362-a159-3ae76f81efdf" providerId="ADAL" clId="{AC25C81F-75D9-4C31-9EB8-3410BF859045}" dt="2021-02-16T18:43:43.894" v="4619" actId="27636"/>
        <pc:sldMkLst>
          <pc:docMk/>
          <pc:sldMk cId="2263276411" sldId="278"/>
        </pc:sldMkLst>
        <pc:spChg chg="mod">
          <ac:chgData name="TARA YI" userId="fd7168eb-9769-4362-a159-3ae76f81efdf" providerId="ADAL" clId="{AC25C81F-75D9-4C31-9EB8-3410BF859045}" dt="2021-02-16T18:34:17.205" v="3667" actId="404"/>
          <ac:spMkLst>
            <pc:docMk/>
            <pc:sldMk cId="2263276411" sldId="278"/>
            <ac:spMk id="2" creationId="{22E60EF7-EA6C-4EBF-B94F-CE70303671BF}"/>
          </ac:spMkLst>
        </pc:spChg>
        <pc:spChg chg="mod">
          <ac:chgData name="TARA YI" userId="fd7168eb-9769-4362-a159-3ae76f81efdf" providerId="ADAL" clId="{AC25C81F-75D9-4C31-9EB8-3410BF859045}" dt="2021-02-16T18:43:43.894" v="4619" actId="27636"/>
          <ac:spMkLst>
            <pc:docMk/>
            <pc:sldMk cId="2263276411" sldId="278"/>
            <ac:spMk id="3" creationId="{ADB4FB43-94C7-4DCA-9196-A2EB231BAC71}"/>
          </ac:spMkLst>
        </pc:spChg>
      </pc:sldChg>
      <pc:sldChg chg="modSp add modAnim">
        <pc:chgData name="TARA YI" userId="fd7168eb-9769-4362-a159-3ae76f81efdf" providerId="ADAL" clId="{AC25C81F-75D9-4C31-9EB8-3410BF859045}" dt="2021-02-16T18:42:58.772" v="4608" actId="122"/>
        <pc:sldMkLst>
          <pc:docMk/>
          <pc:sldMk cId="1953012303" sldId="279"/>
        </pc:sldMkLst>
        <pc:spChg chg="mod">
          <ac:chgData name="TARA YI" userId="fd7168eb-9769-4362-a159-3ae76f81efdf" providerId="ADAL" clId="{AC25C81F-75D9-4C31-9EB8-3410BF859045}" dt="2021-02-16T18:42:58.772" v="4608" actId="122"/>
          <ac:spMkLst>
            <pc:docMk/>
            <pc:sldMk cId="1953012303" sldId="279"/>
            <ac:spMk id="2" creationId="{22E60EF7-EA6C-4EBF-B94F-CE70303671BF}"/>
          </ac:spMkLst>
        </pc:spChg>
        <pc:spChg chg="mod">
          <ac:chgData name="TARA YI" userId="fd7168eb-9769-4362-a159-3ae76f81efdf" providerId="ADAL" clId="{AC25C81F-75D9-4C31-9EB8-3410BF859045}" dt="2021-02-16T18:36:56.260" v="4192" actId="20577"/>
          <ac:spMkLst>
            <pc:docMk/>
            <pc:sldMk cId="1953012303" sldId="279"/>
            <ac:spMk id="3" creationId="{ADB4FB43-94C7-4DCA-9196-A2EB231BAC71}"/>
          </ac:spMkLst>
        </pc:spChg>
      </pc:sldChg>
      <pc:sldChg chg="modSp add">
        <pc:chgData name="TARA YI" userId="fd7168eb-9769-4362-a159-3ae76f81efdf" providerId="ADAL" clId="{AC25C81F-75D9-4C31-9EB8-3410BF859045}" dt="2021-02-16T18:39:13.899" v="4607" actId="404"/>
        <pc:sldMkLst>
          <pc:docMk/>
          <pc:sldMk cId="2434313566" sldId="280"/>
        </pc:sldMkLst>
        <pc:spChg chg="mod">
          <ac:chgData name="TARA YI" userId="fd7168eb-9769-4362-a159-3ae76f81efdf" providerId="ADAL" clId="{AC25C81F-75D9-4C31-9EB8-3410BF859045}" dt="2021-02-16T18:37:15.567" v="4205" actId="20577"/>
          <ac:spMkLst>
            <pc:docMk/>
            <pc:sldMk cId="2434313566" sldId="280"/>
            <ac:spMk id="2" creationId="{22E60EF7-EA6C-4EBF-B94F-CE70303671BF}"/>
          </ac:spMkLst>
        </pc:spChg>
        <pc:spChg chg="mod">
          <ac:chgData name="TARA YI" userId="fd7168eb-9769-4362-a159-3ae76f81efdf" providerId="ADAL" clId="{AC25C81F-75D9-4C31-9EB8-3410BF859045}" dt="2021-02-16T18:39:13.899" v="4607" actId="404"/>
          <ac:spMkLst>
            <pc:docMk/>
            <pc:sldMk cId="2434313566" sldId="280"/>
            <ac:spMk id="3" creationId="{ADB4FB43-94C7-4DCA-9196-A2EB231BAC71}"/>
          </ac:spMkLst>
        </pc:spChg>
      </pc:sldChg>
    </pc:docChg>
  </pc:docChgLst>
  <pc:docChgLst>
    <pc:chgData name="TARA YI" userId="fd7168eb-9769-4362-a159-3ae76f81efdf" providerId="ADAL" clId="{352C3482-3D8E-40AE-97CE-DF3CC1438297}"/>
    <pc:docChg chg="undo custSel delSld modSld">
      <pc:chgData name="TARA YI" userId="fd7168eb-9769-4362-a159-3ae76f81efdf" providerId="ADAL" clId="{352C3482-3D8E-40AE-97CE-DF3CC1438297}" dt="2021-05-06T23:36:34.518" v="98" actId="47"/>
      <pc:docMkLst>
        <pc:docMk/>
      </pc:docMkLst>
      <pc:sldChg chg="del">
        <pc:chgData name="TARA YI" userId="fd7168eb-9769-4362-a159-3ae76f81efdf" providerId="ADAL" clId="{352C3482-3D8E-40AE-97CE-DF3CC1438297}" dt="2021-05-06T23:35:27.280" v="0" actId="2696"/>
        <pc:sldMkLst>
          <pc:docMk/>
          <pc:sldMk cId="3676787285" sldId="271"/>
        </pc:sldMkLst>
      </pc:sldChg>
      <pc:sldChg chg="addSp delSp modSp mod">
        <pc:chgData name="TARA YI" userId="fd7168eb-9769-4362-a159-3ae76f81efdf" providerId="ADAL" clId="{352C3482-3D8E-40AE-97CE-DF3CC1438297}" dt="2021-05-06T23:36:20.724" v="95" actId="13926"/>
        <pc:sldMkLst>
          <pc:docMk/>
          <pc:sldMk cId="1954946674" sldId="276"/>
        </pc:sldMkLst>
        <pc:spChg chg="mod">
          <ac:chgData name="TARA YI" userId="fd7168eb-9769-4362-a159-3ae76f81efdf" providerId="ADAL" clId="{352C3482-3D8E-40AE-97CE-DF3CC1438297}" dt="2021-05-06T23:35:52.963" v="23" actId="20577"/>
          <ac:spMkLst>
            <pc:docMk/>
            <pc:sldMk cId="1954946674" sldId="276"/>
            <ac:spMk id="2" creationId="{22E60EF7-EA6C-4EBF-B94F-CE70303671BF}"/>
          </ac:spMkLst>
        </pc:spChg>
        <pc:spChg chg="del">
          <ac:chgData name="TARA YI" userId="fd7168eb-9769-4362-a159-3ae76f81efdf" providerId="ADAL" clId="{352C3482-3D8E-40AE-97CE-DF3CC1438297}" dt="2021-05-06T23:35:46.645" v="9" actId="478"/>
          <ac:spMkLst>
            <pc:docMk/>
            <pc:sldMk cId="1954946674" sldId="276"/>
            <ac:spMk id="3" creationId="{9EA79E19-8351-4F27-9948-A27A94570608}"/>
          </ac:spMkLst>
        </pc:spChg>
        <pc:spChg chg="add mod">
          <ac:chgData name="TARA YI" userId="fd7168eb-9769-4362-a159-3ae76f81efdf" providerId="ADAL" clId="{352C3482-3D8E-40AE-97CE-DF3CC1438297}" dt="2021-05-06T23:36:20.724" v="95" actId="13926"/>
          <ac:spMkLst>
            <pc:docMk/>
            <pc:sldMk cId="1954946674" sldId="276"/>
            <ac:spMk id="4" creationId="{B6C78CB5-4312-41B5-AAC2-286BE7877CAA}"/>
          </ac:spMkLst>
        </pc:spChg>
        <pc:spChg chg="del mod">
          <ac:chgData name="TARA YI" userId="fd7168eb-9769-4362-a159-3ae76f81efdf" providerId="ADAL" clId="{352C3482-3D8E-40AE-97CE-DF3CC1438297}" dt="2021-05-06T23:35:45.010" v="8" actId="478"/>
          <ac:spMkLst>
            <pc:docMk/>
            <pc:sldMk cId="1954946674" sldId="276"/>
            <ac:spMk id="6" creationId="{8DD695CD-0457-4479-94BC-584B60BE7004}"/>
          </ac:spMkLst>
        </pc:spChg>
        <pc:picChg chg="del">
          <ac:chgData name="TARA YI" userId="fd7168eb-9769-4362-a159-3ae76f81efdf" providerId="ADAL" clId="{352C3482-3D8E-40AE-97CE-DF3CC1438297}" dt="2021-05-06T23:35:43.593" v="6" actId="478"/>
          <ac:picMkLst>
            <pc:docMk/>
            <pc:sldMk cId="1954946674" sldId="276"/>
            <ac:picMk id="5" creationId="{101F186A-30FF-462B-8F0B-B0E7A6C6CEDC}"/>
          </ac:picMkLst>
        </pc:picChg>
        <pc:picChg chg="del">
          <ac:chgData name="TARA YI" userId="fd7168eb-9769-4362-a159-3ae76f81efdf" providerId="ADAL" clId="{352C3482-3D8E-40AE-97CE-DF3CC1438297}" dt="2021-05-06T23:35:42.958" v="5" actId="478"/>
          <ac:picMkLst>
            <pc:docMk/>
            <pc:sldMk cId="1954946674" sldId="276"/>
            <ac:picMk id="11" creationId="{6F1EBCB0-BD3C-4B0B-9ECA-23D30D101BCB}"/>
          </ac:picMkLst>
        </pc:picChg>
      </pc:sldChg>
      <pc:sldChg chg="del">
        <pc:chgData name="TARA YI" userId="fd7168eb-9769-4362-a159-3ae76f81efdf" providerId="ADAL" clId="{352C3482-3D8E-40AE-97CE-DF3CC1438297}" dt="2021-05-06T23:36:33.354" v="96" actId="47"/>
        <pc:sldMkLst>
          <pc:docMk/>
          <pc:sldMk cId="683061373" sldId="3999"/>
        </pc:sldMkLst>
      </pc:sldChg>
      <pc:sldChg chg="del">
        <pc:chgData name="TARA YI" userId="fd7168eb-9769-4362-a159-3ae76f81efdf" providerId="ADAL" clId="{352C3482-3D8E-40AE-97CE-DF3CC1438297}" dt="2021-05-06T23:36:33.990" v="97" actId="47"/>
        <pc:sldMkLst>
          <pc:docMk/>
          <pc:sldMk cId="1520280458" sldId="4000"/>
        </pc:sldMkLst>
      </pc:sldChg>
      <pc:sldChg chg="del">
        <pc:chgData name="TARA YI" userId="fd7168eb-9769-4362-a159-3ae76f81efdf" providerId="ADAL" clId="{352C3482-3D8E-40AE-97CE-DF3CC1438297}" dt="2021-05-06T23:36:34.518" v="98" actId="47"/>
        <pc:sldMkLst>
          <pc:docMk/>
          <pc:sldMk cId="643291303" sldId="4001"/>
        </pc:sldMkLst>
      </pc:sldChg>
      <pc:sldChg chg="addSp delSp mod addAnim delAnim">
        <pc:chgData name="TARA YI" userId="fd7168eb-9769-4362-a159-3ae76f81efdf" providerId="ADAL" clId="{352C3482-3D8E-40AE-97CE-DF3CC1438297}" dt="2021-05-06T23:35:32.973" v="4" actId="478"/>
        <pc:sldMkLst>
          <pc:docMk/>
          <pc:sldMk cId="2280019236" sldId="4003"/>
        </pc:sldMkLst>
        <pc:spChg chg="add del">
          <ac:chgData name="TARA YI" userId="fd7168eb-9769-4362-a159-3ae76f81efdf" providerId="ADAL" clId="{352C3482-3D8E-40AE-97CE-DF3CC1438297}" dt="2021-05-06T23:35:32.973" v="4" actId="478"/>
          <ac:spMkLst>
            <pc:docMk/>
            <pc:sldMk cId="2280019236" sldId="4003"/>
            <ac:spMk id="8" creationId="{C46E89EE-2879-4E11-B1B2-2050E189041A}"/>
          </ac:spMkLst>
        </pc:spChg>
        <pc:spChg chg="add del">
          <ac:chgData name="TARA YI" userId="fd7168eb-9769-4362-a159-3ae76f81efdf" providerId="ADAL" clId="{352C3482-3D8E-40AE-97CE-DF3CC1438297}" dt="2021-05-06T23:35:32.625" v="3" actId="478"/>
          <ac:spMkLst>
            <pc:docMk/>
            <pc:sldMk cId="2280019236" sldId="4003"/>
            <ac:spMk id="9" creationId="{8A83DF3F-9E70-48A4-9A6C-C0FA2581243F}"/>
          </ac:spMkLst>
        </pc:spChg>
      </pc:sldChg>
    </pc:docChg>
  </pc:docChgLst>
  <pc:docChgLst>
    <pc:chgData name="TARA YI" userId="fd7168eb-9769-4362-a159-3ae76f81efdf" providerId="ADAL" clId="{C81EC45F-BA0E-4088-B024-88AE16FDC0B3}"/>
    <pc:docChg chg="undo custSel addSld delSld modSld sldOrd">
      <pc:chgData name="TARA YI" userId="fd7168eb-9769-4362-a159-3ae76f81efdf" providerId="ADAL" clId="{C81EC45F-BA0E-4088-B024-88AE16FDC0B3}" dt="2021-02-26T21:29:34.753" v="4399" actId="20577"/>
      <pc:docMkLst>
        <pc:docMk/>
      </pc:docMkLst>
      <pc:sldChg chg="delSp modSp modTransition modNotesTx">
        <pc:chgData name="TARA YI" userId="fd7168eb-9769-4362-a159-3ae76f81efdf" providerId="ADAL" clId="{C81EC45F-BA0E-4088-B024-88AE16FDC0B3}" dt="2021-02-26T08:02:12.702" v="2888" actId="20577"/>
        <pc:sldMkLst>
          <pc:docMk/>
          <pc:sldMk cId="1496092822" sldId="256"/>
        </pc:sldMkLst>
        <pc:spChg chg="mod">
          <ac:chgData name="TARA YI" userId="fd7168eb-9769-4362-a159-3ae76f81efdf" providerId="ADAL" clId="{C81EC45F-BA0E-4088-B024-88AE16FDC0B3}" dt="2021-02-23T15:49:37.113" v="2267" actId="20577"/>
          <ac:spMkLst>
            <pc:docMk/>
            <pc:sldMk cId="1496092822" sldId="256"/>
            <ac:spMk id="3" creationId="{AF230FF0-8BEB-4B9A-8195-36D900EF02F1}"/>
          </ac:spMkLst>
        </pc:spChg>
        <pc:picChg chg="del">
          <ac:chgData name="TARA YI" userId="fd7168eb-9769-4362-a159-3ae76f81efdf" providerId="ADAL" clId="{C81EC45F-BA0E-4088-B024-88AE16FDC0B3}" dt="2021-02-23T15:47:03.995" v="1929" actId="478"/>
          <ac:picMkLst>
            <pc:docMk/>
            <pc:sldMk cId="1496092822" sldId="256"/>
            <ac:picMk id="4" creationId="{4D1EE125-0B5B-4A22-AC6D-247DF71A0E72}"/>
          </ac:picMkLst>
        </pc:picChg>
      </pc:sldChg>
      <pc:sldChg chg="modSp modTransition">
        <pc:chgData name="TARA YI" userId="fd7168eb-9769-4362-a159-3ae76f81efdf" providerId="ADAL" clId="{C81EC45F-BA0E-4088-B024-88AE16FDC0B3}" dt="2021-02-26T08:11:18.536" v="3811"/>
        <pc:sldMkLst>
          <pc:docMk/>
          <pc:sldMk cId="135437229" sldId="269"/>
        </pc:sldMkLst>
        <pc:spChg chg="mod">
          <ac:chgData name="TARA YI" userId="fd7168eb-9769-4362-a159-3ae76f81efdf" providerId="ADAL" clId="{C81EC45F-BA0E-4088-B024-88AE16FDC0B3}" dt="2021-02-23T19:15:22.667" v="2870" actId="20577"/>
          <ac:spMkLst>
            <pc:docMk/>
            <pc:sldMk cId="135437229" sldId="269"/>
            <ac:spMk id="3" creationId="{78F0360D-E3D3-406C-AEAB-291A6C7954F1}"/>
          </ac:spMkLst>
        </pc:spChg>
      </pc:sldChg>
      <pc:sldChg chg="addSp delSp modSp add del modTransition modNotesTx">
        <pc:chgData name="TARA YI" userId="fd7168eb-9769-4362-a159-3ae76f81efdf" providerId="ADAL" clId="{C81EC45F-BA0E-4088-B024-88AE16FDC0B3}" dt="2021-02-26T08:03:39.216" v="2915" actId="20577"/>
        <pc:sldMkLst>
          <pc:docMk/>
          <pc:sldMk cId="1926115392" sldId="270"/>
        </pc:sldMkLst>
        <pc:spChg chg="mod">
          <ac:chgData name="TARA YI" userId="fd7168eb-9769-4362-a159-3ae76f81efdf" providerId="ADAL" clId="{C81EC45F-BA0E-4088-B024-88AE16FDC0B3}" dt="2021-02-23T07:18:00.839" v="301" actId="20577"/>
          <ac:spMkLst>
            <pc:docMk/>
            <pc:sldMk cId="1926115392" sldId="270"/>
            <ac:spMk id="3" creationId="{78F0360D-E3D3-406C-AEAB-291A6C7954F1}"/>
          </ac:spMkLst>
        </pc:spChg>
        <pc:picChg chg="add del mod">
          <ac:chgData name="TARA YI" userId="fd7168eb-9769-4362-a159-3ae76f81efdf" providerId="ADAL" clId="{C81EC45F-BA0E-4088-B024-88AE16FDC0B3}" dt="2021-02-23T07:18:03.963" v="302" actId="478"/>
          <ac:picMkLst>
            <pc:docMk/>
            <pc:sldMk cId="1926115392" sldId="270"/>
            <ac:picMk id="4" creationId="{18C925C8-32FA-4856-8E1B-461BF91CDCD7}"/>
          </ac:picMkLst>
        </pc:picChg>
      </pc:sldChg>
      <pc:sldChg chg="modSp">
        <pc:chgData name="TARA YI" userId="fd7168eb-9769-4362-a159-3ae76f81efdf" providerId="ADAL" clId="{C81EC45F-BA0E-4088-B024-88AE16FDC0B3}" dt="2021-02-26T08:03:26.588" v="2904" actId="14100"/>
        <pc:sldMkLst>
          <pc:docMk/>
          <pc:sldMk cId="3676787285" sldId="271"/>
        </pc:sldMkLst>
        <pc:spChg chg="mod">
          <ac:chgData name="TARA YI" userId="fd7168eb-9769-4362-a159-3ae76f81efdf" providerId="ADAL" clId="{C81EC45F-BA0E-4088-B024-88AE16FDC0B3}" dt="2021-02-26T08:03:26.588" v="2904" actId="14100"/>
          <ac:spMkLst>
            <pc:docMk/>
            <pc:sldMk cId="3676787285" sldId="271"/>
            <ac:spMk id="6" creationId="{6C517C4F-4956-4967-AA77-A40C01452B00}"/>
          </ac:spMkLst>
        </pc:spChg>
        <pc:graphicFrameChg chg="mod modGraphic">
          <ac:chgData name="TARA YI" userId="fd7168eb-9769-4362-a159-3ae76f81efdf" providerId="ADAL" clId="{C81EC45F-BA0E-4088-B024-88AE16FDC0B3}" dt="2021-02-26T08:03:16.381" v="2903"/>
          <ac:graphicFrameMkLst>
            <pc:docMk/>
            <pc:sldMk cId="3676787285" sldId="271"/>
            <ac:graphicFrameMk id="4" creationId="{99D54FEB-5F20-4C17-A3CE-BEDAC3CE05DA}"/>
          </ac:graphicFrameMkLst>
        </pc:graphicFrameChg>
        <pc:graphicFrameChg chg="modGraphic">
          <ac:chgData name="TARA YI" userId="fd7168eb-9769-4362-a159-3ae76f81efdf" providerId="ADAL" clId="{C81EC45F-BA0E-4088-B024-88AE16FDC0B3}" dt="2021-02-23T07:00:44.880" v="42" actId="20577"/>
          <ac:graphicFrameMkLst>
            <pc:docMk/>
            <pc:sldMk cId="3676787285" sldId="271"/>
            <ac:graphicFrameMk id="5" creationId="{FC9608E9-75F7-4486-BFF5-467AC3AA2475}"/>
          </ac:graphicFrameMkLst>
        </pc:graphicFrameChg>
      </pc:sldChg>
      <pc:sldChg chg="del modTransition">
        <pc:chgData name="TARA YI" userId="fd7168eb-9769-4362-a159-3ae76f81efdf" providerId="ADAL" clId="{C81EC45F-BA0E-4088-B024-88AE16FDC0B3}" dt="2021-02-23T18:01:44.627" v="2345" actId="2696"/>
        <pc:sldMkLst>
          <pc:docMk/>
          <pc:sldMk cId="1390123655" sldId="3996"/>
        </pc:sldMkLst>
      </pc:sldChg>
      <pc:sldChg chg="del">
        <pc:chgData name="TARA YI" userId="fd7168eb-9769-4362-a159-3ae76f81efdf" providerId="ADAL" clId="{C81EC45F-BA0E-4088-B024-88AE16FDC0B3}" dt="2021-02-23T18:01:46.320" v="2347" actId="2696"/>
        <pc:sldMkLst>
          <pc:docMk/>
          <pc:sldMk cId="1488049813" sldId="3997"/>
        </pc:sldMkLst>
      </pc:sldChg>
      <pc:sldChg chg="del">
        <pc:chgData name="TARA YI" userId="fd7168eb-9769-4362-a159-3ae76f81efdf" providerId="ADAL" clId="{C81EC45F-BA0E-4088-B024-88AE16FDC0B3}" dt="2021-02-23T18:01:45.441" v="2346" actId="2696"/>
        <pc:sldMkLst>
          <pc:docMk/>
          <pc:sldMk cId="1301228578" sldId="3998"/>
        </pc:sldMkLst>
      </pc:sldChg>
      <pc:sldChg chg="modSp modTransition">
        <pc:chgData name="TARA YI" userId="fd7168eb-9769-4362-a159-3ae76f81efdf" providerId="ADAL" clId="{C81EC45F-BA0E-4088-B024-88AE16FDC0B3}" dt="2021-02-26T20:21:39.030" v="4389"/>
        <pc:sldMkLst>
          <pc:docMk/>
          <pc:sldMk cId="683061373" sldId="3999"/>
        </pc:sldMkLst>
        <pc:graphicFrameChg chg="modGraphic">
          <ac:chgData name="TARA YI" userId="fd7168eb-9769-4362-a159-3ae76f81efdf" providerId="ADAL" clId="{C81EC45F-BA0E-4088-B024-88AE16FDC0B3}" dt="2021-02-26T15:58:10.015" v="3965" actId="20577"/>
          <ac:graphicFrameMkLst>
            <pc:docMk/>
            <pc:sldMk cId="683061373" sldId="3999"/>
            <ac:graphicFrameMk id="8" creationId="{326A08C2-3926-459F-85FA-4755062363F5}"/>
          </ac:graphicFrameMkLst>
        </pc:graphicFrameChg>
        <pc:graphicFrameChg chg="modGraphic">
          <ac:chgData name="TARA YI" userId="fd7168eb-9769-4362-a159-3ae76f81efdf" providerId="ADAL" clId="{C81EC45F-BA0E-4088-B024-88AE16FDC0B3}" dt="2021-02-23T19:18:15.620" v="2871" actId="6549"/>
          <ac:graphicFrameMkLst>
            <pc:docMk/>
            <pc:sldMk cId="683061373" sldId="3999"/>
            <ac:graphicFrameMk id="9" creationId="{CEC7BD4A-9B73-4887-AC63-D7C0945EF146}"/>
          </ac:graphicFrameMkLst>
        </pc:graphicFrameChg>
      </pc:sldChg>
      <pc:sldChg chg="modSp modTransition">
        <pc:chgData name="TARA YI" userId="fd7168eb-9769-4362-a159-3ae76f81efdf" providerId="ADAL" clId="{C81EC45F-BA0E-4088-B024-88AE16FDC0B3}" dt="2021-02-26T20:29:16.145" v="4391"/>
        <pc:sldMkLst>
          <pc:docMk/>
          <pc:sldMk cId="1520280458" sldId="4000"/>
        </pc:sldMkLst>
        <pc:graphicFrameChg chg="mod">
          <ac:chgData name="TARA YI" userId="fd7168eb-9769-4362-a159-3ae76f81efdf" providerId="ADAL" clId="{C81EC45F-BA0E-4088-B024-88AE16FDC0B3}" dt="2021-02-26T16:33:48.691" v="3966" actId="1076"/>
          <ac:graphicFrameMkLst>
            <pc:docMk/>
            <pc:sldMk cId="1520280458" sldId="4000"/>
            <ac:graphicFrameMk id="7" creationId="{63AAFD54-DD62-43F0-9121-B41205A9A2B4}"/>
          </ac:graphicFrameMkLst>
        </pc:graphicFrameChg>
        <pc:graphicFrameChg chg="mod">
          <ac:chgData name="TARA YI" userId="fd7168eb-9769-4362-a159-3ae76f81efdf" providerId="ADAL" clId="{C81EC45F-BA0E-4088-B024-88AE16FDC0B3}" dt="2021-02-26T16:33:52.773" v="3967" actId="1076"/>
          <ac:graphicFrameMkLst>
            <pc:docMk/>
            <pc:sldMk cId="1520280458" sldId="4000"/>
            <ac:graphicFrameMk id="8" creationId="{326A08C2-3926-459F-85FA-4755062363F5}"/>
          </ac:graphicFrameMkLst>
        </pc:graphicFrameChg>
      </pc:sldChg>
      <pc:sldChg chg="modSp modTransition">
        <pc:chgData name="TARA YI" userId="fd7168eb-9769-4362-a159-3ae76f81efdf" providerId="ADAL" clId="{C81EC45F-BA0E-4088-B024-88AE16FDC0B3}" dt="2021-02-26T21:29:34.753" v="4399" actId="20577"/>
        <pc:sldMkLst>
          <pc:docMk/>
          <pc:sldMk cId="643291303" sldId="4001"/>
        </pc:sldMkLst>
        <pc:graphicFrameChg chg="modGraphic">
          <ac:chgData name="TARA YI" userId="fd7168eb-9769-4362-a159-3ae76f81efdf" providerId="ADAL" clId="{C81EC45F-BA0E-4088-B024-88AE16FDC0B3}" dt="2021-02-26T17:24:51.642" v="3971" actId="20577"/>
          <ac:graphicFrameMkLst>
            <pc:docMk/>
            <pc:sldMk cId="643291303" sldId="4001"/>
            <ac:graphicFrameMk id="7" creationId="{63AAFD54-DD62-43F0-9121-B41205A9A2B4}"/>
          </ac:graphicFrameMkLst>
        </pc:graphicFrameChg>
        <pc:graphicFrameChg chg="modGraphic">
          <ac:chgData name="TARA YI" userId="fd7168eb-9769-4362-a159-3ae76f81efdf" providerId="ADAL" clId="{C81EC45F-BA0E-4088-B024-88AE16FDC0B3}" dt="2021-02-26T21:29:34.753" v="4399" actId="20577"/>
          <ac:graphicFrameMkLst>
            <pc:docMk/>
            <pc:sldMk cId="643291303" sldId="4001"/>
            <ac:graphicFrameMk id="9" creationId="{CEC7BD4A-9B73-4887-AC63-D7C0945EF146}"/>
          </ac:graphicFrameMkLst>
        </pc:graphicFrameChg>
      </pc:sldChg>
      <pc:sldChg chg="del">
        <pc:chgData name="TARA YI" userId="fd7168eb-9769-4362-a159-3ae76f81efdf" providerId="ADAL" clId="{C81EC45F-BA0E-4088-B024-88AE16FDC0B3}" dt="2021-02-23T18:01:48.699" v="2348" actId="2696"/>
        <pc:sldMkLst>
          <pc:docMk/>
          <pc:sldMk cId="2312382981" sldId="4002"/>
        </pc:sldMkLst>
      </pc:sldChg>
      <pc:sldChg chg="modSp add ord modAnim">
        <pc:chgData name="TARA YI" userId="fd7168eb-9769-4362-a159-3ae76f81efdf" providerId="ADAL" clId="{C81EC45F-BA0E-4088-B024-88AE16FDC0B3}" dt="2021-02-23T16:31:04.493" v="2340" actId="20577"/>
        <pc:sldMkLst>
          <pc:docMk/>
          <pc:sldMk cId="2280019236" sldId="4003"/>
        </pc:sldMkLst>
        <pc:spChg chg="mod">
          <ac:chgData name="TARA YI" userId="fd7168eb-9769-4362-a159-3ae76f81efdf" providerId="ADAL" clId="{C81EC45F-BA0E-4088-B024-88AE16FDC0B3}" dt="2021-02-23T08:02:04.049" v="1922" actId="1076"/>
          <ac:spMkLst>
            <pc:docMk/>
            <pc:sldMk cId="2280019236" sldId="4003"/>
            <ac:spMk id="2" creationId="{22E60EF7-EA6C-4EBF-B94F-CE70303671BF}"/>
          </ac:spMkLst>
        </pc:spChg>
        <pc:spChg chg="mod">
          <ac:chgData name="TARA YI" userId="fd7168eb-9769-4362-a159-3ae76f81efdf" providerId="ADAL" clId="{C81EC45F-BA0E-4088-B024-88AE16FDC0B3}" dt="2021-02-23T16:31:04.493" v="2340" actId="20577"/>
          <ac:spMkLst>
            <pc:docMk/>
            <pc:sldMk cId="2280019236" sldId="4003"/>
            <ac:spMk id="3" creationId="{ADB4FB43-94C7-4DCA-9196-A2EB231BAC71}"/>
          </ac:spMkLst>
        </pc:spChg>
      </pc:sldChg>
      <pc:sldChg chg="addSp delSp modSp add modTransition modAnim">
        <pc:chgData name="TARA YI" userId="fd7168eb-9769-4362-a159-3ae76f81efdf" providerId="ADAL" clId="{C81EC45F-BA0E-4088-B024-88AE16FDC0B3}" dt="2021-02-26T08:11:18.536" v="3811"/>
        <pc:sldMkLst>
          <pc:docMk/>
          <pc:sldMk cId="479865243" sldId="4004"/>
        </pc:sldMkLst>
        <pc:spChg chg="mod">
          <ac:chgData name="TARA YI" userId="fd7168eb-9769-4362-a159-3ae76f81efdf" providerId="ADAL" clId="{C81EC45F-BA0E-4088-B024-88AE16FDC0B3}" dt="2021-02-23T07:50:44.534" v="891" actId="20577"/>
          <ac:spMkLst>
            <pc:docMk/>
            <pc:sldMk cId="479865243" sldId="4004"/>
            <ac:spMk id="2" creationId="{543BD4E1-6D4B-477B-A167-67AEBC072E0C}"/>
          </ac:spMkLst>
        </pc:spChg>
        <pc:spChg chg="mod">
          <ac:chgData name="TARA YI" userId="fd7168eb-9769-4362-a159-3ae76f81efdf" providerId="ADAL" clId="{C81EC45F-BA0E-4088-B024-88AE16FDC0B3}" dt="2021-02-23T07:55:38.797" v="1614" actId="1037"/>
          <ac:spMkLst>
            <pc:docMk/>
            <pc:sldMk cId="479865243" sldId="4004"/>
            <ac:spMk id="3" creationId="{78F0360D-E3D3-406C-AEAB-291A6C7954F1}"/>
          </ac:spMkLst>
        </pc:spChg>
        <pc:picChg chg="add del">
          <ac:chgData name="TARA YI" userId="fd7168eb-9769-4362-a159-3ae76f81efdf" providerId="ADAL" clId="{C81EC45F-BA0E-4088-B024-88AE16FDC0B3}" dt="2021-02-23T07:53:52.111" v="1418"/>
          <ac:picMkLst>
            <pc:docMk/>
            <pc:sldMk cId="479865243" sldId="4004"/>
            <ac:picMk id="4" creationId="{06AE0E92-BCD3-41B3-9CDC-4F419E6C8D8E}"/>
          </ac:picMkLst>
        </pc:picChg>
        <pc:picChg chg="add mod">
          <ac:chgData name="TARA YI" userId="fd7168eb-9769-4362-a159-3ae76f81efdf" providerId="ADAL" clId="{C81EC45F-BA0E-4088-B024-88AE16FDC0B3}" dt="2021-02-23T07:55:30.889" v="1599" actId="14100"/>
          <ac:picMkLst>
            <pc:docMk/>
            <pc:sldMk cId="479865243" sldId="4004"/>
            <ac:picMk id="5" creationId="{428B7474-78EC-448B-8A82-FCD6A5AC1AA8}"/>
          </ac:picMkLst>
        </pc:picChg>
      </pc:sldChg>
      <pc:sldChg chg="modSp add modTransition modAnim">
        <pc:chgData name="TARA YI" userId="fd7168eb-9769-4362-a159-3ae76f81efdf" providerId="ADAL" clId="{C81EC45F-BA0E-4088-B024-88AE16FDC0B3}" dt="2021-02-26T08:11:18.536" v="3811"/>
        <pc:sldMkLst>
          <pc:docMk/>
          <pc:sldMk cId="3044948268" sldId="4005"/>
        </pc:sldMkLst>
        <pc:spChg chg="mod">
          <ac:chgData name="TARA YI" userId="fd7168eb-9769-4362-a159-3ae76f81efdf" providerId="ADAL" clId="{C81EC45F-BA0E-4088-B024-88AE16FDC0B3}" dt="2021-02-23T07:50:37.013" v="887" actId="20577"/>
          <ac:spMkLst>
            <pc:docMk/>
            <pc:sldMk cId="3044948268" sldId="4005"/>
            <ac:spMk id="2" creationId="{543BD4E1-6D4B-477B-A167-67AEBC072E0C}"/>
          </ac:spMkLst>
        </pc:spChg>
        <pc:spChg chg="mod">
          <ac:chgData name="TARA YI" userId="fd7168eb-9769-4362-a159-3ae76f81efdf" providerId="ADAL" clId="{C81EC45F-BA0E-4088-B024-88AE16FDC0B3}" dt="2021-02-23T07:57:26.909" v="1758" actId="27636"/>
          <ac:spMkLst>
            <pc:docMk/>
            <pc:sldMk cId="3044948268" sldId="4005"/>
            <ac:spMk id="3" creationId="{78F0360D-E3D3-406C-AEAB-291A6C7954F1}"/>
          </ac:spMkLst>
        </pc:spChg>
      </pc:sldChg>
      <pc:sldChg chg="modSp add modTransition modAnim">
        <pc:chgData name="TARA YI" userId="fd7168eb-9769-4362-a159-3ae76f81efdf" providerId="ADAL" clId="{C81EC45F-BA0E-4088-B024-88AE16FDC0B3}" dt="2021-02-26T08:11:18.536" v="3811"/>
        <pc:sldMkLst>
          <pc:docMk/>
          <pc:sldMk cId="939636189" sldId="4006"/>
        </pc:sldMkLst>
        <pc:spChg chg="mod">
          <ac:chgData name="TARA YI" userId="fd7168eb-9769-4362-a159-3ae76f81efdf" providerId="ADAL" clId="{C81EC45F-BA0E-4088-B024-88AE16FDC0B3}" dt="2021-02-23T07:51:06.494" v="906" actId="27636"/>
          <ac:spMkLst>
            <pc:docMk/>
            <pc:sldMk cId="939636189" sldId="4006"/>
            <ac:spMk id="2" creationId="{543BD4E1-6D4B-477B-A167-67AEBC072E0C}"/>
          </ac:spMkLst>
        </pc:spChg>
        <pc:spChg chg="mod">
          <ac:chgData name="TARA YI" userId="fd7168eb-9769-4362-a159-3ae76f81efdf" providerId="ADAL" clId="{C81EC45F-BA0E-4088-B024-88AE16FDC0B3}" dt="2021-02-23T08:01:00.277" v="1889" actId="20577"/>
          <ac:spMkLst>
            <pc:docMk/>
            <pc:sldMk cId="939636189" sldId="4006"/>
            <ac:spMk id="3" creationId="{78F0360D-E3D3-406C-AEAB-291A6C7954F1}"/>
          </ac:spMkLst>
        </pc:spChg>
      </pc:sldChg>
      <pc:sldChg chg="add ord modTransition">
        <pc:chgData name="TARA YI" userId="fd7168eb-9769-4362-a159-3ae76f81efdf" providerId="ADAL" clId="{C81EC45F-BA0E-4088-B024-88AE16FDC0B3}" dt="2021-02-26T08:11:18.536" v="3811"/>
        <pc:sldMkLst>
          <pc:docMk/>
          <pc:sldMk cId="2023868961" sldId="4007"/>
        </pc:sldMkLst>
      </pc:sldChg>
      <pc:sldChg chg="modSp add ord modTransition modAnim modNotesTx">
        <pc:chgData name="TARA YI" userId="fd7168eb-9769-4362-a159-3ae76f81efdf" providerId="ADAL" clId="{C81EC45F-BA0E-4088-B024-88AE16FDC0B3}" dt="2021-02-26T17:29:50.650" v="4020" actId="20577"/>
        <pc:sldMkLst>
          <pc:docMk/>
          <pc:sldMk cId="178853664" sldId="4008"/>
        </pc:sldMkLst>
        <pc:spChg chg="mod">
          <ac:chgData name="TARA YI" userId="fd7168eb-9769-4362-a159-3ae76f81efdf" providerId="ADAL" clId="{C81EC45F-BA0E-4088-B024-88AE16FDC0B3}" dt="2021-02-23T18:07:38.939" v="2869" actId="20577"/>
          <ac:spMkLst>
            <pc:docMk/>
            <pc:sldMk cId="178853664" sldId="4008"/>
            <ac:spMk id="3" creationId="{78F0360D-E3D3-406C-AEAB-291A6C7954F1}"/>
          </ac:spMkLst>
        </pc:spChg>
      </pc:sldChg>
      <pc:sldChg chg="add ord modTransition">
        <pc:chgData name="TARA YI" userId="fd7168eb-9769-4362-a159-3ae76f81efdf" providerId="ADAL" clId="{C81EC45F-BA0E-4088-B024-88AE16FDC0B3}" dt="2021-02-26T08:11:18.536" v="3811"/>
        <pc:sldMkLst>
          <pc:docMk/>
          <pc:sldMk cId="3520809538" sldId="4009"/>
        </pc:sldMkLst>
      </pc:sldChg>
      <pc:sldChg chg="modSp add modNotesTx">
        <pc:chgData name="TARA YI" userId="fd7168eb-9769-4362-a159-3ae76f81efdf" providerId="ADAL" clId="{C81EC45F-BA0E-4088-B024-88AE16FDC0B3}" dt="2021-02-26T15:46:34.686" v="3955" actId="20577"/>
        <pc:sldMkLst>
          <pc:docMk/>
          <pc:sldMk cId="1367908420" sldId="4010"/>
        </pc:sldMkLst>
        <pc:spChg chg="mod">
          <ac:chgData name="TARA YI" userId="fd7168eb-9769-4362-a159-3ae76f81efdf" providerId="ADAL" clId="{C81EC45F-BA0E-4088-B024-88AE16FDC0B3}" dt="2021-02-26T15:46:34.686" v="3955" actId="20577"/>
          <ac:spMkLst>
            <pc:docMk/>
            <pc:sldMk cId="1367908420" sldId="4010"/>
            <ac:spMk id="3" creationId="{AF230FF0-8BEB-4B9A-8195-36D900EF02F1}"/>
          </ac:spMkLst>
        </pc:spChg>
      </pc:sldChg>
      <pc:sldChg chg="modSp add modTransition modAnim">
        <pc:chgData name="TARA YI" userId="fd7168eb-9769-4362-a159-3ae76f81efdf" providerId="ADAL" clId="{C81EC45F-BA0E-4088-B024-88AE16FDC0B3}" dt="2021-02-26T08:10:36.250" v="3807" actId="20577"/>
        <pc:sldMkLst>
          <pc:docMk/>
          <pc:sldMk cId="1182768375" sldId="4011"/>
        </pc:sldMkLst>
        <pc:spChg chg="mod">
          <ac:chgData name="TARA YI" userId="fd7168eb-9769-4362-a159-3ae76f81efdf" providerId="ADAL" clId="{C81EC45F-BA0E-4088-B024-88AE16FDC0B3}" dt="2021-02-26T08:10:36.250" v="3807" actId="20577"/>
          <ac:spMkLst>
            <pc:docMk/>
            <pc:sldMk cId="1182768375" sldId="4011"/>
            <ac:spMk id="3" creationId="{78F0360D-E3D3-406C-AEAB-291A6C7954F1}"/>
          </ac:spMkLst>
        </pc:spChg>
      </pc:sldChg>
      <pc:sldChg chg="modSp add modAnim">
        <pc:chgData name="TARA YI" userId="fd7168eb-9769-4362-a159-3ae76f81efdf" providerId="ADAL" clId="{C81EC45F-BA0E-4088-B024-88AE16FDC0B3}" dt="2021-02-26T08:09:27.847" v="3763" actId="20577"/>
        <pc:sldMkLst>
          <pc:docMk/>
          <pc:sldMk cId="1779612739" sldId="4012"/>
        </pc:sldMkLst>
        <pc:spChg chg="mod">
          <ac:chgData name="TARA YI" userId="fd7168eb-9769-4362-a159-3ae76f81efdf" providerId="ADAL" clId="{C81EC45F-BA0E-4088-B024-88AE16FDC0B3}" dt="2021-02-26T08:07:44.605" v="3547" actId="27636"/>
          <ac:spMkLst>
            <pc:docMk/>
            <pc:sldMk cId="1779612739" sldId="4012"/>
            <ac:spMk id="2" creationId="{543BD4E1-6D4B-477B-A167-67AEBC072E0C}"/>
          </ac:spMkLst>
        </pc:spChg>
        <pc:spChg chg="mod">
          <ac:chgData name="TARA YI" userId="fd7168eb-9769-4362-a159-3ae76f81efdf" providerId="ADAL" clId="{C81EC45F-BA0E-4088-B024-88AE16FDC0B3}" dt="2021-02-26T08:09:27.847" v="3763" actId="20577"/>
          <ac:spMkLst>
            <pc:docMk/>
            <pc:sldMk cId="1779612739" sldId="4012"/>
            <ac:spMk id="3" creationId="{78F0360D-E3D3-406C-AEAB-291A6C7954F1}"/>
          </ac:spMkLst>
        </pc:spChg>
      </pc:sldChg>
      <pc:sldChg chg="modSp add del">
        <pc:chgData name="TARA YI" userId="fd7168eb-9769-4362-a159-3ae76f81efdf" providerId="ADAL" clId="{C81EC45F-BA0E-4088-B024-88AE16FDC0B3}" dt="2021-02-26T08:10:43.399" v="3808" actId="2696"/>
        <pc:sldMkLst>
          <pc:docMk/>
          <pc:sldMk cId="2655485636" sldId="4013"/>
        </pc:sldMkLst>
        <pc:spChg chg="mod">
          <ac:chgData name="TARA YI" userId="fd7168eb-9769-4362-a159-3ae76f81efdf" providerId="ADAL" clId="{C81EC45F-BA0E-4088-B024-88AE16FDC0B3}" dt="2021-02-26T08:10:23.141" v="3776" actId="20577"/>
          <ac:spMkLst>
            <pc:docMk/>
            <pc:sldMk cId="2655485636" sldId="4013"/>
            <ac:spMk id="2" creationId="{543BD4E1-6D4B-477B-A167-67AEBC072E0C}"/>
          </ac:spMkLst>
        </pc:spChg>
      </pc:sldChg>
      <pc:sldChg chg="modSp add modTransition">
        <pc:chgData name="TARA YI" userId="fd7168eb-9769-4362-a159-3ae76f81efdf" providerId="ADAL" clId="{C81EC45F-BA0E-4088-B024-88AE16FDC0B3}" dt="2021-02-26T20:08:36.786" v="4377" actId="20577"/>
        <pc:sldMkLst>
          <pc:docMk/>
          <pc:sldMk cId="3199446893" sldId="4013"/>
        </pc:sldMkLst>
        <pc:spChg chg="mod">
          <ac:chgData name="TARA YI" userId="fd7168eb-9769-4362-a159-3ae76f81efdf" providerId="ADAL" clId="{C81EC45F-BA0E-4088-B024-88AE16FDC0B3}" dt="2021-02-26T20:08:36.786" v="4377" actId="20577"/>
          <ac:spMkLst>
            <pc:docMk/>
            <pc:sldMk cId="3199446893" sldId="4013"/>
            <ac:spMk id="3" creationId="{78F0360D-E3D3-406C-AEAB-291A6C7954F1}"/>
          </ac:spMkLst>
        </pc:spChg>
      </pc:sldChg>
      <pc:sldChg chg="modSp add modTransition modAnim">
        <pc:chgData name="TARA YI" userId="fd7168eb-9769-4362-a159-3ae76f81efdf" providerId="ADAL" clId="{C81EC45F-BA0E-4088-B024-88AE16FDC0B3}" dt="2021-02-26T20:13:11.557" v="4387" actId="20577"/>
        <pc:sldMkLst>
          <pc:docMk/>
          <pc:sldMk cId="961862468" sldId="4014"/>
        </pc:sldMkLst>
        <pc:spChg chg="mod">
          <ac:chgData name="TARA YI" userId="fd7168eb-9769-4362-a159-3ae76f81efdf" providerId="ADAL" clId="{C81EC45F-BA0E-4088-B024-88AE16FDC0B3}" dt="2021-02-26T17:30:06.465" v="4035" actId="20577"/>
          <ac:spMkLst>
            <pc:docMk/>
            <pc:sldMk cId="961862468" sldId="4014"/>
            <ac:spMk id="2" creationId="{543BD4E1-6D4B-477B-A167-67AEBC072E0C}"/>
          </ac:spMkLst>
        </pc:spChg>
        <pc:spChg chg="mod">
          <ac:chgData name="TARA YI" userId="fd7168eb-9769-4362-a159-3ae76f81efdf" providerId="ADAL" clId="{C81EC45F-BA0E-4088-B024-88AE16FDC0B3}" dt="2021-02-26T20:13:11.557" v="4387" actId="20577"/>
          <ac:spMkLst>
            <pc:docMk/>
            <pc:sldMk cId="961862468" sldId="4014"/>
            <ac:spMk id="3" creationId="{78F0360D-E3D3-406C-AEAB-291A6C7954F1}"/>
          </ac:spMkLst>
        </pc:spChg>
      </pc:sldChg>
    </pc:docChg>
  </pc:docChgLst>
  <pc:docChgLst>
    <pc:chgData name="TARA YI" userId="fd7168eb-9769-4362-a159-3ae76f81efdf" providerId="ADAL" clId="{31DE58FC-B190-4B8F-B315-C2C8667C9075}"/>
    <pc:docChg chg="custSel addSld delSld modSld sldOrd delMainMaster">
      <pc:chgData name="TARA YI" userId="fd7168eb-9769-4362-a159-3ae76f81efdf" providerId="ADAL" clId="{31DE58FC-B190-4B8F-B315-C2C8667C9075}" dt="2021-02-19T21:25:44.618" v="974" actId="20577"/>
      <pc:docMkLst>
        <pc:docMk/>
      </pc:docMkLst>
      <pc:sldChg chg="addSp modSp">
        <pc:chgData name="TARA YI" userId="fd7168eb-9769-4362-a159-3ae76f81efdf" providerId="ADAL" clId="{31DE58FC-B190-4B8F-B315-C2C8667C9075}" dt="2021-02-19T15:46:35.881" v="740" actId="114"/>
        <pc:sldMkLst>
          <pc:docMk/>
          <pc:sldMk cId="1496092822" sldId="256"/>
        </pc:sldMkLst>
        <pc:spChg chg="mod">
          <ac:chgData name="TARA YI" userId="fd7168eb-9769-4362-a159-3ae76f81efdf" providerId="ADAL" clId="{31DE58FC-B190-4B8F-B315-C2C8667C9075}" dt="2021-02-19T15:45:31.224" v="718" actId="27636"/>
          <ac:spMkLst>
            <pc:docMk/>
            <pc:sldMk cId="1496092822" sldId="256"/>
            <ac:spMk id="2" creationId="{10A0E412-6D55-46B3-A945-7062D6A016D4}"/>
          </ac:spMkLst>
        </pc:spChg>
        <pc:spChg chg="mod">
          <ac:chgData name="TARA YI" userId="fd7168eb-9769-4362-a159-3ae76f81efdf" providerId="ADAL" clId="{31DE58FC-B190-4B8F-B315-C2C8667C9075}" dt="2021-02-19T15:46:35.881" v="740" actId="114"/>
          <ac:spMkLst>
            <pc:docMk/>
            <pc:sldMk cId="1496092822" sldId="256"/>
            <ac:spMk id="3" creationId="{AF230FF0-8BEB-4B9A-8195-36D900EF02F1}"/>
          </ac:spMkLst>
        </pc:spChg>
        <pc:picChg chg="add mod">
          <ac:chgData name="TARA YI" userId="fd7168eb-9769-4362-a159-3ae76f81efdf" providerId="ADAL" clId="{31DE58FC-B190-4B8F-B315-C2C8667C9075}" dt="2021-02-19T15:45:53.011" v="726" actId="1076"/>
          <ac:picMkLst>
            <pc:docMk/>
            <pc:sldMk cId="1496092822" sldId="256"/>
            <ac:picMk id="4" creationId="{4D1EE125-0B5B-4A22-AC6D-247DF71A0E72}"/>
          </ac:picMkLst>
        </pc:picChg>
      </pc:sldChg>
      <pc:sldChg chg="del">
        <pc:chgData name="TARA YI" userId="fd7168eb-9769-4362-a159-3ae76f81efdf" providerId="ADAL" clId="{31DE58FC-B190-4B8F-B315-C2C8667C9075}" dt="2021-02-19T11:08:00.290" v="25" actId="2696"/>
        <pc:sldMkLst>
          <pc:docMk/>
          <pc:sldMk cId="0" sldId="257"/>
        </pc:sldMkLst>
      </pc:sldChg>
      <pc:sldChg chg="del">
        <pc:chgData name="TARA YI" userId="fd7168eb-9769-4362-a159-3ae76f81efdf" providerId="ADAL" clId="{31DE58FC-B190-4B8F-B315-C2C8667C9075}" dt="2021-02-19T11:08:00.296" v="26" actId="2696"/>
        <pc:sldMkLst>
          <pc:docMk/>
          <pc:sldMk cId="0" sldId="258"/>
        </pc:sldMkLst>
      </pc:sldChg>
      <pc:sldChg chg="del">
        <pc:chgData name="TARA YI" userId="fd7168eb-9769-4362-a159-3ae76f81efdf" providerId="ADAL" clId="{31DE58FC-B190-4B8F-B315-C2C8667C9075}" dt="2021-02-19T11:08:00.333" v="27" actId="2696"/>
        <pc:sldMkLst>
          <pc:docMk/>
          <pc:sldMk cId="0" sldId="259"/>
        </pc:sldMkLst>
      </pc:sldChg>
      <pc:sldChg chg="del">
        <pc:chgData name="TARA YI" userId="fd7168eb-9769-4362-a159-3ae76f81efdf" providerId="ADAL" clId="{31DE58FC-B190-4B8F-B315-C2C8667C9075}" dt="2021-02-19T11:08:00.351" v="28" actId="2696"/>
        <pc:sldMkLst>
          <pc:docMk/>
          <pc:sldMk cId="0" sldId="260"/>
        </pc:sldMkLst>
      </pc:sldChg>
      <pc:sldChg chg="del">
        <pc:chgData name="TARA YI" userId="fd7168eb-9769-4362-a159-3ae76f81efdf" providerId="ADAL" clId="{31DE58FC-B190-4B8F-B315-C2C8667C9075}" dt="2021-02-19T11:08:00.394" v="29" actId="2696"/>
        <pc:sldMkLst>
          <pc:docMk/>
          <pc:sldMk cId="0" sldId="261"/>
        </pc:sldMkLst>
      </pc:sldChg>
      <pc:sldChg chg="del">
        <pc:chgData name="TARA YI" userId="fd7168eb-9769-4362-a159-3ae76f81efdf" providerId="ADAL" clId="{31DE58FC-B190-4B8F-B315-C2C8667C9075}" dt="2021-02-19T11:08:00.411" v="30" actId="2696"/>
        <pc:sldMkLst>
          <pc:docMk/>
          <pc:sldMk cId="0" sldId="262"/>
        </pc:sldMkLst>
      </pc:sldChg>
      <pc:sldChg chg="del">
        <pc:chgData name="TARA YI" userId="fd7168eb-9769-4362-a159-3ae76f81efdf" providerId="ADAL" clId="{31DE58FC-B190-4B8F-B315-C2C8667C9075}" dt="2021-02-19T11:08:00.427" v="31" actId="2696"/>
        <pc:sldMkLst>
          <pc:docMk/>
          <pc:sldMk cId="0" sldId="263"/>
        </pc:sldMkLst>
      </pc:sldChg>
      <pc:sldChg chg="del">
        <pc:chgData name="TARA YI" userId="fd7168eb-9769-4362-a159-3ae76f81efdf" providerId="ADAL" clId="{31DE58FC-B190-4B8F-B315-C2C8667C9075}" dt="2021-02-19T11:08:00.444" v="32" actId="2696"/>
        <pc:sldMkLst>
          <pc:docMk/>
          <pc:sldMk cId="0" sldId="264"/>
        </pc:sldMkLst>
      </pc:sldChg>
      <pc:sldChg chg="delSp modSp">
        <pc:chgData name="TARA YI" userId="fd7168eb-9769-4362-a159-3ae76f81efdf" providerId="ADAL" clId="{31DE58FC-B190-4B8F-B315-C2C8667C9075}" dt="2021-02-19T19:05:20.993" v="887" actId="478"/>
        <pc:sldMkLst>
          <pc:docMk/>
          <pc:sldMk cId="135437229" sldId="269"/>
        </pc:sldMkLst>
        <pc:spChg chg="mod">
          <ac:chgData name="TARA YI" userId="fd7168eb-9769-4362-a159-3ae76f81efdf" providerId="ADAL" clId="{31DE58FC-B190-4B8F-B315-C2C8667C9075}" dt="2021-02-19T19:05:17.666" v="884" actId="20577"/>
          <ac:spMkLst>
            <pc:docMk/>
            <pc:sldMk cId="135437229" sldId="269"/>
            <ac:spMk id="3" creationId="{78F0360D-E3D3-406C-AEAB-291A6C7954F1}"/>
          </ac:spMkLst>
        </pc:spChg>
        <pc:picChg chg="del">
          <ac:chgData name="TARA YI" userId="fd7168eb-9769-4362-a159-3ae76f81efdf" providerId="ADAL" clId="{31DE58FC-B190-4B8F-B315-C2C8667C9075}" dt="2021-02-19T19:05:20.993" v="887" actId="478"/>
          <ac:picMkLst>
            <pc:docMk/>
            <pc:sldMk cId="135437229" sldId="269"/>
            <ac:picMk id="5" creationId="{CACDECB2-0FB7-42DD-9EFA-AE3E43522592}"/>
          </ac:picMkLst>
        </pc:picChg>
        <pc:picChg chg="del">
          <ac:chgData name="TARA YI" userId="fd7168eb-9769-4362-a159-3ae76f81efdf" providerId="ADAL" clId="{31DE58FC-B190-4B8F-B315-C2C8667C9075}" dt="2021-02-19T19:05:19.706" v="885" actId="478"/>
          <ac:picMkLst>
            <pc:docMk/>
            <pc:sldMk cId="135437229" sldId="269"/>
            <ac:picMk id="6" creationId="{39344AA5-2A03-46C6-ADB4-578505A39454}"/>
          </ac:picMkLst>
        </pc:picChg>
        <pc:picChg chg="del">
          <ac:chgData name="TARA YI" userId="fd7168eb-9769-4362-a159-3ae76f81efdf" providerId="ADAL" clId="{31DE58FC-B190-4B8F-B315-C2C8667C9075}" dt="2021-02-19T19:05:20.592" v="886" actId="478"/>
          <ac:picMkLst>
            <pc:docMk/>
            <pc:sldMk cId="135437229" sldId="269"/>
            <ac:picMk id="7" creationId="{6CB2DC54-51D8-475B-A21F-D58BB69E07D5}"/>
          </ac:picMkLst>
        </pc:picChg>
      </pc:sldChg>
      <pc:sldChg chg="delSp modSp ord modAnim">
        <pc:chgData name="TARA YI" userId="fd7168eb-9769-4362-a159-3ae76f81efdf" providerId="ADAL" clId="{31DE58FC-B190-4B8F-B315-C2C8667C9075}" dt="2021-02-19T11:16:33.812" v="471" actId="403"/>
        <pc:sldMkLst>
          <pc:docMk/>
          <pc:sldMk cId="1926115392" sldId="270"/>
        </pc:sldMkLst>
        <pc:spChg chg="mod">
          <ac:chgData name="TARA YI" userId="fd7168eb-9769-4362-a159-3ae76f81efdf" providerId="ADAL" clId="{31DE58FC-B190-4B8F-B315-C2C8667C9075}" dt="2021-02-19T11:08:24.885" v="53" actId="1076"/>
          <ac:spMkLst>
            <pc:docMk/>
            <pc:sldMk cId="1926115392" sldId="270"/>
            <ac:spMk id="2" creationId="{543BD4E1-6D4B-477B-A167-67AEBC072E0C}"/>
          </ac:spMkLst>
        </pc:spChg>
        <pc:spChg chg="mod">
          <ac:chgData name="TARA YI" userId="fd7168eb-9769-4362-a159-3ae76f81efdf" providerId="ADAL" clId="{31DE58FC-B190-4B8F-B315-C2C8667C9075}" dt="2021-02-19T11:16:33.812" v="471" actId="403"/>
          <ac:spMkLst>
            <pc:docMk/>
            <pc:sldMk cId="1926115392" sldId="270"/>
            <ac:spMk id="3" creationId="{78F0360D-E3D3-406C-AEAB-291A6C7954F1}"/>
          </ac:spMkLst>
        </pc:spChg>
        <pc:picChg chg="del">
          <ac:chgData name="TARA YI" userId="fd7168eb-9769-4362-a159-3ae76f81efdf" providerId="ADAL" clId="{31DE58FC-B190-4B8F-B315-C2C8667C9075}" dt="2021-02-19T11:08:05.286" v="44" actId="478"/>
          <ac:picMkLst>
            <pc:docMk/>
            <pc:sldMk cId="1926115392" sldId="270"/>
            <ac:picMk id="7" creationId="{12DA7423-A3C1-456C-9C1E-4F8DF59179F2}"/>
          </ac:picMkLst>
        </pc:picChg>
      </pc:sldChg>
      <pc:sldChg chg="modSp">
        <pc:chgData name="TARA YI" userId="fd7168eb-9769-4362-a159-3ae76f81efdf" providerId="ADAL" clId="{31DE58FC-B190-4B8F-B315-C2C8667C9075}" dt="2021-02-19T03:17:15.213" v="17" actId="20577"/>
        <pc:sldMkLst>
          <pc:docMk/>
          <pc:sldMk cId="3676787285" sldId="271"/>
        </pc:sldMkLst>
        <pc:spChg chg="mod">
          <ac:chgData name="TARA YI" userId="fd7168eb-9769-4362-a159-3ae76f81efdf" providerId="ADAL" clId="{31DE58FC-B190-4B8F-B315-C2C8667C9075}" dt="2021-02-19T03:17:04.308" v="3" actId="1036"/>
          <ac:spMkLst>
            <pc:docMk/>
            <pc:sldMk cId="3676787285" sldId="271"/>
            <ac:spMk id="6" creationId="{6C517C4F-4956-4967-AA77-A40C01452B00}"/>
          </ac:spMkLst>
        </pc:spChg>
        <pc:graphicFrameChg chg="modGraphic">
          <ac:chgData name="TARA YI" userId="fd7168eb-9769-4362-a159-3ae76f81efdf" providerId="ADAL" clId="{31DE58FC-B190-4B8F-B315-C2C8667C9075}" dt="2021-02-19T03:17:15.213" v="17" actId="20577"/>
          <ac:graphicFrameMkLst>
            <pc:docMk/>
            <pc:sldMk cId="3676787285" sldId="271"/>
            <ac:graphicFrameMk id="5" creationId="{FC9608E9-75F7-4486-BFF5-467AC3AA2475}"/>
          </ac:graphicFrameMkLst>
        </pc:graphicFrameChg>
      </pc:sldChg>
      <pc:sldChg chg="del">
        <pc:chgData name="TARA YI" userId="fd7168eb-9769-4362-a159-3ae76f81efdf" providerId="ADAL" clId="{31DE58FC-B190-4B8F-B315-C2C8667C9075}" dt="2021-02-19T11:08:00.277" v="23" actId="2696"/>
        <pc:sldMkLst>
          <pc:docMk/>
          <pc:sldMk cId="0" sldId="272"/>
        </pc:sldMkLst>
      </pc:sldChg>
      <pc:sldChg chg="ord">
        <pc:chgData name="TARA YI" userId="fd7168eb-9769-4362-a159-3ae76f81efdf" providerId="ADAL" clId="{31DE58FC-B190-4B8F-B315-C2C8667C9075}" dt="2021-02-19T11:17:23.919" v="472"/>
        <pc:sldMkLst>
          <pc:docMk/>
          <pc:sldMk cId="1057415715" sldId="273"/>
        </pc:sldMkLst>
      </pc:sldChg>
      <pc:sldChg chg="del">
        <pc:chgData name="TARA YI" userId="fd7168eb-9769-4362-a159-3ae76f81efdf" providerId="ADAL" clId="{31DE58FC-B190-4B8F-B315-C2C8667C9075}" dt="2021-02-19T11:17:26.608" v="473" actId="2696"/>
        <pc:sldMkLst>
          <pc:docMk/>
          <pc:sldMk cId="2075931388" sldId="274"/>
        </pc:sldMkLst>
      </pc:sldChg>
      <pc:sldChg chg="del">
        <pc:chgData name="TARA YI" userId="fd7168eb-9769-4362-a159-3ae76f81efdf" providerId="ADAL" clId="{31DE58FC-B190-4B8F-B315-C2C8667C9075}" dt="2021-02-19T11:17:30.134" v="474" actId="2696"/>
        <pc:sldMkLst>
          <pc:docMk/>
          <pc:sldMk cId="1783048888" sldId="275"/>
        </pc:sldMkLst>
      </pc:sldChg>
      <pc:sldChg chg="del">
        <pc:chgData name="TARA YI" userId="fd7168eb-9769-4362-a159-3ae76f81efdf" providerId="ADAL" clId="{31DE58FC-B190-4B8F-B315-C2C8667C9075}" dt="2021-02-19T19:05:25.586" v="889" actId="2696"/>
        <pc:sldMkLst>
          <pc:docMk/>
          <pc:sldMk cId="1954946674" sldId="276"/>
        </pc:sldMkLst>
      </pc:sldChg>
      <pc:sldChg chg="del">
        <pc:chgData name="TARA YI" userId="fd7168eb-9769-4362-a159-3ae76f81efdf" providerId="ADAL" clId="{31DE58FC-B190-4B8F-B315-C2C8667C9075}" dt="2021-02-19T19:05:27.759" v="891" actId="2696"/>
        <pc:sldMkLst>
          <pc:docMk/>
          <pc:sldMk cId="2480192890" sldId="277"/>
        </pc:sldMkLst>
      </pc:sldChg>
      <pc:sldChg chg="del">
        <pc:chgData name="TARA YI" userId="fd7168eb-9769-4362-a159-3ae76f81efdf" providerId="ADAL" clId="{31DE58FC-B190-4B8F-B315-C2C8667C9075}" dt="2021-02-19T19:05:24.135" v="888" actId="2696"/>
        <pc:sldMkLst>
          <pc:docMk/>
          <pc:sldMk cId="2263276411" sldId="278"/>
        </pc:sldMkLst>
      </pc:sldChg>
      <pc:sldChg chg="del">
        <pc:chgData name="TARA YI" userId="fd7168eb-9769-4362-a159-3ae76f81efdf" providerId="ADAL" clId="{31DE58FC-B190-4B8F-B315-C2C8667C9075}" dt="2021-02-19T19:05:28.501" v="892" actId="2696"/>
        <pc:sldMkLst>
          <pc:docMk/>
          <pc:sldMk cId="1953012303" sldId="279"/>
        </pc:sldMkLst>
      </pc:sldChg>
      <pc:sldChg chg="del">
        <pc:chgData name="TARA YI" userId="fd7168eb-9769-4362-a159-3ae76f81efdf" providerId="ADAL" clId="{31DE58FC-B190-4B8F-B315-C2C8667C9075}" dt="2021-02-19T19:05:27.025" v="890" actId="2696"/>
        <pc:sldMkLst>
          <pc:docMk/>
          <pc:sldMk cId="2434313566" sldId="280"/>
        </pc:sldMkLst>
      </pc:sldChg>
      <pc:sldChg chg="modSp modTransition">
        <pc:chgData name="TARA YI" userId="fd7168eb-9769-4362-a159-3ae76f81efdf" providerId="ADAL" clId="{31DE58FC-B190-4B8F-B315-C2C8667C9075}" dt="2021-02-19T20:05:58.467" v="925"/>
        <pc:sldMkLst>
          <pc:docMk/>
          <pc:sldMk cId="1390123655" sldId="3996"/>
        </pc:sldMkLst>
        <pc:spChg chg="mod">
          <ac:chgData name="TARA YI" userId="fd7168eb-9769-4362-a159-3ae76f81efdf" providerId="ADAL" clId="{31DE58FC-B190-4B8F-B315-C2C8667C9075}" dt="2021-02-19T15:41:48.564" v="593" actId="20577"/>
          <ac:spMkLst>
            <pc:docMk/>
            <pc:sldMk cId="1390123655" sldId="3996"/>
            <ac:spMk id="4" creationId="{9DD399C4-4002-4788-B768-EAD7E1DC0D01}"/>
          </ac:spMkLst>
        </pc:spChg>
        <pc:graphicFrameChg chg="modGraphic">
          <ac:chgData name="TARA YI" userId="fd7168eb-9769-4362-a159-3ae76f81efdf" providerId="ADAL" clId="{31DE58FC-B190-4B8F-B315-C2C8667C9075}" dt="2021-02-19T19:09:35.238" v="899" actId="20577"/>
          <ac:graphicFrameMkLst>
            <pc:docMk/>
            <pc:sldMk cId="1390123655" sldId="3996"/>
            <ac:graphicFrameMk id="7" creationId="{63AAFD54-DD62-43F0-9121-B41205A9A2B4}"/>
          </ac:graphicFrameMkLst>
        </pc:graphicFrameChg>
      </pc:sldChg>
      <pc:sldChg chg="modSp modTransition">
        <pc:chgData name="TARA YI" userId="fd7168eb-9769-4362-a159-3ae76f81efdf" providerId="ADAL" clId="{31DE58FC-B190-4B8F-B315-C2C8667C9075}" dt="2021-02-19T19:04:31.022" v="765"/>
        <pc:sldMkLst>
          <pc:docMk/>
          <pc:sldMk cId="1488049813" sldId="3997"/>
        </pc:sldMkLst>
        <pc:spChg chg="mod">
          <ac:chgData name="TARA YI" userId="fd7168eb-9769-4362-a159-3ae76f81efdf" providerId="ADAL" clId="{31DE58FC-B190-4B8F-B315-C2C8667C9075}" dt="2021-02-19T17:22:32.901" v="748" actId="27636"/>
          <ac:spMkLst>
            <pc:docMk/>
            <pc:sldMk cId="1488049813" sldId="3997"/>
            <ac:spMk id="4" creationId="{9DD399C4-4002-4788-B768-EAD7E1DC0D01}"/>
          </ac:spMkLst>
        </pc:spChg>
        <pc:graphicFrameChg chg="modGraphic">
          <ac:chgData name="TARA YI" userId="fd7168eb-9769-4362-a159-3ae76f81efdf" providerId="ADAL" clId="{31DE58FC-B190-4B8F-B315-C2C8667C9075}" dt="2021-02-19T17:23:48.889" v="763" actId="20577"/>
          <ac:graphicFrameMkLst>
            <pc:docMk/>
            <pc:sldMk cId="1488049813" sldId="3997"/>
            <ac:graphicFrameMk id="5" creationId="{973985AC-D6F2-4913-AAAF-99C1535F536F}"/>
          </ac:graphicFrameMkLst>
        </pc:graphicFrameChg>
        <pc:graphicFrameChg chg="mod">
          <ac:chgData name="TARA YI" userId="fd7168eb-9769-4362-a159-3ae76f81efdf" providerId="ADAL" clId="{31DE58FC-B190-4B8F-B315-C2C8667C9075}" dt="2021-02-19T17:23:40.905" v="749" actId="1076"/>
          <ac:graphicFrameMkLst>
            <pc:docMk/>
            <pc:sldMk cId="1488049813" sldId="3997"/>
            <ac:graphicFrameMk id="9" creationId="{CEC7BD4A-9B73-4887-AC63-D7C0945EF146}"/>
          </ac:graphicFrameMkLst>
        </pc:graphicFrameChg>
      </pc:sldChg>
      <pc:sldChg chg="modSp modTransition">
        <pc:chgData name="TARA YI" userId="fd7168eb-9769-4362-a159-3ae76f81efdf" providerId="ADAL" clId="{31DE58FC-B190-4B8F-B315-C2C8667C9075}" dt="2021-02-19T16:52:01.465" v="746"/>
        <pc:sldMkLst>
          <pc:docMk/>
          <pc:sldMk cId="1301228578" sldId="3998"/>
        </pc:sldMkLst>
        <pc:spChg chg="mod">
          <ac:chgData name="TARA YI" userId="fd7168eb-9769-4362-a159-3ae76f81efdf" providerId="ADAL" clId="{31DE58FC-B190-4B8F-B315-C2C8667C9075}" dt="2021-02-19T16:46:17.667" v="744" actId="27636"/>
          <ac:spMkLst>
            <pc:docMk/>
            <pc:sldMk cId="1301228578" sldId="3998"/>
            <ac:spMk id="4" creationId="{9DD399C4-4002-4788-B768-EAD7E1DC0D01}"/>
          </ac:spMkLst>
        </pc:spChg>
      </pc:sldChg>
      <pc:sldChg chg="delSp modSp add modTransition">
        <pc:chgData name="TARA YI" userId="fd7168eb-9769-4362-a159-3ae76f81efdf" providerId="ADAL" clId="{31DE58FC-B190-4B8F-B315-C2C8667C9075}" dt="2021-02-19T20:06:00.040" v="926"/>
        <pc:sldMkLst>
          <pc:docMk/>
          <pc:sldMk cId="683061373" sldId="3999"/>
        </pc:sldMkLst>
        <pc:graphicFrameChg chg="modGraphic">
          <ac:chgData name="TARA YI" userId="fd7168eb-9769-4362-a159-3ae76f81efdf" providerId="ADAL" clId="{31DE58FC-B190-4B8F-B315-C2C8667C9075}" dt="2021-02-19T19:16:12.175" v="905" actId="20577"/>
          <ac:graphicFrameMkLst>
            <pc:docMk/>
            <pc:sldMk cId="683061373" sldId="3999"/>
            <ac:graphicFrameMk id="7" creationId="{63AAFD54-DD62-43F0-9121-B41205A9A2B4}"/>
          </ac:graphicFrameMkLst>
        </pc:graphicFrameChg>
        <pc:graphicFrameChg chg="mod">
          <ac:chgData name="TARA YI" userId="fd7168eb-9769-4362-a159-3ae76f81efdf" providerId="ADAL" clId="{31DE58FC-B190-4B8F-B315-C2C8667C9075}" dt="2021-02-19T19:16:34.180" v="915" actId="1035"/>
          <ac:graphicFrameMkLst>
            <pc:docMk/>
            <pc:sldMk cId="683061373" sldId="3999"/>
            <ac:graphicFrameMk id="9" creationId="{CEC7BD4A-9B73-4887-AC63-D7C0945EF146}"/>
          </ac:graphicFrameMkLst>
        </pc:graphicFrameChg>
        <pc:graphicFrameChg chg="del mod">
          <ac:chgData name="TARA YI" userId="fd7168eb-9769-4362-a159-3ae76f81efdf" providerId="ADAL" clId="{31DE58FC-B190-4B8F-B315-C2C8667C9075}" dt="2021-02-19T19:16:39.443" v="924" actId="478"/>
          <ac:graphicFrameMkLst>
            <pc:docMk/>
            <pc:sldMk cId="683061373" sldId="3999"/>
            <ac:graphicFrameMk id="10" creationId="{64C696DF-85D4-4FA9-99C9-DB17D1764A65}"/>
          </ac:graphicFrameMkLst>
        </pc:graphicFrameChg>
      </pc:sldChg>
      <pc:sldChg chg="modSp add modTransition">
        <pc:chgData name="TARA YI" userId="fd7168eb-9769-4362-a159-3ae76f81efdf" providerId="ADAL" clId="{31DE58FC-B190-4B8F-B315-C2C8667C9075}" dt="2021-02-19T21:11:59.686" v="964"/>
        <pc:sldMkLst>
          <pc:docMk/>
          <pc:sldMk cId="1520280458" sldId="4000"/>
        </pc:sldMkLst>
        <pc:graphicFrameChg chg="mod modGraphic">
          <ac:chgData name="TARA YI" userId="fd7168eb-9769-4362-a159-3ae76f81efdf" providerId="ADAL" clId="{31DE58FC-B190-4B8F-B315-C2C8667C9075}" dt="2021-02-19T20:19:12.514" v="948" actId="1035"/>
          <ac:graphicFrameMkLst>
            <pc:docMk/>
            <pc:sldMk cId="1520280458" sldId="4000"/>
            <ac:graphicFrameMk id="5" creationId="{973985AC-D6F2-4913-AAAF-99C1535F536F}"/>
          </ac:graphicFrameMkLst>
        </pc:graphicFrameChg>
        <pc:graphicFrameChg chg="mod modGraphic">
          <ac:chgData name="TARA YI" userId="fd7168eb-9769-4362-a159-3ae76f81efdf" providerId="ADAL" clId="{31DE58FC-B190-4B8F-B315-C2C8667C9075}" dt="2021-02-19T20:19:15.178" v="962" actId="1035"/>
          <ac:graphicFrameMkLst>
            <pc:docMk/>
            <pc:sldMk cId="1520280458" sldId="4000"/>
            <ac:graphicFrameMk id="9" creationId="{CEC7BD4A-9B73-4887-AC63-D7C0945EF146}"/>
          </ac:graphicFrameMkLst>
        </pc:graphicFrameChg>
      </pc:sldChg>
      <pc:sldChg chg="delSp modSp add modTransition">
        <pc:chgData name="TARA YI" userId="fd7168eb-9769-4362-a159-3ae76f81efdf" providerId="ADAL" clId="{31DE58FC-B190-4B8F-B315-C2C8667C9075}" dt="2021-02-19T21:25:44.618" v="974" actId="20577"/>
        <pc:sldMkLst>
          <pc:docMk/>
          <pc:sldMk cId="643291303" sldId="4001"/>
        </pc:sldMkLst>
        <pc:graphicFrameChg chg="del">
          <ac:chgData name="TARA YI" userId="fd7168eb-9769-4362-a159-3ae76f81efdf" providerId="ADAL" clId="{31DE58FC-B190-4B8F-B315-C2C8667C9075}" dt="2021-02-19T21:24:03.860" v="967" actId="478"/>
          <ac:graphicFrameMkLst>
            <pc:docMk/>
            <pc:sldMk cId="643291303" sldId="4001"/>
            <ac:graphicFrameMk id="8" creationId="{326A08C2-3926-459F-85FA-4755062363F5}"/>
          </ac:graphicFrameMkLst>
        </pc:graphicFrameChg>
        <pc:graphicFrameChg chg="mod modGraphic">
          <ac:chgData name="TARA YI" userId="fd7168eb-9769-4362-a159-3ae76f81efdf" providerId="ADAL" clId="{31DE58FC-B190-4B8F-B315-C2C8667C9075}" dt="2021-02-19T21:25:44.618" v="974" actId="20577"/>
          <ac:graphicFrameMkLst>
            <pc:docMk/>
            <pc:sldMk cId="643291303" sldId="4001"/>
            <ac:graphicFrameMk id="9" creationId="{CEC7BD4A-9B73-4887-AC63-D7C0945EF146}"/>
          </ac:graphicFrameMkLst>
        </pc:graphicFrameChg>
      </pc:sldChg>
      <pc:sldChg chg="add ord">
        <pc:chgData name="TARA YI" userId="fd7168eb-9769-4362-a159-3ae76f81efdf" providerId="ADAL" clId="{31DE58FC-B190-4B8F-B315-C2C8667C9075}" dt="2021-02-19T21:12:06.527" v="966"/>
        <pc:sldMkLst>
          <pc:docMk/>
          <pc:sldMk cId="2312382981" sldId="4002"/>
        </pc:sldMkLst>
      </pc:sldChg>
      <pc:sldMasterChg chg="del delSldLayout">
        <pc:chgData name="TARA YI" userId="fd7168eb-9769-4362-a159-3ae76f81efdf" providerId="ADAL" clId="{31DE58FC-B190-4B8F-B315-C2C8667C9075}" dt="2021-02-19T11:08:00.459" v="43" actId="2696"/>
        <pc:sldMasterMkLst>
          <pc:docMk/>
          <pc:sldMasterMk cId="1995872561" sldId="2147483673"/>
        </pc:sldMasterMkLst>
        <pc:sldLayoutChg chg="del">
          <pc:chgData name="TARA YI" userId="fd7168eb-9769-4362-a159-3ae76f81efdf" providerId="ADAL" clId="{31DE58FC-B190-4B8F-B315-C2C8667C9075}" dt="2021-02-19T11:08:00.278" v="24" actId="2696"/>
          <pc:sldLayoutMkLst>
            <pc:docMk/>
            <pc:sldMasterMk cId="1995872561" sldId="2147483673"/>
            <pc:sldLayoutMk cId="2518617332" sldId="2147483674"/>
          </pc:sldLayoutMkLst>
        </pc:sldLayoutChg>
        <pc:sldLayoutChg chg="del">
          <pc:chgData name="TARA YI" userId="fd7168eb-9769-4362-a159-3ae76f81efdf" providerId="ADAL" clId="{31DE58FC-B190-4B8F-B315-C2C8667C9075}" dt="2021-02-19T11:08:00.445" v="33" actId="2696"/>
          <pc:sldLayoutMkLst>
            <pc:docMk/>
            <pc:sldMasterMk cId="1995872561" sldId="2147483673"/>
            <pc:sldLayoutMk cId="2250488601" sldId="2147483675"/>
          </pc:sldLayoutMkLst>
        </pc:sldLayoutChg>
        <pc:sldLayoutChg chg="del">
          <pc:chgData name="TARA YI" userId="fd7168eb-9769-4362-a159-3ae76f81efdf" providerId="ADAL" clId="{31DE58FC-B190-4B8F-B315-C2C8667C9075}" dt="2021-02-19T11:08:00.446" v="34" actId="2696"/>
          <pc:sldLayoutMkLst>
            <pc:docMk/>
            <pc:sldMasterMk cId="1995872561" sldId="2147483673"/>
            <pc:sldLayoutMk cId="646249208" sldId="2147483676"/>
          </pc:sldLayoutMkLst>
        </pc:sldLayoutChg>
        <pc:sldLayoutChg chg="del">
          <pc:chgData name="TARA YI" userId="fd7168eb-9769-4362-a159-3ae76f81efdf" providerId="ADAL" clId="{31DE58FC-B190-4B8F-B315-C2C8667C9075}" dt="2021-02-19T11:08:00.447" v="35" actId="2696"/>
          <pc:sldLayoutMkLst>
            <pc:docMk/>
            <pc:sldMasterMk cId="1995872561" sldId="2147483673"/>
            <pc:sldLayoutMk cId="2229045185" sldId="2147483677"/>
          </pc:sldLayoutMkLst>
        </pc:sldLayoutChg>
        <pc:sldLayoutChg chg="del">
          <pc:chgData name="TARA YI" userId="fd7168eb-9769-4362-a159-3ae76f81efdf" providerId="ADAL" clId="{31DE58FC-B190-4B8F-B315-C2C8667C9075}" dt="2021-02-19T11:08:00.448" v="36" actId="2696"/>
          <pc:sldLayoutMkLst>
            <pc:docMk/>
            <pc:sldMasterMk cId="1995872561" sldId="2147483673"/>
            <pc:sldLayoutMk cId="3677261167" sldId="2147483678"/>
          </pc:sldLayoutMkLst>
        </pc:sldLayoutChg>
        <pc:sldLayoutChg chg="del">
          <pc:chgData name="TARA YI" userId="fd7168eb-9769-4362-a159-3ae76f81efdf" providerId="ADAL" clId="{31DE58FC-B190-4B8F-B315-C2C8667C9075}" dt="2021-02-19T11:08:00.451" v="37" actId="2696"/>
          <pc:sldLayoutMkLst>
            <pc:docMk/>
            <pc:sldMasterMk cId="1995872561" sldId="2147483673"/>
            <pc:sldLayoutMk cId="676784519" sldId="2147483679"/>
          </pc:sldLayoutMkLst>
        </pc:sldLayoutChg>
        <pc:sldLayoutChg chg="del">
          <pc:chgData name="TARA YI" userId="fd7168eb-9769-4362-a159-3ae76f81efdf" providerId="ADAL" clId="{31DE58FC-B190-4B8F-B315-C2C8667C9075}" dt="2021-02-19T11:08:00.453" v="38" actId="2696"/>
          <pc:sldLayoutMkLst>
            <pc:docMk/>
            <pc:sldMasterMk cId="1995872561" sldId="2147483673"/>
            <pc:sldLayoutMk cId="1861152011" sldId="2147483680"/>
          </pc:sldLayoutMkLst>
        </pc:sldLayoutChg>
        <pc:sldLayoutChg chg="del">
          <pc:chgData name="TARA YI" userId="fd7168eb-9769-4362-a159-3ae76f81efdf" providerId="ADAL" clId="{31DE58FC-B190-4B8F-B315-C2C8667C9075}" dt="2021-02-19T11:08:00.455" v="39" actId="2696"/>
          <pc:sldLayoutMkLst>
            <pc:docMk/>
            <pc:sldMasterMk cId="1995872561" sldId="2147483673"/>
            <pc:sldLayoutMk cId="3546640370" sldId="2147483681"/>
          </pc:sldLayoutMkLst>
        </pc:sldLayoutChg>
        <pc:sldLayoutChg chg="del">
          <pc:chgData name="TARA YI" userId="fd7168eb-9769-4362-a159-3ae76f81efdf" providerId="ADAL" clId="{31DE58FC-B190-4B8F-B315-C2C8667C9075}" dt="2021-02-19T11:08:00.456" v="40" actId="2696"/>
          <pc:sldLayoutMkLst>
            <pc:docMk/>
            <pc:sldMasterMk cId="1995872561" sldId="2147483673"/>
            <pc:sldLayoutMk cId="1046535292" sldId="2147483682"/>
          </pc:sldLayoutMkLst>
        </pc:sldLayoutChg>
        <pc:sldLayoutChg chg="del">
          <pc:chgData name="TARA YI" userId="fd7168eb-9769-4362-a159-3ae76f81efdf" providerId="ADAL" clId="{31DE58FC-B190-4B8F-B315-C2C8667C9075}" dt="2021-02-19T11:08:00.457" v="41" actId="2696"/>
          <pc:sldLayoutMkLst>
            <pc:docMk/>
            <pc:sldMasterMk cId="1995872561" sldId="2147483673"/>
            <pc:sldLayoutMk cId="4155586683" sldId="2147483683"/>
          </pc:sldLayoutMkLst>
        </pc:sldLayoutChg>
        <pc:sldLayoutChg chg="del">
          <pc:chgData name="TARA YI" userId="fd7168eb-9769-4362-a159-3ae76f81efdf" providerId="ADAL" clId="{31DE58FC-B190-4B8F-B315-C2C8667C9075}" dt="2021-02-19T11:08:00.458" v="42" actId="2696"/>
          <pc:sldLayoutMkLst>
            <pc:docMk/>
            <pc:sldMasterMk cId="1995872561" sldId="2147483673"/>
            <pc:sldLayoutMk cId="1601426017" sldId="2147483684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6F160-2C04-4257-9208-C272D7CEF73A}" type="datetimeFigureOut">
              <a:rPr lang="en-US" smtClean="0"/>
              <a:t>5/6/2021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DF4F6C-DB7D-4447-A2D6-6F12E95D4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577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2/26/2021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DF4F6C-DB7D-4447-A2D6-6F12E95D48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681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8685C-171E-4F1B-8AAD-CC442FBADCBE}" type="datetimeFigureOut">
              <a:rPr lang="en-US" smtClean="0"/>
              <a:t>5/6/2021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AA1F-28B3-42DE-B0DB-DED84CEDD69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887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8685C-171E-4F1B-8AAD-CC442FBADCBE}" type="datetimeFigureOut">
              <a:rPr lang="en-US" smtClean="0"/>
              <a:t>5/6/2021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AA1F-28B3-42DE-B0DB-DED84CEDD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829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8685C-171E-4F1B-8AAD-CC442FBADCBE}" type="datetimeFigureOut">
              <a:rPr lang="en-US" smtClean="0"/>
              <a:t>5/6/2021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AA1F-28B3-42DE-B0DB-DED84CEDD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562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5/6/2021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577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8685C-171E-4F1B-8AAD-CC442FBADCBE}" type="datetimeFigureOut">
              <a:rPr lang="en-US" smtClean="0"/>
              <a:t>5/6/2021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AA1F-28B3-42DE-B0DB-DED84CEDD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969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8685C-171E-4F1B-8AAD-CC442FBADCBE}" type="datetimeFigureOut">
              <a:rPr lang="en-US" smtClean="0"/>
              <a:t>5/6/2021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AA1F-28B3-42DE-B0DB-DED84CEDD69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7737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8685C-171E-4F1B-8AAD-CC442FBADCBE}" type="datetimeFigureOut">
              <a:rPr lang="en-US" smtClean="0"/>
              <a:t>5/6/2021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AA1F-28B3-42DE-B0DB-DED84CEDD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98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8685C-171E-4F1B-8AAD-CC442FBADCBE}" type="datetimeFigureOut">
              <a:rPr lang="en-US" smtClean="0"/>
              <a:t>5/6/2021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AA1F-28B3-42DE-B0DB-DED84CEDD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404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8685C-171E-4F1B-8AAD-CC442FBADCBE}" type="datetimeFigureOut">
              <a:rPr lang="en-US" smtClean="0"/>
              <a:t>5/6/2021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AA1F-28B3-42DE-B0DB-DED84CEDD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45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8685C-171E-4F1B-8AAD-CC442FBADCBE}" type="datetimeFigureOut">
              <a:rPr lang="en-US" smtClean="0"/>
              <a:t>5/6/2021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AA1F-28B3-42DE-B0DB-DED84CEDD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41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688685C-171E-4F1B-8AAD-CC442FBADCBE}" type="datetimeFigureOut">
              <a:rPr lang="en-US" smtClean="0"/>
              <a:t>5/6/2021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920AA1F-28B3-42DE-B0DB-DED84CEDD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36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8685C-171E-4F1B-8AAD-CC442FBADCBE}" type="datetimeFigureOut">
              <a:rPr lang="en-US" smtClean="0"/>
              <a:t>5/6/2021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AA1F-28B3-42DE-B0DB-DED84CEDD6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07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688685C-171E-4F1B-8AAD-CC442FBADCBE}" type="datetimeFigureOut">
              <a:rPr lang="en-US" smtClean="0"/>
              <a:t>5/6/2021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920AA1F-28B3-42DE-B0DB-DED84CEDD69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40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0E412-6D55-46B3-A945-7062D6A016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2261" y="758952"/>
            <a:ext cx="11132288" cy="193662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/>
              <a:t>THE MEETING WILL BEGIN SHORTLY.</a:t>
            </a:r>
            <a:br>
              <a:rPr lang="en-US" sz="6000" b="1" dirty="0"/>
            </a:br>
            <a:r>
              <a:rPr lang="en-US" sz="6000" b="1" dirty="0">
                <a:solidFill>
                  <a:schemeClr val="accent1">
                    <a:lumMod val="75000"/>
                  </a:schemeClr>
                </a:solidFill>
              </a:rPr>
              <a:t>Problem Solving Through</a:t>
            </a:r>
            <a:br>
              <a:rPr lang="en-US" sz="6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6000" b="1" dirty="0">
                <a:solidFill>
                  <a:schemeClr val="accent1">
                    <a:lumMod val="75000"/>
                  </a:schemeClr>
                </a:solidFill>
              </a:rPr>
              <a:t>Engineering &amp; Design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230FF0-8BEB-4B9A-8195-36D900EF02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2260" y="2828371"/>
            <a:ext cx="11132287" cy="3775629"/>
          </a:xfrm>
          <a:solidFill>
            <a:schemeClr val="bg1"/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ADD to the chat</a:t>
            </a:r>
            <a:r>
              <a:rPr lang="en-US" sz="3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.</a:t>
            </a:r>
            <a:r>
              <a:rPr lang="en-US" sz="3600" b="1" u="sng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</a:p>
          <a:p>
            <a:r>
              <a:rPr lang="en-US" sz="36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	</a:t>
            </a:r>
            <a:r>
              <a:rPr lang="en-US" sz="4000" b="1" u="sng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DO now</a:t>
            </a:r>
            <a:r>
              <a:rPr lang="en-US" sz="4000" b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: </a:t>
            </a:r>
            <a:r>
              <a:rPr lang="en-US" sz="40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If you were presented your 	product/solution, would you 	invest/purchase it? Why or why not??</a:t>
            </a:r>
            <a:br>
              <a:rPr lang="en-US" sz="3600" dirty="0">
                <a:solidFill>
                  <a:schemeClr val="bg2">
                    <a:lumMod val="50000"/>
                  </a:schemeClr>
                </a:solidFill>
                <a:latin typeface="+mn-lt"/>
              </a:rPr>
            </a:br>
            <a:br>
              <a:rPr lang="en-US" sz="3600" dirty="0">
                <a:solidFill>
                  <a:schemeClr val="bg2">
                    <a:lumMod val="50000"/>
                  </a:schemeClr>
                </a:solidFill>
                <a:latin typeface="+mn-lt"/>
              </a:rPr>
            </a:br>
            <a:endParaRPr lang="en-US" sz="3600" i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  <a:p>
            <a:r>
              <a:rPr lang="en-US" sz="2000" b="1" i="1" dirty="0">
                <a:solidFill>
                  <a:srgbClr val="7030A0"/>
                </a:solidFill>
                <a:latin typeface="+mn-lt"/>
              </a:rPr>
              <a:t>*If you have been unable to join your group in the breakout rooms and contribute – you need to change this. Your grade will be impacted. This means, don’t just join our main meeting and leave your computer. </a:t>
            </a:r>
            <a:endParaRPr lang="en-US" sz="2000" i="1" dirty="0">
              <a:solidFill>
                <a:srgbClr val="7030A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79084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0360D-E3D3-406C-AEAB-291A6C7954F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6810" y="1240970"/>
            <a:ext cx="11438379" cy="2048640"/>
          </a:xfrm>
          <a:solidFill>
            <a:schemeClr val="bg1"/>
          </a:solidFill>
        </p:spPr>
        <p:txBody>
          <a:bodyPr lIns="0">
            <a:normAutofit/>
          </a:bodyPr>
          <a:lstStyle/>
          <a:p>
            <a:pPr marL="0" indent="0" algn="ctr">
              <a:buNone/>
            </a:pPr>
            <a:r>
              <a:rPr lang="en-US" sz="6000" dirty="0"/>
              <a:t>Let’s begin!</a:t>
            </a:r>
          </a:p>
          <a:p>
            <a:pPr marL="0" indent="0" algn="ctr">
              <a:buNone/>
            </a:pPr>
            <a:r>
              <a:rPr lang="en-US" sz="6000" dirty="0"/>
              <a:t>Group 1, Please share your screen. </a:t>
            </a:r>
          </a:p>
        </p:txBody>
      </p:sp>
    </p:spTree>
    <p:extLst>
      <p:ext uri="{BB962C8B-B14F-4D97-AF65-F5344CB8AC3E}">
        <p14:creationId xmlns:p14="http://schemas.microsoft.com/office/powerpoint/2010/main" val="220301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0360D-E3D3-406C-AEAB-291A6C7954F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6810" y="1240970"/>
            <a:ext cx="11438379" cy="4625574"/>
          </a:xfrm>
          <a:solidFill>
            <a:schemeClr val="bg1"/>
          </a:solidFill>
        </p:spPr>
        <p:txBody>
          <a:bodyPr lIns="0">
            <a:normAutofit/>
          </a:bodyPr>
          <a:lstStyle/>
          <a:p>
            <a:pPr marL="0" indent="0" algn="ctr">
              <a:buNone/>
            </a:pPr>
            <a:r>
              <a:rPr lang="en-US" sz="6000" dirty="0"/>
              <a:t>Judge Deliberation Time!</a:t>
            </a:r>
            <a:br>
              <a:rPr lang="en-US" sz="6000" dirty="0"/>
            </a:br>
            <a:endParaRPr lang="en-US" sz="6000" dirty="0"/>
          </a:p>
          <a:p>
            <a:pPr marL="0" indent="0" algn="ctr">
              <a:buNone/>
            </a:pPr>
            <a:r>
              <a:rPr lang="en-US" sz="6000" dirty="0"/>
              <a:t>Judges, take a moment to add up your scores and choose a product you would invest in. </a:t>
            </a:r>
          </a:p>
          <a:p>
            <a:pPr marL="0" indent="0" algn="ctr">
              <a:buNone/>
            </a:pP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39226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60EF7-EA6C-4EBF-B94F-CE7030367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180" y="273903"/>
            <a:ext cx="10058400" cy="805597"/>
          </a:xfrm>
        </p:spPr>
        <p:txBody>
          <a:bodyPr/>
          <a:lstStyle/>
          <a:p>
            <a:r>
              <a:rPr lang="en-US" b="1" dirty="0"/>
              <a:t>Reminders for Presenting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B4FB43-94C7-4DCA-9196-A2EB231BA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181" y="1079500"/>
            <a:ext cx="11597640" cy="4821570"/>
          </a:xfrm>
          <a:solidFill>
            <a:schemeClr val="bg1"/>
          </a:solidFill>
        </p:spPr>
        <p:txBody>
          <a:bodyPr lIns="182880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600" dirty="0"/>
              <a:t> Speak clearly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/>
              <a:t> Take your time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/>
              <a:t> Be professional in your presentation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/>
              <a:t> Remember, this is a competition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/>
              <a:t> Be prepared for questions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dirty="0"/>
              <a:t>Right now…Please let Ms. Yi know who is sharing their screen for your team.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0DE21E-6465-4BAD-AB4C-7A77AD211D54}"/>
              </a:ext>
            </a:extLst>
          </p:cNvPr>
          <p:cNvSpPr/>
          <p:nvPr/>
        </p:nvSpPr>
        <p:spPr>
          <a:xfrm>
            <a:off x="1836420" y="4979360"/>
            <a:ext cx="3078480" cy="5029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41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60EF7-EA6C-4EBF-B94F-CE7030367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838" y="286603"/>
            <a:ext cx="10058400" cy="670327"/>
          </a:xfrm>
        </p:spPr>
        <p:txBody>
          <a:bodyPr>
            <a:normAutofit fontScale="90000"/>
          </a:bodyPr>
          <a:lstStyle/>
          <a:p>
            <a:r>
              <a:rPr lang="en-US" dirty="0"/>
              <a:t>Here is what the judges will be looking for: 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B774174-F20C-4FDE-BDEB-54E76C0C91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785685"/>
              </p:ext>
            </p:extLst>
          </p:nvPr>
        </p:nvGraphicFramePr>
        <p:xfrm>
          <a:off x="730250" y="1212664"/>
          <a:ext cx="10731500" cy="4432672"/>
        </p:xfrm>
        <a:graphic>
          <a:graphicData uri="http://schemas.openxmlformats.org/drawingml/2006/table">
            <a:tbl>
              <a:tblPr firstRow="1" firstCol="1" bandRow="1"/>
              <a:tblGrid>
                <a:gridCol w="8456806">
                  <a:extLst>
                    <a:ext uri="{9D8B030D-6E8A-4147-A177-3AD203B41FA5}">
                      <a16:colId xmlns:a16="http://schemas.microsoft.com/office/drawing/2014/main" val="3837725560"/>
                    </a:ext>
                  </a:extLst>
                </a:gridCol>
                <a:gridCol w="2274694">
                  <a:extLst>
                    <a:ext uri="{9D8B030D-6E8A-4147-A177-3AD203B41FA5}">
                      <a16:colId xmlns:a16="http://schemas.microsoft.com/office/drawing/2014/main" val="3605100265"/>
                    </a:ext>
                  </a:extLst>
                </a:gridCol>
              </a:tblGrid>
              <a:tr h="5588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Presentation Criteria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Score 0-5 </a:t>
                      </a:r>
                      <a:b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 = no, 5 = YES!)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301507"/>
                  </a:ext>
                </a:extLst>
              </a:tr>
              <a:tr h="5072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Clear Problem Statement 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do the presenters effectively explain what the problem is?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426262"/>
                  </a:ext>
                </a:extLst>
              </a:tr>
              <a:tr h="5072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Solution </a:t>
                      </a: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does their solution address the problem?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836123"/>
                  </a:ext>
                </a:extLst>
              </a:tr>
              <a:tr h="10379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Selling Points </a:t>
                      </a: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do the presenters “sell” their product to you? Do they explain why it is the best solution?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341937"/>
                  </a:ext>
                </a:extLst>
              </a:tr>
              <a:tr h="50722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Creativity</a:t>
                      </a: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is this solution creative? Have you seen something like this solution before?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516819"/>
                  </a:ext>
                </a:extLst>
              </a:tr>
              <a:tr h="10379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Would you invest in this solution? </a:t>
                      </a: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Many groups will not have any monetary information, a different way to look at this is would you support the production of their product or idea?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6738959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DE194D29-A4F4-46C2-BCF4-00BE393B3F92}"/>
              </a:ext>
            </a:extLst>
          </p:cNvPr>
          <p:cNvSpPr/>
          <p:nvPr/>
        </p:nvSpPr>
        <p:spPr>
          <a:xfrm>
            <a:off x="730250" y="4637314"/>
            <a:ext cx="10731500" cy="100802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7553FC5-84CA-4910-96C1-93EAB1CDE689}"/>
              </a:ext>
            </a:extLst>
          </p:cNvPr>
          <p:cNvSpPr/>
          <p:nvPr/>
        </p:nvSpPr>
        <p:spPr>
          <a:xfrm>
            <a:off x="730250" y="3778425"/>
            <a:ext cx="10731500" cy="186691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B0EE9C-A34D-4635-9034-7930CAF3B421}"/>
              </a:ext>
            </a:extLst>
          </p:cNvPr>
          <p:cNvSpPr/>
          <p:nvPr/>
        </p:nvSpPr>
        <p:spPr>
          <a:xfrm>
            <a:off x="730250" y="2836377"/>
            <a:ext cx="10731500" cy="287427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83DF3F-9E70-48A4-9A6C-C0FA2581243F}"/>
              </a:ext>
            </a:extLst>
          </p:cNvPr>
          <p:cNvSpPr/>
          <p:nvPr/>
        </p:nvSpPr>
        <p:spPr>
          <a:xfrm>
            <a:off x="730250" y="2438400"/>
            <a:ext cx="10731500" cy="327225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6E89EE-2879-4E11-B1B2-2050E189041A}"/>
              </a:ext>
            </a:extLst>
          </p:cNvPr>
          <p:cNvSpPr/>
          <p:nvPr/>
        </p:nvSpPr>
        <p:spPr>
          <a:xfrm>
            <a:off x="730250" y="1793722"/>
            <a:ext cx="10731500" cy="40904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01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9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BD4E1-6D4B-477B-A167-67AEBC072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494" y="279048"/>
            <a:ext cx="10344556" cy="761898"/>
          </a:xfrm>
        </p:spPr>
        <p:txBody>
          <a:bodyPr>
            <a:normAutofit/>
          </a:bodyPr>
          <a:lstStyle/>
          <a:p>
            <a:r>
              <a:rPr lang="en-US" dirty="0"/>
              <a:t>Remember, your presentation should…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0360D-E3D3-406C-AEAB-291A6C7954F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47700" y="1240971"/>
            <a:ext cx="11133173" cy="3948250"/>
          </a:xfrm>
          <a:solidFill>
            <a:schemeClr val="bg1"/>
          </a:solidFill>
        </p:spPr>
        <p:txBody>
          <a:bodyPr lIns="0">
            <a:normAutofit lnSpcReduction="10000"/>
          </a:bodyPr>
          <a:lstStyle/>
          <a:p>
            <a:pPr lvl="2">
              <a:buFont typeface="Courier New" panose="02070309020205020404" pitchFamily="49" charset="0"/>
              <a:buChar char="o"/>
            </a:pPr>
            <a:r>
              <a:rPr lang="en-US" sz="4000" dirty="0">
                <a:solidFill>
                  <a:srgbClr val="FF0000"/>
                </a:solidFill>
              </a:rPr>
              <a:t> State what problem you are trying to solve and why. </a:t>
            </a:r>
            <a:br>
              <a:rPr lang="en-US" sz="4000" dirty="0">
                <a:solidFill>
                  <a:srgbClr val="FF0000"/>
                </a:solidFill>
              </a:rPr>
            </a:br>
            <a:endParaRPr lang="en-US" sz="4000" dirty="0">
              <a:solidFill>
                <a:srgbClr val="FF0000"/>
              </a:solidFill>
            </a:endParaRP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4000" dirty="0">
                <a:solidFill>
                  <a:srgbClr val="FF0000"/>
                </a:solidFill>
              </a:rPr>
              <a:t> Show your visual and describe your product - tell how it works!</a:t>
            </a:r>
            <a:br>
              <a:rPr lang="en-US" sz="4000" dirty="0">
                <a:solidFill>
                  <a:srgbClr val="FF0000"/>
                </a:solidFill>
              </a:rPr>
            </a:br>
            <a:endParaRPr lang="en-US" sz="4000" dirty="0">
              <a:solidFill>
                <a:srgbClr val="FF0000"/>
              </a:solidFill>
            </a:endParaRP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4000" dirty="0">
                <a:solidFill>
                  <a:srgbClr val="FF0000"/>
                </a:solidFill>
              </a:rPr>
              <a:t> Tell why it is so great. What makes it the best?</a:t>
            </a:r>
          </a:p>
          <a:p>
            <a:pPr marL="578358" lvl="1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86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BD4E1-6D4B-477B-A167-67AEBC072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494" y="279048"/>
            <a:ext cx="11328806" cy="761898"/>
          </a:xfrm>
        </p:spPr>
        <p:txBody>
          <a:bodyPr>
            <a:normAutofit/>
          </a:bodyPr>
          <a:lstStyle/>
          <a:p>
            <a:r>
              <a:rPr lang="en-US" dirty="0"/>
              <a:t>Your Roles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0360D-E3D3-406C-AEAB-291A6C7954F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47700" y="1240970"/>
            <a:ext cx="11133173" cy="5045529"/>
          </a:xfrm>
          <a:solidFill>
            <a:schemeClr val="bg1"/>
          </a:solidFill>
        </p:spPr>
        <p:txBody>
          <a:bodyPr lIns="457200"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sz="4000" b="1" dirty="0"/>
              <a:t>BE ON TIME THIS AFTERNOON!</a:t>
            </a:r>
          </a:p>
          <a:p>
            <a:pPr marL="514350" indent="-514350">
              <a:buAutoNum type="arabicPeriod"/>
            </a:pPr>
            <a:r>
              <a:rPr lang="en-US" sz="4000" b="1" dirty="0"/>
              <a:t>Presenter: </a:t>
            </a:r>
            <a:r>
              <a:rPr lang="en-US" sz="4000" dirty="0"/>
              <a:t>Presenting with your team.</a:t>
            </a:r>
          </a:p>
          <a:p>
            <a:pPr marL="514350" indent="-514350">
              <a:buAutoNum type="arabicPeriod"/>
            </a:pPr>
            <a:r>
              <a:rPr lang="en-US" sz="4000" b="1" dirty="0"/>
              <a:t>Audience Member</a:t>
            </a:r>
            <a:r>
              <a:rPr lang="en-US" sz="4000" dirty="0"/>
              <a:t>: be courteous to other teams as they present by doing the following:</a:t>
            </a:r>
          </a:p>
          <a:p>
            <a:pPr marL="749808" lvl="1" indent="-457200">
              <a:buFontTx/>
              <a:buChar char="-"/>
            </a:pPr>
            <a:r>
              <a:rPr lang="en-US" sz="3600" b="1" dirty="0"/>
              <a:t>Keep your microphone muted </a:t>
            </a:r>
            <a:r>
              <a:rPr lang="en-US" sz="3600" dirty="0"/>
              <a:t>so that there are no distractions.</a:t>
            </a:r>
            <a:endParaRPr lang="en-US" sz="3600" b="1" dirty="0"/>
          </a:p>
          <a:p>
            <a:pPr marL="749808" lvl="1" indent="-457200">
              <a:buFontTx/>
              <a:buChar char="-"/>
            </a:pPr>
            <a:r>
              <a:rPr lang="en-US" sz="3600" b="1" dirty="0"/>
              <a:t>Complete the Peer Presentation Critique document and section for each team</a:t>
            </a:r>
            <a:r>
              <a:rPr lang="en-US" sz="3600" dirty="0"/>
              <a:t> - this is found on Schoology. It should be completed by the end of the period and submitted on Schoology.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74612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BD4E1-6D4B-477B-A167-67AEBC072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494" y="279048"/>
            <a:ext cx="11328806" cy="761898"/>
          </a:xfrm>
        </p:spPr>
        <p:txBody>
          <a:bodyPr>
            <a:normAutofit/>
          </a:bodyPr>
          <a:lstStyle/>
          <a:p>
            <a:r>
              <a:rPr lang="en-US" dirty="0"/>
              <a:t>Task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0360D-E3D3-406C-AEAB-291A6C7954F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47700" y="1240970"/>
            <a:ext cx="11133173" cy="4423230"/>
          </a:xfrm>
          <a:solidFill>
            <a:schemeClr val="bg1"/>
          </a:solidFill>
        </p:spPr>
        <p:txBody>
          <a:bodyPr lIns="457200">
            <a:normAutofit/>
          </a:bodyPr>
          <a:lstStyle/>
          <a:p>
            <a:pPr marL="514350" indent="-514350">
              <a:buAutoNum type="arabicPeriod"/>
            </a:pPr>
            <a:r>
              <a:rPr lang="en-US" sz="4000" b="1" dirty="0"/>
              <a:t>Go to Schoology.</a:t>
            </a:r>
          </a:p>
          <a:p>
            <a:pPr marL="514350" indent="-514350">
              <a:buAutoNum type="arabicPeriod"/>
            </a:pPr>
            <a:r>
              <a:rPr lang="en-US" sz="4000" b="1" dirty="0"/>
              <a:t>Open the Peer Presentation Critique document</a:t>
            </a:r>
          </a:p>
          <a:p>
            <a:pPr marL="514350" indent="-514350">
              <a:buAutoNum type="arabicPeriod"/>
            </a:pPr>
            <a:r>
              <a:rPr lang="en-US" sz="4000" b="1" dirty="0"/>
              <a:t>Read the directions.</a:t>
            </a:r>
          </a:p>
          <a:p>
            <a:pPr marL="514350" indent="-514350">
              <a:buAutoNum type="arabicPeriod"/>
            </a:pPr>
            <a:r>
              <a:rPr lang="en-US" sz="4000" b="1" dirty="0"/>
              <a:t>(Optional) You may want to leave this document open so it is ready when we return to class this afternoon.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182768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BD4E1-6D4B-477B-A167-67AEBC072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75" y="1093369"/>
            <a:ext cx="9365629" cy="62367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The meeting will begin shortly.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9F2564-FD83-4540-BC95-1537A87368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09" r="7208" b="-1"/>
          <a:stretch/>
        </p:blipFill>
        <p:spPr>
          <a:xfrm>
            <a:off x="200129" y="1744334"/>
            <a:ext cx="2498466" cy="2919358"/>
          </a:xfrm>
          <a:prstGeom prst="rect">
            <a:avLst/>
          </a:prstGeom>
          <a:ln w="28575">
            <a:solidFill>
              <a:schemeClr val="bg2">
                <a:lumMod val="50000"/>
              </a:schemeClr>
            </a:solidFill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0360D-E3D3-406C-AEAB-291A6C7954F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921619" y="1744334"/>
            <a:ext cx="9070251" cy="3996729"/>
          </a:xfrm>
          <a:solidFill>
            <a:schemeClr val="bg1"/>
          </a:solidFill>
          <a:ln w="28575">
            <a:solidFill>
              <a:schemeClr val="bg2">
                <a:lumMod val="50000"/>
              </a:schemeClr>
            </a:solidFill>
          </a:ln>
        </p:spPr>
        <p:txBody>
          <a:bodyPr lIns="0" tIns="91440">
            <a:normAutofit/>
          </a:bodyPr>
          <a:lstStyle/>
          <a:p>
            <a:pPr marL="0" indent="0" algn="ctr">
              <a:buNone/>
            </a:pPr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Good Afternoon! </a:t>
            </a:r>
            <a:br>
              <a:rPr lang="en-US" sz="2800" b="1" dirty="0"/>
            </a:br>
            <a:r>
              <a:rPr lang="en-US" sz="2800" b="1" dirty="0"/>
              <a:t>While you wait for the meeting to begin, complete the do now.	</a:t>
            </a:r>
            <a:endParaRPr lang="en-US" sz="1200" b="1" dirty="0"/>
          </a:p>
          <a:p>
            <a:pPr marL="0" indent="0" algn="ctr">
              <a:buNone/>
            </a:pPr>
            <a:r>
              <a:rPr lang="en-US" sz="3600" b="1" u="sng" dirty="0">
                <a:solidFill>
                  <a:schemeClr val="accent2">
                    <a:lumMod val="75000"/>
                  </a:schemeClr>
                </a:solidFill>
              </a:rPr>
              <a:t>DO NOW</a:t>
            </a: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</a:rPr>
              <a:t>: Go to Schoology and open the Peer Presentation Critique document, if it isn’t already open. 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446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60EF7-EA6C-4EBF-B94F-CE7030367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8718" y="286603"/>
            <a:ext cx="9246962" cy="1450757"/>
          </a:xfrm>
        </p:spPr>
        <p:txBody>
          <a:bodyPr/>
          <a:lstStyle/>
          <a:p>
            <a:pPr algn="ctr"/>
            <a:r>
              <a:rPr lang="en-US" dirty="0"/>
              <a:t>Please Welcome Our Guest Judges</a:t>
            </a:r>
          </a:p>
        </p:txBody>
      </p:sp>
      <p:pic>
        <p:nvPicPr>
          <p:cNvPr id="2050" name="Picture 2" descr="Bitmoji Image">
            <a:extLst>
              <a:ext uri="{FF2B5EF4-FFF2-40B4-BE49-F238E27FC236}">
                <a16:creationId xmlns:a16="http://schemas.microsoft.com/office/drawing/2014/main" id="{FE638754-A4E0-46A9-B237-EE9922FB91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34" y="393870"/>
            <a:ext cx="1343490" cy="1343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6C78CB5-4312-41B5-AAC2-286BE7877CAA}"/>
              </a:ext>
            </a:extLst>
          </p:cNvPr>
          <p:cNvSpPr/>
          <p:nvPr/>
        </p:nvSpPr>
        <p:spPr>
          <a:xfrm>
            <a:off x="3550175" y="2106909"/>
            <a:ext cx="5091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Place names and pictures guest judges if applicable. </a:t>
            </a:r>
          </a:p>
        </p:txBody>
      </p:sp>
    </p:spTree>
    <p:extLst>
      <p:ext uri="{BB962C8B-B14F-4D97-AF65-F5344CB8AC3E}">
        <p14:creationId xmlns:p14="http://schemas.microsoft.com/office/powerpoint/2010/main" val="1954946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BD4E1-6D4B-477B-A167-67AEBC072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494" y="279048"/>
            <a:ext cx="11328806" cy="761898"/>
          </a:xfrm>
        </p:spPr>
        <p:txBody>
          <a:bodyPr>
            <a:normAutofit/>
          </a:bodyPr>
          <a:lstStyle/>
          <a:p>
            <a:r>
              <a:rPr lang="en-US" dirty="0"/>
              <a:t>Reminders before we begin: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F0360D-E3D3-406C-AEAB-291A6C7954F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42494" y="1240970"/>
            <a:ext cx="11438379" cy="4881050"/>
          </a:xfrm>
          <a:solidFill>
            <a:schemeClr val="bg1"/>
          </a:solidFill>
        </p:spPr>
        <p:txBody>
          <a:bodyPr lIns="457200">
            <a:normAutofit/>
          </a:bodyPr>
          <a:lstStyle/>
          <a:p>
            <a:pPr marL="514350" indent="-514350">
              <a:buAutoNum type="arabicPeriod"/>
            </a:pPr>
            <a:r>
              <a:rPr lang="en-US" sz="4000" dirty="0"/>
              <a:t>Have your Peer Critique document open and be completing it as teams present.</a:t>
            </a:r>
          </a:p>
          <a:p>
            <a:pPr marL="514350" indent="-514350">
              <a:buAutoNum type="arabicPeriod"/>
            </a:pPr>
            <a:r>
              <a:rPr lang="en-US" sz="4000" dirty="0"/>
              <a:t>Be engaged and supportive of your team and other groups. </a:t>
            </a:r>
          </a:p>
          <a:p>
            <a:pPr marL="514350" indent="-514350">
              <a:buAutoNum type="arabicPeriod"/>
            </a:pPr>
            <a:r>
              <a:rPr lang="en-US" sz="4000" dirty="0"/>
              <a:t>Groups will present in the order of their breakout room…1…2…4</a:t>
            </a:r>
          </a:p>
          <a:p>
            <a:pPr marL="514350" indent="-514350">
              <a:buAutoNum type="arabicPeriod"/>
            </a:pPr>
            <a:r>
              <a:rPr lang="en-US" sz="4000" dirty="0"/>
              <a:t>Any questions before we begin?</a:t>
            </a:r>
          </a:p>
        </p:txBody>
      </p:sp>
    </p:spTree>
    <p:extLst>
      <p:ext uri="{BB962C8B-B14F-4D97-AF65-F5344CB8AC3E}">
        <p14:creationId xmlns:p14="http://schemas.microsoft.com/office/powerpoint/2010/main" val="360926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65E11E26E71347AAF16B558310C918" ma:contentTypeVersion="35" ma:contentTypeDescription="Create a new document." ma:contentTypeScope="" ma:versionID="fdc1324c8a7ab7c0e87668a754617882">
  <xsd:schema xmlns:xsd="http://www.w3.org/2001/XMLSchema" xmlns:xs="http://www.w3.org/2001/XMLSchema" xmlns:p="http://schemas.microsoft.com/office/2006/metadata/properties" xmlns:ns3="2b6bd890-d368-4a26-a5dd-5661fc569f07" xmlns:ns4="021cdd81-81c4-424c-9f87-5b1d95ff0966" targetNamespace="http://schemas.microsoft.com/office/2006/metadata/properties" ma:root="true" ma:fieldsID="c209bbc1756ae3f96dadb0d3ed0f05dc" ns3:_="" ns4:_="">
    <xsd:import namespace="2b6bd890-d368-4a26-a5dd-5661fc569f07"/>
    <xsd:import namespace="021cdd81-81c4-424c-9f87-5b1d95ff0966"/>
    <xsd:element name="properties">
      <xsd:complexType>
        <xsd:sequence>
          <xsd:element name="documentManagement">
            <xsd:complexType>
              <xsd:all>
                <xsd:element ref="ns3:NotebookType" minOccurs="0"/>
                <xsd:element ref="ns3:FolderType" minOccurs="0"/>
                <xsd:element ref="ns3:Owner" minOccurs="0"/>
                <xsd:element ref="ns3:DefaultSectionNames" minOccurs="0"/>
                <xsd:element ref="ns3:AppVersion" minOccurs="0"/>
                <xsd:element ref="ns3:Teachers" minOccurs="0"/>
                <xsd:element ref="ns3:Students" minOccurs="0"/>
                <xsd:element ref="ns3:Student_Groups" minOccurs="0"/>
                <xsd:element ref="ns3:Invited_Teachers" minOccurs="0"/>
                <xsd:element ref="ns3:Invited_Students" minOccurs="0"/>
                <xsd:element ref="ns3:Self_Registration_Enabled" minOccurs="0"/>
                <xsd:element ref="ns4:SharedWithUsers" minOccurs="0"/>
                <xsd:element ref="ns4:SharedWithDetails" minOccurs="0"/>
                <xsd:element ref="ns4:SharingHintHash" minOccurs="0"/>
                <xsd:element ref="ns3:Templates" minOccurs="0"/>
                <xsd:element ref="ns3:CultureName" minOccurs="0"/>
                <xsd:element ref="ns3:Self_Registration_Enabled0" minOccurs="0"/>
                <xsd:element ref="ns3:Has_Teacher_Only_SectionGroup" minOccurs="0"/>
                <xsd:element ref="ns3:Is_Collaboration_Space_Locked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TeamsChannelId" minOccurs="0"/>
                <xsd:element ref="ns3:Math_Settings" minOccurs="0"/>
                <xsd:element ref="ns3:Distribution_Groups" minOccurs="0"/>
                <xsd:element ref="ns3:LMS_Mappings" minOccurs="0"/>
                <xsd:element ref="ns3:IsNotebookLocked" minOccurs="0"/>
                <xsd:element ref="ns3:Teams_Channel_Section_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6bd890-d368-4a26-a5dd-5661fc569f07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Owner" ma:index="10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11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AppVersion" ma:index="12" nillable="true" ma:displayName="App Version" ma:internalName="AppVersion">
      <xsd:simpleType>
        <xsd:restriction base="dms:Text"/>
      </xsd:simpleType>
    </xsd:element>
    <xsd:element name="Teachers" ma:index="13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14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15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16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17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18" nillable="true" ma:displayName="Self_Registration_Enabled" ma:internalName="Self_Registration_Enabled">
      <xsd:simpleType>
        <xsd:restriction base="dms:Boolean"/>
      </xsd:simpleType>
    </xsd:element>
    <xsd:element name="Templates" ma:index="22" nillable="true" ma:displayName="Templates" ma:internalName="Templates">
      <xsd:simpleType>
        <xsd:restriction base="dms:Note">
          <xsd:maxLength value="255"/>
        </xsd:restriction>
      </xsd:simpleType>
    </xsd:element>
    <xsd:element name="CultureName" ma:index="23" nillable="true" ma:displayName="Culture Name" ma:internalName="CultureName">
      <xsd:simpleType>
        <xsd:restriction base="dms:Text"/>
      </xsd:simpleType>
    </xsd:element>
    <xsd:element name="Self_Registration_Enabled0" ma:index="24" nillable="true" ma:displayName="Self Registration Enabled" ma:internalName="Self_Registration_Enabled0">
      <xsd:simpleType>
        <xsd:restriction base="dms:Boolean"/>
      </xsd:simpleType>
    </xsd:element>
    <xsd:element name="Has_Teacher_Only_SectionGroup" ma:index="25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26" nillable="true" ma:displayName="Is Collaboration Space Locked" ma:internalName="Is_Collaboration_Space_Locked">
      <xsd:simpleType>
        <xsd:restriction base="dms:Boolean"/>
      </xsd:simpleType>
    </xsd:element>
    <xsd:element name="MediaServiceMetadata" ma:index="2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2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31" nillable="true" ma:displayName="Tags" ma:internalName="MediaServiceAutoTags" ma:readOnly="true">
      <xsd:simpleType>
        <xsd:restriction base="dms:Text"/>
      </xsd:simpleType>
    </xsd:element>
    <xsd:element name="MediaServiceOCR" ma:index="3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3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36" nillable="true" ma:displayName="Location" ma:internalName="MediaServiceLocation" ma:readOnly="true">
      <xsd:simpleType>
        <xsd:restriction base="dms:Text"/>
      </xsd:simpleType>
    </xsd:element>
    <xsd:element name="TeamsChannelId" ma:index="37" nillable="true" ma:displayName="Teams Channel Id" ma:internalName="TeamsChannelId">
      <xsd:simpleType>
        <xsd:restriction base="dms:Text"/>
      </xsd:simpleType>
    </xsd:element>
    <xsd:element name="Math_Settings" ma:index="38" nillable="true" ma:displayName="Math Settings" ma:internalName="Math_Settings">
      <xsd:simpleType>
        <xsd:restriction base="dms:Text"/>
      </xsd:simpleType>
    </xsd:element>
    <xsd:element name="Distribution_Groups" ma:index="39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40" nillable="true" ma:displayName="LMS Mappings" ma:internalName="LMS_Mappings">
      <xsd:simpleType>
        <xsd:restriction base="dms:Note">
          <xsd:maxLength value="255"/>
        </xsd:restriction>
      </xsd:simpleType>
    </xsd:element>
    <xsd:element name="IsNotebookLocked" ma:index="41" nillable="true" ma:displayName="Is Notebook Locked" ma:internalName="IsNotebookLocked">
      <xsd:simpleType>
        <xsd:restriction base="dms:Boolean"/>
      </xsd:simpleType>
    </xsd:element>
    <xsd:element name="Teams_Channel_Section_Location" ma:index="42" nillable="true" ma:displayName="Teams Channel Section Location" ma:internalName="Teams_Channel_Section_Loca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1cdd81-81c4-424c-9f87-5b1d95ff0966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NotebookType xmlns="2b6bd890-d368-4a26-a5dd-5661fc569f07" xsi:nil="true"/>
    <Has_Teacher_Only_SectionGroup xmlns="2b6bd890-d368-4a26-a5dd-5661fc569f07" xsi:nil="true"/>
    <DefaultSectionNames xmlns="2b6bd890-d368-4a26-a5dd-5661fc569f07" xsi:nil="true"/>
    <Teams_Channel_Section_Location xmlns="2b6bd890-d368-4a26-a5dd-5661fc569f07" xsi:nil="true"/>
    <FolderType xmlns="2b6bd890-d368-4a26-a5dd-5661fc569f07" xsi:nil="true"/>
    <Owner xmlns="2b6bd890-d368-4a26-a5dd-5661fc569f07">
      <UserInfo>
        <DisplayName/>
        <AccountId xsi:nil="true"/>
        <AccountType/>
      </UserInfo>
    </Owner>
    <Teachers xmlns="2b6bd890-d368-4a26-a5dd-5661fc569f07">
      <UserInfo>
        <DisplayName/>
        <AccountId xsi:nil="true"/>
        <AccountType/>
      </UserInfo>
    </Teachers>
    <Distribution_Groups xmlns="2b6bd890-d368-4a26-a5dd-5661fc569f07" xsi:nil="true"/>
    <Self_Registration_Enabled0 xmlns="2b6bd890-d368-4a26-a5dd-5661fc569f07" xsi:nil="true"/>
    <Is_Collaboration_Space_Locked xmlns="2b6bd890-d368-4a26-a5dd-5661fc569f07" xsi:nil="true"/>
    <Invited_Teachers xmlns="2b6bd890-d368-4a26-a5dd-5661fc569f07" xsi:nil="true"/>
    <IsNotebookLocked xmlns="2b6bd890-d368-4a26-a5dd-5661fc569f07" xsi:nil="true"/>
    <Students xmlns="2b6bd890-d368-4a26-a5dd-5661fc569f07">
      <UserInfo>
        <DisplayName/>
        <AccountId xsi:nil="true"/>
        <AccountType/>
      </UserInfo>
    </Students>
    <CultureName xmlns="2b6bd890-d368-4a26-a5dd-5661fc569f07" xsi:nil="true"/>
    <Self_Registration_Enabled xmlns="2b6bd890-d368-4a26-a5dd-5661fc569f07" xsi:nil="true"/>
    <Templates xmlns="2b6bd890-d368-4a26-a5dd-5661fc569f07" xsi:nil="true"/>
    <AppVersion xmlns="2b6bd890-d368-4a26-a5dd-5661fc569f07" xsi:nil="true"/>
    <Invited_Students xmlns="2b6bd890-d368-4a26-a5dd-5661fc569f07" xsi:nil="true"/>
    <TeamsChannelId xmlns="2b6bd890-d368-4a26-a5dd-5661fc569f07" xsi:nil="true"/>
    <Student_Groups xmlns="2b6bd890-d368-4a26-a5dd-5661fc569f07">
      <UserInfo>
        <DisplayName/>
        <AccountId xsi:nil="true"/>
        <AccountType/>
      </UserInfo>
    </Student_Groups>
    <Math_Settings xmlns="2b6bd890-d368-4a26-a5dd-5661fc569f07" xsi:nil="true"/>
    <LMS_Mappings xmlns="2b6bd890-d368-4a26-a5dd-5661fc569f0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7D2227C-5CB0-4189-A5E6-9B3F1A9B7C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b6bd890-d368-4a26-a5dd-5661fc569f07"/>
    <ds:schemaRef ds:uri="021cdd81-81c4-424c-9f87-5b1d95ff09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40B0E14-1940-4DFE-8255-D041B13D0F97}">
  <ds:schemaRefs>
    <ds:schemaRef ds:uri="http://schemas.microsoft.com/office/2006/metadata/properties"/>
    <ds:schemaRef ds:uri="http://schemas.microsoft.com/office/infopath/2007/PartnerControls"/>
    <ds:schemaRef ds:uri="2b6bd890-d368-4a26-a5dd-5661fc569f07"/>
  </ds:schemaRefs>
</ds:datastoreItem>
</file>

<file path=customXml/itemProps3.xml><?xml version="1.0" encoding="utf-8"?>
<ds:datastoreItem xmlns:ds="http://schemas.openxmlformats.org/officeDocument/2006/customXml" ds:itemID="{7C2A4ED6-4DB0-45F6-83D6-0F47AF860E1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6518</TotalTime>
  <Words>569</Words>
  <Application>Microsoft Office PowerPoint</Application>
  <PresentationFormat>Widescreen</PresentationFormat>
  <Paragraphs>55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Calibri</vt:lpstr>
      <vt:lpstr>Calibri Light</vt:lpstr>
      <vt:lpstr>Courier New</vt:lpstr>
      <vt:lpstr>Wingdings</vt:lpstr>
      <vt:lpstr>Retrospect</vt:lpstr>
      <vt:lpstr>THE MEETING WILL BEGIN SHORTLY. Problem Solving Through Engineering &amp; Design</vt:lpstr>
      <vt:lpstr>Reminders for Presenting</vt:lpstr>
      <vt:lpstr>Here is what the judges will be looking for: </vt:lpstr>
      <vt:lpstr>Remember, your presentation should…</vt:lpstr>
      <vt:lpstr>Your Roles</vt:lpstr>
      <vt:lpstr>Task</vt:lpstr>
      <vt:lpstr>The meeting will begin shortly.</vt:lpstr>
      <vt:lpstr>Please Welcome Our Guest Judges</vt:lpstr>
      <vt:lpstr>Reminders before we begin: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YI</dc:creator>
  <cp:lastModifiedBy>TARA YI</cp:lastModifiedBy>
  <cp:revision>24</cp:revision>
  <dcterms:created xsi:type="dcterms:W3CDTF">2021-02-16T15:17:40Z</dcterms:created>
  <dcterms:modified xsi:type="dcterms:W3CDTF">2021-05-06T23:36:38Z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0x0101008065E11E26E71347AAF16B558310C918</vt:lpwstr>
  </property>
</Properties>
</file>