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4"/>
  </p:notesMasterIdLst>
  <p:sldIdLst>
    <p:sldId id="265" r:id="rId2"/>
    <p:sldId id="266" r:id="rId3"/>
    <p:sldId id="267" r:id="rId4"/>
    <p:sldId id="256" r:id="rId5"/>
    <p:sldId id="257" r:id="rId6"/>
    <p:sldId id="258" r:id="rId7"/>
    <p:sldId id="259" r:id="rId8"/>
    <p:sldId id="260" r:id="rId9"/>
    <p:sldId id="261" r:id="rId10"/>
    <p:sldId id="262" r:id="rId11"/>
    <p:sldId id="263" r:id="rId12"/>
    <p:sldId id="264" r:id="rId13"/>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D638313-FCD9-49AD-A9AF-13D3114BD25A}" v="39" dt="2021-02-23T17:25:33.199"/>
  </p1510:revLst>
</p1510:revInfo>
</file>

<file path=ppt/tableStyles.xml><?xml version="1.0" encoding="utf-8"?>
<a:tblStyleLst xmlns:a="http://schemas.openxmlformats.org/drawingml/2006/main" def="{21B484F5-CDCE-4EC8-BD94-FFBED55CD842}">
  <a:tblStyle styleId="{21B484F5-CDCE-4EC8-BD94-FFBED55CD842}"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536" autoAdjust="0"/>
    <p:restoredTop sz="94660"/>
  </p:normalViewPr>
  <p:slideViewPr>
    <p:cSldViewPr snapToGrid="0">
      <p:cViewPr varScale="1">
        <p:scale>
          <a:sx n="112" d="100"/>
          <a:sy n="112" d="100"/>
        </p:scale>
        <p:origin x="1068" y="9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RA YI" userId="fd7168eb-9769-4362-a159-3ae76f81efdf" providerId="ADAL" clId="{4D638313-FCD9-49AD-A9AF-13D3114BD25A}"/>
    <pc:docChg chg="undo custSel addSld modSld">
      <pc:chgData name="TARA YI" userId="fd7168eb-9769-4362-a159-3ae76f81efdf" providerId="ADAL" clId="{4D638313-FCD9-49AD-A9AF-13D3114BD25A}" dt="2021-02-26T00:56:21.211" v="1712" actId="14734"/>
      <pc:docMkLst>
        <pc:docMk/>
      </pc:docMkLst>
      <pc:sldChg chg="modSp">
        <pc:chgData name="TARA YI" userId="fd7168eb-9769-4362-a159-3ae76f81efdf" providerId="ADAL" clId="{4D638313-FCD9-49AD-A9AF-13D3114BD25A}" dt="2021-02-19T16:08:48.897" v="1381" actId="20577"/>
        <pc:sldMkLst>
          <pc:docMk/>
          <pc:sldMk cId="0" sldId="258"/>
        </pc:sldMkLst>
        <pc:spChg chg="mod">
          <ac:chgData name="TARA YI" userId="fd7168eb-9769-4362-a159-3ae76f81efdf" providerId="ADAL" clId="{4D638313-FCD9-49AD-A9AF-13D3114BD25A}" dt="2021-02-19T16:08:48.897" v="1381" actId="20577"/>
          <ac:spMkLst>
            <pc:docMk/>
            <pc:sldMk cId="0" sldId="258"/>
            <ac:spMk id="74" creationId="{00000000-0000-0000-0000-000000000000}"/>
          </ac:spMkLst>
        </pc:spChg>
      </pc:sldChg>
      <pc:sldChg chg="modSp">
        <pc:chgData name="TARA YI" userId="fd7168eb-9769-4362-a159-3ae76f81efdf" providerId="ADAL" clId="{4D638313-FCD9-49AD-A9AF-13D3114BD25A}" dt="2021-02-26T00:56:21.211" v="1712" actId="14734"/>
        <pc:sldMkLst>
          <pc:docMk/>
          <pc:sldMk cId="0" sldId="260"/>
        </pc:sldMkLst>
        <pc:graphicFrameChg chg="mod modGraphic">
          <ac:chgData name="TARA YI" userId="fd7168eb-9769-4362-a159-3ae76f81efdf" providerId="ADAL" clId="{4D638313-FCD9-49AD-A9AF-13D3114BD25A}" dt="2021-02-26T00:56:21.211" v="1712" actId="14734"/>
          <ac:graphicFrameMkLst>
            <pc:docMk/>
            <pc:sldMk cId="0" sldId="260"/>
            <ac:graphicFrameMk id="86" creationId="{00000000-0000-0000-0000-000000000000}"/>
          </ac:graphicFrameMkLst>
        </pc:graphicFrameChg>
      </pc:sldChg>
      <pc:sldChg chg="addSp delSp modSp">
        <pc:chgData name="TARA YI" userId="fd7168eb-9769-4362-a159-3ae76f81efdf" providerId="ADAL" clId="{4D638313-FCD9-49AD-A9AF-13D3114BD25A}" dt="2021-02-23T17:25:35.803" v="1709" actId="14734"/>
        <pc:sldMkLst>
          <pc:docMk/>
          <pc:sldMk cId="0" sldId="262"/>
        </pc:sldMkLst>
        <pc:spChg chg="add del mod">
          <ac:chgData name="TARA YI" userId="fd7168eb-9769-4362-a159-3ae76f81efdf" providerId="ADAL" clId="{4D638313-FCD9-49AD-A9AF-13D3114BD25A}" dt="2021-02-23T16:09:24.651" v="1537" actId="478"/>
          <ac:spMkLst>
            <pc:docMk/>
            <pc:sldMk cId="0" sldId="262"/>
            <ac:spMk id="10" creationId="{BC62BA4B-72BA-403C-892B-B45B839141EB}"/>
          </ac:spMkLst>
        </pc:spChg>
        <pc:spChg chg="add del mod">
          <ac:chgData name="TARA YI" userId="fd7168eb-9769-4362-a159-3ae76f81efdf" providerId="ADAL" clId="{4D638313-FCD9-49AD-A9AF-13D3114BD25A}" dt="2021-02-23T16:09:23.942" v="1536" actId="478"/>
          <ac:spMkLst>
            <pc:docMk/>
            <pc:sldMk cId="0" sldId="262"/>
            <ac:spMk id="11" creationId="{7A69818D-75EC-450E-A5E9-180FAFBD2722}"/>
          </ac:spMkLst>
        </pc:spChg>
        <pc:spChg chg="add del mod">
          <ac:chgData name="TARA YI" userId="fd7168eb-9769-4362-a159-3ae76f81efdf" providerId="ADAL" clId="{4D638313-FCD9-49AD-A9AF-13D3114BD25A}" dt="2021-02-23T16:09:22.478" v="1535" actId="478"/>
          <ac:spMkLst>
            <pc:docMk/>
            <pc:sldMk cId="0" sldId="262"/>
            <ac:spMk id="12" creationId="{6BB3C6BD-3C5C-4EFB-914D-06B3B4E16A29}"/>
          </ac:spMkLst>
        </pc:spChg>
        <pc:spChg chg="add del mod">
          <ac:chgData name="TARA YI" userId="fd7168eb-9769-4362-a159-3ae76f81efdf" providerId="ADAL" clId="{4D638313-FCD9-49AD-A9AF-13D3114BD25A}" dt="2021-02-23T16:42:51.406" v="1629" actId="478"/>
          <ac:spMkLst>
            <pc:docMk/>
            <pc:sldMk cId="0" sldId="262"/>
            <ac:spMk id="13" creationId="{CCE82BB2-0AD5-40E0-A2F5-1FD02F2666A7}"/>
          </ac:spMkLst>
        </pc:spChg>
        <pc:spChg chg="add del mod">
          <ac:chgData name="TARA YI" userId="fd7168eb-9769-4362-a159-3ae76f81efdf" providerId="ADAL" clId="{4D638313-FCD9-49AD-A9AF-13D3114BD25A}" dt="2021-02-23T16:42:51.014" v="1628" actId="478"/>
          <ac:spMkLst>
            <pc:docMk/>
            <pc:sldMk cId="0" sldId="262"/>
            <ac:spMk id="14" creationId="{C23B90F9-5C26-40B2-BFAD-8BE37AE6F184}"/>
          </ac:spMkLst>
        </pc:spChg>
        <pc:spChg chg="add del mod">
          <ac:chgData name="TARA YI" userId="fd7168eb-9769-4362-a159-3ae76f81efdf" providerId="ADAL" clId="{4D638313-FCD9-49AD-A9AF-13D3114BD25A}" dt="2021-02-23T16:42:50.526" v="1627" actId="478"/>
          <ac:spMkLst>
            <pc:docMk/>
            <pc:sldMk cId="0" sldId="262"/>
            <ac:spMk id="15" creationId="{FAEE3A0F-D6BA-4BDB-8E52-484087A8748E}"/>
          </ac:spMkLst>
        </pc:spChg>
        <pc:spChg chg="add del mod">
          <ac:chgData name="TARA YI" userId="fd7168eb-9769-4362-a159-3ae76f81efdf" providerId="ADAL" clId="{4D638313-FCD9-49AD-A9AF-13D3114BD25A}" dt="2021-02-23T16:42:49.944" v="1626" actId="478"/>
          <ac:spMkLst>
            <pc:docMk/>
            <pc:sldMk cId="0" sldId="262"/>
            <ac:spMk id="16" creationId="{95E3E416-0419-44E6-A873-8BB320476E32}"/>
          </ac:spMkLst>
        </pc:spChg>
        <pc:spChg chg="add del mod">
          <ac:chgData name="TARA YI" userId="fd7168eb-9769-4362-a159-3ae76f81efdf" providerId="ADAL" clId="{4D638313-FCD9-49AD-A9AF-13D3114BD25A}" dt="2021-02-23T16:42:46.043" v="1622" actId="478"/>
          <ac:spMkLst>
            <pc:docMk/>
            <pc:sldMk cId="0" sldId="262"/>
            <ac:spMk id="17" creationId="{E9A97D6F-6413-4C52-9EDE-065B32AC7D57}"/>
          </ac:spMkLst>
        </pc:spChg>
        <pc:spChg chg="add del mod">
          <ac:chgData name="TARA YI" userId="fd7168eb-9769-4362-a159-3ae76f81efdf" providerId="ADAL" clId="{4D638313-FCD9-49AD-A9AF-13D3114BD25A}" dt="2021-02-23T16:42:46.734" v="1623" actId="478"/>
          <ac:spMkLst>
            <pc:docMk/>
            <pc:sldMk cId="0" sldId="262"/>
            <ac:spMk id="18" creationId="{DC13E8DE-1157-46CF-89E1-AACD1B4E79C3}"/>
          </ac:spMkLst>
        </pc:spChg>
        <pc:spChg chg="add del mod">
          <ac:chgData name="TARA YI" userId="fd7168eb-9769-4362-a159-3ae76f81efdf" providerId="ADAL" clId="{4D638313-FCD9-49AD-A9AF-13D3114BD25A}" dt="2021-02-23T16:42:48.184" v="1624" actId="478"/>
          <ac:spMkLst>
            <pc:docMk/>
            <pc:sldMk cId="0" sldId="262"/>
            <ac:spMk id="19" creationId="{70A77455-634D-47B1-9E6F-4EB153A53C90}"/>
          </ac:spMkLst>
        </pc:spChg>
        <pc:spChg chg="add del mod">
          <ac:chgData name="TARA YI" userId="fd7168eb-9769-4362-a159-3ae76f81efdf" providerId="ADAL" clId="{4D638313-FCD9-49AD-A9AF-13D3114BD25A}" dt="2021-02-23T16:42:49.038" v="1625" actId="478"/>
          <ac:spMkLst>
            <pc:docMk/>
            <pc:sldMk cId="0" sldId="262"/>
            <ac:spMk id="20" creationId="{C14BB605-2CE8-4D96-93B2-87ED6E23CE76}"/>
          </ac:spMkLst>
        </pc:spChg>
        <pc:spChg chg="add del mod">
          <ac:chgData name="TARA YI" userId="fd7168eb-9769-4362-a159-3ae76f81efdf" providerId="ADAL" clId="{4D638313-FCD9-49AD-A9AF-13D3114BD25A}" dt="2021-02-23T16:42:44.269" v="1621" actId="478"/>
          <ac:spMkLst>
            <pc:docMk/>
            <pc:sldMk cId="0" sldId="262"/>
            <ac:spMk id="21" creationId="{7D6A9CEB-9D2D-4AF8-8CBE-A164D4E59624}"/>
          </ac:spMkLst>
        </pc:spChg>
        <pc:spChg chg="add del mod">
          <ac:chgData name="TARA YI" userId="fd7168eb-9769-4362-a159-3ae76f81efdf" providerId="ADAL" clId="{4D638313-FCD9-49AD-A9AF-13D3114BD25A}" dt="2021-02-23T16:42:43.190" v="1620" actId="478"/>
          <ac:spMkLst>
            <pc:docMk/>
            <pc:sldMk cId="0" sldId="262"/>
            <ac:spMk id="22" creationId="{3F61D214-5D29-4D95-8DC9-407FEF474762}"/>
          </ac:spMkLst>
        </pc:spChg>
        <pc:spChg chg="add del mod">
          <ac:chgData name="TARA YI" userId="fd7168eb-9769-4362-a159-3ae76f81efdf" providerId="ADAL" clId="{4D638313-FCD9-49AD-A9AF-13D3114BD25A}" dt="2021-02-23T16:42:41.686" v="1618" actId="478"/>
          <ac:spMkLst>
            <pc:docMk/>
            <pc:sldMk cId="0" sldId="262"/>
            <ac:spMk id="23" creationId="{4D711FE3-0AD2-481A-B47B-DB1B7847B228}"/>
          </ac:spMkLst>
        </pc:spChg>
        <pc:spChg chg="add del mod">
          <ac:chgData name="TARA YI" userId="fd7168eb-9769-4362-a159-3ae76f81efdf" providerId="ADAL" clId="{4D638313-FCD9-49AD-A9AF-13D3114BD25A}" dt="2021-02-23T16:42:42.270" v="1619" actId="478"/>
          <ac:spMkLst>
            <pc:docMk/>
            <pc:sldMk cId="0" sldId="262"/>
            <ac:spMk id="24" creationId="{5F2BA43A-AA6E-4D17-B4B4-167A4C8B39C8}"/>
          </ac:spMkLst>
        </pc:spChg>
        <pc:spChg chg="add del mod">
          <ac:chgData name="TARA YI" userId="fd7168eb-9769-4362-a159-3ae76f81efdf" providerId="ADAL" clId="{4D638313-FCD9-49AD-A9AF-13D3114BD25A}" dt="2021-02-23T16:42:40.610" v="1617" actId="478"/>
          <ac:spMkLst>
            <pc:docMk/>
            <pc:sldMk cId="0" sldId="262"/>
            <ac:spMk id="25" creationId="{AED49F07-FD8B-4597-9806-244B1E141A3E}"/>
          </ac:spMkLst>
        </pc:spChg>
        <pc:spChg chg="add del mod">
          <ac:chgData name="TARA YI" userId="fd7168eb-9769-4362-a159-3ae76f81efdf" providerId="ADAL" clId="{4D638313-FCD9-49AD-A9AF-13D3114BD25A}" dt="2021-02-23T16:42:39.679" v="1616" actId="478"/>
          <ac:spMkLst>
            <pc:docMk/>
            <pc:sldMk cId="0" sldId="262"/>
            <ac:spMk id="26" creationId="{DEC6647E-5614-4F64-8EE9-E56623B47CAE}"/>
          </ac:spMkLst>
        </pc:spChg>
        <pc:spChg chg="add del mod">
          <ac:chgData name="TARA YI" userId="fd7168eb-9769-4362-a159-3ae76f81efdf" providerId="ADAL" clId="{4D638313-FCD9-49AD-A9AF-13D3114BD25A}" dt="2021-02-23T16:42:36.296" v="1612" actId="478"/>
          <ac:spMkLst>
            <pc:docMk/>
            <pc:sldMk cId="0" sldId="262"/>
            <ac:spMk id="27" creationId="{37E468FC-84A8-4384-B876-F7880B1F2F0D}"/>
          </ac:spMkLst>
        </pc:spChg>
        <pc:spChg chg="add del mod">
          <ac:chgData name="TARA YI" userId="fd7168eb-9769-4362-a159-3ae76f81efdf" providerId="ADAL" clId="{4D638313-FCD9-49AD-A9AF-13D3114BD25A}" dt="2021-02-23T17:25:23.922" v="1707" actId="478"/>
          <ac:spMkLst>
            <pc:docMk/>
            <pc:sldMk cId="0" sldId="262"/>
            <ac:spMk id="28" creationId="{7288C7E7-893A-4282-A4B3-D0AE73580126}"/>
          </ac:spMkLst>
        </pc:spChg>
        <pc:spChg chg="add del mod">
          <ac:chgData name="TARA YI" userId="fd7168eb-9769-4362-a159-3ae76f81efdf" providerId="ADAL" clId="{4D638313-FCD9-49AD-A9AF-13D3114BD25A}" dt="2021-02-23T17:25:23.922" v="1707" actId="478"/>
          <ac:spMkLst>
            <pc:docMk/>
            <pc:sldMk cId="0" sldId="262"/>
            <ac:spMk id="29" creationId="{E9B09044-B565-4DA6-9BD2-F4D907A3E05C}"/>
          </ac:spMkLst>
        </pc:spChg>
        <pc:spChg chg="add del mod">
          <ac:chgData name="TARA YI" userId="fd7168eb-9769-4362-a159-3ae76f81efdf" providerId="ADAL" clId="{4D638313-FCD9-49AD-A9AF-13D3114BD25A}" dt="2021-02-23T17:25:23.922" v="1707" actId="478"/>
          <ac:spMkLst>
            <pc:docMk/>
            <pc:sldMk cId="0" sldId="262"/>
            <ac:spMk id="30" creationId="{F7AC1908-619D-4668-A586-9B43A4EEF159}"/>
          </ac:spMkLst>
        </pc:spChg>
        <pc:spChg chg="add del mod">
          <ac:chgData name="TARA YI" userId="fd7168eb-9769-4362-a159-3ae76f81efdf" providerId="ADAL" clId="{4D638313-FCD9-49AD-A9AF-13D3114BD25A}" dt="2021-02-23T17:25:23.922" v="1707" actId="478"/>
          <ac:spMkLst>
            <pc:docMk/>
            <pc:sldMk cId="0" sldId="262"/>
            <ac:spMk id="31" creationId="{32C9046F-5593-4CA1-BBFB-8735FF719759}"/>
          </ac:spMkLst>
        </pc:spChg>
        <pc:spChg chg="add del mod">
          <ac:chgData name="TARA YI" userId="fd7168eb-9769-4362-a159-3ae76f81efdf" providerId="ADAL" clId="{4D638313-FCD9-49AD-A9AF-13D3114BD25A}" dt="2021-02-23T17:25:23.922" v="1707" actId="478"/>
          <ac:spMkLst>
            <pc:docMk/>
            <pc:sldMk cId="0" sldId="262"/>
            <ac:spMk id="32" creationId="{AE2A5D89-AD6A-4BFD-AE8E-D241A32AD313}"/>
          </ac:spMkLst>
        </pc:spChg>
        <pc:spChg chg="add del mod">
          <ac:chgData name="TARA YI" userId="fd7168eb-9769-4362-a159-3ae76f81efdf" providerId="ADAL" clId="{4D638313-FCD9-49AD-A9AF-13D3114BD25A}" dt="2021-02-23T17:25:23.922" v="1707" actId="478"/>
          <ac:spMkLst>
            <pc:docMk/>
            <pc:sldMk cId="0" sldId="262"/>
            <ac:spMk id="33" creationId="{ED23D615-41C7-471E-A90B-F48E6FE7EFE6}"/>
          </ac:spMkLst>
        </pc:spChg>
        <pc:spChg chg="add del mod">
          <ac:chgData name="TARA YI" userId="fd7168eb-9769-4362-a159-3ae76f81efdf" providerId="ADAL" clId="{4D638313-FCD9-49AD-A9AF-13D3114BD25A}" dt="2021-02-23T17:25:23.922" v="1707" actId="478"/>
          <ac:spMkLst>
            <pc:docMk/>
            <pc:sldMk cId="0" sldId="262"/>
            <ac:spMk id="34" creationId="{9F3EF753-263E-4B9E-BE96-62B97705792F}"/>
          </ac:spMkLst>
        </pc:spChg>
        <pc:spChg chg="add del mod">
          <ac:chgData name="TARA YI" userId="fd7168eb-9769-4362-a159-3ae76f81efdf" providerId="ADAL" clId="{4D638313-FCD9-49AD-A9AF-13D3114BD25A}" dt="2021-02-23T17:25:23.922" v="1707" actId="478"/>
          <ac:spMkLst>
            <pc:docMk/>
            <pc:sldMk cId="0" sldId="262"/>
            <ac:spMk id="35" creationId="{C5BC903A-60CC-4821-BA3F-DAC24BB558BF}"/>
          </ac:spMkLst>
        </pc:spChg>
        <pc:spChg chg="add del mod">
          <ac:chgData name="TARA YI" userId="fd7168eb-9769-4362-a159-3ae76f81efdf" providerId="ADAL" clId="{4D638313-FCD9-49AD-A9AF-13D3114BD25A}" dt="2021-02-23T17:25:23.922" v="1707" actId="478"/>
          <ac:spMkLst>
            <pc:docMk/>
            <pc:sldMk cId="0" sldId="262"/>
            <ac:spMk id="36" creationId="{4CDFEF4F-8BCA-4EEC-B129-F141AAF3519A}"/>
          </ac:spMkLst>
        </pc:spChg>
        <pc:spChg chg="add del mod">
          <ac:chgData name="TARA YI" userId="fd7168eb-9769-4362-a159-3ae76f81efdf" providerId="ADAL" clId="{4D638313-FCD9-49AD-A9AF-13D3114BD25A}" dt="2021-02-23T17:25:23.922" v="1707" actId="478"/>
          <ac:spMkLst>
            <pc:docMk/>
            <pc:sldMk cId="0" sldId="262"/>
            <ac:spMk id="37" creationId="{651A9497-95C8-49DE-9B3A-7D5E2F527C88}"/>
          </ac:spMkLst>
        </pc:spChg>
        <pc:spChg chg="mod">
          <ac:chgData name="TARA YI" userId="fd7168eb-9769-4362-a159-3ae76f81efdf" providerId="ADAL" clId="{4D638313-FCD9-49AD-A9AF-13D3114BD25A}" dt="2021-02-23T17:11:18.156" v="1662" actId="1076"/>
          <ac:spMkLst>
            <pc:docMk/>
            <pc:sldMk cId="0" sldId="262"/>
            <ac:spMk id="110" creationId="{00000000-0000-0000-0000-000000000000}"/>
          </ac:spMkLst>
        </pc:spChg>
        <pc:graphicFrameChg chg="add del mod modGraphic">
          <ac:chgData name="TARA YI" userId="fd7168eb-9769-4362-a159-3ae76f81efdf" providerId="ADAL" clId="{4D638313-FCD9-49AD-A9AF-13D3114BD25A}" dt="2021-02-23T17:25:35.803" v="1709" actId="14734"/>
          <ac:graphicFrameMkLst>
            <pc:docMk/>
            <pc:sldMk cId="0" sldId="262"/>
            <ac:graphicFrameMk id="106" creationId="{00000000-0000-0000-0000-000000000000}"/>
          </ac:graphicFrameMkLst>
        </pc:graphicFrameChg>
      </pc:sldChg>
      <pc:sldChg chg="modSp">
        <pc:chgData name="TARA YI" userId="fd7168eb-9769-4362-a159-3ae76f81efdf" providerId="ADAL" clId="{4D638313-FCD9-49AD-A9AF-13D3114BD25A}" dt="2021-02-23T17:18:52.923" v="1693" actId="20578"/>
        <pc:sldMkLst>
          <pc:docMk/>
          <pc:sldMk cId="0" sldId="264"/>
        </pc:sldMkLst>
        <pc:spChg chg="mod">
          <ac:chgData name="TARA YI" userId="fd7168eb-9769-4362-a159-3ae76f81efdf" providerId="ADAL" clId="{4D638313-FCD9-49AD-A9AF-13D3114BD25A}" dt="2021-02-23T17:18:52.923" v="1693" actId="20578"/>
          <ac:spMkLst>
            <pc:docMk/>
            <pc:sldMk cId="0" sldId="264"/>
            <ac:spMk id="124" creationId="{00000000-0000-0000-0000-000000000000}"/>
          </ac:spMkLst>
        </pc:spChg>
      </pc:sldChg>
      <pc:sldChg chg="modSp add">
        <pc:chgData name="TARA YI" userId="fd7168eb-9769-4362-a159-3ae76f81efdf" providerId="ADAL" clId="{4D638313-FCD9-49AD-A9AF-13D3114BD25A}" dt="2021-02-19T10:23:53.476" v="1235" actId="20577"/>
        <pc:sldMkLst>
          <pc:docMk/>
          <pc:sldMk cId="4202196403" sldId="265"/>
        </pc:sldMkLst>
        <pc:spChg chg="mod">
          <ac:chgData name="TARA YI" userId="fd7168eb-9769-4362-a159-3ae76f81efdf" providerId="ADAL" clId="{4D638313-FCD9-49AD-A9AF-13D3114BD25A}" dt="2021-02-19T10:20:10.643" v="590" actId="20577"/>
          <ac:spMkLst>
            <pc:docMk/>
            <pc:sldMk cId="4202196403" sldId="265"/>
            <ac:spMk id="2" creationId="{3DB41EE8-DE25-4897-906D-9CB713AB13BF}"/>
          </ac:spMkLst>
        </pc:spChg>
        <pc:spChg chg="mod">
          <ac:chgData name="TARA YI" userId="fd7168eb-9769-4362-a159-3ae76f81efdf" providerId="ADAL" clId="{4D638313-FCD9-49AD-A9AF-13D3114BD25A}" dt="2021-02-19T10:23:53.476" v="1235" actId="20577"/>
          <ac:spMkLst>
            <pc:docMk/>
            <pc:sldMk cId="4202196403" sldId="265"/>
            <ac:spMk id="3" creationId="{4B438A41-7DB6-41F0-950E-3966A007DA31}"/>
          </ac:spMkLst>
        </pc:spChg>
      </pc:sldChg>
      <pc:sldChg chg="modSp add">
        <pc:chgData name="TARA YI" userId="fd7168eb-9769-4362-a159-3ae76f81efdf" providerId="ADAL" clId="{4D638313-FCD9-49AD-A9AF-13D3114BD25A}" dt="2021-02-19T10:42:38.083" v="1302" actId="255"/>
        <pc:sldMkLst>
          <pc:docMk/>
          <pc:sldMk cId="1260573767" sldId="266"/>
        </pc:sldMkLst>
        <pc:spChg chg="mod">
          <ac:chgData name="TARA YI" userId="fd7168eb-9769-4362-a159-3ae76f81efdf" providerId="ADAL" clId="{4D638313-FCD9-49AD-A9AF-13D3114BD25A}" dt="2021-02-19T10:40:37.124" v="1264" actId="20577"/>
          <ac:spMkLst>
            <pc:docMk/>
            <pc:sldMk cId="1260573767" sldId="266"/>
            <ac:spMk id="2" creationId="{3DB41EE8-DE25-4897-906D-9CB713AB13BF}"/>
          </ac:spMkLst>
        </pc:spChg>
        <pc:spChg chg="mod">
          <ac:chgData name="TARA YI" userId="fd7168eb-9769-4362-a159-3ae76f81efdf" providerId="ADAL" clId="{4D638313-FCD9-49AD-A9AF-13D3114BD25A}" dt="2021-02-19T10:42:38.083" v="1302" actId="255"/>
          <ac:spMkLst>
            <pc:docMk/>
            <pc:sldMk cId="1260573767" sldId="266"/>
            <ac:spMk id="3" creationId="{4B438A41-7DB6-41F0-950E-3966A007DA31}"/>
          </ac:spMkLst>
        </pc:spChg>
      </pc:sldChg>
      <pc:sldChg chg="modSp add">
        <pc:chgData name="TARA YI" userId="fd7168eb-9769-4362-a159-3ae76f81efdf" providerId="ADAL" clId="{4D638313-FCD9-49AD-A9AF-13D3114BD25A}" dt="2021-02-19T16:01:17.007" v="1363" actId="403"/>
        <pc:sldMkLst>
          <pc:docMk/>
          <pc:sldMk cId="189737411" sldId="267"/>
        </pc:sldMkLst>
        <pc:spChg chg="mod">
          <ac:chgData name="TARA YI" userId="fd7168eb-9769-4362-a159-3ae76f81efdf" providerId="ADAL" clId="{4D638313-FCD9-49AD-A9AF-13D3114BD25A}" dt="2021-02-19T10:46:09.078" v="1359" actId="20577"/>
          <ac:spMkLst>
            <pc:docMk/>
            <pc:sldMk cId="189737411" sldId="267"/>
            <ac:spMk id="2" creationId="{3DB41EE8-DE25-4897-906D-9CB713AB13BF}"/>
          </ac:spMkLst>
        </pc:spChg>
        <pc:spChg chg="mod">
          <ac:chgData name="TARA YI" userId="fd7168eb-9769-4362-a159-3ae76f81efdf" providerId="ADAL" clId="{4D638313-FCD9-49AD-A9AF-13D3114BD25A}" dt="2021-02-19T16:01:17.007" v="1363" actId="403"/>
          <ac:spMkLst>
            <pc:docMk/>
            <pc:sldMk cId="189737411" sldId="267"/>
            <ac:spMk id="3" creationId="{4B438A41-7DB6-41F0-950E-3966A007DA3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b196bd9f59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b196bd9f5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b307a8e5f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b307a8e5f5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b307a8e5f5_0_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b307a8e5f5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b307a8e5f5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b307a8e5f5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b307a8e5f5_0_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 name="Google Shape;91;gb307a8e5f5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b307a8e5f5_0_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 name="Google Shape;103;gb307a8e5f5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b307a8e5f5_0_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b307a8e5f5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b641a08499_3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 name="Google Shape;121;gb641a08499_3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B41EE8-DE25-4897-906D-9CB713AB13BF}"/>
              </a:ext>
            </a:extLst>
          </p:cNvPr>
          <p:cNvSpPr>
            <a:spLocks noGrp="1"/>
          </p:cNvSpPr>
          <p:nvPr>
            <p:ph type="title"/>
          </p:nvPr>
        </p:nvSpPr>
        <p:spPr/>
        <p:txBody>
          <a:bodyPr/>
          <a:lstStyle/>
          <a:p>
            <a:r>
              <a:rPr lang="en-US" dirty="0"/>
              <a:t>Instructions </a:t>
            </a:r>
          </a:p>
        </p:txBody>
      </p:sp>
      <p:sp>
        <p:nvSpPr>
          <p:cNvPr id="3" name="Text Placeholder 2">
            <a:extLst>
              <a:ext uri="{FF2B5EF4-FFF2-40B4-BE49-F238E27FC236}">
                <a16:creationId xmlns:a16="http://schemas.microsoft.com/office/drawing/2014/main" id="{4B438A41-7DB6-41F0-950E-3966A007DA31}"/>
              </a:ext>
            </a:extLst>
          </p:cNvPr>
          <p:cNvSpPr>
            <a:spLocks noGrp="1"/>
          </p:cNvSpPr>
          <p:nvPr>
            <p:ph type="body" idx="1"/>
          </p:nvPr>
        </p:nvSpPr>
        <p:spPr/>
        <p:txBody>
          <a:bodyPr/>
          <a:lstStyle/>
          <a:p>
            <a:r>
              <a:rPr lang="en-US" dirty="0"/>
              <a:t>This is a very collaborative project. You should be working as a TEAM</a:t>
            </a:r>
          </a:p>
          <a:p>
            <a:r>
              <a:rPr lang="en-US" dirty="0"/>
              <a:t>Use the following slides to guide your team in organizing and analyzing the solutions and ideas you all come up with. </a:t>
            </a:r>
          </a:p>
          <a:p>
            <a:r>
              <a:rPr lang="en-US" dirty="0"/>
              <a:t>The slides in this presentation should be thoroughly and thoughtfully completed. </a:t>
            </a:r>
          </a:p>
          <a:p>
            <a:r>
              <a:rPr lang="en-US" dirty="0"/>
              <a:t>Each person on the team should contribute to the ideas and decisions produced. </a:t>
            </a:r>
          </a:p>
          <a:p>
            <a:r>
              <a:rPr lang="en-US" dirty="0"/>
              <a:t>As a team, your recommendation and pitch need to be agreed together.</a:t>
            </a:r>
          </a:p>
        </p:txBody>
      </p:sp>
    </p:spTree>
    <p:extLst>
      <p:ext uri="{BB962C8B-B14F-4D97-AF65-F5344CB8AC3E}">
        <p14:creationId xmlns:p14="http://schemas.microsoft.com/office/powerpoint/2010/main" val="42021964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9"/>
          <p:cNvSpPr txBox="1">
            <a:spLocks noGrp="1"/>
          </p:cNvSpPr>
          <p:nvPr>
            <p:ph type="title"/>
          </p:nvPr>
        </p:nvSpPr>
        <p:spPr>
          <a:xfrm>
            <a:off x="311700" y="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4. Evaluate the Solutions</a:t>
            </a:r>
            <a:endParaRPr/>
          </a:p>
        </p:txBody>
      </p:sp>
      <p:graphicFrame>
        <p:nvGraphicFramePr>
          <p:cNvPr id="106" name="Google Shape;106;p19"/>
          <p:cNvGraphicFramePr/>
          <p:nvPr>
            <p:extLst>
              <p:ext uri="{D42A27DB-BD31-4B8C-83A1-F6EECF244321}">
                <p14:modId xmlns:p14="http://schemas.microsoft.com/office/powerpoint/2010/main" val="3968262578"/>
              </p:ext>
            </p:extLst>
          </p:nvPr>
        </p:nvGraphicFramePr>
        <p:xfrm>
          <a:off x="239282" y="538065"/>
          <a:ext cx="8593020" cy="2712540"/>
        </p:xfrm>
        <a:graphic>
          <a:graphicData uri="http://schemas.openxmlformats.org/drawingml/2006/table">
            <a:tbl>
              <a:tblPr>
                <a:noFill/>
                <a:tableStyleId>{21B484F5-CDCE-4EC8-BD94-FFBED55CD842}</a:tableStyleId>
              </a:tblPr>
              <a:tblGrid>
                <a:gridCol w="1227574">
                  <a:extLst>
                    <a:ext uri="{9D8B030D-6E8A-4147-A177-3AD203B41FA5}">
                      <a16:colId xmlns:a16="http://schemas.microsoft.com/office/drawing/2014/main" val="20000"/>
                    </a:ext>
                  </a:extLst>
                </a:gridCol>
                <a:gridCol w="1350143">
                  <a:extLst>
                    <a:ext uri="{9D8B030D-6E8A-4147-A177-3AD203B41FA5}">
                      <a16:colId xmlns:a16="http://schemas.microsoft.com/office/drawing/2014/main" val="20001"/>
                    </a:ext>
                  </a:extLst>
                </a:gridCol>
                <a:gridCol w="1225916">
                  <a:extLst>
                    <a:ext uri="{9D8B030D-6E8A-4147-A177-3AD203B41FA5}">
                      <a16:colId xmlns:a16="http://schemas.microsoft.com/office/drawing/2014/main" val="20002"/>
                    </a:ext>
                  </a:extLst>
                </a:gridCol>
                <a:gridCol w="1007649">
                  <a:extLst>
                    <a:ext uri="{9D8B030D-6E8A-4147-A177-3AD203B41FA5}">
                      <a16:colId xmlns:a16="http://schemas.microsoft.com/office/drawing/2014/main" val="20003"/>
                    </a:ext>
                  </a:extLst>
                </a:gridCol>
                <a:gridCol w="1377648">
                  <a:extLst>
                    <a:ext uri="{9D8B030D-6E8A-4147-A177-3AD203B41FA5}">
                      <a16:colId xmlns:a16="http://schemas.microsoft.com/office/drawing/2014/main" val="20004"/>
                    </a:ext>
                  </a:extLst>
                </a:gridCol>
                <a:gridCol w="1258236">
                  <a:extLst>
                    <a:ext uri="{9D8B030D-6E8A-4147-A177-3AD203B41FA5}">
                      <a16:colId xmlns:a16="http://schemas.microsoft.com/office/drawing/2014/main" val="20005"/>
                    </a:ext>
                  </a:extLst>
                </a:gridCol>
                <a:gridCol w="1145854">
                  <a:extLst>
                    <a:ext uri="{9D8B030D-6E8A-4147-A177-3AD203B41FA5}">
                      <a16:colId xmlns:a16="http://schemas.microsoft.com/office/drawing/2014/main" val="20006"/>
                    </a:ext>
                  </a:extLst>
                </a:gridCol>
              </a:tblGrid>
              <a:tr h="396200">
                <a:tc rowSpan="2">
                  <a:txBody>
                    <a:bodyPr/>
                    <a:lstStyle/>
                    <a:p>
                      <a:pPr marL="0" lvl="0" indent="0" algn="ctr" rtl="0">
                        <a:spcBef>
                          <a:spcPts val="0"/>
                        </a:spcBef>
                        <a:spcAft>
                          <a:spcPts val="0"/>
                        </a:spcAft>
                        <a:buNone/>
                      </a:pPr>
                      <a:endParaRPr b="1"/>
                    </a:p>
                    <a:p>
                      <a:pPr marL="0" lvl="0" indent="0" algn="ctr" rtl="0">
                        <a:spcBef>
                          <a:spcPts val="0"/>
                        </a:spcBef>
                        <a:spcAft>
                          <a:spcPts val="0"/>
                        </a:spcAft>
                        <a:buNone/>
                      </a:pPr>
                      <a:endParaRPr b="1"/>
                    </a:p>
                    <a:p>
                      <a:pPr marL="0" lvl="0" indent="0" algn="ctr" rtl="0">
                        <a:spcBef>
                          <a:spcPts val="0"/>
                        </a:spcBef>
                        <a:spcAft>
                          <a:spcPts val="0"/>
                        </a:spcAft>
                        <a:buNone/>
                      </a:pPr>
                      <a:r>
                        <a:rPr lang="en" b="1"/>
                        <a:t>Solution</a:t>
                      </a:r>
                      <a:endParaRPr b="1"/>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gridSpan="6">
                  <a:txBody>
                    <a:bodyPr/>
                    <a:lstStyle/>
                    <a:p>
                      <a:pPr marL="0" lvl="0" indent="0" algn="ctr" rtl="0">
                        <a:spcBef>
                          <a:spcPts val="0"/>
                        </a:spcBef>
                        <a:spcAft>
                          <a:spcPts val="0"/>
                        </a:spcAft>
                        <a:buNone/>
                      </a:pPr>
                      <a:r>
                        <a:rPr lang="en" b="1" dirty="0"/>
                        <a:t>Criteria</a:t>
                      </a:r>
                      <a:endParaRPr b="1" dirty="0"/>
                    </a:p>
                  </a:txBody>
                  <a:tcPr marL="91425" marR="91425" marT="91425" marB="91425">
                    <a:lnL w="9525" cap="flat" cmpd="sng">
                      <a:solidFill>
                        <a:srgbClr val="9E9E9E"/>
                      </a:solidFill>
                      <a:prstDash val="solid"/>
                      <a:round/>
                      <a:headEnd type="none" w="sm" len="sm"/>
                      <a:tailEnd type="none" w="sm" len="sm"/>
                    </a:lnL>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96200">
                <a:tc vMerge="1">
                  <a:txBody>
                    <a:bodyPr/>
                    <a:lstStyle/>
                    <a:p>
                      <a:endParaRPr lang="en-US"/>
                    </a:p>
                  </a:txBody>
                  <a:tcPr/>
                </a:tc>
                <a:tc>
                  <a:txBody>
                    <a:bodyPr/>
                    <a:lstStyle/>
                    <a:p>
                      <a:pPr marL="0" lvl="0" indent="0" algn="ctr" rtl="0">
                        <a:spcBef>
                          <a:spcPts val="0"/>
                        </a:spcBef>
                        <a:spcAft>
                          <a:spcPts val="0"/>
                        </a:spcAft>
                        <a:buNone/>
                      </a:pPr>
                      <a:r>
                        <a:rPr lang="en" sz="1200" b="1" dirty="0"/>
                        <a:t>Cleaning Effectiveness (weight =  )</a:t>
                      </a:r>
                      <a:endParaRPr sz="1200" b="1" dirty="0"/>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 sz="1200" b="1" dirty="0"/>
                        <a:t>Turnaround Time</a:t>
                      </a:r>
                      <a:endParaRPr sz="1200" b="1" dirty="0"/>
                    </a:p>
                    <a:p>
                      <a:pPr marL="0" lvl="0" indent="0" algn="ctr" rtl="0">
                        <a:spcBef>
                          <a:spcPts val="0"/>
                        </a:spcBef>
                        <a:spcAft>
                          <a:spcPts val="0"/>
                        </a:spcAft>
                        <a:buNone/>
                      </a:pPr>
                      <a:r>
                        <a:rPr lang="en" sz="1200" b="1" dirty="0">
                          <a:solidFill>
                            <a:schemeClr val="dk1"/>
                          </a:solidFill>
                        </a:rPr>
                        <a:t>(weight =  )</a:t>
                      </a:r>
                      <a:endParaRPr sz="1200" b="1" dirty="0"/>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sz="1200" b="1" dirty="0">
                          <a:solidFill>
                            <a:schemeClr val="dk1"/>
                          </a:solidFill>
                        </a:rPr>
                        <a:t>Enviro. Friendly</a:t>
                      </a:r>
                      <a:endParaRPr sz="1200" b="1" dirty="0">
                        <a:solidFill>
                          <a:schemeClr val="dk1"/>
                        </a:solidFill>
                      </a:endParaRPr>
                    </a:p>
                    <a:p>
                      <a:pPr marL="0" lvl="0" indent="0" algn="ctr" rtl="0">
                        <a:spcBef>
                          <a:spcPts val="0"/>
                        </a:spcBef>
                        <a:spcAft>
                          <a:spcPts val="0"/>
                        </a:spcAft>
                        <a:buNone/>
                      </a:pPr>
                      <a:r>
                        <a:rPr lang="en" sz="1200" b="1" dirty="0">
                          <a:solidFill>
                            <a:schemeClr val="dk1"/>
                          </a:solidFill>
                        </a:rPr>
                        <a:t>(weight =  )</a:t>
                      </a:r>
                      <a:endParaRPr sz="1200" b="1" dirty="0"/>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sz="1050" b="1" dirty="0">
                          <a:solidFill>
                            <a:schemeClr val="dk1"/>
                          </a:solidFill>
                        </a:rPr>
                        <a:t>Living Organism Friendly</a:t>
                      </a:r>
                      <a:endParaRPr sz="1050" b="1" dirty="0">
                        <a:solidFill>
                          <a:schemeClr val="dk1"/>
                        </a:solidFill>
                      </a:endParaRPr>
                    </a:p>
                    <a:p>
                      <a:pPr marL="0" lvl="0" indent="0" algn="ctr" rtl="0">
                        <a:spcBef>
                          <a:spcPts val="0"/>
                        </a:spcBef>
                        <a:spcAft>
                          <a:spcPts val="0"/>
                        </a:spcAft>
                        <a:buNone/>
                      </a:pPr>
                      <a:r>
                        <a:rPr lang="en" sz="1200" b="1" dirty="0">
                          <a:solidFill>
                            <a:schemeClr val="dk1"/>
                          </a:solidFill>
                        </a:rPr>
                        <a:t>(weight =  )</a:t>
                      </a:r>
                      <a:endParaRPr sz="1200" b="1" dirty="0"/>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sz="1200" b="1" dirty="0">
                          <a:solidFill>
                            <a:schemeClr val="dk1"/>
                          </a:solidFill>
                        </a:rPr>
                        <a:t>Versatility </a:t>
                      </a:r>
                      <a:endParaRPr sz="1200" b="1" dirty="0">
                        <a:solidFill>
                          <a:schemeClr val="dk1"/>
                        </a:solidFill>
                      </a:endParaRPr>
                    </a:p>
                    <a:p>
                      <a:pPr marL="0" lvl="0" indent="0" algn="ctr" rtl="0">
                        <a:spcBef>
                          <a:spcPts val="0"/>
                        </a:spcBef>
                        <a:spcAft>
                          <a:spcPts val="0"/>
                        </a:spcAft>
                        <a:buNone/>
                      </a:pPr>
                      <a:r>
                        <a:rPr lang="en" sz="1200" b="1" dirty="0">
                          <a:solidFill>
                            <a:schemeClr val="dk1"/>
                          </a:solidFill>
                        </a:rPr>
                        <a:t>(weight =  )</a:t>
                      </a:r>
                      <a:endParaRPr sz="1200" b="1" dirty="0"/>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 sz="1200" b="1"/>
                        <a:t>Total</a:t>
                      </a:r>
                      <a:endParaRPr sz="1200" b="1"/>
                    </a:p>
                    <a:p>
                      <a:pPr marL="0" lvl="0" indent="0" algn="ctr" rtl="0">
                        <a:spcBef>
                          <a:spcPts val="0"/>
                        </a:spcBef>
                        <a:spcAft>
                          <a:spcPts val="0"/>
                        </a:spcAft>
                        <a:buNone/>
                      </a:pPr>
                      <a:r>
                        <a:rPr lang="en" sz="1200" b="1"/>
                        <a:t>Evaluation Values</a:t>
                      </a:r>
                      <a:endParaRPr sz="1200" b="1"/>
                    </a:p>
                  </a:txBody>
                  <a:tcPr marL="91425" marR="91425" marT="91425" marB="91425">
                    <a:lnL w="9525" cap="flat" cmpd="sng">
                      <a:solidFill>
                        <a:srgbClr val="9E9E9E"/>
                      </a:solidFill>
                      <a:prstDash val="solid"/>
                      <a:round/>
                      <a:headEnd type="none" w="sm" len="sm"/>
                      <a:tailEnd type="none" w="sm" len="sm"/>
                    </a:lnL>
                  </a:tcPr>
                </a:tc>
                <a:extLst>
                  <a:ext uri="{0D108BD9-81ED-4DB2-BD59-A6C34878D82A}">
                    <a16:rowId xmlns:a16="http://schemas.microsoft.com/office/drawing/2014/main" val="10001"/>
                  </a:ext>
                </a:extLst>
              </a:tr>
              <a:tr h="396200">
                <a:tc>
                  <a:txBody>
                    <a:bodyPr/>
                    <a:lstStyle/>
                    <a:p>
                      <a:pPr marL="0" lvl="0" indent="0" algn="l" rtl="0">
                        <a:spcBef>
                          <a:spcPts val="0"/>
                        </a:spcBef>
                        <a:spcAft>
                          <a:spcPts val="0"/>
                        </a:spcAft>
                        <a:buNone/>
                      </a:pPr>
                      <a:r>
                        <a:rPr lang="en" sz="1300" b="1"/>
                        <a:t>Solution #1</a:t>
                      </a:r>
                      <a:endParaRPr sz="1300" b="1"/>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l" rtl="0">
                        <a:spcBef>
                          <a:spcPts val="0"/>
                        </a:spcBef>
                        <a:spcAft>
                          <a:spcPts val="0"/>
                        </a:spcAft>
                        <a:buNone/>
                      </a:pPr>
                      <a:endParaRPr dirty="0"/>
                    </a:p>
                  </a:txBody>
                  <a:tcPr marL="91425" marR="91425" marT="91425" marB="91425">
                    <a:lnL w="9525" cap="flat" cmpd="sng">
                      <a:solidFill>
                        <a:srgbClr val="9E9E9E"/>
                      </a:solidFill>
                      <a:prstDash val="solid"/>
                      <a:round/>
                      <a:headEnd type="none" w="sm" len="sm"/>
                      <a:tailEnd type="none" w="sm" len="sm"/>
                    </a:lnL>
                    <a:lnT w="9525" cap="flat" cmpd="sng">
                      <a:solidFill>
                        <a:srgbClr val="9E9E9E"/>
                      </a:solidFill>
                      <a:prstDash val="solid"/>
                      <a:round/>
                      <a:headEnd type="none" w="sm" len="sm"/>
                      <a:tailEnd type="none" w="sm" len="sm"/>
                    </a:lnT>
                  </a:tcPr>
                </a:tc>
                <a:tc>
                  <a:txBody>
                    <a:bodyPr/>
                    <a:lstStyle/>
                    <a:p>
                      <a:pPr marL="0" lvl="0" indent="0" algn="l" rtl="0">
                        <a:spcBef>
                          <a:spcPts val="0"/>
                        </a:spcBef>
                        <a:spcAft>
                          <a:spcPts val="0"/>
                        </a:spcAft>
                        <a:buNone/>
                      </a:pPr>
                      <a:endParaRPr dirty="0"/>
                    </a:p>
                  </a:txBody>
                  <a:tcPr marL="91425" marR="91425" marT="91425" marB="91425">
                    <a:lnT w="9525" cap="flat" cmpd="sng">
                      <a:solidFill>
                        <a:srgbClr val="9E9E9E"/>
                      </a:solidFill>
                      <a:prstDash val="solid"/>
                      <a:round/>
                      <a:headEnd type="none" w="sm" len="sm"/>
                      <a:tailEnd type="none" w="sm" len="sm"/>
                    </a:lnT>
                  </a:tcPr>
                </a:tc>
                <a:tc>
                  <a:txBody>
                    <a:bodyPr/>
                    <a:lstStyle/>
                    <a:p>
                      <a:pPr marL="0" lvl="0" indent="0" algn="l" rtl="0">
                        <a:spcBef>
                          <a:spcPts val="0"/>
                        </a:spcBef>
                        <a:spcAft>
                          <a:spcPts val="0"/>
                        </a:spcAft>
                        <a:buNone/>
                      </a:pPr>
                      <a:endParaRPr dirty="0"/>
                    </a:p>
                  </a:txBody>
                  <a:tcPr marL="91425" marR="91425" marT="91425" marB="91425">
                    <a:lnT w="9525" cap="flat" cmpd="sng">
                      <a:solidFill>
                        <a:srgbClr val="9E9E9E"/>
                      </a:solidFill>
                      <a:prstDash val="solid"/>
                      <a:round/>
                      <a:headEnd type="none" w="sm" len="sm"/>
                      <a:tailEnd type="none" w="sm" len="sm"/>
                    </a:lnT>
                  </a:tcPr>
                </a:tc>
                <a:tc>
                  <a:txBody>
                    <a:bodyPr/>
                    <a:lstStyle/>
                    <a:p>
                      <a:pPr marL="0" lvl="0" indent="0" algn="l" rtl="0">
                        <a:spcBef>
                          <a:spcPts val="0"/>
                        </a:spcBef>
                        <a:spcAft>
                          <a:spcPts val="0"/>
                        </a:spcAft>
                        <a:buNone/>
                      </a:pPr>
                      <a:endParaRPr dirty="0"/>
                    </a:p>
                  </a:txBody>
                  <a:tcPr marL="91425" marR="91425" marT="91425" marB="91425">
                    <a:lnT w="9525" cap="flat" cmpd="sng">
                      <a:solidFill>
                        <a:srgbClr val="9E9E9E"/>
                      </a:solidFill>
                      <a:prstDash val="solid"/>
                      <a:round/>
                      <a:headEnd type="none" w="sm" len="sm"/>
                      <a:tailEnd type="none" w="sm" len="sm"/>
                    </a:lnT>
                  </a:tcPr>
                </a:tc>
                <a:tc>
                  <a:txBody>
                    <a:bodyPr/>
                    <a:lstStyle/>
                    <a:p>
                      <a:pPr marL="0" lvl="0" indent="0" algn="l" rtl="0">
                        <a:spcBef>
                          <a:spcPts val="0"/>
                        </a:spcBef>
                        <a:spcAft>
                          <a:spcPts val="0"/>
                        </a:spcAft>
                        <a:buNone/>
                      </a:pPr>
                      <a:endParaRPr dirty="0"/>
                    </a:p>
                  </a:txBody>
                  <a:tcPr marL="91425" marR="91425" marT="91425" marB="91425">
                    <a:lnT w="9525" cap="flat" cmpd="sng">
                      <a:solidFill>
                        <a:srgbClr val="9E9E9E"/>
                      </a:solidFill>
                      <a:prstDash val="solid"/>
                      <a:round/>
                      <a:headEnd type="none" w="sm" len="sm"/>
                      <a:tailEnd type="none" w="sm" len="sm"/>
                    </a:lnT>
                  </a:tcPr>
                </a:tc>
                <a:tc>
                  <a:txBody>
                    <a:bodyPr/>
                    <a:lstStyle/>
                    <a:p>
                      <a:pPr marL="0" lvl="0" indent="0" algn="l" rtl="0">
                        <a:spcBef>
                          <a:spcPts val="0"/>
                        </a:spcBef>
                        <a:spcAft>
                          <a:spcPts val="0"/>
                        </a:spcAft>
                        <a:buNone/>
                      </a:pPr>
                      <a:endParaRPr dirty="0">
                        <a:solidFill>
                          <a:schemeClr val="dk1"/>
                        </a:solidFill>
                      </a:endParaRPr>
                    </a:p>
                  </a:txBody>
                  <a:tcPr marL="91425" marR="91425" marT="91425" marB="91425"/>
                </a:tc>
                <a:extLst>
                  <a:ext uri="{0D108BD9-81ED-4DB2-BD59-A6C34878D82A}">
                    <a16:rowId xmlns:a16="http://schemas.microsoft.com/office/drawing/2014/main" val="10002"/>
                  </a:ext>
                </a:extLst>
              </a:tr>
              <a:tr h="381000">
                <a:tc>
                  <a:txBody>
                    <a:bodyPr/>
                    <a:lstStyle/>
                    <a:p>
                      <a:pPr marL="0" lvl="0" indent="0" algn="l" rtl="0">
                        <a:spcBef>
                          <a:spcPts val="0"/>
                        </a:spcBef>
                        <a:spcAft>
                          <a:spcPts val="0"/>
                        </a:spcAft>
                        <a:buNone/>
                      </a:pPr>
                      <a:r>
                        <a:rPr lang="en" sz="1300" b="1" dirty="0">
                          <a:solidFill>
                            <a:schemeClr val="dk1"/>
                          </a:solidFill>
                        </a:rPr>
                        <a:t>Solution #2</a:t>
                      </a:r>
                      <a:endParaRPr sz="1300" b="1" dirty="0"/>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l" rtl="0">
                        <a:spcBef>
                          <a:spcPts val="0"/>
                        </a:spcBef>
                        <a:spcAft>
                          <a:spcPts val="0"/>
                        </a:spcAft>
                        <a:buNone/>
                      </a:pPr>
                      <a:endParaRPr dirty="0"/>
                    </a:p>
                  </a:txBody>
                  <a:tcPr marL="91425" marR="91425" marT="91425" marB="91425">
                    <a:lnL w="9525" cap="flat" cmpd="sng">
                      <a:solidFill>
                        <a:srgbClr val="9E9E9E"/>
                      </a:solidFill>
                      <a:prstDash val="solid"/>
                      <a:round/>
                      <a:headEnd type="none" w="sm" len="sm"/>
                      <a:tailEnd type="none" w="sm" len="sm"/>
                    </a:lnL>
                  </a:tcPr>
                </a:tc>
                <a:tc>
                  <a:txBody>
                    <a:bodyPr/>
                    <a:lstStyle/>
                    <a:p>
                      <a:pPr marL="0" lvl="0" indent="0" algn="l" rtl="0">
                        <a:spcBef>
                          <a:spcPts val="0"/>
                        </a:spcBef>
                        <a:spcAft>
                          <a:spcPts val="0"/>
                        </a:spcAft>
                        <a:buNone/>
                      </a:pPr>
                      <a:endParaRPr dirty="0"/>
                    </a:p>
                  </a:txBody>
                  <a:tcPr marL="91425" marR="91425" marT="91425" marB="91425"/>
                </a:tc>
                <a:tc>
                  <a:txBody>
                    <a:bodyPr/>
                    <a:lstStyle/>
                    <a:p>
                      <a:pPr marL="0" lvl="0" indent="0" algn="l" rtl="0">
                        <a:spcBef>
                          <a:spcPts val="0"/>
                        </a:spcBef>
                        <a:spcAft>
                          <a:spcPts val="0"/>
                        </a:spcAft>
                        <a:buNone/>
                      </a:pPr>
                      <a:endParaRPr dirty="0"/>
                    </a:p>
                  </a:txBody>
                  <a:tcPr marL="91425" marR="91425" marT="91425" marB="91425"/>
                </a:tc>
                <a:tc>
                  <a:txBody>
                    <a:bodyPr/>
                    <a:lstStyle/>
                    <a:p>
                      <a:pPr marL="0" lvl="0" indent="0" algn="l" rtl="0">
                        <a:spcBef>
                          <a:spcPts val="0"/>
                        </a:spcBef>
                        <a:spcAft>
                          <a:spcPts val="0"/>
                        </a:spcAft>
                        <a:buNone/>
                      </a:pPr>
                      <a:endParaRPr dirty="0"/>
                    </a:p>
                  </a:txBody>
                  <a:tcPr marL="91425" marR="91425" marT="91425" marB="91425"/>
                </a:tc>
                <a:tc>
                  <a:txBody>
                    <a:bodyPr/>
                    <a:lstStyle/>
                    <a:p>
                      <a:pPr marL="0" lvl="0" indent="0" algn="l" rtl="0">
                        <a:spcBef>
                          <a:spcPts val="0"/>
                        </a:spcBef>
                        <a:spcAft>
                          <a:spcPts val="0"/>
                        </a:spcAft>
                        <a:buNone/>
                      </a:pPr>
                      <a:endParaRPr dirty="0"/>
                    </a:p>
                  </a:txBody>
                  <a:tcPr marL="91425" marR="91425" marT="91425" marB="91425"/>
                </a:tc>
                <a:tc>
                  <a:txBody>
                    <a:bodyPr/>
                    <a:lstStyle/>
                    <a:p>
                      <a:pPr marL="0" lvl="0" indent="0" algn="l" rtl="0">
                        <a:spcBef>
                          <a:spcPts val="0"/>
                        </a:spcBef>
                        <a:spcAft>
                          <a:spcPts val="0"/>
                        </a:spcAft>
                        <a:buNone/>
                      </a:pPr>
                      <a:endParaRPr dirty="0"/>
                    </a:p>
                  </a:txBody>
                  <a:tcPr marL="91425" marR="91425" marT="91425" marB="91425"/>
                </a:tc>
                <a:extLst>
                  <a:ext uri="{0D108BD9-81ED-4DB2-BD59-A6C34878D82A}">
                    <a16:rowId xmlns:a16="http://schemas.microsoft.com/office/drawing/2014/main" val="10003"/>
                  </a:ext>
                </a:extLst>
              </a:tr>
              <a:tr h="381000">
                <a:tc>
                  <a:txBody>
                    <a:bodyPr/>
                    <a:lstStyle/>
                    <a:p>
                      <a:pPr marL="0" lvl="0" indent="0" algn="l" rtl="0">
                        <a:spcBef>
                          <a:spcPts val="0"/>
                        </a:spcBef>
                        <a:spcAft>
                          <a:spcPts val="0"/>
                        </a:spcAft>
                        <a:buNone/>
                      </a:pPr>
                      <a:r>
                        <a:rPr lang="en" sz="1300" b="1">
                          <a:solidFill>
                            <a:schemeClr val="dk1"/>
                          </a:solidFill>
                        </a:rPr>
                        <a:t>Solution #3</a:t>
                      </a:r>
                      <a:endParaRPr sz="1300" b="1"/>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l" rtl="0">
                        <a:spcBef>
                          <a:spcPts val="0"/>
                        </a:spcBef>
                        <a:spcAft>
                          <a:spcPts val="0"/>
                        </a:spcAft>
                        <a:buNone/>
                      </a:pPr>
                      <a:endParaRPr dirty="0"/>
                    </a:p>
                  </a:txBody>
                  <a:tcPr marL="91425" marR="91425" marT="91425" marB="91425">
                    <a:lnL w="9525" cap="flat" cmpd="sng">
                      <a:solidFill>
                        <a:srgbClr val="9E9E9E"/>
                      </a:solidFill>
                      <a:prstDash val="solid"/>
                      <a:round/>
                      <a:headEnd type="none" w="sm" len="sm"/>
                      <a:tailEnd type="none" w="sm" len="sm"/>
                    </a:lnL>
                  </a:tcPr>
                </a:tc>
                <a:tc>
                  <a:txBody>
                    <a:bodyPr/>
                    <a:lstStyle/>
                    <a:p>
                      <a:pPr marL="0" lvl="0" indent="0" algn="l" rtl="0">
                        <a:spcBef>
                          <a:spcPts val="0"/>
                        </a:spcBef>
                        <a:spcAft>
                          <a:spcPts val="0"/>
                        </a:spcAft>
                        <a:buNone/>
                      </a:pPr>
                      <a:endParaRPr dirty="0"/>
                    </a:p>
                  </a:txBody>
                  <a:tcPr marL="91425" marR="91425" marT="91425" marB="91425"/>
                </a:tc>
                <a:tc>
                  <a:txBody>
                    <a:bodyPr/>
                    <a:lstStyle/>
                    <a:p>
                      <a:pPr marL="0" lvl="0" indent="0" algn="l" rtl="0">
                        <a:spcBef>
                          <a:spcPts val="0"/>
                        </a:spcBef>
                        <a:spcAft>
                          <a:spcPts val="0"/>
                        </a:spcAft>
                        <a:buNone/>
                      </a:pPr>
                      <a:endParaRPr dirty="0"/>
                    </a:p>
                  </a:txBody>
                  <a:tcPr marL="91425" marR="91425" marT="91425" marB="91425"/>
                </a:tc>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dirty="0"/>
                    </a:p>
                  </a:txBody>
                  <a:tcPr marL="91425" marR="91425" marT="91425" marB="91425"/>
                </a:tc>
                <a:extLst>
                  <a:ext uri="{0D108BD9-81ED-4DB2-BD59-A6C34878D82A}">
                    <a16:rowId xmlns:a16="http://schemas.microsoft.com/office/drawing/2014/main" val="10004"/>
                  </a:ext>
                </a:extLst>
              </a:tr>
              <a:tr h="381000">
                <a:tc>
                  <a:txBody>
                    <a:bodyPr/>
                    <a:lstStyle/>
                    <a:p>
                      <a:pPr marL="0" lvl="0" indent="0" algn="l" rtl="0">
                        <a:spcBef>
                          <a:spcPts val="0"/>
                        </a:spcBef>
                        <a:spcAft>
                          <a:spcPts val="0"/>
                        </a:spcAft>
                        <a:buNone/>
                      </a:pPr>
                      <a:r>
                        <a:rPr lang="en" sz="1300" b="1">
                          <a:solidFill>
                            <a:schemeClr val="dk1"/>
                          </a:solidFill>
                        </a:rPr>
                        <a:t>Solution #4</a:t>
                      </a:r>
                      <a:endParaRPr sz="1300" b="1"/>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l" rtl="0">
                        <a:spcBef>
                          <a:spcPts val="0"/>
                        </a:spcBef>
                        <a:spcAft>
                          <a:spcPts val="0"/>
                        </a:spcAft>
                        <a:buNone/>
                      </a:pPr>
                      <a:endParaRPr dirty="0"/>
                    </a:p>
                  </a:txBody>
                  <a:tcPr marL="91425" marR="91425" marT="91425" marB="91425">
                    <a:lnL w="9525" cap="flat" cmpd="sng">
                      <a:solidFill>
                        <a:srgbClr val="9E9E9E"/>
                      </a:solidFill>
                      <a:prstDash val="solid"/>
                      <a:round/>
                      <a:headEnd type="none" w="sm" len="sm"/>
                      <a:tailEnd type="none" w="sm" len="sm"/>
                    </a:lnL>
                  </a:tcPr>
                </a:tc>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a:p>
                  </a:txBody>
                  <a:tcPr marL="91425" marR="91425" marT="91425" marB="91425"/>
                </a:tc>
                <a:tc>
                  <a:txBody>
                    <a:bodyPr/>
                    <a:lstStyle/>
                    <a:p>
                      <a:pPr marL="0" lvl="0" indent="0" algn="l" rtl="0">
                        <a:spcBef>
                          <a:spcPts val="0"/>
                        </a:spcBef>
                        <a:spcAft>
                          <a:spcPts val="0"/>
                        </a:spcAft>
                        <a:buNone/>
                      </a:pPr>
                      <a:endParaRPr dirty="0"/>
                    </a:p>
                  </a:txBody>
                  <a:tcPr marL="91425" marR="91425" marT="91425" marB="91425"/>
                </a:tc>
                <a:extLst>
                  <a:ext uri="{0D108BD9-81ED-4DB2-BD59-A6C34878D82A}">
                    <a16:rowId xmlns:a16="http://schemas.microsoft.com/office/drawing/2014/main" val="10005"/>
                  </a:ext>
                </a:extLst>
              </a:tr>
            </a:tbl>
          </a:graphicData>
        </a:graphic>
      </p:graphicFrame>
      <p:graphicFrame>
        <p:nvGraphicFramePr>
          <p:cNvPr id="107" name="Google Shape;107;p19"/>
          <p:cNvGraphicFramePr/>
          <p:nvPr/>
        </p:nvGraphicFramePr>
        <p:xfrm>
          <a:off x="390838" y="3626100"/>
          <a:ext cx="4795425" cy="1309575"/>
        </p:xfrm>
        <a:graphic>
          <a:graphicData uri="http://schemas.openxmlformats.org/drawingml/2006/table">
            <a:tbl>
              <a:tblPr>
                <a:noFill/>
                <a:tableStyleId>{21B484F5-CDCE-4EC8-BD94-FFBED55CD842}</a:tableStyleId>
              </a:tblPr>
              <a:tblGrid>
                <a:gridCol w="1239775">
                  <a:extLst>
                    <a:ext uri="{9D8B030D-6E8A-4147-A177-3AD203B41FA5}">
                      <a16:colId xmlns:a16="http://schemas.microsoft.com/office/drawing/2014/main" val="20000"/>
                    </a:ext>
                  </a:extLst>
                </a:gridCol>
                <a:gridCol w="744175">
                  <a:extLst>
                    <a:ext uri="{9D8B030D-6E8A-4147-A177-3AD203B41FA5}">
                      <a16:colId xmlns:a16="http://schemas.microsoft.com/office/drawing/2014/main" val="20001"/>
                    </a:ext>
                  </a:extLst>
                </a:gridCol>
                <a:gridCol w="832075">
                  <a:extLst>
                    <a:ext uri="{9D8B030D-6E8A-4147-A177-3AD203B41FA5}">
                      <a16:colId xmlns:a16="http://schemas.microsoft.com/office/drawing/2014/main" val="20002"/>
                    </a:ext>
                  </a:extLst>
                </a:gridCol>
                <a:gridCol w="704850">
                  <a:extLst>
                    <a:ext uri="{9D8B030D-6E8A-4147-A177-3AD203B41FA5}">
                      <a16:colId xmlns:a16="http://schemas.microsoft.com/office/drawing/2014/main" val="20003"/>
                    </a:ext>
                  </a:extLst>
                </a:gridCol>
                <a:gridCol w="1274550">
                  <a:extLst>
                    <a:ext uri="{9D8B030D-6E8A-4147-A177-3AD203B41FA5}">
                      <a16:colId xmlns:a16="http://schemas.microsoft.com/office/drawing/2014/main" val="20004"/>
                    </a:ext>
                  </a:extLst>
                </a:gridCol>
              </a:tblGrid>
              <a:tr h="425725">
                <a:tc>
                  <a:txBody>
                    <a:bodyPr/>
                    <a:lstStyle/>
                    <a:p>
                      <a:pPr marL="0" lvl="0" indent="0" algn="l" rtl="0">
                        <a:spcBef>
                          <a:spcPts val="0"/>
                        </a:spcBef>
                        <a:spcAft>
                          <a:spcPts val="0"/>
                        </a:spcAft>
                        <a:buNone/>
                      </a:pPr>
                      <a:r>
                        <a:rPr lang="en" sz="1300" b="1"/>
                        <a:t>Symbol</a:t>
                      </a:r>
                      <a:endParaRPr sz="1300" b="1"/>
                    </a:p>
                  </a:txBody>
                  <a:tcPr marL="91425" marR="91425" marT="91425" marB="91425"/>
                </a:tc>
                <a:tc>
                  <a:txBody>
                    <a:bodyPr/>
                    <a:lstStyle/>
                    <a:p>
                      <a:pPr marL="0" lvl="0" indent="0" algn="ctr" rtl="0">
                        <a:spcBef>
                          <a:spcPts val="0"/>
                        </a:spcBef>
                        <a:spcAft>
                          <a:spcPts val="0"/>
                        </a:spcAft>
                        <a:buNone/>
                      </a:pPr>
                      <a:endParaRPr sz="1300" dirty="0"/>
                    </a:p>
                  </a:txBody>
                  <a:tcPr marL="91425" marR="91425" marT="91425" marB="91425"/>
                </a:tc>
                <a:tc>
                  <a:txBody>
                    <a:bodyPr/>
                    <a:lstStyle/>
                    <a:p>
                      <a:pPr marL="0" lvl="0" indent="0" algn="ctr" rtl="0">
                        <a:spcBef>
                          <a:spcPts val="0"/>
                        </a:spcBef>
                        <a:spcAft>
                          <a:spcPts val="0"/>
                        </a:spcAft>
                        <a:buNone/>
                      </a:pPr>
                      <a:endParaRPr sz="1300" dirty="0"/>
                    </a:p>
                  </a:txBody>
                  <a:tcPr marL="91425" marR="91425" marT="91425" marB="91425"/>
                </a:tc>
                <a:tc>
                  <a:txBody>
                    <a:bodyPr/>
                    <a:lstStyle/>
                    <a:p>
                      <a:pPr marL="0" lvl="0" indent="0" algn="ctr" rtl="0">
                        <a:spcBef>
                          <a:spcPts val="0"/>
                        </a:spcBef>
                        <a:spcAft>
                          <a:spcPts val="0"/>
                        </a:spcAft>
                        <a:buNone/>
                      </a:pPr>
                      <a:endParaRPr sz="1300"/>
                    </a:p>
                  </a:txBody>
                  <a:tcPr marL="91425" marR="91425" marT="91425" marB="91425"/>
                </a:tc>
                <a:tc>
                  <a:txBody>
                    <a:bodyPr/>
                    <a:lstStyle/>
                    <a:p>
                      <a:pPr marL="0" lvl="0" indent="0" algn="ctr" rtl="0">
                        <a:spcBef>
                          <a:spcPts val="0"/>
                        </a:spcBef>
                        <a:spcAft>
                          <a:spcPts val="0"/>
                        </a:spcAft>
                        <a:buNone/>
                      </a:pPr>
                      <a:endParaRPr sz="1300"/>
                    </a:p>
                  </a:txBody>
                  <a:tcPr marL="91425" marR="91425" marT="91425" marB="91425"/>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r>
                        <a:rPr lang="en" sz="1300" b="1"/>
                        <a:t>Relationship</a:t>
                      </a:r>
                      <a:endParaRPr sz="1300" b="1"/>
                    </a:p>
                  </a:txBody>
                  <a:tcPr marL="91425" marR="91425" marT="91425" marB="91425"/>
                </a:tc>
                <a:tc>
                  <a:txBody>
                    <a:bodyPr/>
                    <a:lstStyle/>
                    <a:p>
                      <a:pPr marL="0" lvl="0" indent="0" algn="ctr" rtl="0">
                        <a:spcBef>
                          <a:spcPts val="0"/>
                        </a:spcBef>
                        <a:spcAft>
                          <a:spcPts val="0"/>
                        </a:spcAft>
                        <a:buNone/>
                      </a:pPr>
                      <a:r>
                        <a:rPr lang="en" sz="1300"/>
                        <a:t>Strong</a:t>
                      </a:r>
                      <a:endParaRPr sz="1300"/>
                    </a:p>
                  </a:txBody>
                  <a:tcPr marL="91425" marR="91425" marT="91425" marB="91425"/>
                </a:tc>
                <a:tc>
                  <a:txBody>
                    <a:bodyPr/>
                    <a:lstStyle/>
                    <a:p>
                      <a:pPr marL="0" lvl="0" indent="0" algn="ctr" rtl="0">
                        <a:spcBef>
                          <a:spcPts val="0"/>
                        </a:spcBef>
                        <a:spcAft>
                          <a:spcPts val="0"/>
                        </a:spcAft>
                        <a:buNone/>
                      </a:pPr>
                      <a:r>
                        <a:rPr lang="en" sz="1300"/>
                        <a:t>Medium</a:t>
                      </a:r>
                      <a:endParaRPr sz="1300"/>
                    </a:p>
                  </a:txBody>
                  <a:tcPr marL="91425" marR="91425" marT="91425" marB="91425"/>
                </a:tc>
                <a:tc>
                  <a:txBody>
                    <a:bodyPr/>
                    <a:lstStyle/>
                    <a:p>
                      <a:pPr marL="0" lvl="0" indent="0" algn="ctr" rtl="0">
                        <a:spcBef>
                          <a:spcPts val="0"/>
                        </a:spcBef>
                        <a:spcAft>
                          <a:spcPts val="0"/>
                        </a:spcAft>
                        <a:buNone/>
                      </a:pPr>
                      <a:r>
                        <a:rPr lang="en" sz="1300"/>
                        <a:t>Weak</a:t>
                      </a:r>
                      <a:endParaRPr sz="1300"/>
                    </a:p>
                  </a:txBody>
                  <a:tcPr marL="91425" marR="91425" marT="91425" marB="91425"/>
                </a:tc>
                <a:tc>
                  <a:txBody>
                    <a:bodyPr/>
                    <a:lstStyle/>
                    <a:p>
                      <a:pPr marL="0" lvl="0" indent="0" algn="ctr" rtl="0">
                        <a:spcBef>
                          <a:spcPts val="0"/>
                        </a:spcBef>
                        <a:spcAft>
                          <a:spcPts val="0"/>
                        </a:spcAft>
                        <a:buNone/>
                      </a:pPr>
                      <a:r>
                        <a:rPr lang="en" sz="1000"/>
                        <a:t>Does not meet requirements</a:t>
                      </a:r>
                      <a:endParaRPr sz="1000"/>
                    </a:p>
                  </a:txBody>
                  <a:tcPr marL="91425" marR="91425" marT="91425" marB="91425"/>
                </a:tc>
                <a:extLst>
                  <a:ext uri="{0D108BD9-81ED-4DB2-BD59-A6C34878D82A}">
                    <a16:rowId xmlns:a16="http://schemas.microsoft.com/office/drawing/2014/main" val="10001"/>
                  </a:ext>
                </a:extLst>
              </a:tr>
              <a:tr h="396200">
                <a:tc>
                  <a:txBody>
                    <a:bodyPr/>
                    <a:lstStyle/>
                    <a:p>
                      <a:pPr marL="0" lvl="0" indent="0" algn="l" rtl="0">
                        <a:spcBef>
                          <a:spcPts val="0"/>
                        </a:spcBef>
                        <a:spcAft>
                          <a:spcPts val="0"/>
                        </a:spcAft>
                        <a:buNone/>
                      </a:pPr>
                      <a:r>
                        <a:rPr lang="en" sz="1300" b="1"/>
                        <a:t>Value</a:t>
                      </a:r>
                      <a:endParaRPr sz="1300" b="1"/>
                    </a:p>
                  </a:txBody>
                  <a:tcPr marL="91425" marR="91425" marT="91425" marB="91425"/>
                </a:tc>
                <a:tc>
                  <a:txBody>
                    <a:bodyPr/>
                    <a:lstStyle/>
                    <a:p>
                      <a:pPr marL="0" lvl="0" indent="0" algn="ctr" rtl="0">
                        <a:spcBef>
                          <a:spcPts val="0"/>
                        </a:spcBef>
                        <a:spcAft>
                          <a:spcPts val="0"/>
                        </a:spcAft>
                        <a:buNone/>
                      </a:pPr>
                      <a:r>
                        <a:rPr lang="en" sz="1300" dirty="0"/>
                        <a:t>9</a:t>
                      </a:r>
                      <a:endParaRPr sz="1300" dirty="0"/>
                    </a:p>
                  </a:txBody>
                  <a:tcPr marL="91425" marR="91425" marT="91425" marB="91425"/>
                </a:tc>
                <a:tc>
                  <a:txBody>
                    <a:bodyPr/>
                    <a:lstStyle/>
                    <a:p>
                      <a:pPr marL="0" lvl="0" indent="0" algn="ctr" rtl="0">
                        <a:spcBef>
                          <a:spcPts val="0"/>
                        </a:spcBef>
                        <a:spcAft>
                          <a:spcPts val="0"/>
                        </a:spcAft>
                        <a:buNone/>
                      </a:pPr>
                      <a:r>
                        <a:rPr lang="en" sz="1300"/>
                        <a:t>3</a:t>
                      </a:r>
                      <a:endParaRPr sz="1300"/>
                    </a:p>
                  </a:txBody>
                  <a:tcPr marL="91425" marR="91425" marT="91425" marB="91425"/>
                </a:tc>
                <a:tc>
                  <a:txBody>
                    <a:bodyPr/>
                    <a:lstStyle/>
                    <a:p>
                      <a:pPr marL="0" lvl="0" indent="0" algn="ctr" rtl="0">
                        <a:spcBef>
                          <a:spcPts val="0"/>
                        </a:spcBef>
                        <a:spcAft>
                          <a:spcPts val="0"/>
                        </a:spcAft>
                        <a:buNone/>
                      </a:pPr>
                      <a:r>
                        <a:rPr lang="en" sz="1300"/>
                        <a:t>1</a:t>
                      </a:r>
                      <a:endParaRPr sz="1300"/>
                    </a:p>
                  </a:txBody>
                  <a:tcPr marL="91425" marR="91425" marT="91425" marB="91425"/>
                </a:tc>
                <a:tc>
                  <a:txBody>
                    <a:bodyPr/>
                    <a:lstStyle/>
                    <a:p>
                      <a:pPr marL="0" lvl="0" indent="0" algn="ctr" rtl="0">
                        <a:spcBef>
                          <a:spcPts val="0"/>
                        </a:spcBef>
                        <a:spcAft>
                          <a:spcPts val="0"/>
                        </a:spcAft>
                        <a:buNone/>
                      </a:pPr>
                      <a:r>
                        <a:rPr lang="en" sz="1100" dirty="0"/>
                        <a:t>Unacceptable</a:t>
                      </a:r>
                      <a:endParaRPr sz="1100" dirty="0"/>
                    </a:p>
                  </a:txBody>
                  <a:tcPr marL="91425" marR="91425" marT="91425" marB="91425"/>
                </a:tc>
                <a:extLst>
                  <a:ext uri="{0D108BD9-81ED-4DB2-BD59-A6C34878D82A}">
                    <a16:rowId xmlns:a16="http://schemas.microsoft.com/office/drawing/2014/main" val="10002"/>
                  </a:ext>
                </a:extLst>
              </a:tr>
            </a:tbl>
          </a:graphicData>
        </a:graphic>
      </p:graphicFrame>
      <p:sp>
        <p:nvSpPr>
          <p:cNvPr id="108" name="Google Shape;108;p19"/>
          <p:cNvSpPr/>
          <p:nvPr/>
        </p:nvSpPr>
        <p:spPr>
          <a:xfrm>
            <a:off x="3438875" y="3685200"/>
            <a:ext cx="266100" cy="236400"/>
          </a:xfrm>
          <a:prstGeom prst="triangle">
            <a:avLst>
              <a:gd name="adj" fmla="val 50000"/>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9"/>
          <p:cNvSpPr/>
          <p:nvPr/>
        </p:nvSpPr>
        <p:spPr>
          <a:xfrm>
            <a:off x="2699863" y="3685200"/>
            <a:ext cx="266100" cy="236400"/>
          </a:xfrm>
          <a:prstGeom prst="ellipse">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9"/>
          <p:cNvSpPr/>
          <p:nvPr/>
        </p:nvSpPr>
        <p:spPr>
          <a:xfrm>
            <a:off x="1889559" y="3685200"/>
            <a:ext cx="266100" cy="236400"/>
          </a:xfrm>
          <a:prstGeom prst="ellipse">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9"/>
          <p:cNvSpPr/>
          <p:nvPr/>
        </p:nvSpPr>
        <p:spPr>
          <a:xfrm>
            <a:off x="4369950" y="3626100"/>
            <a:ext cx="404100" cy="354600"/>
          </a:xfrm>
          <a:prstGeom prst="mathMultiply">
            <a:avLst>
              <a:gd name="adj1" fmla="val 23520"/>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9"/>
          <p:cNvSpPr txBox="1"/>
          <p:nvPr/>
        </p:nvSpPr>
        <p:spPr>
          <a:xfrm>
            <a:off x="5245500" y="3239500"/>
            <a:ext cx="3750600" cy="1839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b="1">
                <a:solidFill>
                  <a:srgbClr val="FF0000"/>
                </a:solidFill>
              </a:rPr>
              <a:t>Instructions: </a:t>
            </a:r>
            <a:endParaRPr sz="900" b="1">
              <a:solidFill>
                <a:srgbClr val="FF0000"/>
              </a:solidFill>
            </a:endParaRPr>
          </a:p>
          <a:p>
            <a:pPr marL="0" lvl="0" indent="0" algn="l" rtl="0">
              <a:spcBef>
                <a:spcPts val="0"/>
              </a:spcBef>
              <a:spcAft>
                <a:spcPts val="0"/>
              </a:spcAft>
              <a:buNone/>
            </a:pPr>
            <a:r>
              <a:rPr lang="en" sz="900">
                <a:solidFill>
                  <a:srgbClr val="FF0000"/>
                </a:solidFill>
              </a:rPr>
              <a:t>Fill out the table with the corresponding symbol matching how well the solutions meet each criteria. Strong relationships mean that they exceed desired outcomes of the criteria. Note that we wish to maximize some criteria, e.g. cleaning efficiency. On the other hand, we wish to minimize other criteria, e.g. turnaround time, costs...</a:t>
            </a:r>
            <a:endParaRPr sz="900">
              <a:solidFill>
                <a:srgbClr val="FF0000"/>
              </a:solidFill>
            </a:endParaRPr>
          </a:p>
          <a:p>
            <a:pPr marL="0" lvl="0" indent="0" algn="l" rtl="0">
              <a:spcBef>
                <a:spcPts val="0"/>
              </a:spcBef>
              <a:spcAft>
                <a:spcPts val="0"/>
              </a:spcAft>
              <a:buNone/>
            </a:pPr>
            <a:br>
              <a:rPr lang="en" sz="900">
                <a:solidFill>
                  <a:srgbClr val="FF0000"/>
                </a:solidFill>
              </a:rPr>
            </a:br>
            <a:r>
              <a:rPr lang="en" sz="900">
                <a:solidFill>
                  <a:srgbClr val="FF0000"/>
                </a:solidFill>
              </a:rPr>
              <a:t>Calculate Total Evaluation Values of each solution by multiplying each relationship value with the respective criteria weight and summing up all columns of a given solution.</a:t>
            </a:r>
            <a:endParaRPr sz="900">
              <a:solidFill>
                <a:srgbClr val="FF0000"/>
              </a:solidFill>
            </a:endParaRPr>
          </a:p>
          <a:p>
            <a:pPr marL="0" lvl="0" indent="0" algn="l" rtl="0">
              <a:spcBef>
                <a:spcPts val="0"/>
              </a:spcBef>
              <a:spcAft>
                <a:spcPts val="0"/>
              </a:spcAft>
              <a:buNone/>
            </a:pPr>
            <a:endParaRPr sz="900">
              <a:solidFill>
                <a:srgbClr val="FF0000"/>
              </a:solidFill>
            </a:endParaRPr>
          </a:p>
          <a:p>
            <a:pPr marL="0" lvl="0" indent="0" algn="l" rtl="0">
              <a:spcBef>
                <a:spcPts val="0"/>
              </a:spcBef>
              <a:spcAft>
                <a:spcPts val="0"/>
              </a:spcAft>
              <a:buNone/>
            </a:pPr>
            <a:r>
              <a:rPr lang="en" sz="900">
                <a:solidFill>
                  <a:srgbClr val="FF0000"/>
                </a:solidFill>
              </a:rPr>
              <a:t>The solutions with the highest Total Evaluation Value should be the set of recommended solutions.</a:t>
            </a:r>
            <a:endParaRPr sz="900">
              <a:solidFill>
                <a:srgbClr val="FF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0"/>
          <p:cNvSpPr txBox="1">
            <a:spLocks noGrp="1"/>
          </p:cNvSpPr>
          <p:nvPr>
            <p:ph type="title"/>
          </p:nvPr>
        </p:nvSpPr>
        <p:spPr>
          <a:xfrm>
            <a:off x="311700" y="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5. Develop Solution / Prototype</a:t>
            </a:r>
            <a:endParaRPr/>
          </a:p>
        </p:txBody>
      </p:sp>
      <p:sp>
        <p:nvSpPr>
          <p:cNvPr id="118" name="Google Shape;118;p20"/>
          <p:cNvSpPr txBox="1">
            <a:spLocks noGrp="1"/>
          </p:cNvSpPr>
          <p:nvPr>
            <p:ph type="body" idx="1"/>
          </p:nvPr>
        </p:nvSpPr>
        <p:spPr>
          <a:xfrm>
            <a:off x="311700" y="709050"/>
            <a:ext cx="8520600" cy="3862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700">
                <a:solidFill>
                  <a:srgbClr val="FF0000"/>
                </a:solidFill>
              </a:rPr>
              <a:t>Once you’ve methodically decided which solution is the best design to solve the problem at hand, now it’s time to flesh out the details of the solution!</a:t>
            </a:r>
            <a:endParaRPr sz="1700">
              <a:solidFill>
                <a:srgbClr val="FF0000"/>
              </a:solidFill>
            </a:endParaRPr>
          </a:p>
          <a:p>
            <a:pPr marL="0" lvl="0" indent="0" algn="l" rtl="0">
              <a:spcBef>
                <a:spcPts val="1600"/>
              </a:spcBef>
              <a:spcAft>
                <a:spcPts val="0"/>
              </a:spcAft>
              <a:buNone/>
            </a:pPr>
            <a:r>
              <a:rPr lang="en" sz="1700">
                <a:solidFill>
                  <a:srgbClr val="FF0000"/>
                </a:solidFill>
              </a:rPr>
              <a:t>Create a prototype of the design. Some ideas: </a:t>
            </a:r>
            <a:endParaRPr sz="1700">
              <a:solidFill>
                <a:srgbClr val="FF0000"/>
              </a:solidFill>
            </a:endParaRPr>
          </a:p>
          <a:p>
            <a:pPr marL="457200" lvl="0" indent="-336550" algn="l" rtl="0">
              <a:spcBef>
                <a:spcPts val="1600"/>
              </a:spcBef>
              <a:spcAft>
                <a:spcPts val="0"/>
              </a:spcAft>
              <a:buClr>
                <a:srgbClr val="FF0000"/>
              </a:buClr>
              <a:buSzPts val="1700"/>
              <a:buChar char="●"/>
            </a:pPr>
            <a:r>
              <a:rPr lang="en" sz="1700">
                <a:solidFill>
                  <a:srgbClr val="FF0000"/>
                </a:solidFill>
              </a:rPr>
              <a:t>detailed drawings of the end product/process and how it will be operated</a:t>
            </a:r>
            <a:endParaRPr sz="1700">
              <a:solidFill>
                <a:srgbClr val="FF0000"/>
              </a:solidFill>
            </a:endParaRPr>
          </a:p>
          <a:p>
            <a:pPr marL="457200" lvl="0" indent="-336550" algn="l" rtl="0">
              <a:spcBef>
                <a:spcPts val="0"/>
              </a:spcBef>
              <a:spcAft>
                <a:spcPts val="0"/>
              </a:spcAft>
              <a:buClr>
                <a:srgbClr val="FF0000"/>
              </a:buClr>
              <a:buSzPts val="1700"/>
              <a:buChar char="●"/>
            </a:pPr>
            <a:r>
              <a:rPr lang="en" sz="1700">
                <a:solidFill>
                  <a:srgbClr val="FF0000"/>
                </a:solidFill>
              </a:rPr>
              <a:t>storyboarding about how product will be used by end user </a:t>
            </a:r>
            <a:endParaRPr sz="1700">
              <a:solidFill>
                <a:srgbClr val="FF0000"/>
              </a:solidFill>
            </a:endParaRPr>
          </a:p>
          <a:p>
            <a:pPr marL="457200" lvl="0" indent="-336550" algn="l" rtl="0">
              <a:spcBef>
                <a:spcPts val="0"/>
              </a:spcBef>
              <a:spcAft>
                <a:spcPts val="0"/>
              </a:spcAft>
              <a:buClr>
                <a:srgbClr val="FF0000"/>
              </a:buClr>
              <a:buSzPts val="1700"/>
              <a:buChar char="●"/>
            </a:pPr>
            <a:r>
              <a:rPr lang="en" sz="1700">
                <a:solidFill>
                  <a:srgbClr val="FF0000"/>
                </a:solidFill>
              </a:rPr>
              <a:t>physical prototype using household items to simulate real parts</a:t>
            </a:r>
            <a:endParaRPr sz="1700">
              <a:solidFill>
                <a:srgbClr val="FF00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21"/>
          <p:cNvSpPr txBox="1">
            <a:spLocks noGrp="1"/>
          </p:cNvSpPr>
          <p:nvPr>
            <p:ph type="title"/>
          </p:nvPr>
        </p:nvSpPr>
        <p:spPr>
          <a:xfrm>
            <a:off x="311700" y="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6. Recommendation &amp; Pitch (Present to Sharks)</a:t>
            </a:r>
            <a:endParaRPr/>
          </a:p>
        </p:txBody>
      </p:sp>
      <p:sp>
        <p:nvSpPr>
          <p:cNvPr id="124" name="Google Shape;124;p21"/>
          <p:cNvSpPr txBox="1">
            <a:spLocks noGrp="1"/>
          </p:cNvSpPr>
          <p:nvPr>
            <p:ph type="body" idx="1"/>
          </p:nvPr>
        </p:nvSpPr>
        <p:spPr>
          <a:xfrm>
            <a:off x="311700" y="709050"/>
            <a:ext cx="8520600" cy="4168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700" dirty="0">
                <a:solidFill>
                  <a:srgbClr val="FF0000"/>
                </a:solidFill>
              </a:rPr>
              <a:t>Some things to include in your pitch to the sharks:</a:t>
            </a:r>
            <a:endParaRPr sz="1700" dirty="0">
              <a:solidFill>
                <a:srgbClr val="FF0000"/>
              </a:solidFill>
            </a:endParaRPr>
          </a:p>
          <a:p>
            <a:pPr marL="457200" lvl="0" indent="-336550" algn="l" rtl="0">
              <a:spcBef>
                <a:spcPts val="1600"/>
              </a:spcBef>
              <a:spcAft>
                <a:spcPts val="0"/>
              </a:spcAft>
              <a:buClr>
                <a:srgbClr val="FF0000"/>
              </a:buClr>
              <a:buSzPts val="1700"/>
              <a:buAutoNum type="arabicPeriod"/>
            </a:pPr>
            <a:r>
              <a:rPr lang="en" sz="1700" dirty="0">
                <a:solidFill>
                  <a:srgbClr val="FF0000"/>
                </a:solidFill>
              </a:rPr>
              <a:t>What is the main problem? Why does it need to be solved and who will it benefit?</a:t>
            </a:r>
            <a:endParaRPr sz="1700" dirty="0">
              <a:solidFill>
                <a:srgbClr val="FF0000"/>
              </a:solidFill>
            </a:endParaRPr>
          </a:p>
          <a:p>
            <a:pPr marL="457200" lvl="0" indent="-336550" algn="l" rtl="0">
              <a:spcBef>
                <a:spcPts val="0"/>
              </a:spcBef>
              <a:spcAft>
                <a:spcPts val="0"/>
              </a:spcAft>
              <a:buClr>
                <a:srgbClr val="FF0000"/>
              </a:buClr>
              <a:buSzPts val="1700"/>
              <a:buAutoNum type="arabicPeriod"/>
            </a:pPr>
            <a:r>
              <a:rPr lang="en" sz="1700" dirty="0">
                <a:solidFill>
                  <a:srgbClr val="FF0000"/>
                </a:solidFill>
              </a:rPr>
              <a:t>Show and demonstrate your solution! What is your solution and how will it work?</a:t>
            </a:r>
            <a:endParaRPr sz="1700" dirty="0">
              <a:solidFill>
                <a:srgbClr val="FF0000"/>
              </a:solidFill>
            </a:endParaRPr>
          </a:p>
          <a:p>
            <a:pPr marL="457200" lvl="0" indent="-336550" algn="l" rtl="0">
              <a:spcBef>
                <a:spcPts val="0"/>
              </a:spcBef>
              <a:spcAft>
                <a:spcPts val="0"/>
              </a:spcAft>
              <a:buClr>
                <a:srgbClr val="FF0000"/>
              </a:buClr>
              <a:buSzPts val="1700"/>
              <a:buAutoNum type="arabicPeriod"/>
            </a:pPr>
            <a:r>
              <a:rPr lang="en" sz="1700" dirty="0">
                <a:solidFill>
                  <a:srgbClr val="FF0000"/>
                </a:solidFill>
              </a:rPr>
              <a:t>Describe the main reasons why this is the BEST solution for the given problem!</a:t>
            </a:r>
            <a:endParaRPr sz="1700" dirty="0">
              <a:solidFill>
                <a:srgbClr val="FF0000"/>
              </a:solidFill>
            </a:endParaRPr>
          </a:p>
          <a:p>
            <a:pPr marL="914400" lvl="1" indent="-336550" algn="l" rtl="0">
              <a:spcBef>
                <a:spcPts val="0"/>
              </a:spcBef>
              <a:spcAft>
                <a:spcPts val="0"/>
              </a:spcAft>
              <a:buClr>
                <a:srgbClr val="FF0000"/>
              </a:buClr>
              <a:buSzPts val="1700"/>
              <a:buAutoNum type="alphaLcPeriod"/>
            </a:pPr>
            <a:r>
              <a:rPr lang="en" sz="1700" dirty="0">
                <a:solidFill>
                  <a:srgbClr val="FF0000"/>
                </a:solidFill>
              </a:rPr>
              <a:t>Summarize how it meets stakeholder needs</a:t>
            </a:r>
            <a:endParaRPr sz="1700" dirty="0">
              <a:solidFill>
                <a:srgbClr val="FF0000"/>
              </a:solidFill>
            </a:endParaRPr>
          </a:p>
          <a:p>
            <a:pPr marL="914400" lvl="1" indent="-336550" algn="l" rtl="0">
              <a:spcBef>
                <a:spcPts val="0"/>
              </a:spcBef>
              <a:spcAft>
                <a:spcPts val="0"/>
              </a:spcAft>
              <a:buClr>
                <a:srgbClr val="FF0000"/>
              </a:buClr>
              <a:buSzPts val="1700"/>
              <a:buAutoNum type="alphaLcPeriod"/>
            </a:pPr>
            <a:r>
              <a:rPr lang="en" sz="1700" dirty="0">
                <a:solidFill>
                  <a:srgbClr val="FF0000"/>
                </a:solidFill>
              </a:rPr>
              <a:t>Relay how it satisfies the requirements and maybe even exceeds the criteria</a:t>
            </a:r>
            <a:endParaRPr sz="1700" dirty="0">
              <a:solidFill>
                <a:srgbClr val="FF0000"/>
              </a:solidFill>
            </a:endParaRPr>
          </a:p>
          <a:p>
            <a:pPr marL="0" lvl="0" indent="0" algn="l" rtl="0">
              <a:spcBef>
                <a:spcPts val="1600"/>
              </a:spcBef>
              <a:spcAft>
                <a:spcPts val="1600"/>
              </a:spcAft>
              <a:buNone/>
            </a:pPr>
            <a:r>
              <a:rPr lang="en" sz="1700" dirty="0">
                <a:solidFill>
                  <a:srgbClr val="FF0000"/>
                </a:solidFill>
              </a:rPr>
              <a:t>*Be creative in how you decide to present your recommendation &amp; conclusion to convince your teachers to choose your design. The above points are just prompts, but the information can be illustrated or relayed in many different ways. Make sure to make it interesting and captivating for your audience!</a:t>
            </a:r>
            <a:endParaRPr sz="1700" dirty="0">
              <a:solidFill>
                <a:srgbClr val="FF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B41EE8-DE25-4897-906D-9CB713AB13BF}"/>
              </a:ext>
            </a:extLst>
          </p:cNvPr>
          <p:cNvSpPr>
            <a:spLocks noGrp="1"/>
          </p:cNvSpPr>
          <p:nvPr>
            <p:ph type="title"/>
          </p:nvPr>
        </p:nvSpPr>
        <p:spPr/>
        <p:txBody>
          <a:bodyPr/>
          <a:lstStyle/>
          <a:p>
            <a:r>
              <a:rPr lang="en-US" dirty="0"/>
              <a:t>Problem Statement and Task</a:t>
            </a:r>
          </a:p>
        </p:txBody>
      </p:sp>
      <p:sp>
        <p:nvSpPr>
          <p:cNvPr id="3" name="Text Placeholder 2">
            <a:extLst>
              <a:ext uri="{FF2B5EF4-FFF2-40B4-BE49-F238E27FC236}">
                <a16:creationId xmlns:a16="http://schemas.microsoft.com/office/drawing/2014/main" id="{4B438A41-7DB6-41F0-950E-3966A007DA31}"/>
              </a:ext>
            </a:extLst>
          </p:cNvPr>
          <p:cNvSpPr>
            <a:spLocks noGrp="1"/>
          </p:cNvSpPr>
          <p:nvPr>
            <p:ph type="body" idx="1"/>
          </p:nvPr>
        </p:nvSpPr>
        <p:spPr/>
        <p:txBody>
          <a:bodyPr/>
          <a:lstStyle/>
          <a:p>
            <a:r>
              <a:rPr lang="en-US" sz="1400" b="1" dirty="0">
                <a:latin typeface="Calibri" panose="020F0502020204030204" pitchFamily="34" charset="0"/>
                <a:cs typeface="Calibri" panose="020F0502020204030204" pitchFamily="34" charset="0"/>
              </a:rPr>
              <a:t>Problem Statement:</a:t>
            </a:r>
            <a:r>
              <a:rPr lang="en-US" sz="1400" dirty="0">
                <a:latin typeface="Calibri" panose="020F0502020204030204" pitchFamily="34" charset="0"/>
                <a:cs typeface="Calibri" panose="020F0502020204030204" pitchFamily="34" charset="0"/>
              </a:rPr>
              <a:t> Due to the impacts of COVID-19 and future disease outbreak events, many companies are reimagining how to keep the spaces and products used by their clients safe. How can we develop and optimize an effective sanitization system so that it is human and environmentally friendly, sustainable, cost-effective, and can be applied to a variety of enclosed spaces.     </a:t>
            </a:r>
          </a:p>
          <a:p>
            <a:endParaRPr lang="en-US" sz="1400" b="1" dirty="0">
              <a:latin typeface="Calibri" panose="020F0502020204030204" pitchFamily="34" charset="0"/>
              <a:cs typeface="Calibri" panose="020F0502020204030204" pitchFamily="34" charset="0"/>
            </a:endParaRPr>
          </a:p>
          <a:p>
            <a:r>
              <a:rPr lang="en-US" sz="1400" b="1" dirty="0">
                <a:latin typeface="Calibri" panose="020F0502020204030204" pitchFamily="34" charset="0"/>
                <a:cs typeface="Calibri" panose="020F0502020204030204" pitchFamily="34" charset="0"/>
              </a:rPr>
              <a:t>Task: </a:t>
            </a:r>
            <a:r>
              <a:rPr lang="en-US" sz="1400" dirty="0">
                <a:latin typeface="Calibri" panose="020F0502020204030204" pitchFamily="34" charset="0"/>
                <a:cs typeface="Calibri" panose="020F0502020204030204" pitchFamily="34" charset="0"/>
              </a:rPr>
              <a:t>Your team is being asked to develop an idea or design for optimizing an effective sanitation system that meets the outlined criteria below. Your team is free to develop your idea for a specific location or environment of your choosing. </a:t>
            </a:r>
            <a:br>
              <a:rPr lang="en-US" sz="1400" dirty="0">
                <a:latin typeface="Calibri" panose="020F0502020204030204" pitchFamily="34" charset="0"/>
                <a:cs typeface="Calibri" panose="020F0502020204030204" pitchFamily="34" charset="0"/>
              </a:rPr>
            </a:br>
            <a:br>
              <a:rPr lang="en-US" sz="1400" dirty="0">
                <a:latin typeface="Calibri" panose="020F0502020204030204" pitchFamily="34" charset="0"/>
                <a:cs typeface="Calibri" panose="020F0502020204030204" pitchFamily="34" charset="0"/>
              </a:rPr>
            </a:br>
            <a:r>
              <a:rPr lang="en-US" sz="1400" dirty="0">
                <a:latin typeface="Calibri" panose="020F0502020204030204" pitchFamily="34" charset="0"/>
                <a:cs typeface="Calibri" panose="020F0502020204030204" pitchFamily="34" charset="0"/>
              </a:rPr>
              <a:t>You are encouraged to think about your interests and where those interests take place, or places that you frequent. You may want consider places that you have not gone to since the start of the pandemic due to their lack of safety. For example, perhaps you are interested in applying this idea to an indoor gym or exercise facility. Another example could be for public restrooms. </a:t>
            </a:r>
          </a:p>
          <a:p>
            <a:pPr marL="114300" indent="0">
              <a:buNone/>
            </a:pPr>
            <a:endParaRPr lang="en-US" sz="1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2605737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B41EE8-DE25-4897-906D-9CB713AB13BF}"/>
              </a:ext>
            </a:extLst>
          </p:cNvPr>
          <p:cNvSpPr>
            <a:spLocks noGrp="1"/>
          </p:cNvSpPr>
          <p:nvPr>
            <p:ph type="title"/>
          </p:nvPr>
        </p:nvSpPr>
        <p:spPr/>
        <p:txBody>
          <a:bodyPr/>
          <a:lstStyle/>
          <a:p>
            <a:r>
              <a:rPr lang="en-US" dirty="0">
                <a:latin typeface="Calibri" panose="020F0502020204030204" pitchFamily="34" charset="0"/>
                <a:cs typeface="Calibri" panose="020F0502020204030204" pitchFamily="34" charset="0"/>
              </a:rPr>
              <a:t>Criteria – </a:t>
            </a:r>
            <a:r>
              <a:rPr lang="en-US">
                <a:latin typeface="Calibri" panose="020F0502020204030204" pitchFamily="34" charset="0"/>
                <a:cs typeface="Calibri" panose="020F0502020204030204" pitchFamily="34" charset="0"/>
              </a:rPr>
              <a:t>the details below </a:t>
            </a:r>
            <a:endParaRPr lang="en-US"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4B438A41-7DB6-41F0-950E-3966A007DA31}"/>
              </a:ext>
            </a:extLst>
          </p:cNvPr>
          <p:cNvSpPr>
            <a:spLocks noGrp="1"/>
          </p:cNvSpPr>
          <p:nvPr>
            <p:ph type="body" idx="1"/>
          </p:nvPr>
        </p:nvSpPr>
        <p:spPr/>
        <p:txBody>
          <a:bodyPr/>
          <a:lstStyle/>
          <a:p>
            <a:pPr marL="114300" indent="0">
              <a:buNone/>
            </a:pPr>
            <a:r>
              <a:rPr lang="en-US" sz="1600" b="1" dirty="0">
                <a:latin typeface="Calibri" panose="020F0502020204030204" pitchFamily="34" charset="0"/>
                <a:cs typeface="Calibri" panose="020F0502020204030204" pitchFamily="34" charset="0"/>
              </a:rPr>
              <a:t>Criteria: </a:t>
            </a:r>
            <a:r>
              <a:rPr lang="en-US" sz="1600" dirty="0">
                <a:latin typeface="Calibri" panose="020F0502020204030204" pitchFamily="34" charset="0"/>
                <a:cs typeface="Calibri" panose="020F0502020204030204" pitchFamily="34" charset="0"/>
              </a:rPr>
              <a:t>The idea or design that you develop should address the following items.</a:t>
            </a:r>
          </a:p>
          <a:p>
            <a:pPr lvl="0"/>
            <a:r>
              <a:rPr lang="en-US" sz="1400" b="1" dirty="0">
                <a:latin typeface="Calibri" panose="020F0502020204030204" pitchFamily="34" charset="0"/>
                <a:cs typeface="Calibri" panose="020F0502020204030204" pitchFamily="34" charset="0"/>
              </a:rPr>
              <a:t>Effective sanitation</a:t>
            </a:r>
            <a:r>
              <a:rPr lang="en-US" sz="1400" dirty="0">
                <a:latin typeface="Calibri" panose="020F0502020204030204" pitchFamily="34" charset="0"/>
                <a:cs typeface="Calibri" panose="020F0502020204030204" pitchFamily="34" charset="0"/>
              </a:rPr>
              <a:t> – how will you know the cleaning is effective and the area of interest is indeed clean and sanitized? What percent of bacteria or germs will be eradicated and how will you verify this?</a:t>
            </a:r>
          </a:p>
          <a:p>
            <a:pPr lvl="0"/>
            <a:r>
              <a:rPr lang="en-US" sz="1400" b="1" dirty="0">
                <a:latin typeface="Calibri" panose="020F0502020204030204" pitchFamily="34" charset="0"/>
                <a:cs typeface="Calibri" panose="020F0502020204030204" pitchFamily="34" charset="0"/>
              </a:rPr>
              <a:t>Human and living organism friendly</a:t>
            </a:r>
            <a:r>
              <a:rPr lang="en-US" sz="1400" dirty="0">
                <a:latin typeface="Calibri" panose="020F0502020204030204" pitchFamily="34" charset="0"/>
                <a:cs typeface="Calibri" panose="020F0502020204030204" pitchFamily="34" charset="0"/>
              </a:rPr>
              <a:t> – how will you know that your method for effective sanitation will be safe for humans yet powerful enough to combat viruses such as COVID-19? </a:t>
            </a:r>
          </a:p>
          <a:p>
            <a:pPr lvl="0"/>
            <a:r>
              <a:rPr lang="en-US" sz="1400" b="1" dirty="0">
                <a:latin typeface="Calibri" panose="020F0502020204030204" pitchFamily="34" charset="0"/>
                <a:cs typeface="Calibri" panose="020F0502020204030204" pitchFamily="34" charset="0"/>
              </a:rPr>
              <a:t>Environmentally friendly</a:t>
            </a:r>
            <a:r>
              <a:rPr lang="en-US" sz="1400" dirty="0">
                <a:latin typeface="Calibri" panose="020F0502020204030204" pitchFamily="34" charset="0"/>
                <a:cs typeface="Calibri" panose="020F0502020204030204" pitchFamily="34" charset="0"/>
              </a:rPr>
              <a:t> – we want to ensure that the methods developed are not harmful to the environment. We want to have close to no pollution or toxic waste produced. </a:t>
            </a:r>
          </a:p>
          <a:p>
            <a:pPr lvl="0"/>
            <a:r>
              <a:rPr lang="en-US" sz="1400" b="1" dirty="0">
                <a:latin typeface="Calibri" panose="020F0502020204030204" pitchFamily="34" charset="0"/>
                <a:cs typeface="Calibri" panose="020F0502020204030204" pitchFamily="34" charset="0"/>
              </a:rPr>
              <a:t>Sustainability</a:t>
            </a:r>
            <a:r>
              <a:rPr lang="en-US" sz="1400" dirty="0">
                <a:latin typeface="Calibri" panose="020F0502020204030204" pitchFamily="34" charset="0"/>
                <a:cs typeface="Calibri" panose="020F0502020204030204" pitchFamily="34" charset="0"/>
              </a:rPr>
              <a:t> – your method for effective sanitation should use materials that are renewable and have a low impact on the environment. </a:t>
            </a:r>
          </a:p>
          <a:p>
            <a:pPr lvl="0"/>
            <a:r>
              <a:rPr lang="en-US" sz="1400" b="1" dirty="0">
                <a:latin typeface="Calibri" panose="020F0502020204030204" pitchFamily="34" charset="0"/>
                <a:cs typeface="Calibri" panose="020F0502020204030204" pitchFamily="34" charset="0"/>
              </a:rPr>
              <a:t>Cost-effective</a:t>
            </a:r>
            <a:r>
              <a:rPr lang="en-US" sz="1400" dirty="0">
                <a:latin typeface="Calibri" panose="020F0502020204030204" pitchFamily="34" charset="0"/>
                <a:cs typeface="Calibri" panose="020F0502020204030204" pitchFamily="34" charset="0"/>
              </a:rPr>
              <a:t> – the production of your product should be sustainable. </a:t>
            </a:r>
          </a:p>
          <a:p>
            <a:pPr lvl="0"/>
            <a:r>
              <a:rPr lang="en-US" sz="1400" b="1" dirty="0">
                <a:latin typeface="Calibri" panose="020F0502020204030204" pitchFamily="34" charset="0"/>
                <a:cs typeface="Calibri" panose="020F0502020204030204" pitchFamily="34" charset="0"/>
              </a:rPr>
              <a:t>Versatility</a:t>
            </a:r>
            <a:r>
              <a:rPr lang="en-US" sz="1400" dirty="0">
                <a:latin typeface="Calibri" panose="020F0502020204030204" pitchFamily="34" charset="0"/>
                <a:cs typeface="Calibri" panose="020F0502020204030204" pitchFamily="34" charset="0"/>
              </a:rPr>
              <a:t> – your developed method should be usable for various locations and spaces.</a:t>
            </a:r>
          </a:p>
          <a:p>
            <a:pPr lvl="0"/>
            <a:r>
              <a:rPr lang="en-US" sz="1400" b="1" dirty="0">
                <a:latin typeface="Calibri" panose="020F0502020204030204" pitchFamily="34" charset="0"/>
                <a:cs typeface="Calibri" panose="020F0502020204030204" pitchFamily="34" charset="0"/>
              </a:rPr>
              <a:t>Creative and Unique</a:t>
            </a:r>
            <a:r>
              <a:rPr lang="en-US" sz="1400" dirty="0">
                <a:latin typeface="Calibri" panose="020F0502020204030204" pitchFamily="34" charset="0"/>
                <a:cs typeface="Calibri" panose="020F0502020204030204" pitchFamily="34" charset="0"/>
              </a:rPr>
              <a:t> – your sanitation system should be original and creative.</a:t>
            </a:r>
          </a:p>
          <a:p>
            <a:pPr marL="114300" indent="0">
              <a:buNone/>
            </a:pPr>
            <a:endParaRPr lang="en-US" sz="1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97374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rotWithShape="1">
          <a:blip r:embed="rId3">
            <a:alphaModFix amt="41000"/>
          </a:blip>
          <a:srcRect r="8450"/>
          <a:stretch/>
        </p:blipFill>
        <p:spPr>
          <a:xfrm>
            <a:off x="0" y="0"/>
            <a:ext cx="9143999" cy="5199526"/>
          </a:xfrm>
          <a:prstGeom prst="rect">
            <a:avLst/>
          </a:prstGeom>
          <a:noFill/>
          <a:ln>
            <a:noFill/>
          </a:ln>
        </p:spPr>
      </p:pic>
      <p:sp>
        <p:nvSpPr>
          <p:cNvPr id="55" name="Google Shape;55;p13"/>
          <p:cNvSpPr txBox="1">
            <a:spLocks noGrp="1"/>
          </p:cNvSpPr>
          <p:nvPr>
            <p:ph type="ctrTitle"/>
          </p:nvPr>
        </p:nvSpPr>
        <p:spPr>
          <a:xfrm>
            <a:off x="0" y="0"/>
            <a:ext cx="4876500" cy="984300"/>
          </a:xfrm>
          <a:prstGeom prst="rect">
            <a:avLst/>
          </a:prstGeom>
          <a:noFill/>
        </p:spPr>
        <p:txBody>
          <a:bodyPr spcFirstLastPara="1" wrap="square" lIns="91425" tIns="91425" rIns="91425" bIns="91425" anchor="b" anchorCtr="0">
            <a:noAutofit/>
          </a:bodyPr>
          <a:lstStyle/>
          <a:p>
            <a:pPr marL="0" lvl="0" indent="0" algn="ctr" rtl="0">
              <a:spcBef>
                <a:spcPts val="0"/>
              </a:spcBef>
              <a:spcAft>
                <a:spcPts val="0"/>
              </a:spcAft>
              <a:buNone/>
            </a:pPr>
            <a:r>
              <a:rPr lang="en" b="1"/>
              <a:t>Proposal Title</a:t>
            </a:r>
            <a:endParaRPr b="1"/>
          </a:p>
        </p:txBody>
      </p:sp>
      <p:sp>
        <p:nvSpPr>
          <p:cNvPr id="56" name="Google Shape;56;p13"/>
          <p:cNvSpPr txBox="1">
            <a:spLocks noGrp="1"/>
          </p:cNvSpPr>
          <p:nvPr>
            <p:ph type="subTitle" idx="1"/>
          </p:nvPr>
        </p:nvSpPr>
        <p:spPr>
          <a:xfrm>
            <a:off x="2734750" y="3067200"/>
            <a:ext cx="3521400" cy="1530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rgbClr val="000000"/>
                </a:solidFill>
              </a:rPr>
              <a:t>Team Members:</a:t>
            </a:r>
            <a:endParaRPr b="1" dirty="0">
              <a:solidFill>
                <a:srgbClr val="000000"/>
              </a:solidFill>
            </a:endParaRPr>
          </a:p>
          <a:p>
            <a:pPr marL="0" lvl="0" indent="0" algn="ctr" rtl="0">
              <a:spcBef>
                <a:spcPts val="0"/>
              </a:spcBef>
              <a:spcAft>
                <a:spcPts val="0"/>
              </a:spcAft>
              <a:buNone/>
            </a:pPr>
            <a:r>
              <a:rPr lang="en" sz="1600" b="1" dirty="0">
                <a:solidFill>
                  <a:srgbClr val="000000"/>
                </a:solidFill>
              </a:rPr>
              <a:t>Team Member 1</a:t>
            </a:r>
            <a:endParaRPr sz="1600" b="1" dirty="0">
              <a:solidFill>
                <a:srgbClr val="000000"/>
              </a:solidFill>
            </a:endParaRPr>
          </a:p>
          <a:p>
            <a:pPr marL="0" lvl="0" indent="0" algn="ctr" rtl="0">
              <a:spcBef>
                <a:spcPts val="0"/>
              </a:spcBef>
              <a:spcAft>
                <a:spcPts val="0"/>
              </a:spcAft>
              <a:buNone/>
            </a:pPr>
            <a:r>
              <a:rPr lang="en" sz="1600" b="1" dirty="0">
                <a:solidFill>
                  <a:srgbClr val="000000"/>
                </a:solidFill>
              </a:rPr>
              <a:t>Team Member 2</a:t>
            </a:r>
            <a:endParaRPr sz="1600" b="1" dirty="0">
              <a:solidFill>
                <a:srgbClr val="000000"/>
              </a:solidFill>
            </a:endParaRPr>
          </a:p>
          <a:p>
            <a:pPr marL="0" lvl="0" indent="0" algn="ctr" rtl="0">
              <a:spcBef>
                <a:spcPts val="0"/>
              </a:spcBef>
              <a:spcAft>
                <a:spcPts val="0"/>
              </a:spcAft>
              <a:buNone/>
            </a:pPr>
            <a:r>
              <a:rPr lang="en" sz="1600" b="1" dirty="0">
                <a:solidFill>
                  <a:srgbClr val="000000"/>
                </a:solidFill>
              </a:rPr>
              <a:t>Team Member X...</a:t>
            </a:r>
            <a:endParaRPr sz="1600" b="1" dirty="0">
              <a:solidFill>
                <a:srgbClr val="00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Table of Contents</a:t>
            </a:r>
            <a:endParaRPr/>
          </a:p>
        </p:txBody>
      </p:sp>
      <p:sp>
        <p:nvSpPr>
          <p:cNvPr id="62" name="Google Shape;62;p14"/>
          <p:cNvSpPr txBox="1">
            <a:spLocks noGrp="1"/>
          </p:cNvSpPr>
          <p:nvPr>
            <p:ph type="body" idx="1"/>
          </p:nvPr>
        </p:nvSpPr>
        <p:spPr>
          <a:xfrm>
            <a:off x="311700" y="1152475"/>
            <a:ext cx="4881000" cy="39516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AutoNum type="arabicPeriod"/>
            </a:pPr>
            <a:r>
              <a:rPr lang="en" dirty="0"/>
              <a:t>Define the Problem</a:t>
            </a:r>
            <a:endParaRPr dirty="0"/>
          </a:p>
          <a:p>
            <a:pPr marL="914400" lvl="1" indent="-317500" algn="l" rtl="0">
              <a:spcBef>
                <a:spcPts val="0"/>
              </a:spcBef>
              <a:spcAft>
                <a:spcPts val="0"/>
              </a:spcAft>
              <a:buSzPts val="1400"/>
              <a:buAutoNum type="alphaLcPeriod"/>
            </a:pPr>
            <a:r>
              <a:rPr lang="en" dirty="0"/>
              <a:t>science knowledge demonstration</a:t>
            </a:r>
            <a:endParaRPr dirty="0"/>
          </a:p>
          <a:p>
            <a:pPr marL="914400" lvl="1" indent="-317500" algn="l" rtl="0">
              <a:spcBef>
                <a:spcPts val="0"/>
              </a:spcBef>
              <a:spcAft>
                <a:spcPts val="0"/>
              </a:spcAft>
              <a:buSzPts val="1400"/>
              <a:buAutoNum type="alphaLcPeriod"/>
            </a:pPr>
            <a:r>
              <a:rPr lang="en" dirty="0"/>
              <a:t>identify the Stakeholders</a:t>
            </a:r>
            <a:endParaRPr dirty="0"/>
          </a:p>
          <a:p>
            <a:pPr marL="457200" lvl="0" indent="-342900" algn="l" rtl="0">
              <a:spcBef>
                <a:spcPts val="0"/>
              </a:spcBef>
              <a:spcAft>
                <a:spcPts val="0"/>
              </a:spcAft>
              <a:buSzPts val="1800"/>
              <a:buAutoNum type="arabicPeriod"/>
            </a:pPr>
            <a:r>
              <a:rPr lang="en" dirty="0"/>
              <a:t>Rank the Criteria/Requirements</a:t>
            </a:r>
            <a:endParaRPr dirty="0"/>
          </a:p>
          <a:p>
            <a:pPr marL="914400" lvl="1" indent="-317500" algn="l" rtl="0">
              <a:spcBef>
                <a:spcPts val="0"/>
              </a:spcBef>
              <a:spcAft>
                <a:spcPts val="0"/>
              </a:spcAft>
              <a:buSzPts val="1400"/>
              <a:buAutoNum type="alphaLcPeriod"/>
            </a:pPr>
            <a:r>
              <a:rPr lang="en" dirty="0"/>
              <a:t>have some kind of high level target or vision.</a:t>
            </a:r>
            <a:endParaRPr dirty="0"/>
          </a:p>
          <a:p>
            <a:pPr marL="914400" lvl="1" indent="-317500" algn="l" rtl="0">
              <a:spcBef>
                <a:spcPts val="0"/>
              </a:spcBef>
              <a:spcAft>
                <a:spcPts val="0"/>
              </a:spcAft>
              <a:buSzPts val="1400"/>
              <a:buAutoNum type="alphaLcPeriod"/>
            </a:pPr>
            <a:r>
              <a:rPr lang="en" dirty="0"/>
              <a:t>minimum requirements/targets</a:t>
            </a:r>
            <a:endParaRPr dirty="0"/>
          </a:p>
          <a:p>
            <a:pPr marL="457200" lvl="0" indent="-342900" algn="l" rtl="0">
              <a:spcBef>
                <a:spcPts val="0"/>
              </a:spcBef>
              <a:spcAft>
                <a:spcPts val="0"/>
              </a:spcAft>
              <a:buSzPts val="1800"/>
              <a:buAutoNum type="arabicPeriod"/>
            </a:pPr>
            <a:r>
              <a:rPr lang="en" dirty="0"/>
              <a:t>Brainstorm Solutions</a:t>
            </a:r>
            <a:endParaRPr dirty="0"/>
          </a:p>
          <a:p>
            <a:pPr marL="914400" lvl="1" indent="-317500" algn="l" rtl="0">
              <a:spcBef>
                <a:spcPts val="0"/>
              </a:spcBef>
              <a:spcAft>
                <a:spcPts val="0"/>
              </a:spcAft>
              <a:buSzPts val="1400"/>
              <a:buAutoNum type="alphaLcPeriod"/>
            </a:pPr>
            <a:r>
              <a:rPr lang="en" dirty="0"/>
              <a:t>invite any and all ideas!</a:t>
            </a:r>
            <a:endParaRPr dirty="0"/>
          </a:p>
          <a:p>
            <a:pPr marL="457200" lvl="0" indent="-342900" algn="l" rtl="0">
              <a:spcBef>
                <a:spcPts val="0"/>
              </a:spcBef>
              <a:spcAft>
                <a:spcPts val="0"/>
              </a:spcAft>
              <a:buSzPts val="1800"/>
              <a:buAutoNum type="arabicPeriod"/>
            </a:pPr>
            <a:r>
              <a:rPr lang="en" dirty="0"/>
              <a:t>Evaluate the Solutions</a:t>
            </a:r>
            <a:endParaRPr dirty="0"/>
          </a:p>
          <a:p>
            <a:pPr marL="914400" lvl="1" indent="-317500" algn="l" rtl="0">
              <a:spcBef>
                <a:spcPts val="0"/>
              </a:spcBef>
              <a:spcAft>
                <a:spcPts val="0"/>
              </a:spcAft>
              <a:buSzPts val="1400"/>
              <a:buAutoNum type="alphaLcPeriod"/>
            </a:pPr>
            <a:r>
              <a:rPr lang="en" dirty="0"/>
              <a:t>simple evaluation matrix</a:t>
            </a:r>
            <a:endParaRPr dirty="0"/>
          </a:p>
          <a:p>
            <a:pPr marL="457200" lvl="0" indent="-342900" algn="l" rtl="0">
              <a:spcBef>
                <a:spcPts val="0"/>
              </a:spcBef>
              <a:spcAft>
                <a:spcPts val="0"/>
              </a:spcAft>
              <a:buSzPts val="1800"/>
              <a:buAutoNum type="arabicPeriod"/>
            </a:pPr>
            <a:r>
              <a:rPr lang="en" dirty="0"/>
              <a:t>Develop Solution / Prototype</a:t>
            </a:r>
            <a:endParaRPr dirty="0"/>
          </a:p>
          <a:p>
            <a:pPr marL="457200" lvl="0" indent="-342900" algn="l" rtl="0">
              <a:spcBef>
                <a:spcPts val="0"/>
              </a:spcBef>
              <a:spcAft>
                <a:spcPts val="0"/>
              </a:spcAft>
              <a:buSzPts val="1800"/>
              <a:buAutoNum type="arabicPeriod"/>
            </a:pPr>
            <a:r>
              <a:rPr lang="en" dirty="0"/>
              <a:t>Recommendation &amp; Pitch</a:t>
            </a:r>
            <a:endParaRPr dirty="0"/>
          </a:p>
          <a:p>
            <a:pPr marL="914400" lvl="1" indent="-317500" algn="l" rtl="0">
              <a:spcBef>
                <a:spcPts val="0"/>
              </a:spcBef>
              <a:spcAft>
                <a:spcPts val="0"/>
              </a:spcAft>
              <a:buSzPts val="1400"/>
              <a:buAutoNum type="alphaLcPeriod"/>
            </a:pPr>
            <a:r>
              <a:rPr lang="en" dirty="0"/>
              <a:t>detailed drawings, prototype</a:t>
            </a:r>
            <a:endParaRPr dirty="0"/>
          </a:p>
        </p:txBody>
      </p:sp>
      <p:pic>
        <p:nvPicPr>
          <p:cNvPr id="63" name="Google Shape;63;p14"/>
          <p:cNvPicPr preferRelativeResize="0"/>
          <p:nvPr/>
        </p:nvPicPr>
        <p:blipFill>
          <a:blip r:embed="rId3">
            <a:alphaModFix/>
          </a:blip>
          <a:stretch>
            <a:fillRect/>
          </a:stretch>
        </p:blipFill>
        <p:spPr>
          <a:xfrm>
            <a:off x="5088925" y="1017725"/>
            <a:ext cx="3646501" cy="3350537"/>
          </a:xfrm>
          <a:prstGeom prst="rect">
            <a:avLst/>
          </a:prstGeom>
          <a:noFill/>
          <a:ln>
            <a:noFill/>
          </a:ln>
        </p:spPr>
      </p:pic>
      <p:sp>
        <p:nvSpPr>
          <p:cNvPr id="64" name="Google Shape;64;p14"/>
          <p:cNvSpPr/>
          <p:nvPr/>
        </p:nvSpPr>
        <p:spPr>
          <a:xfrm>
            <a:off x="6493375" y="1017725"/>
            <a:ext cx="837600" cy="857400"/>
          </a:xfrm>
          <a:prstGeom prst="ellipse">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4"/>
          <p:cNvSpPr/>
          <p:nvPr/>
        </p:nvSpPr>
        <p:spPr>
          <a:xfrm>
            <a:off x="7562150" y="1564250"/>
            <a:ext cx="837600" cy="857400"/>
          </a:xfrm>
          <a:prstGeom prst="ellipse">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4"/>
          <p:cNvSpPr/>
          <p:nvPr/>
        </p:nvSpPr>
        <p:spPr>
          <a:xfrm>
            <a:off x="7152900" y="3510850"/>
            <a:ext cx="837600" cy="857400"/>
          </a:xfrm>
          <a:prstGeom prst="ellipse">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4"/>
          <p:cNvSpPr/>
          <p:nvPr/>
        </p:nvSpPr>
        <p:spPr>
          <a:xfrm>
            <a:off x="5827275" y="3510850"/>
            <a:ext cx="837600" cy="857400"/>
          </a:xfrm>
          <a:prstGeom prst="ellipse">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4"/>
          <p:cNvSpPr/>
          <p:nvPr/>
        </p:nvSpPr>
        <p:spPr>
          <a:xfrm>
            <a:off x="7852550" y="2577250"/>
            <a:ext cx="837600" cy="857400"/>
          </a:xfrm>
          <a:prstGeom prst="ellipse">
            <a:avLst/>
          </a:prstGeom>
          <a:noFill/>
          <a:ln w="1905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15"/>
          <p:cNvSpPr txBox="1">
            <a:spLocks noGrp="1"/>
          </p:cNvSpPr>
          <p:nvPr>
            <p:ph type="title"/>
          </p:nvPr>
        </p:nvSpPr>
        <p:spPr>
          <a:xfrm>
            <a:off x="311700" y="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1. Define the Problem</a:t>
            </a:r>
            <a:endParaRPr/>
          </a:p>
        </p:txBody>
      </p:sp>
      <p:sp>
        <p:nvSpPr>
          <p:cNvPr id="74" name="Google Shape;74;p15"/>
          <p:cNvSpPr txBox="1">
            <a:spLocks noGrp="1"/>
          </p:cNvSpPr>
          <p:nvPr>
            <p:ph type="body" idx="1"/>
          </p:nvPr>
        </p:nvSpPr>
        <p:spPr>
          <a:xfrm>
            <a:off x="311700" y="689375"/>
            <a:ext cx="85206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AutoNum type="alphaUcPeriod"/>
            </a:pPr>
            <a:r>
              <a:rPr lang="en" dirty="0"/>
              <a:t>What is the problem? What scientific phenomenons are at play?</a:t>
            </a:r>
          </a:p>
          <a:p>
            <a:pPr marL="457200" lvl="0" indent="-342900" algn="l" rtl="0">
              <a:spcBef>
                <a:spcPts val="0"/>
              </a:spcBef>
              <a:spcAft>
                <a:spcPts val="0"/>
              </a:spcAft>
              <a:buSzPts val="1800"/>
              <a:buAutoNum type="alphaUcPeriod"/>
            </a:pPr>
            <a:endParaRPr lang="en" dirty="0"/>
          </a:p>
          <a:p>
            <a:pPr marL="457200" lvl="0" indent="-342900" algn="l" rtl="0">
              <a:spcBef>
                <a:spcPts val="0"/>
              </a:spcBef>
              <a:spcAft>
                <a:spcPts val="0"/>
              </a:spcAft>
              <a:buSzPts val="1800"/>
              <a:buAutoNum type="alphaUcPeriod"/>
            </a:pPr>
            <a:r>
              <a:rPr lang="en" dirty="0"/>
              <a:t>Who are the stakeholders or people who are impacted most by this problem? Identify a minimum of 4 stakeholders.</a:t>
            </a:r>
            <a:br>
              <a:rPr lang="en" dirty="0"/>
            </a:br>
            <a:endParaRPr lang="en" dirty="0"/>
          </a:p>
          <a:p>
            <a:pPr marL="457200" lvl="0" indent="-342900" algn="l" rtl="0">
              <a:spcBef>
                <a:spcPts val="0"/>
              </a:spcBef>
              <a:spcAft>
                <a:spcPts val="0"/>
              </a:spcAft>
              <a:buSzPts val="1800"/>
              <a:buAutoNum type="alphaUcPeriod"/>
            </a:pPr>
            <a:r>
              <a:rPr lang="en" dirty="0"/>
              <a:t>Why is it important to solve this problem?</a:t>
            </a:r>
            <a:endParaRP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6"/>
          <p:cNvSpPr txBox="1">
            <a:spLocks noGrp="1"/>
          </p:cNvSpPr>
          <p:nvPr>
            <p:ph type="title"/>
          </p:nvPr>
        </p:nvSpPr>
        <p:spPr>
          <a:xfrm>
            <a:off x="311700" y="4105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Explain Relevant Scientific Theory</a:t>
            </a:r>
            <a:endParaRPr/>
          </a:p>
        </p:txBody>
      </p:sp>
      <p:sp>
        <p:nvSpPr>
          <p:cNvPr id="80" name="Google Shape;80;p16"/>
          <p:cNvSpPr txBox="1">
            <a:spLocks noGrp="1"/>
          </p:cNvSpPr>
          <p:nvPr>
            <p:ph type="body" idx="1"/>
          </p:nvPr>
        </p:nvSpPr>
        <p:spPr>
          <a:xfrm>
            <a:off x="311700" y="75832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a:t>Demonstrate knowledge learned in class...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7"/>
          <p:cNvSpPr txBox="1">
            <a:spLocks noGrp="1"/>
          </p:cNvSpPr>
          <p:nvPr>
            <p:ph type="title"/>
          </p:nvPr>
        </p:nvSpPr>
        <p:spPr>
          <a:xfrm>
            <a:off x="311700" y="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2. Rank the Criteria &amp; Define the Requirements</a:t>
            </a:r>
            <a:endParaRPr/>
          </a:p>
        </p:txBody>
      </p:sp>
      <p:graphicFrame>
        <p:nvGraphicFramePr>
          <p:cNvPr id="86" name="Google Shape;86;p17"/>
          <p:cNvGraphicFramePr/>
          <p:nvPr>
            <p:extLst>
              <p:ext uri="{D42A27DB-BD31-4B8C-83A1-F6EECF244321}">
                <p14:modId xmlns:p14="http://schemas.microsoft.com/office/powerpoint/2010/main" val="3379804575"/>
              </p:ext>
            </p:extLst>
          </p:nvPr>
        </p:nvGraphicFramePr>
        <p:xfrm>
          <a:off x="282011" y="572700"/>
          <a:ext cx="8761564" cy="3398340"/>
        </p:xfrm>
        <a:graphic>
          <a:graphicData uri="http://schemas.openxmlformats.org/drawingml/2006/table">
            <a:tbl>
              <a:tblPr>
                <a:noFill/>
                <a:tableStyleId>{21B484F5-CDCE-4EC8-BD94-FFBED55CD842}</a:tableStyleId>
              </a:tblPr>
              <a:tblGrid>
                <a:gridCol w="1389134">
                  <a:extLst>
                    <a:ext uri="{9D8B030D-6E8A-4147-A177-3AD203B41FA5}">
                      <a16:colId xmlns:a16="http://schemas.microsoft.com/office/drawing/2014/main" val="20000"/>
                    </a:ext>
                  </a:extLst>
                </a:gridCol>
                <a:gridCol w="2858126">
                  <a:extLst>
                    <a:ext uri="{9D8B030D-6E8A-4147-A177-3AD203B41FA5}">
                      <a16:colId xmlns:a16="http://schemas.microsoft.com/office/drawing/2014/main" val="20001"/>
                    </a:ext>
                  </a:extLst>
                </a:gridCol>
                <a:gridCol w="1205804">
                  <a:extLst>
                    <a:ext uri="{9D8B030D-6E8A-4147-A177-3AD203B41FA5}">
                      <a16:colId xmlns:a16="http://schemas.microsoft.com/office/drawing/2014/main" val="20002"/>
                    </a:ext>
                  </a:extLst>
                </a:gridCol>
                <a:gridCol w="1589875">
                  <a:extLst>
                    <a:ext uri="{9D8B030D-6E8A-4147-A177-3AD203B41FA5}">
                      <a16:colId xmlns:a16="http://schemas.microsoft.com/office/drawing/2014/main" val="20003"/>
                    </a:ext>
                  </a:extLst>
                </a:gridCol>
                <a:gridCol w="1718625">
                  <a:extLst>
                    <a:ext uri="{9D8B030D-6E8A-4147-A177-3AD203B41FA5}">
                      <a16:colId xmlns:a16="http://schemas.microsoft.com/office/drawing/2014/main" val="20004"/>
                    </a:ext>
                  </a:extLst>
                </a:gridCol>
              </a:tblGrid>
              <a:tr h="576225">
                <a:tc>
                  <a:txBody>
                    <a:bodyPr/>
                    <a:lstStyle/>
                    <a:p>
                      <a:pPr marL="0" lvl="0" indent="0" algn="l" rtl="0">
                        <a:spcBef>
                          <a:spcPts val="0"/>
                        </a:spcBef>
                        <a:spcAft>
                          <a:spcPts val="0"/>
                        </a:spcAft>
                        <a:buNone/>
                      </a:pPr>
                      <a:r>
                        <a:rPr lang="en" sz="1300" b="1"/>
                        <a:t>Criteria</a:t>
                      </a:r>
                      <a:endParaRPr sz="1300" b="1"/>
                    </a:p>
                  </a:txBody>
                  <a:tcPr marL="91425" marR="91425" marT="91425" marB="91425"/>
                </a:tc>
                <a:tc>
                  <a:txBody>
                    <a:bodyPr/>
                    <a:lstStyle/>
                    <a:p>
                      <a:pPr marL="0" lvl="0" indent="0" algn="l" rtl="0">
                        <a:spcBef>
                          <a:spcPts val="0"/>
                        </a:spcBef>
                        <a:spcAft>
                          <a:spcPts val="0"/>
                        </a:spcAft>
                        <a:buNone/>
                      </a:pPr>
                      <a:r>
                        <a:rPr lang="en" sz="1300" b="1"/>
                        <a:t>Definition of Criteria</a:t>
                      </a:r>
                      <a:endParaRPr sz="1300" b="1"/>
                    </a:p>
                  </a:txBody>
                  <a:tcPr marL="91425" marR="91425" marT="91425" marB="91425"/>
                </a:tc>
                <a:tc>
                  <a:txBody>
                    <a:bodyPr/>
                    <a:lstStyle/>
                    <a:p>
                      <a:pPr marL="0" lvl="0" indent="0" algn="l" rtl="0">
                        <a:spcBef>
                          <a:spcPts val="0"/>
                        </a:spcBef>
                        <a:spcAft>
                          <a:spcPts val="0"/>
                        </a:spcAft>
                        <a:buNone/>
                      </a:pPr>
                      <a:r>
                        <a:rPr lang="en" sz="1200" b="1"/>
                        <a:t>Relative Importance (Weight = 1-5)</a:t>
                      </a:r>
                      <a:endParaRPr sz="1200" b="1"/>
                    </a:p>
                  </a:txBody>
                  <a:tcPr marL="91425" marR="91425" marT="91425" marB="91425"/>
                </a:tc>
                <a:tc>
                  <a:txBody>
                    <a:bodyPr/>
                    <a:lstStyle/>
                    <a:p>
                      <a:pPr marL="0" lvl="0" indent="0" algn="l" rtl="0">
                        <a:spcBef>
                          <a:spcPts val="0"/>
                        </a:spcBef>
                        <a:spcAft>
                          <a:spcPts val="0"/>
                        </a:spcAft>
                        <a:buNone/>
                      </a:pPr>
                      <a:r>
                        <a:rPr lang="en" sz="1300" b="1"/>
                        <a:t>Desired Outcome</a:t>
                      </a:r>
                      <a:endParaRPr sz="1300" b="1"/>
                    </a:p>
                  </a:txBody>
                  <a:tcPr marL="91425" marR="91425" marT="91425" marB="91425"/>
                </a:tc>
                <a:tc>
                  <a:txBody>
                    <a:bodyPr/>
                    <a:lstStyle/>
                    <a:p>
                      <a:pPr marL="0" lvl="0" indent="0" algn="l" rtl="0">
                        <a:spcBef>
                          <a:spcPts val="0"/>
                        </a:spcBef>
                        <a:spcAft>
                          <a:spcPts val="0"/>
                        </a:spcAft>
                        <a:buNone/>
                      </a:pPr>
                      <a:r>
                        <a:rPr lang="en" sz="1200" b="1" dirty="0"/>
                        <a:t>Requirements (min/max parameters)</a:t>
                      </a:r>
                      <a:endParaRPr sz="1200" b="1" dirty="0"/>
                    </a:p>
                  </a:txBody>
                  <a:tcPr marL="91425" marR="91425" marT="91425" marB="91425"/>
                </a:tc>
                <a:extLst>
                  <a:ext uri="{0D108BD9-81ED-4DB2-BD59-A6C34878D82A}">
                    <a16:rowId xmlns:a16="http://schemas.microsoft.com/office/drawing/2014/main" val="10000"/>
                  </a:ext>
                </a:extLst>
              </a:tr>
              <a:tr h="476475">
                <a:tc>
                  <a:txBody>
                    <a:bodyPr/>
                    <a:lstStyle/>
                    <a:p>
                      <a:pPr marL="0" lvl="0" indent="0" algn="l" rtl="0">
                        <a:spcBef>
                          <a:spcPts val="0"/>
                        </a:spcBef>
                        <a:spcAft>
                          <a:spcPts val="0"/>
                        </a:spcAft>
                        <a:buNone/>
                      </a:pPr>
                      <a:r>
                        <a:rPr lang="en-US" sz="1100" dirty="0"/>
                        <a:t>Effective Sanitation </a:t>
                      </a:r>
                      <a:endParaRPr sz="1100" dirty="0"/>
                    </a:p>
                  </a:txBody>
                  <a:tcPr marL="91425" marR="91425" marT="91425" marB="91425"/>
                </a:tc>
                <a:tc>
                  <a:txBody>
                    <a:bodyPr/>
                    <a:lstStyle/>
                    <a:p>
                      <a:pPr marL="0" lvl="0" indent="0" algn="l" rtl="0">
                        <a:spcBef>
                          <a:spcPts val="0"/>
                        </a:spcBef>
                        <a:spcAft>
                          <a:spcPts val="0"/>
                        </a:spcAft>
                        <a:buNone/>
                      </a:pPr>
                      <a:r>
                        <a:rPr lang="en" sz="1000"/>
                        <a:t>How effective is the engineered product at eliminating coronavirus, SARS-CoV-2? What % of coronavirus is killed with each use?</a:t>
                      </a:r>
                      <a:endParaRPr sz="1000"/>
                    </a:p>
                  </a:txBody>
                  <a:tcPr marL="91425" marR="91425" marT="91425" marB="91425"/>
                </a:tc>
                <a:tc>
                  <a:txBody>
                    <a:bodyPr/>
                    <a:lstStyle/>
                    <a:p>
                      <a:pPr marL="0" lvl="0" indent="0" algn="l" rtl="0">
                        <a:spcBef>
                          <a:spcPts val="0"/>
                        </a:spcBef>
                        <a:spcAft>
                          <a:spcPts val="0"/>
                        </a:spcAft>
                        <a:buNone/>
                      </a:pPr>
                      <a:endParaRPr sz="1300" dirty="0"/>
                    </a:p>
                  </a:txBody>
                  <a:tcPr marL="91425" marR="91425" marT="91425" marB="91425"/>
                </a:tc>
                <a:tc>
                  <a:txBody>
                    <a:bodyPr/>
                    <a:lstStyle/>
                    <a:p>
                      <a:pPr marL="0" lvl="0" indent="0" algn="ctr" rtl="0">
                        <a:spcBef>
                          <a:spcPts val="0"/>
                        </a:spcBef>
                        <a:spcAft>
                          <a:spcPts val="0"/>
                        </a:spcAft>
                        <a:buNone/>
                      </a:pPr>
                      <a:r>
                        <a:rPr lang="en" sz="1300" dirty="0"/>
                        <a:t>Maximize</a:t>
                      </a:r>
                      <a:endParaRPr sz="1300" dirty="0"/>
                    </a:p>
                  </a:txBody>
                  <a:tcPr marL="91425" marR="91425" marT="91425" marB="91425"/>
                </a:tc>
                <a:tc>
                  <a:txBody>
                    <a:bodyPr/>
                    <a:lstStyle/>
                    <a:p>
                      <a:pPr marL="0" lvl="0" indent="0" algn="l" rtl="0">
                        <a:spcBef>
                          <a:spcPts val="0"/>
                        </a:spcBef>
                        <a:spcAft>
                          <a:spcPts val="0"/>
                        </a:spcAft>
                        <a:buNone/>
                      </a:pPr>
                      <a:r>
                        <a:rPr lang="en" sz="1200" dirty="0">
                          <a:solidFill>
                            <a:schemeClr val="tx1"/>
                          </a:solidFill>
                        </a:rPr>
                        <a:t>high/medium/low</a:t>
                      </a:r>
                      <a:endParaRPr sz="1200" dirty="0">
                        <a:solidFill>
                          <a:schemeClr val="tx1"/>
                        </a:solidFill>
                      </a:endParaRPr>
                    </a:p>
                  </a:txBody>
                  <a:tcPr marL="91425" marR="91425" marT="91425" marB="91425"/>
                </a:tc>
                <a:extLst>
                  <a:ext uri="{0D108BD9-81ED-4DB2-BD59-A6C34878D82A}">
                    <a16:rowId xmlns:a16="http://schemas.microsoft.com/office/drawing/2014/main" val="10001"/>
                  </a:ext>
                </a:extLst>
              </a:tr>
              <a:tr h="462300">
                <a:tc>
                  <a:txBody>
                    <a:bodyPr/>
                    <a:lstStyle/>
                    <a:p>
                      <a:pPr marL="0" lvl="0" indent="0" algn="l" rtl="0">
                        <a:spcBef>
                          <a:spcPts val="0"/>
                        </a:spcBef>
                        <a:spcAft>
                          <a:spcPts val="0"/>
                        </a:spcAft>
                        <a:buNone/>
                      </a:pPr>
                      <a:r>
                        <a:rPr lang="en" sz="1100" dirty="0"/>
                        <a:t>Timeliness / Turnaround Time</a:t>
                      </a:r>
                      <a:endParaRPr sz="1100" dirty="0"/>
                    </a:p>
                  </a:txBody>
                  <a:tcPr marL="91425" marR="91425" marT="91425" marB="91425"/>
                </a:tc>
                <a:tc>
                  <a:txBody>
                    <a:bodyPr/>
                    <a:lstStyle/>
                    <a:p>
                      <a:pPr marL="0" lvl="0" indent="0" algn="l" rtl="0">
                        <a:spcBef>
                          <a:spcPts val="0"/>
                        </a:spcBef>
                        <a:spcAft>
                          <a:spcPts val="0"/>
                        </a:spcAft>
                        <a:buNone/>
                      </a:pPr>
                      <a:r>
                        <a:rPr lang="en" sz="1000" dirty="0"/>
                        <a:t>How long </a:t>
                      </a:r>
                      <a:r>
                        <a:rPr lang="en-US" sz="1000" dirty="0"/>
                        <a:t>does it take to work for </a:t>
                      </a:r>
                      <a:r>
                        <a:rPr lang="en" sz="1000" dirty="0"/>
                        <a:t>one operation of the engineered product?</a:t>
                      </a:r>
                      <a:endParaRPr sz="1000" dirty="0"/>
                    </a:p>
                  </a:txBody>
                  <a:tcPr marL="91425" marR="91425" marT="91425" marB="91425"/>
                </a:tc>
                <a:tc>
                  <a:txBody>
                    <a:bodyPr/>
                    <a:lstStyle/>
                    <a:p>
                      <a:pPr marL="0" lvl="0" indent="0" algn="l" rtl="0">
                        <a:spcBef>
                          <a:spcPts val="0"/>
                        </a:spcBef>
                        <a:spcAft>
                          <a:spcPts val="0"/>
                        </a:spcAft>
                        <a:buNone/>
                      </a:pPr>
                      <a:endParaRPr sz="1300" dirty="0"/>
                    </a:p>
                  </a:txBody>
                  <a:tcPr marL="91425" marR="91425" marT="91425" marB="91425"/>
                </a:tc>
                <a:tc>
                  <a:txBody>
                    <a:bodyPr/>
                    <a:lstStyle/>
                    <a:p>
                      <a:pPr marL="0" lvl="0" indent="0" algn="ctr" rtl="0">
                        <a:spcBef>
                          <a:spcPts val="0"/>
                        </a:spcBef>
                        <a:spcAft>
                          <a:spcPts val="0"/>
                        </a:spcAft>
                        <a:buNone/>
                      </a:pPr>
                      <a:r>
                        <a:rPr lang="en" sz="1300" dirty="0"/>
                        <a:t>Minimize</a:t>
                      </a:r>
                      <a:endParaRPr sz="1300" dirty="0"/>
                    </a:p>
                  </a:txBody>
                  <a:tcPr marL="91425" marR="91425" marT="91425" marB="91425"/>
                </a:tc>
                <a:tc>
                  <a:txBody>
                    <a:bodyPr/>
                    <a:lstStyle/>
                    <a:p>
                      <a:pPr marL="0" lvl="0" indent="0" algn="l" rtl="0">
                        <a:spcBef>
                          <a:spcPts val="0"/>
                        </a:spcBef>
                        <a:spcAft>
                          <a:spcPts val="0"/>
                        </a:spcAft>
                        <a:buNone/>
                      </a:pPr>
                      <a:r>
                        <a:rPr lang="en" sz="1200" dirty="0">
                          <a:solidFill>
                            <a:schemeClr val="tx1"/>
                          </a:solidFill>
                        </a:rPr>
                        <a:t>long/medium/short</a:t>
                      </a:r>
                      <a:endParaRPr sz="1200" dirty="0">
                        <a:solidFill>
                          <a:schemeClr val="tx1"/>
                        </a:solidFill>
                      </a:endParaRPr>
                    </a:p>
                  </a:txBody>
                  <a:tcPr marL="91425" marR="91425" marT="91425" marB="91425"/>
                </a:tc>
                <a:extLst>
                  <a:ext uri="{0D108BD9-81ED-4DB2-BD59-A6C34878D82A}">
                    <a16:rowId xmlns:a16="http://schemas.microsoft.com/office/drawing/2014/main" val="10002"/>
                  </a:ext>
                </a:extLst>
              </a:tr>
              <a:tr h="501725">
                <a:tc>
                  <a:txBody>
                    <a:bodyPr/>
                    <a:lstStyle/>
                    <a:p>
                      <a:pPr marL="0" lvl="0" indent="0" algn="l" rtl="0">
                        <a:spcBef>
                          <a:spcPts val="0"/>
                        </a:spcBef>
                        <a:spcAft>
                          <a:spcPts val="0"/>
                        </a:spcAft>
                        <a:buNone/>
                      </a:pPr>
                      <a:r>
                        <a:rPr lang="en-US" sz="1100" dirty="0"/>
                        <a:t>Environmentally Friendly</a:t>
                      </a:r>
                      <a:endParaRPr sz="1100" dirty="0"/>
                    </a:p>
                  </a:txBody>
                  <a:tcPr marL="91425" marR="91425" marT="91425" marB="91425"/>
                </a:tc>
                <a:tc>
                  <a:txBody>
                    <a:bodyPr/>
                    <a:lstStyle/>
                    <a:p>
                      <a:pPr marL="0" lvl="0" indent="0" algn="l" rtl="0">
                        <a:spcBef>
                          <a:spcPts val="0"/>
                        </a:spcBef>
                        <a:spcAft>
                          <a:spcPts val="0"/>
                        </a:spcAft>
                        <a:buNone/>
                      </a:pPr>
                      <a:r>
                        <a:rPr lang="en-US" sz="1000" dirty="0"/>
                        <a:t>What is the impact of making </a:t>
                      </a:r>
                      <a:r>
                        <a:rPr lang="en-US" sz="1000" i="1" dirty="0"/>
                        <a:t>and</a:t>
                      </a:r>
                      <a:r>
                        <a:rPr lang="en-US" sz="1000" dirty="0"/>
                        <a:t> using the product on the environment?</a:t>
                      </a:r>
                      <a:endParaRPr sz="1000" dirty="0"/>
                    </a:p>
                  </a:txBody>
                  <a:tcPr marL="91425" marR="91425" marT="91425" marB="91425"/>
                </a:tc>
                <a:tc>
                  <a:txBody>
                    <a:bodyPr/>
                    <a:lstStyle/>
                    <a:p>
                      <a:pPr marL="0" lvl="0" indent="0" algn="l" rtl="0">
                        <a:spcBef>
                          <a:spcPts val="0"/>
                        </a:spcBef>
                        <a:spcAft>
                          <a:spcPts val="0"/>
                        </a:spcAft>
                        <a:buNone/>
                      </a:pPr>
                      <a:endParaRPr sz="1300" dirty="0"/>
                    </a:p>
                  </a:txBody>
                  <a:tcPr marL="91425" marR="91425" marT="91425" marB="91425"/>
                </a:tc>
                <a:tc>
                  <a:txBody>
                    <a:bodyPr/>
                    <a:lstStyle/>
                    <a:p>
                      <a:pPr marL="0" lvl="0" indent="0" algn="ctr" rtl="0">
                        <a:spcBef>
                          <a:spcPts val="0"/>
                        </a:spcBef>
                        <a:spcAft>
                          <a:spcPts val="0"/>
                        </a:spcAft>
                        <a:buNone/>
                      </a:pPr>
                      <a:r>
                        <a:rPr lang="en" sz="1300"/>
                        <a:t>Minimize</a:t>
                      </a:r>
                      <a:endParaRPr sz="1300"/>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sz="1200" dirty="0">
                          <a:solidFill>
                            <a:schemeClr val="dk1"/>
                          </a:solidFill>
                        </a:rPr>
                        <a:t>high/medium/low</a:t>
                      </a:r>
                      <a:endParaRPr sz="1200" dirty="0"/>
                    </a:p>
                  </a:txBody>
                  <a:tcPr marL="91425" marR="91425" marT="91425" marB="91425"/>
                </a:tc>
                <a:extLst>
                  <a:ext uri="{0D108BD9-81ED-4DB2-BD59-A6C34878D82A}">
                    <a16:rowId xmlns:a16="http://schemas.microsoft.com/office/drawing/2014/main" val="10003"/>
                  </a:ext>
                </a:extLst>
              </a:tr>
              <a:tr h="477675">
                <a:tc>
                  <a:txBody>
                    <a:bodyPr/>
                    <a:lstStyle/>
                    <a:p>
                      <a:pPr marL="0" lvl="0" indent="0" algn="l" rtl="0">
                        <a:spcBef>
                          <a:spcPts val="0"/>
                        </a:spcBef>
                        <a:spcAft>
                          <a:spcPts val="0"/>
                        </a:spcAft>
                        <a:buNone/>
                      </a:pPr>
                      <a:r>
                        <a:rPr lang="en-US" sz="1050" dirty="0"/>
                        <a:t>Human/Living Organism Friendly</a:t>
                      </a:r>
                      <a:endParaRPr sz="1050" dirty="0"/>
                    </a:p>
                  </a:txBody>
                  <a:tcPr marL="91425" marR="91425" marT="91425" marB="91425"/>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000" dirty="0"/>
                        <a:t>Does the engineered product and solution pose any risks/hazards to people/living organisms?</a:t>
                      </a:r>
                    </a:p>
                  </a:txBody>
                  <a:tcPr marL="91425" marR="91425" marT="91425" marB="91425"/>
                </a:tc>
                <a:tc>
                  <a:txBody>
                    <a:bodyPr/>
                    <a:lstStyle/>
                    <a:p>
                      <a:pPr marL="0" lvl="0" indent="0" algn="l" rtl="0">
                        <a:spcBef>
                          <a:spcPts val="0"/>
                        </a:spcBef>
                        <a:spcAft>
                          <a:spcPts val="0"/>
                        </a:spcAft>
                        <a:buNone/>
                      </a:pPr>
                      <a:endParaRPr sz="1300" dirty="0"/>
                    </a:p>
                  </a:txBody>
                  <a:tcPr marL="91425" marR="91425" marT="91425" marB="91425"/>
                </a:tc>
                <a:tc>
                  <a:txBody>
                    <a:bodyPr/>
                    <a:lstStyle/>
                    <a:p>
                      <a:pPr marL="0" lvl="0" indent="0" algn="ctr" rtl="0">
                        <a:spcBef>
                          <a:spcPts val="0"/>
                        </a:spcBef>
                        <a:spcAft>
                          <a:spcPts val="0"/>
                        </a:spcAft>
                        <a:buNone/>
                      </a:pPr>
                      <a:r>
                        <a:rPr lang="en" sz="1300"/>
                        <a:t>Minimize</a:t>
                      </a:r>
                      <a:endParaRPr sz="1300"/>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sz="1200" dirty="0">
                          <a:solidFill>
                            <a:schemeClr val="dk1"/>
                          </a:solidFill>
                        </a:rPr>
                        <a:t>high/medium/low</a:t>
                      </a:r>
                      <a:endParaRPr sz="1200" dirty="0"/>
                    </a:p>
                  </a:txBody>
                  <a:tcPr marL="91425" marR="91425" marT="91425" marB="91425"/>
                </a:tc>
                <a:extLst>
                  <a:ext uri="{0D108BD9-81ED-4DB2-BD59-A6C34878D82A}">
                    <a16:rowId xmlns:a16="http://schemas.microsoft.com/office/drawing/2014/main" val="10004"/>
                  </a:ext>
                </a:extLst>
              </a:tr>
              <a:tr h="438275">
                <a:tc>
                  <a:txBody>
                    <a:bodyPr/>
                    <a:lstStyle/>
                    <a:p>
                      <a:pPr marL="0" lvl="0" indent="0" algn="l" rtl="0">
                        <a:spcBef>
                          <a:spcPts val="0"/>
                        </a:spcBef>
                        <a:spcAft>
                          <a:spcPts val="0"/>
                        </a:spcAft>
                        <a:buClr>
                          <a:schemeClr val="dk1"/>
                        </a:buClr>
                        <a:buSzPts val="1100"/>
                        <a:buFont typeface="Arial"/>
                        <a:buNone/>
                      </a:pPr>
                      <a:r>
                        <a:rPr lang="en-US" sz="1100" dirty="0">
                          <a:solidFill>
                            <a:schemeClr val="dk1"/>
                          </a:solidFill>
                        </a:rPr>
                        <a:t>Versatility</a:t>
                      </a:r>
                      <a:endParaRPr sz="1100" dirty="0"/>
                    </a:p>
                  </a:txBody>
                  <a:tcPr marL="91425" marR="91425" marT="91425" marB="91425"/>
                </a:tc>
                <a:tc>
                  <a:txBody>
                    <a:bodyPr/>
                    <a:lstStyle/>
                    <a:p>
                      <a:pPr marL="0" lvl="0" indent="0" algn="l" rtl="0">
                        <a:spcBef>
                          <a:spcPts val="0"/>
                        </a:spcBef>
                        <a:spcAft>
                          <a:spcPts val="0"/>
                        </a:spcAft>
                        <a:buNone/>
                      </a:pPr>
                      <a:r>
                        <a:rPr lang="en-US" sz="1000" dirty="0"/>
                        <a:t>Is your method of killing the virus usable in a variety of spaces and locations?</a:t>
                      </a:r>
                      <a:endParaRPr sz="1000" dirty="0"/>
                    </a:p>
                  </a:txBody>
                  <a:tcPr marL="91425" marR="91425" marT="91425" marB="91425"/>
                </a:tc>
                <a:tc>
                  <a:txBody>
                    <a:bodyPr/>
                    <a:lstStyle/>
                    <a:p>
                      <a:pPr marL="0" lvl="0" indent="0" algn="l" rtl="0">
                        <a:spcBef>
                          <a:spcPts val="0"/>
                        </a:spcBef>
                        <a:spcAft>
                          <a:spcPts val="0"/>
                        </a:spcAft>
                        <a:buNone/>
                      </a:pPr>
                      <a:endParaRPr sz="1300" dirty="0"/>
                    </a:p>
                  </a:txBody>
                  <a:tcPr marL="91425" marR="91425" marT="91425" marB="91425"/>
                </a:tc>
                <a:tc>
                  <a:txBody>
                    <a:bodyPr/>
                    <a:lstStyle/>
                    <a:p>
                      <a:pPr marL="0" lvl="0" indent="0" algn="ctr" rtl="0">
                        <a:spcBef>
                          <a:spcPts val="0"/>
                        </a:spcBef>
                        <a:spcAft>
                          <a:spcPts val="0"/>
                        </a:spcAft>
                        <a:buNone/>
                      </a:pPr>
                      <a:r>
                        <a:rPr lang="en" sz="1300" dirty="0"/>
                        <a:t>n/a</a:t>
                      </a:r>
                      <a:endParaRPr sz="1300" dirty="0"/>
                    </a:p>
                  </a:txBody>
                  <a:tcPr marL="91425" marR="91425" marT="91425" marB="91425"/>
                </a:tc>
                <a:tc>
                  <a:txBody>
                    <a:bodyPr/>
                    <a:lstStyle/>
                    <a:p>
                      <a:pPr marL="0" lvl="0" indent="0" algn="l" rtl="0">
                        <a:spcBef>
                          <a:spcPts val="0"/>
                        </a:spcBef>
                        <a:spcAft>
                          <a:spcPts val="0"/>
                        </a:spcAft>
                        <a:buClr>
                          <a:schemeClr val="dk1"/>
                        </a:buClr>
                        <a:buSzPts val="1100"/>
                        <a:buFont typeface="Arial"/>
                        <a:buNone/>
                      </a:pPr>
                      <a:r>
                        <a:rPr lang="en" sz="1200" dirty="0">
                          <a:solidFill>
                            <a:schemeClr val="dk1"/>
                          </a:solidFill>
                        </a:rPr>
                        <a:t>high/medium/low</a:t>
                      </a:r>
                      <a:endParaRPr sz="1200" dirty="0"/>
                    </a:p>
                  </a:txBody>
                  <a:tcPr marL="91425" marR="91425" marT="91425" marB="91425"/>
                </a:tc>
                <a:extLst>
                  <a:ext uri="{0D108BD9-81ED-4DB2-BD59-A6C34878D82A}">
                    <a16:rowId xmlns:a16="http://schemas.microsoft.com/office/drawing/2014/main" val="10005"/>
                  </a:ext>
                </a:extLst>
              </a:tr>
            </a:tbl>
          </a:graphicData>
        </a:graphic>
      </p:graphicFrame>
      <p:sp>
        <p:nvSpPr>
          <p:cNvPr id="87" name="Google Shape;87;p17"/>
          <p:cNvSpPr txBox="1"/>
          <p:nvPr/>
        </p:nvSpPr>
        <p:spPr>
          <a:xfrm>
            <a:off x="311700" y="4041525"/>
            <a:ext cx="2975700" cy="1039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b="1">
                <a:solidFill>
                  <a:srgbClr val="FF0000"/>
                </a:solidFill>
              </a:rPr>
              <a:t>Relative Importance: </a:t>
            </a:r>
            <a:r>
              <a:rPr lang="en" sz="1200">
                <a:solidFill>
                  <a:srgbClr val="FF0000"/>
                </a:solidFill>
              </a:rPr>
              <a:t>rank the criteria in order of importance. The most important/critical criteria will get a 5, the least important will get a 1. Likewise, fill out 2, 3, and 4.</a:t>
            </a:r>
            <a:endParaRPr sz="1200">
              <a:solidFill>
                <a:srgbClr val="FF0000"/>
              </a:solidFill>
            </a:endParaRPr>
          </a:p>
        </p:txBody>
      </p:sp>
      <p:sp>
        <p:nvSpPr>
          <p:cNvPr id="88" name="Google Shape;88;p17"/>
          <p:cNvSpPr txBox="1"/>
          <p:nvPr/>
        </p:nvSpPr>
        <p:spPr>
          <a:xfrm>
            <a:off x="3965775" y="4041525"/>
            <a:ext cx="5077800" cy="147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b="1" dirty="0">
                <a:solidFill>
                  <a:srgbClr val="FF0000"/>
                </a:solidFill>
              </a:rPr>
              <a:t>Requirements:</a:t>
            </a:r>
            <a:r>
              <a:rPr lang="en" sz="1200" dirty="0">
                <a:solidFill>
                  <a:srgbClr val="FF0000"/>
                </a:solidFill>
              </a:rPr>
              <a:t> defines the parameters that the solution must meet to satisfy the needs of the customer. </a:t>
            </a:r>
            <a:r>
              <a:rPr lang="en" sz="1200" i="1" dirty="0">
                <a:solidFill>
                  <a:srgbClr val="FF0000"/>
                </a:solidFill>
              </a:rPr>
              <a:t>Requirements are not optional</a:t>
            </a:r>
            <a:r>
              <a:rPr lang="en" sz="1200" dirty="0">
                <a:solidFill>
                  <a:srgbClr val="FF0000"/>
                </a:solidFill>
              </a:rPr>
              <a:t>, a defined requirement must be met or the product is deemed unacceptable to the customer. For this activity, we will not define the specific parameters.</a:t>
            </a:r>
            <a:endParaRPr sz="1200" dirty="0">
              <a:solidFill>
                <a:srgbClr val="FF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8"/>
          <p:cNvSpPr txBox="1">
            <a:spLocks noGrp="1"/>
          </p:cNvSpPr>
          <p:nvPr>
            <p:ph type="title"/>
          </p:nvPr>
        </p:nvSpPr>
        <p:spPr>
          <a:xfrm>
            <a:off x="311700" y="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3. Brainstorm Solutions</a:t>
            </a:r>
            <a:endParaRPr/>
          </a:p>
        </p:txBody>
      </p:sp>
      <p:cxnSp>
        <p:nvCxnSpPr>
          <p:cNvPr id="94" name="Google Shape;94;p18"/>
          <p:cNvCxnSpPr/>
          <p:nvPr/>
        </p:nvCxnSpPr>
        <p:spPr>
          <a:xfrm>
            <a:off x="98700" y="2706750"/>
            <a:ext cx="9025500" cy="35100"/>
          </a:xfrm>
          <a:prstGeom prst="straightConnector1">
            <a:avLst/>
          </a:prstGeom>
          <a:noFill/>
          <a:ln w="9525" cap="flat" cmpd="sng">
            <a:solidFill>
              <a:schemeClr val="dk2"/>
            </a:solidFill>
            <a:prstDash val="solid"/>
            <a:round/>
            <a:headEnd type="none" w="med" len="med"/>
            <a:tailEnd type="none" w="med" len="med"/>
          </a:ln>
        </p:spPr>
      </p:cxnSp>
      <p:cxnSp>
        <p:nvCxnSpPr>
          <p:cNvPr id="95" name="Google Shape;95;p18"/>
          <p:cNvCxnSpPr>
            <a:stCxn id="93" idx="2"/>
          </p:cNvCxnSpPr>
          <p:nvPr/>
        </p:nvCxnSpPr>
        <p:spPr>
          <a:xfrm>
            <a:off x="4572000" y="572700"/>
            <a:ext cx="0" cy="4469700"/>
          </a:xfrm>
          <a:prstGeom prst="straightConnector1">
            <a:avLst/>
          </a:prstGeom>
          <a:noFill/>
          <a:ln w="9525" cap="flat" cmpd="sng">
            <a:solidFill>
              <a:schemeClr val="dk2"/>
            </a:solidFill>
            <a:prstDash val="solid"/>
            <a:round/>
            <a:headEnd type="none" w="med" len="med"/>
            <a:tailEnd type="none" w="med" len="med"/>
          </a:ln>
        </p:spPr>
      </p:cxnSp>
      <p:sp>
        <p:nvSpPr>
          <p:cNvPr id="96" name="Google Shape;96;p18"/>
          <p:cNvSpPr txBox="1"/>
          <p:nvPr/>
        </p:nvSpPr>
        <p:spPr>
          <a:xfrm>
            <a:off x="98700" y="421750"/>
            <a:ext cx="1103700" cy="364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Solution #1</a:t>
            </a:r>
            <a:endParaRPr/>
          </a:p>
        </p:txBody>
      </p:sp>
      <p:sp>
        <p:nvSpPr>
          <p:cNvPr id="97" name="Google Shape;97;p18"/>
          <p:cNvSpPr txBox="1"/>
          <p:nvPr/>
        </p:nvSpPr>
        <p:spPr>
          <a:xfrm>
            <a:off x="4675325" y="420300"/>
            <a:ext cx="1103700" cy="364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Solution #2</a:t>
            </a:r>
            <a:endParaRPr/>
          </a:p>
        </p:txBody>
      </p:sp>
      <p:sp>
        <p:nvSpPr>
          <p:cNvPr id="98" name="Google Shape;98;p18"/>
          <p:cNvSpPr txBox="1"/>
          <p:nvPr/>
        </p:nvSpPr>
        <p:spPr>
          <a:xfrm>
            <a:off x="98700" y="2766875"/>
            <a:ext cx="1103700" cy="364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Solution #3</a:t>
            </a:r>
            <a:endParaRPr/>
          </a:p>
        </p:txBody>
      </p:sp>
      <p:sp>
        <p:nvSpPr>
          <p:cNvPr id="99" name="Google Shape;99;p18"/>
          <p:cNvSpPr txBox="1"/>
          <p:nvPr/>
        </p:nvSpPr>
        <p:spPr>
          <a:xfrm>
            <a:off x="4675325" y="2765425"/>
            <a:ext cx="1103700" cy="364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Solution #4</a:t>
            </a:r>
            <a:endParaRPr/>
          </a:p>
        </p:txBody>
      </p:sp>
      <p:sp>
        <p:nvSpPr>
          <p:cNvPr id="100" name="Google Shape;100;p18"/>
          <p:cNvSpPr txBox="1"/>
          <p:nvPr/>
        </p:nvSpPr>
        <p:spPr>
          <a:xfrm>
            <a:off x="0" y="745375"/>
            <a:ext cx="4631100" cy="2177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200">
                <a:solidFill>
                  <a:srgbClr val="FF0000"/>
                </a:solidFill>
              </a:rPr>
              <a:t>Brainstorm various solutions to the problem. Try to think outside of the box, and be sure to be open to ALL ideas. Even seemingly “crazy” ideas can end up contributing to your final design, or help to generate other ideas. </a:t>
            </a:r>
            <a:endParaRPr sz="1200">
              <a:solidFill>
                <a:srgbClr val="FF0000"/>
              </a:solidFill>
            </a:endParaRPr>
          </a:p>
          <a:p>
            <a:pPr marL="0" lvl="0" indent="0" algn="l" rtl="0">
              <a:spcBef>
                <a:spcPts val="0"/>
              </a:spcBef>
              <a:spcAft>
                <a:spcPts val="0"/>
              </a:spcAft>
              <a:buNone/>
            </a:pPr>
            <a:endParaRPr sz="1200">
              <a:solidFill>
                <a:srgbClr val="FF0000"/>
              </a:solidFill>
            </a:endParaRPr>
          </a:p>
          <a:p>
            <a:pPr marL="0" lvl="0" indent="0" algn="l" rtl="0">
              <a:spcBef>
                <a:spcPts val="0"/>
              </a:spcBef>
              <a:spcAft>
                <a:spcPts val="0"/>
              </a:spcAft>
              <a:buNone/>
            </a:pPr>
            <a:r>
              <a:rPr lang="en" sz="1200">
                <a:solidFill>
                  <a:srgbClr val="FF0000"/>
                </a:solidFill>
              </a:rPr>
              <a:t>Remind yourself of the stakeholder needs during this process. Try to avoid solutions that may be unacceptable to a stakeholder.</a:t>
            </a:r>
            <a:endParaRPr sz="1200">
              <a:solidFill>
                <a:srgbClr val="FF0000"/>
              </a:solidFill>
            </a:endParaRPr>
          </a:p>
          <a:p>
            <a:pPr marL="0" lvl="0" indent="0" algn="l" rtl="0">
              <a:spcBef>
                <a:spcPts val="0"/>
              </a:spcBef>
              <a:spcAft>
                <a:spcPts val="0"/>
              </a:spcAft>
              <a:buNone/>
            </a:pPr>
            <a:endParaRPr sz="1200">
              <a:solidFill>
                <a:srgbClr val="FF0000"/>
              </a:solidFill>
            </a:endParaRPr>
          </a:p>
          <a:p>
            <a:pPr marL="0" lvl="0" indent="0" algn="l" rtl="0">
              <a:spcBef>
                <a:spcPts val="0"/>
              </a:spcBef>
              <a:spcAft>
                <a:spcPts val="0"/>
              </a:spcAft>
              <a:buNone/>
            </a:pPr>
            <a:r>
              <a:rPr lang="en" sz="1200">
                <a:solidFill>
                  <a:srgbClr val="FF0000"/>
                </a:solidFill>
              </a:rPr>
              <a:t>Create a visual representation of the design solutions. Just  a brief sketch or simple diagram will suffice!</a:t>
            </a:r>
            <a:endParaRPr sz="1200">
              <a:solidFill>
                <a:srgbClr val="FF0000"/>
              </a:solidFill>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139</TotalTime>
  <Words>1329</Words>
  <Application>Microsoft Office PowerPoint</Application>
  <PresentationFormat>On-screen Show (16:9)</PresentationFormat>
  <Paragraphs>133</Paragraphs>
  <Slides>12</Slides>
  <Notes>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Calibri</vt:lpstr>
      <vt:lpstr>Simple Light</vt:lpstr>
      <vt:lpstr>Instructions </vt:lpstr>
      <vt:lpstr>Problem Statement and Task</vt:lpstr>
      <vt:lpstr>Criteria – the details below </vt:lpstr>
      <vt:lpstr>Proposal Title</vt:lpstr>
      <vt:lpstr>Table of Contents</vt:lpstr>
      <vt:lpstr>1. Define the Problem</vt:lpstr>
      <vt:lpstr>Explain Relevant Scientific Theory</vt:lpstr>
      <vt:lpstr>2. Rank the Criteria &amp; Define the Requirements</vt:lpstr>
      <vt:lpstr>3. Brainstorm Solutions</vt:lpstr>
      <vt:lpstr>4. Evaluate the Solutions</vt:lpstr>
      <vt:lpstr>5. Develop Solution / Prototype</vt:lpstr>
      <vt:lpstr>6. Recommendation &amp; Pitch (Present to Sharks)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Instructions </dc:title>
  <cp:lastModifiedBy>TARA YI</cp:lastModifiedBy>
  <cp:revision>1</cp:revision>
  <dcterms:modified xsi:type="dcterms:W3CDTF">2021-02-26T00:56:21Z</dcterms:modified>
</cp:coreProperties>
</file>