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5" roundtripDataSignature="AMtx7mjHG39/AISGsCIQtbMNTtsSuKQwg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E9D999-4990-4D27-A5C6-4ABBBE1D03E4}">
  <a:tblStyle styleId="{FFE9D999-4990-4D27-A5C6-4ABBBE1D03E4}"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5" Type="http://customschemas.google.com/relationships/presentationmetadata" Target="meta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 name="Google Shape;23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 name="Google Shape;242;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7" name="Google Shape;267;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3" name="Google Shape;273;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 name="Google Shape;18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 name="Google Shape;204;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2" name="Google Shape;212;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8" name="Shape 18"/>
        <p:cNvGrpSpPr/>
        <p:nvPr/>
      </p:nvGrpSpPr>
      <p:grpSpPr>
        <a:xfrm>
          <a:off x="0" y="0"/>
          <a:ext cx="0" cy="0"/>
          <a:chOff x="0" y="0"/>
          <a:chExt cx="0" cy="0"/>
        </a:xfrm>
      </p:grpSpPr>
      <p:sp>
        <p:nvSpPr>
          <p:cNvPr id="19" name="Google Shape;19;p23"/>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3"/>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3"/>
          <p:cNvSpPr txBox="1"/>
          <p:nvPr>
            <p:ph type="ctrTitle"/>
          </p:nvPr>
        </p:nvSpPr>
        <p:spPr>
          <a:xfrm>
            <a:off x="1097280" y="758952"/>
            <a:ext cx="10058400" cy="356616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262626"/>
              </a:buClr>
              <a:buSzPts val="8000"/>
              <a:buFont typeface="Calibri"/>
              <a:buNone/>
              <a:defRPr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23"/>
          <p:cNvSpPr txBox="1"/>
          <p:nvPr>
            <p:ph idx="1" type="subTitle"/>
          </p:nvPr>
        </p:nvSpPr>
        <p:spPr>
          <a:xfrm>
            <a:off x="1100051" y="4455620"/>
            <a:ext cx="10058400" cy="11430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lvl="1" algn="ctr">
              <a:lnSpc>
                <a:spcPct val="90000"/>
              </a:lnSpc>
              <a:spcBef>
                <a:spcPts val="200"/>
              </a:spcBef>
              <a:spcAft>
                <a:spcPts val="0"/>
              </a:spcAft>
              <a:buSzPts val="2400"/>
              <a:buNone/>
              <a:defRPr sz="2400"/>
            </a:lvl2pPr>
            <a:lvl3pPr lvl="2" algn="ctr">
              <a:lnSpc>
                <a:spcPct val="90000"/>
              </a:lnSpc>
              <a:spcBef>
                <a:spcPts val="400"/>
              </a:spcBef>
              <a:spcAft>
                <a:spcPts val="0"/>
              </a:spcAft>
              <a:buSzPts val="2400"/>
              <a:buNone/>
              <a:defRPr sz="2400"/>
            </a:lvl3pPr>
            <a:lvl4pPr lvl="3" algn="ctr">
              <a:lnSpc>
                <a:spcPct val="90000"/>
              </a:lnSpc>
              <a:spcBef>
                <a:spcPts val="400"/>
              </a:spcBef>
              <a:spcAft>
                <a:spcPts val="0"/>
              </a:spcAft>
              <a:buSzPts val="2000"/>
              <a:buNone/>
              <a:defRPr sz="2000"/>
            </a:lvl4pPr>
            <a:lvl5pPr lvl="4" algn="ctr">
              <a:lnSpc>
                <a:spcPct val="90000"/>
              </a:lnSpc>
              <a:spcBef>
                <a:spcPts val="400"/>
              </a:spcBef>
              <a:spcAft>
                <a:spcPts val="0"/>
              </a:spcAft>
              <a:buSzPts val="2000"/>
              <a:buNone/>
              <a:defRPr sz="2000"/>
            </a:lvl5pPr>
            <a:lvl6pPr lvl="5" algn="ctr">
              <a:lnSpc>
                <a:spcPct val="90000"/>
              </a:lnSpc>
              <a:spcBef>
                <a:spcPts val="400"/>
              </a:spcBef>
              <a:spcAft>
                <a:spcPts val="0"/>
              </a:spcAft>
              <a:buSzPts val="2000"/>
              <a:buNone/>
              <a:defRPr sz="2000"/>
            </a:lvl6pPr>
            <a:lvl7pPr lvl="6" algn="ctr">
              <a:lnSpc>
                <a:spcPct val="90000"/>
              </a:lnSpc>
              <a:spcBef>
                <a:spcPts val="400"/>
              </a:spcBef>
              <a:spcAft>
                <a:spcPts val="0"/>
              </a:spcAft>
              <a:buSzPts val="2000"/>
              <a:buNone/>
              <a:defRPr sz="2000"/>
            </a:lvl7pPr>
            <a:lvl8pPr lvl="7" algn="ctr">
              <a:lnSpc>
                <a:spcPct val="90000"/>
              </a:lnSpc>
              <a:spcBef>
                <a:spcPts val="400"/>
              </a:spcBef>
              <a:spcAft>
                <a:spcPts val="0"/>
              </a:spcAft>
              <a:buSzPts val="2000"/>
              <a:buNone/>
              <a:defRPr sz="2000"/>
            </a:lvl8pPr>
            <a:lvl9pPr lvl="8" algn="ctr">
              <a:lnSpc>
                <a:spcPct val="90000"/>
              </a:lnSpc>
              <a:spcBef>
                <a:spcPts val="400"/>
              </a:spcBef>
              <a:spcAft>
                <a:spcPts val="400"/>
              </a:spcAft>
              <a:buSzPts val="2000"/>
              <a:buNone/>
              <a:defRPr sz="2000"/>
            </a:lvl9pPr>
          </a:lstStyle>
          <a:p/>
        </p:txBody>
      </p:sp>
      <p:sp>
        <p:nvSpPr>
          <p:cNvPr id="23" name="Google Shape;23;p23"/>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23"/>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3"/>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26" name="Google Shape;26;p23"/>
          <p:cNvCxnSpPr/>
          <p:nvPr/>
        </p:nvCxnSpPr>
        <p:spPr>
          <a:xfrm>
            <a:off x="1207658" y="4343400"/>
            <a:ext cx="9875520" cy="0"/>
          </a:xfrm>
          <a:prstGeom prst="straightConnector1">
            <a:avLst/>
          </a:prstGeom>
          <a:noFill/>
          <a:ln cap="flat" cmpd="sng" w="9525">
            <a:solidFill>
              <a:srgbClr val="7F7F7F"/>
            </a:solidFill>
            <a:prstDash val="solid"/>
            <a:round/>
            <a:headEnd len="sm" w="sm" type="none"/>
            <a:tailEnd len="sm" w="sm"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84" name="Shape 84"/>
        <p:cNvGrpSpPr/>
        <p:nvPr/>
      </p:nvGrpSpPr>
      <p:grpSpPr>
        <a:xfrm>
          <a:off x="0" y="0"/>
          <a:ext cx="0" cy="0"/>
          <a:chOff x="0" y="0"/>
          <a:chExt cx="0" cy="0"/>
        </a:xfrm>
      </p:grpSpPr>
      <p:sp>
        <p:nvSpPr>
          <p:cNvPr id="85" name="Google Shape;85;p35"/>
          <p:cNvSpPr/>
          <p:nvPr/>
        </p:nvSpPr>
        <p:spPr>
          <a:xfrm>
            <a:off x="0" y="4953000"/>
            <a:ext cx="12188825" cy="19050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35"/>
          <p:cNvSpPr/>
          <p:nvPr/>
        </p:nvSpPr>
        <p:spPr>
          <a:xfrm>
            <a:off x="15" y="491507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35"/>
          <p:cNvSpPr txBox="1"/>
          <p:nvPr>
            <p:ph type="title"/>
          </p:nvPr>
        </p:nvSpPr>
        <p:spPr>
          <a:xfrm>
            <a:off x="1097280" y="5074920"/>
            <a:ext cx="10113264" cy="822960"/>
          </a:xfrm>
          <a:prstGeom prst="rect">
            <a:avLst/>
          </a:prstGeom>
          <a:noFill/>
          <a:ln>
            <a:noFill/>
          </a:ln>
        </p:spPr>
        <p:txBody>
          <a:bodyPr anchorCtr="0" anchor="b" bIns="0" lIns="91425" spcFirstLastPara="1" rIns="91425" wrap="square" tIns="0">
            <a:noAutofit/>
          </a:bodyPr>
          <a:lstStyle>
            <a:lvl1pPr lvl="0" algn="l">
              <a:lnSpc>
                <a:spcPct val="85000"/>
              </a:lnSpc>
              <a:spcBef>
                <a:spcPts val="0"/>
              </a:spcBef>
              <a:spcAft>
                <a:spcPts val="0"/>
              </a:spcAft>
              <a:buClr>
                <a:srgbClr val="FFFFFF"/>
              </a:buClr>
              <a:buSzPts val="3600"/>
              <a:buFont typeface="Calibri"/>
              <a:buNone/>
              <a:defRPr b="0" sz="36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35"/>
          <p:cNvSpPr/>
          <p:nvPr>
            <p:ph idx="2" type="pic"/>
          </p:nvPr>
        </p:nvSpPr>
        <p:spPr>
          <a:xfrm>
            <a:off x="15" y="0"/>
            <a:ext cx="12191985" cy="4915076"/>
          </a:xfrm>
          <a:prstGeom prst="rect">
            <a:avLst/>
          </a:prstGeom>
          <a:blipFill rotWithShape="1">
            <a:blip r:embed="rId2">
              <a:alphaModFix/>
            </a:blip>
            <a:stretch>
              <a:fillRect b="0" l="0" r="0" t="0"/>
            </a:stretch>
          </a:blipFill>
          <a:ln>
            <a:noFill/>
          </a:ln>
        </p:spPr>
        <p:txBody>
          <a:bodyPr anchorCtr="0" anchor="t" bIns="45700" lIns="457200" spcFirstLastPara="1" rIns="0" wrap="square" tIns="457200">
            <a:normAutofit/>
          </a:bodyPr>
          <a:lstStyle>
            <a:lvl1pPr lvl="0" marR="0" rtl="0" algn="l">
              <a:lnSpc>
                <a:spcPct val="90000"/>
              </a:lnSpc>
              <a:spcBef>
                <a:spcPts val="1200"/>
              </a:spcBef>
              <a:spcAft>
                <a:spcPts val="0"/>
              </a:spcAft>
              <a:buClr>
                <a:schemeClr val="accent1"/>
              </a:buClr>
              <a:buSzPts val="3200"/>
              <a:buFont typeface="Calibri"/>
              <a:buNone/>
              <a:defRPr b="0" i="0" sz="3200" u="none" cap="none" strike="noStrike">
                <a:solidFill>
                  <a:schemeClr val="lt1"/>
                </a:solidFill>
                <a:latin typeface="Calibri"/>
                <a:ea typeface="Calibri"/>
                <a:cs typeface="Calibri"/>
                <a:sym typeface="Calibri"/>
              </a:defRPr>
            </a:lvl1pPr>
            <a:lvl2pPr lvl="1" marR="0" rtl="0" algn="l">
              <a:lnSpc>
                <a:spcPct val="90000"/>
              </a:lnSpc>
              <a:spcBef>
                <a:spcPts val="200"/>
              </a:spcBef>
              <a:spcAft>
                <a:spcPts val="0"/>
              </a:spcAft>
              <a:buClr>
                <a:schemeClr val="accent1"/>
              </a:buClr>
              <a:buSzPts val="2800"/>
              <a:buFont typeface="Calibri"/>
              <a:buNone/>
              <a:defRPr b="0" i="0" sz="2800" u="none" cap="none" strike="noStrike">
                <a:solidFill>
                  <a:srgbClr val="3F3F3F"/>
                </a:solidFill>
                <a:latin typeface="Calibri"/>
                <a:ea typeface="Calibri"/>
                <a:cs typeface="Calibri"/>
                <a:sym typeface="Calibri"/>
              </a:defRPr>
            </a:lvl2pPr>
            <a:lvl3pPr lvl="2" marR="0" rtl="0" algn="l">
              <a:lnSpc>
                <a:spcPct val="90000"/>
              </a:lnSpc>
              <a:spcBef>
                <a:spcPts val="400"/>
              </a:spcBef>
              <a:spcAft>
                <a:spcPts val="0"/>
              </a:spcAft>
              <a:buClr>
                <a:schemeClr val="accent1"/>
              </a:buClr>
              <a:buSzPts val="2400"/>
              <a:buFont typeface="Calibri"/>
              <a:buNone/>
              <a:defRPr b="0" i="0" sz="2400" u="none" cap="none" strike="noStrike">
                <a:solidFill>
                  <a:srgbClr val="3F3F3F"/>
                </a:solidFill>
                <a:latin typeface="Calibri"/>
                <a:ea typeface="Calibri"/>
                <a:cs typeface="Calibri"/>
                <a:sym typeface="Calibri"/>
              </a:defRPr>
            </a:lvl3pPr>
            <a:lvl4pPr lvl="3" marR="0" rtl="0" algn="l">
              <a:lnSpc>
                <a:spcPct val="90000"/>
              </a:lnSpc>
              <a:spcBef>
                <a:spcPts val="400"/>
              </a:spcBef>
              <a:spcAft>
                <a:spcPts val="0"/>
              </a:spcAft>
              <a:buClr>
                <a:schemeClr val="accent1"/>
              </a:buClr>
              <a:buSzPts val="2000"/>
              <a:buFont typeface="Calibri"/>
              <a:buNone/>
              <a:defRPr b="0" i="0" sz="2000" u="none" cap="none" strike="noStrike">
                <a:solidFill>
                  <a:srgbClr val="3F3F3F"/>
                </a:solidFill>
                <a:latin typeface="Calibri"/>
                <a:ea typeface="Calibri"/>
                <a:cs typeface="Calibri"/>
                <a:sym typeface="Calibri"/>
              </a:defRPr>
            </a:lvl4pPr>
            <a:lvl5pPr lvl="4" marR="0" rtl="0" algn="l">
              <a:lnSpc>
                <a:spcPct val="90000"/>
              </a:lnSpc>
              <a:spcBef>
                <a:spcPts val="400"/>
              </a:spcBef>
              <a:spcAft>
                <a:spcPts val="0"/>
              </a:spcAft>
              <a:buClr>
                <a:schemeClr val="accent1"/>
              </a:buClr>
              <a:buSzPts val="2000"/>
              <a:buFont typeface="Calibri"/>
              <a:buNone/>
              <a:defRPr b="0" i="0" sz="2000" u="none" cap="none" strike="noStrike">
                <a:solidFill>
                  <a:srgbClr val="3F3F3F"/>
                </a:solidFill>
                <a:latin typeface="Calibri"/>
                <a:ea typeface="Calibri"/>
                <a:cs typeface="Calibri"/>
                <a:sym typeface="Calibri"/>
              </a:defRPr>
            </a:lvl5pPr>
            <a:lvl6pPr lvl="5" marR="0" rtl="0" algn="l">
              <a:lnSpc>
                <a:spcPct val="90000"/>
              </a:lnSpc>
              <a:spcBef>
                <a:spcPts val="400"/>
              </a:spcBef>
              <a:spcAft>
                <a:spcPts val="0"/>
              </a:spcAft>
              <a:buClr>
                <a:schemeClr val="accent1"/>
              </a:buClr>
              <a:buSzPts val="2000"/>
              <a:buFont typeface="Calibri"/>
              <a:buNone/>
              <a:defRPr b="0" i="0" sz="2000" u="none" cap="none" strike="noStrike">
                <a:solidFill>
                  <a:srgbClr val="3F3F3F"/>
                </a:solidFill>
                <a:latin typeface="Calibri"/>
                <a:ea typeface="Calibri"/>
                <a:cs typeface="Calibri"/>
                <a:sym typeface="Calibri"/>
              </a:defRPr>
            </a:lvl6pPr>
            <a:lvl7pPr lvl="6" marR="0" rtl="0" algn="l">
              <a:lnSpc>
                <a:spcPct val="90000"/>
              </a:lnSpc>
              <a:spcBef>
                <a:spcPts val="400"/>
              </a:spcBef>
              <a:spcAft>
                <a:spcPts val="0"/>
              </a:spcAft>
              <a:buClr>
                <a:schemeClr val="accent1"/>
              </a:buClr>
              <a:buSzPts val="2000"/>
              <a:buFont typeface="Calibri"/>
              <a:buNone/>
              <a:defRPr b="0" i="0" sz="2000" u="none" cap="none" strike="noStrike">
                <a:solidFill>
                  <a:srgbClr val="3F3F3F"/>
                </a:solidFill>
                <a:latin typeface="Calibri"/>
                <a:ea typeface="Calibri"/>
                <a:cs typeface="Calibri"/>
                <a:sym typeface="Calibri"/>
              </a:defRPr>
            </a:lvl7pPr>
            <a:lvl8pPr lvl="7" marR="0" rtl="0" algn="l">
              <a:lnSpc>
                <a:spcPct val="90000"/>
              </a:lnSpc>
              <a:spcBef>
                <a:spcPts val="400"/>
              </a:spcBef>
              <a:spcAft>
                <a:spcPts val="0"/>
              </a:spcAft>
              <a:buClr>
                <a:schemeClr val="accent1"/>
              </a:buClr>
              <a:buSzPts val="2000"/>
              <a:buFont typeface="Calibri"/>
              <a:buNone/>
              <a:defRPr b="0" i="0" sz="2000" u="none" cap="none" strike="noStrike">
                <a:solidFill>
                  <a:srgbClr val="3F3F3F"/>
                </a:solidFill>
                <a:latin typeface="Calibri"/>
                <a:ea typeface="Calibri"/>
                <a:cs typeface="Calibri"/>
                <a:sym typeface="Calibri"/>
              </a:defRPr>
            </a:lvl8pPr>
            <a:lvl9pPr lvl="8" marR="0" rtl="0" algn="l">
              <a:lnSpc>
                <a:spcPct val="90000"/>
              </a:lnSpc>
              <a:spcBef>
                <a:spcPts val="400"/>
              </a:spcBef>
              <a:spcAft>
                <a:spcPts val="400"/>
              </a:spcAft>
              <a:buClr>
                <a:schemeClr val="accent1"/>
              </a:buClr>
              <a:buSzPts val="2000"/>
              <a:buFont typeface="Calibri"/>
              <a:buNone/>
              <a:defRPr b="0" i="0" sz="2000" u="none" cap="none" strike="noStrike">
                <a:solidFill>
                  <a:srgbClr val="3F3F3F"/>
                </a:solidFill>
                <a:latin typeface="Calibri"/>
                <a:ea typeface="Calibri"/>
                <a:cs typeface="Calibri"/>
                <a:sym typeface="Calibri"/>
              </a:defRPr>
            </a:lvl9pPr>
          </a:lstStyle>
          <a:p/>
        </p:txBody>
      </p:sp>
      <p:sp>
        <p:nvSpPr>
          <p:cNvPr id="89" name="Google Shape;89;p35"/>
          <p:cNvSpPr txBox="1"/>
          <p:nvPr>
            <p:ph idx="1" type="body"/>
          </p:nvPr>
        </p:nvSpPr>
        <p:spPr>
          <a:xfrm>
            <a:off x="1097280" y="5907023"/>
            <a:ext cx="10113264" cy="594360"/>
          </a:xfrm>
          <a:prstGeom prst="rect">
            <a:avLst/>
          </a:prstGeom>
          <a:noFill/>
          <a:ln>
            <a:noFill/>
          </a:ln>
        </p:spPr>
        <p:txBody>
          <a:bodyPr anchorCtr="0" anchor="t" bIns="0" lIns="91425" spcFirstLastPara="1" rIns="91425" wrap="square" tIns="0">
            <a:normAutofit/>
          </a:bodyPr>
          <a:lstStyle>
            <a:lvl1pPr indent="-228600" lvl="0" marL="457200" algn="l">
              <a:lnSpc>
                <a:spcPct val="90000"/>
              </a:lnSpc>
              <a:spcBef>
                <a:spcPts val="0"/>
              </a:spcBef>
              <a:spcAft>
                <a:spcPts val="0"/>
              </a:spcAft>
              <a:buSzPts val="1500"/>
              <a:buNone/>
              <a:defRPr sz="1500">
                <a:solidFill>
                  <a:srgbClr val="FFFFFF"/>
                </a:solidFill>
              </a:defRPr>
            </a:lvl1pPr>
            <a:lvl2pPr indent="-228600" lvl="1" marL="914400" algn="l">
              <a:lnSpc>
                <a:spcPct val="90000"/>
              </a:lnSpc>
              <a:spcBef>
                <a:spcPts val="600"/>
              </a:spcBef>
              <a:spcAft>
                <a:spcPts val="0"/>
              </a:spcAft>
              <a:buSzPts val="1200"/>
              <a:buNone/>
              <a:defRPr sz="1200"/>
            </a:lvl2pPr>
            <a:lvl3pPr indent="-228600" lvl="2" marL="1371600" algn="l">
              <a:lnSpc>
                <a:spcPct val="90000"/>
              </a:lnSpc>
              <a:spcBef>
                <a:spcPts val="400"/>
              </a:spcBef>
              <a:spcAft>
                <a:spcPts val="0"/>
              </a:spcAft>
              <a:buSzPts val="1000"/>
              <a:buNone/>
              <a:defRPr sz="1000"/>
            </a:lvl3pPr>
            <a:lvl4pPr indent="-228600" lvl="3" marL="1828800" algn="l">
              <a:lnSpc>
                <a:spcPct val="90000"/>
              </a:lnSpc>
              <a:spcBef>
                <a:spcPts val="400"/>
              </a:spcBef>
              <a:spcAft>
                <a:spcPts val="0"/>
              </a:spcAft>
              <a:buSzPts val="900"/>
              <a:buNone/>
              <a:defRPr sz="900"/>
            </a:lvl4pPr>
            <a:lvl5pPr indent="-228600" lvl="4" marL="2286000" algn="l">
              <a:lnSpc>
                <a:spcPct val="90000"/>
              </a:lnSpc>
              <a:spcBef>
                <a:spcPts val="400"/>
              </a:spcBef>
              <a:spcAft>
                <a:spcPts val="0"/>
              </a:spcAft>
              <a:buSzPts val="900"/>
              <a:buNone/>
              <a:defRPr sz="900"/>
            </a:lvl5pPr>
            <a:lvl6pPr indent="-228600" lvl="5" marL="2743200" algn="l">
              <a:lnSpc>
                <a:spcPct val="90000"/>
              </a:lnSpc>
              <a:spcBef>
                <a:spcPts val="400"/>
              </a:spcBef>
              <a:spcAft>
                <a:spcPts val="0"/>
              </a:spcAft>
              <a:buSzPts val="900"/>
              <a:buNone/>
              <a:defRPr sz="900"/>
            </a:lvl6pPr>
            <a:lvl7pPr indent="-228600" lvl="6" marL="3200400" algn="l">
              <a:lnSpc>
                <a:spcPct val="90000"/>
              </a:lnSpc>
              <a:spcBef>
                <a:spcPts val="400"/>
              </a:spcBef>
              <a:spcAft>
                <a:spcPts val="0"/>
              </a:spcAft>
              <a:buSzPts val="900"/>
              <a:buNone/>
              <a:defRPr sz="900"/>
            </a:lvl7pPr>
            <a:lvl8pPr indent="-228600" lvl="7" marL="3657600" algn="l">
              <a:lnSpc>
                <a:spcPct val="90000"/>
              </a:lnSpc>
              <a:spcBef>
                <a:spcPts val="400"/>
              </a:spcBef>
              <a:spcAft>
                <a:spcPts val="0"/>
              </a:spcAft>
              <a:buSzPts val="900"/>
              <a:buNone/>
              <a:defRPr sz="900"/>
            </a:lvl8pPr>
            <a:lvl9pPr indent="-228600" lvl="8" marL="4114800" algn="l">
              <a:lnSpc>
                <a:spcPct val="90000"/>
              </a:lnSpc>
              <a:spcBef>
                <a:spcPts val="400"/>
              </a:spcBef>
              <a:spcAft>
                <a:spcPts val="400"/>
              </a:spcAft>
              <a:buSzPts val="900"/>
              <a:buNone/>
              <a:defRPr sz="900"/>
            </a:lvl9pPr>
          </a:lstStyle>
          <a:p/>
        </p:txBody>
      </p:sp>
      <p:sp>
        <p:nvSpPr>
          <p:cNvPr id="90" name="Google Shape;90;p35"/>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35"/>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35"/>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3" name="Shape 93"/>
        <p:cNvGrpSpPr/>
        <p:nvPr/>
      </p:nvGrpSpPr>
      <p:grpSpPr>
        <a:xfrm>
          <a:off x="0" y="0"/>
          <a:ext cx="0" cy="0"/>
          <a:chOff x="0" y="0"/>
          <a:chExt cx="0" cy="0"/>
        </a:xfrm>
      </p:grpSpPr>
      <p:sp>
        <p:nvSpPr>
          <p:cNvPr id="94" name="Google Shape;94;p36"/>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5" name="Google Shape;95;p36"/>
          <p:cNvSpPr txBox="1"/>
          <p:nvPr>
            <p:ph idx="1" type="body"/>
          </p:nvPr>
        </p:nvSpPr>
        <p:spPr>
          <a:xfrm rot="5400000">
            <a:off x="4114800" y="-1171786"/>
            <a:ext cx="4023360" cy="10058400"/>
          </a:xfrm>
          <a:prstGeom prst="rect">
            <a:avLst/>
          </a:prstGeom>
          <a:noFill/>
          <a:ln>
            <a:noFill/>
          </a:ln>
        </p:spPr>
        <p:txBody>
          <a:bodyPr anchorCtr="0" anchor="t" bIns="0" lIns="45700" spcFirstLastPara="1" rIns="45700" wrap="square" tIns="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96" name="Google Shape;96;p36"/>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36"/>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36"/>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99" name="Shape 99"/>
        <p:cNvGrpSpPr/>
        <p:nvPr/>
      </p:nvGrpSpPr>
      <p:grpSpPr>
        <a:xfrm>
          <a:off x="0" y="0"/>
          <a:ext cx="0" cy="0"/>
          <a:chOff x="0" y="0"/>
          <a:chExt cx="0" cy="0"/>
        </a:xfrm>
      </p:grpSpPr>
      <p:sp>
        <p:nvSpPr>
          <p:cNvPr id="100" name="Google Shape;100;p37"/>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37"/>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37"/>
          <p:cNvSpPr txBox="1"/>
          <p:nvPr>
            <p:ph type="title"/>
          </p:nvPr>
        </p:nvSpPr>
        <p:spPr>
          <a:xfrm rot="5400000">
            <a:off x="7160640" y="1979039"/>
            <a:ext cx="5757421" cy="262890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3" name="Google Shape;103;p37"/>
          <p:cNvSpPr txBox="1"/>
          <p:nvPr>
            <p:ph idx="1" type="body"/>
          </p:nvPr>
        </p:nvSpPr>
        <p:spPr>
          <a:xfrm rot="5400000">
            <a:off x="1826639" y="-573661"/>
            <a:ext cx="5757422" cy="7734300"/>
          </a:xfrm>
          <a:prstGeom prst="rect">
            <a:avLst/>
          </a:prstGeom>
          <a:noFill/>
          <a:ln>
            <a:noFill/>
          </a:ln>
        </p:spPr>
        <p:txBody>
          <a:bodyPr anchorCtr="0" anchor="t" bIns="0" lIns="45700" spcFirstLastPara="1" rIns="45700" wrap="square" tIns="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104" name="Google Shape;104;p37"/>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37"/>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37"/>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1" name="Shape 111"/>
        <p:cNvGrpSpPr/>
        <p:nvPr/>
      </p:nvGrpSpPr>
      <p:grpSpPr>
        <a:xfrm>
          <a:off x="0" y="0"/>
          <a:ext cx="0" cy="0"/>
          <a:chOff x="0" y="0"/>
          <a:chExt cx="0" cy="0"/>
        </a:xfrm>
      </p:grpSpPr>
      <p:sp>
        <p:nvSpPr>
          <p:cNvPr id="112" name="Google Shape;112;p27"/>
          <p:cNvSpPr txBox="1"/>
          <p:nvPr>
            <p:ph type="ctrTitle"/>
          </p:nvPr>
        </p:nvSpPr>
        <p:spPr>
          <a:xfrm>
            <a:off x="415611" y="992767"/>
            <a:ext cx="11360800" cy="27368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6933"/>
            </a:lvl1pPr>
            <a:lvl2pPr lvl="1" algn="ctr">
              <a:lnSpc>
                <a:spcPct val="100000"/>
              </a:lnSpc>
              <a:spcBef>
                <a:spcPts val="0"/>
              </a:spcBef>
              <a:spcAft>
                <a:spcPts val="0"/>
              </a:spcAft>
              <a:buSzPts val="5200"/>
              <a:buNone/>
              <a:defRPr sz="6933"/>
            </a:lvl2pPr>
            <a:lvl3pPr lvl="2" algn="ctr">
              <a:lnSpc>
                <a:spcPct val="100000"/>
              </a:lnSpc>
              <a:spcBef>
                <a:spcPts val="0"/>
              </a:spcBef>
              <a:spcAft>
                <a:spcPts val="0"/>
              </a:spcAft>
              <a:buSzPts val="5200"/>
              <a:buNone/>
              <a:defRPr sz="6933"/>
            </a:lvl3pPr>
            <a:lvl4pPr lvl="3" algn="ctr">
              <a:lnSpc>
                <a:spcPct val="100000"/>
              </a:lnSpc>
              <a:spcBef>
                <a:spcPts val="0"/>
              </a:spcBef>
              <a:spcAft>
                <a:spcPts val="0"/>
              </a:spcAft>
              <a:buSzPts val="5200"/>
              <a:buNone/>
              <a:defRPr sz="6933"/>
            </a:lvl4pPr>
            <a:lvl5pPr lvl="4" algn="ctr">
              <a:lnSpc>
                <a:spcPct val="100000"/>
              </a:lnSpc>
              <a:spcBef>
                <a:spcPts val="0"/>
              </a:spcBef>
              <a:spcAft>
                <a:spcPts val="0"/>
              </a:spcAft>
              <a:buSzPts val="5200"/>
              <a:buNone/>
              <a:defRPr sz="6933"/>
            </a:lvl5pPr>
            <a:lvl6pPr lvl="5" algn="ctr">
              <a:lnSpc>
                <a:spcPct val="100000"/>
              </a:lnSpc>
              <a:spcBef>
                <a:spcPts val="0"/>
              </a:spcBef>
              <a:spcAft>
                <a:spcPts val="0"/>
              </a:spcAft>
              <a:buSzPts val="5200"/>
              <a:buNone/>
              <a:defRPr sz="6933"/>
            </a:lvl6pPr>
            <a:lvl7pPr lvl="6" algn="ctr">
              <a:lnSpc>
                <a:spcPct val="100000"/>
              </a:lnSpc>
              <a:spcBef>
                <a:spcPts val="0"/>
              </a:spcBef>
              <a:spcAft>
                <a:spcPts val="0"/>
              </a:spcAft>
              <a:buSzPts val="5200"/>
              <a:buNone/>
              <a:defRPr sz="6933"/>
            </a:lvl7pPr>
            <a:lvl8pPr lvl="7" algn="ctr">
              <a:lnSpc>
                <a:spcPct val="100000"/>
              </a:lnSpc>
              <a:spcBef>
                <a:spcPts val="0"/>
              </a:spcBef>
              <a:spcAft>
                <a:spcPts val="0"/>
              </a:spcAft>
              <a:buSzPts val="5200"/>
              <a:buNone/>
              <a:defRPr sz="6933"/>
            </a:lvl8pPr>
            <a:lvl9pPr lvl="8" algn="ctr">
              <a:lnSpc>
                <a:spcPct val="100000"/>
              </a:lnSpc>
              <a:spcBef>
                <a:spcPts val="0"/>
              </a:spcBef>
              <a:spcAft>
                <a:spcPts val="0"/>
              </a:spcAft>
              <a:buSzPts val="5200"/>
              <a:buNone/>
              <a:defRPr sz="6933"/>
            </a:lvl9pPr>
          </a:lstStyle>
          <a:p/>
        </p:txBody>
      </p:sp>
      <p:sp>
        <p:nvSpPr>
          <p:cNvPr id="113" name="Google Shape;113;p27"/>
          <p:cNvSpPr txBox="1"/>
          <p:nvPr>
            <p:ph idx="1" type="subTitle"/>
          </p:nvPr>
        </p:nvSpPr>
        <p:spPr>
          <a:xfrm>
            <a:off x="415600" y="3778833"/>
            <a:ext cx="11360800" cy="1056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p:txBody>
      </p:sp>
      <p:sp>
        <p:nvSpPr>
          <p:cNvPr id="114" name="Google Shape;114;p27"/>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15" name="Shape 115"/>
        <p:cNvGrpSpPr/>
        <p:nvPr/>
      </p:nvGrpSpPr>
      <p:grpSpPr>
        <a:xfrm>
          <a:off x="0" y="0"/>
          <a:ext cx="0" cy="0"/>
          <a:chOff x="0" y="0"/>
          <a:chExt cx="0" cy="0"/>
        </a:xfrm>
      </p:grpSpPr>
      <p:sp>
        <p:nvSpPr>
          <p:cNvPr id="116" name="Google Shape;116;p28"/>
          <p:cNvSpPr txBox="1"/>
          <p:nvPr>
            <p:ph type="title"/>
          </p:nvPr>
        </p:nvSpPr>
        <p:spPr>
          <a:xfrm>
            <a:off x="415600" y="593367"/>
            <a:ext cx="11360800" cy="763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17" name="Google Shape;117;p28"/>
          <p:cNvSpPr txBox="1"/>
          <p:nvPr>
            <p:ph idx="1" type="body"/>
          </p:nvPr>
        </p:nvSpPr>
        <p:spPr>
          <a:xfrm>
            <a:off x="415600" y="1536633"/>
            <a:ext cx="11360800" cy="45552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2133"/>
              </a:spcBef>
              <a:spcAft>
                <a:spcPts val="0"/>
              </a:spcAft>
              <a:buSzPts val="1400"/>
              <a:buChar char="○"/>
              <a:defRPr/>
            </a:lvl2pPr>
            <a:lvl3pPr indent="-317500" lvl="2" marL="1371600" algn="l">
              <a:lnSpc>
                <a:spcPct val="115000"/>
              </a:lnSpc>
              <a:spcBef>
                <a:spcPts val="2133"/>
              </a:spcBef>
              <a:spcAft>
                <a:spcPts val="0"/>
              </a:spcAft>
              <a:buSzPts val="1400"/>
              <a:buChar char="■"/>
              <a:defRPr/>
            </a:lvl3pPr>
            <a:lvl4pPr indent="-317500" lvl="3" marL="1828800" algn="l">
              <a:lnSpc>
                <a:spcPct val="115000"/>
              </a:lnSpc>
              <a:spcBef>
                <a:spcPts val="2133"/>
              </a:spcBef>
              <a:spcAft>
                <a:spcPts val="0"/>
              </a:spcAft>
              <a:buSzPts val="1400"/>
              <a:buChar char="●"/>
              <a:defRPr/>
            </a:lvl4pPr>
            <a:lvl5pPr indent="-317500" lvl="4" marL="2286000" algn="l">
              <a:lnSpc>
                <a:spcPct val="115000"/>
              </a:lnSpc>
              <a:spcBef>
                <a:spcPts val="2133"/>
              </a:spcBef>
              <a:spcAft>
                <a:spcPts val="0"/>
              </a:spcAft>
              <a:buSzPts val="1400"/>
              <a:buChar char="○"/>
              <a:defRPr/>
            </a:lvl5pPr>
            <a:lvl6pPr indent="-317500" lvl="5" marL="2743200" algn="l">
              <a:lnSpc>
                <a:spcPct val="115000"/>
              </a:lnSpc>
              <a:spcBef>
                <a:spcPts val="2133"/>
              </a:spcBef>
              <a:spcAft>
                <a:spcPts val="0"/>
              </a:spcAft>
              <a:buSzPts val="1400"/>
              <a:buChar char="■"/>
              <a:defRPr/>
            </a:lvl6pPr>
            <a:lvl7pPr indent="-317500" lvl="6" marL="3200400" algn="l">
              <a:lnSpc>
                <a:spcPct val="115000"/>
              </a:lnSpc>
              <a:spcBef>
                <a:spcPts val="2133"/>
              </a:spcBef>
              <a:spcAft>
                <a:spcPts val="0"/>
              </a:spcAft>
              <a:buSzPts val="1400"/>
              <a:buChar char="●"/>
              <a:defRPr/>
            </a:lvl7pPr>
            <a:lvl8pPr indent="-317500" lvl="7" marL="3657600" algn="l">
              <a:lnSpc>
                <a:spcPct val="115000"/>
              </a:lnSpc>
              <a:spcBef>
                <a:spcPts val="2133"/>
              </a:spcBef>
              <a:spcAft>
                <a:spcPts val="0"/>
              </a:spcAft>
              <a:buSzPts val="1400"/>
              <a:buChar char="○"/>
              <a:defRPr/>
            </a:lvl8pPr>
            <a:lvl9pPr indent="-317500" lvl="8" marL="4114800" algn="l">
              <a:lnSpc>
                <a:spcPct val="115000"/>
              </a:lnSpc>
              <a:spcBef>
                <a:spcPts val="2133"/>
              </a:spcBef>
              <a:spcAft>
                <a:spcPts val="2133"/>
              </a:spcAft>
              <a:buSzPts val="1400"/>
              <a:buChar char="■"/>
              <a:defRPr/>
            </a:lvl9pPr>
          </a:lstStyle>
          <a:p/>
        </p:txBody>
      </p:sp>
      <p:sp>
        <p:nvSpPr>
          <p:cNvPr id="118" name="Google Shape;118;p28"/>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9" name="Shape 119"/>
        <p:cNvGrpSpPr/>
        <p:nvPr/>
      </p:nvGrpSpPr>
      <p:grpSpPr>
        <a:xfrm>
          <a:off x="0" y="0"/>
          <a:ext cx="0" cy="0"/>
          <a:chOff x="0" y="0"/>
          <a:chExt cx="0" cy="0"/>
        </a:xfrm>
      </p:grpSpPr>
      <p:sp>
        <p:nvSpPr>
          <p:cNvPr id="120" name="Google Shape;120;p38"/>
          <p:cNvSpPr txBox="1"/>
          <p:nvPr>
            <p:ph type="title"/>
          </p:nvPr>
        </p:nvSpPr>
        <p:spPr>
          <a:xfrm>
            <a:off x="415600" y="2867800"/>
            <a:ext cx="11360800" cy="11224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4800"/>
            </a:lvl1pPr>
            <a:lvl2pPr lvl="1" algn="ctr">
              <a:lnSpc>
                <a:spcPct val="100000"/>
              </a:lnSpc>
              <a:spcBef>
                <a:spcPts val="0"/>
              </a:spcBef>
              <a:spcAft>
                <a:spcPts val="0"/>
              </a:spcAft>
              <a:buSzPts val="3600"/>
              <a:buNone/>
              <a:defRPr sz="4800"/>
            </a:lvl2pPr>
            <a:lvl3pPr lvl="2" algn="ctr">
              <a:lnSpc>
                <a:spcPct val="100000"/>
              </a:lnSpc>
              <a:spcBef>
                <a:spcPts val="0"/>
              </a:spcBef>
              <a:spcAft>
                <a:spcPts val="0"/>
              </a:spcAft>
              <a:buSzPts val="3600"/>
              <a:buNone/>
              <a:defRPr sz="4800"/>
            </a:lvl3pPr>
            <a:lvl4pPr lvl="3" algn="ctr">
              <a:lnSpc>
                <a:spcPct val="100000"/>
              </a:lnSpc>
              <a:spcBef>
                <a:spcPts val="0"/>
              </a:spcBef>
              <a:spcAft>
                <a:spcPts val="0"/>
              </a:spcAft>
              <a:buSzPts val="3600"/>
              <a:buNone/>
              <a:defRPr sz="4800"/>
            </a:lvl4pPr>
            <a:lvl5pPr lvl="4" algn="ctr">
              <a:lnSpc>
                <a:spcPct val="100000"/>
              </a:lnSpc>
              <a:spcBef>
                <a:spcPts val="0"/>
              </a:spcBef>
              <a:spcAft>
                <a:spcPts val="0"/>
              </a:spcAft>
              <a:buSzPts val="3600"/>
              <a:buNone/>
              <a:defRPr sz="4800"/>
            </a:lvl5pPr>
            <a:lvl6pPr lvl="5" algn="ctr">
              <a:lnSpc>
                <a:spcPct val="100000"/>
              </a:lnSpc>
              <a:spcBef>
                <a:spcPts val="0"/>
              </a:spcBef>
              <a:spcAft>
                <a:spcPts val="0"/>
              </a:spcAft>
              <a:buSzPts val="3600"/>
              <a:buNone/>
              <a:defRPr sz="4800"/>
            </a:lvl6pPr>
            <a:lvl7pPr lvl="6" algn="ctr">
              <a:lnSpc>
                <a:spcPct val="100000"/>
              </a:lnSpc>
              <a:spcBef>
                <a:spcPts val="0"/>
              </a:spcBef>
              <a:spcAft>
                <a:spcPts val="0"/>
              </a:spcAft>
              <a:buSzPts val="3600"/>
              <a:buNone/>
              <a:defRPr sz="4800"/>
            </a:lvl7pPr>
            <a:lvl8pPr lvl="7" algn="ctr">
              <a:lnSpc>
                <a:spcPct val="100000"/>
              </a:lnSpc>
              <a:spcBef>
                <a:spcPts val="0"/>
              </a:spcBef>
              <a:spcAft>
                <a:spcPts val="0"/>
              </a:spcAft>
              <a:buSzPts val="3600"/>
              <a:buNone/>
              <a:defRPr sz="4800"/>
            </a:lvl8pPr>
            <a:lvl9pPr lvl="8" algn="ctr">
              <a:lnSpc>
                <a:spcPct val="100000"/>
              </a:lnSpc>
              <a:spcBef>
                <a:spcPts val="0"/>
              </a:spcBef>
              <a:spcAft>
                <a:spcPts val="0"/>
              </a:spcAft>
              <a:buSzPts val="3600"/>
              <a:buNone/>
              <a:defRPr sz="4800"/>
            </a:lvl9pPr>
          </a:lstStyle>
          <a:p/>
        </p:txBody>
      </p:sp>
      <p:sp>
        <p:nvSpPr>
          <p:cNvPr id="121" name="Google Shape;121;p38"/>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22" name="Shape 122"/>
        <p:cNvGrpSpPr/>
        <p:nvPr/>
      </p:nvGrpSpPr>
      <p:grpSpPr>
        <a:xfrm>
          <a:off x="0" y="0"/>
          <a:ext cx="0" cy="0"/>
          <a:chOff x="0" y="0"/>
          <a:chExt cx="0" cy="0"/>
        </a:xfrm>
      </p:grpSpPr>
      <p:sp>
        <p:nvSpPr>
          <p:cNvPr id="123" name="Google Shape;123;p39"/>
          <p:cNvSpPr txBox="1"/>
          <p:nvPr>
            <p:ph type="title"/>
          </p:nvPr>
        </p:nvSpPr>
        <p:spPr>
          <a:xfrm>
            <a:off x="415600" y="593367"/>
            <a:ext cx="11360800" cy="763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24" name="Google Shape;124;p39"/>
          <p:cNvSpPr txBox="1"/>
          <p:nvPr>
            <p:ph idx="1" type="body"/>
          </p:nvPr>
        </p:nvSpPr>
        <p:spPr>
          <a:xfrm>
            <a:off x="415600" y="1536633"/>
            <a:ext cx="5333200" cy="4555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867"/>
            </a:lvl1pPr>
            <a:lvl2pPr indent="-304800" lvl="1" marL="914400" algn="l">
              <a:lnSpc>
                <a:spcPct val="115000"/>
              </a:lnSpc>
              <a:spcBef>
                <a:spcPts val="2133"/>
              </a:spcBef>
              <a:spcAft>
                <a:spcPts val="0"/>
              </a:spcAft>
              <a:buSzPts val="1200"/>
              <a:buChar char="○"/>
              <a:defRPr sz="1600"/>
            </a:lvl2pPr>
            <a:lvl3pPr indent="-304800" lvl="2" marL="1371600" algn="l">
              <a:lnSpc>
                <a:spcPct val="115000"/>
              </a:lnSpc>
              <a:spcBef>
                <a:spcPts val="2133"/>
              </a:spcBef>
              <a:spcAft>
                <a:spcPts val="0"/>
              </a:spcAft>
              <a:buSzPts val="1200"/>
              <a:buChar char="■"/>
              <a:defRPr sz="1600"/>
            </a:lvl3pPr>
            <a:lvl4pPr indent="-304800" lvl="3" marL="1828800" algn="l">
              <a:lnSpc>
                <a:spcPct val="115000"/>
              </a:lnSpc>
              <a:spcBef>
                <a:spcPts val="2133"/>
              </a:spcBef>
              <a:spcAft>
                <a:spcPts val="0"/>
              </a:spcAft>
              <a:buSzPts val="1200"/>
              <a:buChar char="●"/>
              <a:defRPr sz="1600"/>
            </a:lvl4pPr>
            <a:lvl5pPr indent="-304800" lvl="4" marL="2286000" algn="l">
              <a:lnSpc>
                <a:spcPct val="115000"/>
              </a:lnSpc>
              <a:spcBef>
                <a:spcPts val="2133"/>
              </a:spcBef>
              <a:spcAft>
                <a:spcPts val="0"/>
              </a:spcAft>
              <a:buSzPts val="1200"/>
              <a:buChar char="○"/>
              <a:defRPr sz="1600"/>
            </a:lvl5pPr>
            <a:lvl6pPr indent="-304800" lvl="5" marL="2743200" algn="l">
              <a:lnSpc>
                <a:spcPct val="115000"/>
              </a:lnSpc>
              <a:spcBef>
                <a:spcPts val="2133"/>
              </a:spcBef>
              <a:spcAft>
                <a:spcPts val="0"/>
              </a:spcAft>
              <a:buSzPts val="1200"/>
              <a:buChar char="■"/>
              <a:defRPr sz="1600"/>
            </a:lvl6pPr>
            <a:lvl7pPr indent="-304800" lvl="6" marL="3200400" algn="l">
              <a:lnSpc>
                <a:spcPct val="115000"/>
              </a:lnSpc>
              <a:spcBef>
                <a:spcPts val="2133"/>
              </a:spcBef>
              <a:spcAft>
                <a:spcPts val="0"/>
              </a:spcAft>
              <a:buSzPts val="1200"/>
              <a:buChar char="●"/>
              <a:defRPr sz="1600"/>
            </a:lvl7pPr>
            <a:lvl8pPr indent="-304800" lvl="7" marL="3657600" algn="l">
              <a:lnSpc>
                <a:spcPct val="115000"/>
              </a:lnSpc>
              <a:spcBef>
                <a:spcPts val="2133"/>
              </a:spcBef>
              <a:spcAft>
                <a:spcPts val="0"/>
              </a:spcAft>
              <a:buSzPts val="1200"/>
              <a:buChar char="○"/>
              <a:defRPr sz="1600"/>
            </a:lvl8pPr>
            <a:lvl9pPr indent="-304800" lvl="8" marL="4114800" algn="l">
              <a:lnSpc>
                <a:spcPct val="115000"/>
              </a:lnSpc>
              <a:spcBef>
                <a:spcPts val="2133"/>
              </a:spcBef>
              <a:spcAft>
                <a:spcPts val="2133"/>
              </a:spcAft>
              <a:buSzPts val="1200"/>
              <a:buChar char="■"/>
              <a:defRPr sz="1600"/>
            </a:lvl9pPr>
          </a:lstStyle>
          <a:p/>
        </p:txBody>
      </p:sp>
      <p:sp>
        <p:nvSpPr>
          <p:cNvPr id="125" name="Google Shape;125;p39"/>
          <p:cNvSpPr txBox="1"/>
          <p:nvPr>
            <p:ph idx="2" type="body"/>
          </p:nvPr>
        </p:nvSpPr>
        <p:spPr>
          <a:xfrm>
            <a:off x="6443200" y="1536633"/>
            <a:ext cx="5333200" cy="45552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867"/>
            </a:lvl1pPr>
            <a:lvl2pPr indent="-304800" lvl="1" marL="914400" algn="l">
              <a:lnSpc>
                <a:spcPct val="115000"/>
              </a:lnSpc>
              <a:spcBef>
                <a:spcPts val="2133"/>
              </a:spcBef>
              <a:spcAft>
                <a:spcPts val="0"/>
              </a:spcAft>
              <a:buSzPts val="1200"/>
              <a:buChar char="○"/>
              <a:defRPr sz="1600"/>
            </a:lvl2pPr>
            <a:lvl3pPr indent="-304800" lvl="2" marL="1371600" algn="l">
              <a:lnSpc>
                <a:spcPct val="115000"/>
              </a:lnSpc>
              <a:spcBef>
                <a:spcPts val="2133"/>
              </a:spcBef>
              <a:spcAft>
                <a:spcPts val="0"/>
              </a:spcAft>
              <a:buSzPts val="1200"/>
              <a:buChar char="■"/>
              <a:defRPr sz="1600"/>
            </a:lvl3pPr>
            <a:lvl4pPr indent="-304800" lvl="3" marL="1828800" algn="l">
              <a:lnSpc>
                <a:spcPct val="115000"/>
              </a:lnSpc>
              <a:spcBef>
                <a:spcPts val="2133"/>
              </a:spcBef>
              <a:spcAft>
                <a:spcPts val="0"/>
              </a:spcAft>
              <a:buSzPts val="1200"/>
              <a:buChar char="●"/>
              <a:defRPr sz="1600"/>
            </a:lvl4pPr>
            <a:lvl5pPr indent="-304800" lvl="4" marL="2286000" algn="l">
              <a:lnSpc>
                <a:spcPct val="115000"/>
              </a:lnSpc>
              <a:spcBef>
                <a:spcPts val="2133"/>
              </a:spcBef>
              <a:spcAft>
                <a:spcPts val="0"/>
              </a:spcAft>
              <a:buSzPts val="1200"/>
              <a:buChar char="○"/>
              <a:defRPr sz="1600"/>
            </a:lvl5pPr>
            <a:lvl6pPr indent="-304800" lvl="5" marL="2743200" algn="l">
              <a:lnSpc>
                <a:spcPct val="115000"/>
              </a:lnSpc>
              <a:spcBef>
                <a:spcPts val="2133"/>
              </a:spcBef>
              <a:spcAft>
                <a:spcPts val="0"/>
              </a:spcAft>
              <a:buSzPts val="1200"/>
              <a:buChar char="■"/>
              <a:defRPr sz="1600"/>
            </a:lvl6pPr>
            <a:lvl7pPr indent="-304800" lvl="6" marL="3200400" algn="l">
              <a:lnSpc>
                <a:spcPct val="115000"/>
              </a:lnSpc>
              <a:spcBef>
                <a:spcPts val="2133"/>
              </a:spcBef>
              <a:spcAft>
                <a:spcPts val="0"/>
              </a:spcAft>
              <a:buSzPts val="1200"/>
              <a:buChar char="●"/>
              <a:defRPr sz="1600"/>
            </a:lvl7pPr>
            <a:lvl8pPr indent="-304800" lvl="7" marL="3657600" algn="l">
              <a:lnSpc>
                <a:spcPct val="115000"/>
              </a:lnSpc>
              <a:spcBef>
                <a:spcPts val="2133"/>
              </a:spcBef>
              <a:spcAft>
                <a:spcPts val="0"/>
              </a:spcAft>
              <a:buSzPts val="1200"/>
              <a:buChar char="○"/>
              <a:defRPr sz="1600"/>
            </a:lvl8pPr>
            <a:lvl9pPr indent="-304800" lvl="8" marL="4114800" algn="l">
              <a:lnSpc>
                <a:spcPct val="115000"/>
              </a:lnSpc>
              <a:spcBef>
                <a:spcPts val="2133"/>
              </a:spcBef>
              <a:spcAft>
                <a:spcPts val="2133"/>
              </a:spcAft>
              <a:buSzPts val="1200"/>
              <a:buChar char="■"/>
              <a:defRPr sz="1600"/>
            </a:lvl9pPr>
          </a:lstStyle>
          <a:p/>
        </p:txBody>
      </p:sp>
      <p:sp>
        <p:nvSpPr>
          <p:cNvPr id="126" name="Google Shape;126;p39"/>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7" name="Shape 127"/>
        <p:cNvGrpSpPr/>
        <p:nvPr/>
      </p:nvGrpSpPr>
      <p:grpSpPr>
        <a:xfrm>
          <a:off x="0" y="0"/>
          <a:ext cx="0" cy="0"/>
          <a:chOff x="0" y="0"/>
          <a:chExt cx="0" cy="0"/>
        </a:xfrm>
      </p:grpSpPr>
      <p:sp>
        <p:nvSpPr>
          <p:cNvPr id="128" name="Google Shape;128;p40"/>
          <p:cNvSpPr txBox="1"/>
          <p:nvPr>
            <p:ph type="title"/>
          </p:nvPr>
        </p:nvSpPr>
        <p:spPr>
          <a:xfrm>
            <a:off x="415600" y="593367"/>
            <a:ext cx="11360800" cy="7636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29" name="Google Shape;129;p40"/>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30" name="Shape 130"/>
        <p:cNvGrpSpPr/>
        <p:nvPr/>
      </p:nvGrpSpPr>
      <p:grpSpPr>
        <a:xfrm>
          <a:off x="0" y="0"/>
          <a:ext cx="0" cy="0"/>
          <a:chOff x="0" y="0"/>
          <a:chExt cx="0" cy="0"/>
        </a:xfrm>
      </p:grpSpPr>
      <p:sp>
        <p:nvSpPr>
          <p:cNvPr id="131" name="Google Shape;131;p41"/>
          <p:cNvSpPr txBox="1"/>
          <p:nvPr>
            <p:ph type="title"/>
          </p:nvPr>
        </p:nvSpPr>
        <p:spPr>
          <a:xfrm>
            <a:off x="415600" y="740800"/>
            <a:ext cx="3744000" cy="10076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3200"/>
            </a:lvl1pPr>
            <a:lvl2pPr lvl="1" algn="l">
              <a:lnSpc>
                <a:spcPct val="100000"/>
              </a:lnSpc>
              <a:spcBef>
                <a:spcPts val="0"/>
              </a:spcBef>
              <a:spcAft>
                <a:spcPts val="0"/>
              </a:spcAft>
              <a:buSzPts val="2400"/>
              <a:buNone/>
              <a:defRPr sz="3200"/>
            </a:lvl2pPr>
            <a:lvl3pPr lvl="2" algn="l">
              <a:lnSpc>
                <a:spcPct val="100000"/>
              </a:lnSpc>
              <a:spcBef>
                <a:spcPts val="0"/>
              </a:spcBef>
              <a:spcAft>
                <a:spcPts val="0"/>
              </a:spcAft>
              <a:buSzPts val="2400"/>
              <a:buNone/>
              <a:defRPr sz="3200"/>
            </a:lvl3pPr>
            <a:lvl4pPr lvl="3" algn="l">
              <a:lnSpc>
                <a:spcPct val="100000"/>
              </a:lnSpc>
              <a:spcBef>
                <a:spcPts val="0"/>
              </a:spcBef>
              <a:spcAft>
                <a:spcPts val="0"/>
              </a:spcAft>
              <a:buSzPts val="2400"/>
              <a:buNone/>
              <a:defRPr sz="3200"/>
            </a:lvl4pPr>
            <a:lvl5pPr lvl="4" algn="l">
              <a:lnSpc>
                <a:spcPct val="100000"/>
              </a:lnSpc>
              <a:spcBef>
                <a:spcPts val="0"/>
              </a:spcBef>
              <a:spcAft>
                <a:spcPts val="0"/>
              </a:spcAft>
              <a:buSzPts val="2400"/>
              <a:buNone/>
              <a:defRPr sz="3200"/>
            </a:lvl5pPr>
            <a:lvl6pPr lvl="5" algn="l">
              <a:lnSpc>
                <a:spcPct val="100000"/>
              </a:lnSpc>
              <a:spcBef>
                <a:spcPts val="0"/>
              </a:spcBef>
              <a:spcAft>
                <a:spcPts val="0"/>
              </a:spcAft>
              <a:buSzPts val="2400"/>
              <a:buNone/>
              <a:defRPr sz="3200"/>
            </a:lvl6pPr>
            <a:lvl7pPr lvl="6" algn="l">
              <a:lnSpc>
                <a:spcPct val="100000"/>
              </a:lnSpc>
              <a:spcBef>
                <a:spcPts val="0"/>
              </a:spcBef>
              <a:spcAft>
                <a:spcPts val="0"/>
              </a:spcAft>
              <a:buSzPts val="2400"/>
              <a:buNone/>
              <a:defRPr sz="3200"/>
            </a:lvl7pPr>
            <a:lvl8pPr lvl="7" algn="l">
              <a:lnSpc>
                <a:spcPct val="100000"/>
              </a:lnSpc>
              <a:spcBef>
                <a:spcPts val="0"/>
              </a:spcBef>
              <a:spcAft>
                <a:spcPts val="0"/>
              </a:spcAft>
              <a:buSzPts val="2400"/>
              <a:buNone/>
              <a:defRPr sz="3200"/>
            </a:lvl8pPr>
            <a:lvl9pPr lvl="8" algn="l">
              <a:lnSpc>
                <a:spcPct val="100000"/>
              </a:lnSpc>
              <a:spcBef>
                <a:spcPts val="0"/>
              </a:spcBef>
              <a:spcAft>
                <a:spcPts val="0"/>
              </a:spcAft>
              <a:buSzPts val="2400"/>
              <a:buNone/>
              <a:defRPr sz="3200"/>
            </a:lvl9pPr>
          </a:lstStyle>
          <a:p/>
        </p:txBody>
      </p:sp>
      <p:sp>
        <p:nvSpPr>
          <p:cNvPr id="132" name="Google Shape;132;p41"/>
          <p:cNvSpPr txBox="1"/>
          <p:nvPr>
            <p:ph idx="1" type="body"/>
          </p:nvPr>
        </p:nvSpPr>
        <p:spPr>
          <a:xfrm>
            <a:off x="415600" y="1852800"/>
            <a:ext cx="3744000" cy="42392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600"/>
            </a:lvl1pPr>
            <a:lvl2pPr indent="-304800" lvl="1" marL="914400" algn="l">
              <a:lnSpc>
                <a:spcPct val="115000"/>
              </a:lnSpc>
              <a:spcBef>
                <a:spcPts val="2133"/>
              </a:spcBef>
              <a:spcAft>
                <a:spcPts val="0"/>
              </a:spcAft>
              <a:buSzPts val="1200"/>
              <a:buChar char="○"/>
              <a:defRPr sz="1600"/>
            </a:lvl2pPr>
            <a:lvl3pPr indent="-304800" lvl="2" marL="1371600" algn="l">
              <a:lnSpc>
                <a:spcPct val="115000"/>
              </a:lnSpc>
              <a:spcBef>
                <a:spcPts val="2133"/>
              </a:spcBef>
              <a:spcAft>
                <a:spcPts val="0"/>
              </a:spcAft>
              <a:buSzPts val="1200"/>
              <a:buChar char="■"/>
              <a:defRPr sz="1600"/>
            </a:lvl3pPr>
            <a:lvl4pPr indent="-304800" lvl="3" marL="1828800" algn="l">
              <a:lnSpc>
                <a:spcPct val="115000"/>
              </a:lnSpc>
              <a:spcBef>
                <a:spcPts val="2133"/>
              </a:spcBef>
              <a:spcAft>
                <a:spcPts val="0"/>
              </a:spcAft>
              <a:buSzPts val="1200"/>
              <a:buChar char="●"/>
              <a:defRPr sz="1600"/>
            </a:lvl4pPr>
            <a:lvl5pPr indent="-304800" lvl="4" marL="2286000" algn="l">
              <a:lnSpc>
                <a:spcPct val="115000"/>
              </a:lnSpc>
              <a:spcBef>
                <a:spcPts val="2133"/>
              </a:spcBef>
              <a:spcAft>
                <a:spcPts val="0"/>
              </a:spcAft>
              <a:buSzPts val="1200"/>
              <a:buChar char="○"/>
              <a:defRPr sz="1600"/>
            </a:lvl5pPr>
            <a:lvl6pPr indent="-304800" lvl="5" marL="2743200" algn="l">
              <a:lnSpc>
                <a:spcPct val="115000"/>
              </a:lnSpc>
              <a:spcBef>
                <a:spcPts val="2133"/>
              </a:spcBef>
              <a:spcAft>
                <a:spcPts val="0"/>
              </a:spcAft>
              <a:buSzPts val="1200"/>
              <a:buChar char="■"/>
              <a:defRPr sz="1600"/>
            </a:lvl6pPr>
            <a:lvl7pPr indent="-304800" lvl="6" marL="3200400" algn="l">
              <a:lnSpc>
                <a:spcPct val="115000"/>
              </a:lnSpc>
              <a:spcBef>
                <a:spcPts val="2133"/>
              </a:spcBef>
              <a:spcAft>
                <a:spcPts val="0"/>
              </a:spcAft>
              <a:buSzPts val="1200"/>
              <a:buChar char="●"/>
              <a:defRPr sz="1600"/>
            </a:lvl7pPr>
            <a:lvl8pPr indent="-304800" lvl="7" marL="3657600" algn="l">
              <a:lnSpc>
                <a:spcPct val="115000"/>
              </a:lnSpc>
              <a:spcBef>
                <a:spcPts val="2133"/>
              </a:spcBef>
              <a:spcAft>
                <a:spcPts val="0"/>
              </a:spcAft>
              <a:buSzPts val="1200"/>
              <a:buChar char="○"/>
              <a:defRPr sz="1600"/>
            </a:lvl8pPr>
            <a:lvl9pPr indent="-304800" lvl="8" marL="4114800" algn="l">
              <a:lnSpc>
                <a:spcPct val="115000"/>
              </a:lnSpc>
              <a:spcBef>
                <a:spcPts val="2133"/>
              </a:spcBef>
              <a:spcAft>
                <a:spcPts val="2133"/>
              </a:spcAft>
              <a:buSzPts val="1200"/>
              <a:buChar char="■"/>
              <a:defRPr sz="1600"/>
            </a:lvl9pPr>
          </a:lstStyle>
          <a:p/>
        </p:txBody>
      </p:sp>
      <p:sp>
        <p:nvSpPr>
          <p:cNvPr id="133" name="Google Shape;133;p41"/>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134" name="Shape 134"/>
        <p:cNvGrpSpPr/>
        <p:nvPr/>
      </p:nvGrpSpPr>
      <p:grpSpPr>
        <a:xfrm>
          <a:off x="0" y="0"/>
          <a:ext cx="0" cy="0"/>
          <a:chOff x="0" y="0"/>
          <a:chExt cx="0" cy="0"/>
        </a:xfrm>
      </p:grpSpPr>
      <p:sp>
        <p:nvSpPr>
          <p:cNvPr id="135" name="Google Shape;135;p42"/>
          <p:cNvSpPr txBox="1"/>
          <p:nvPr>
            <p:ph type="title"/>
          </p:nvPr>
        </p:nvSpPr>
        <p:spPr>
          <a:xfrm>
            <a:off x="653667" y="600200"/>
            <a:ext cx="8490400" cy="54544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6400"/>
            </a:lvl1pPr>
            <a:lvl2pPr lvl="1" algn="l">
              <a:lnSpc>
                <a:spcPct val="100000"/>
              </a:lnSpc>
              <a:spcBef>
                <a:spcPts val="0"/>
              </a:spcBef>
              <a:spcAft>
                <a:spcPts val="0"/>
              </a:spcAft>
              <a:buSzPts val="4800"/>
              <a:buNone/>
              <a:defRPr sz="6400"/>
            </a:lvl2pPr>
            <a:lvl3pPr lvl="2" algn="l">
              <a:lnSpc>
                <a:spcPct val="100000"/>
              </a:lnSpc>
              <a:spcBef>
                <a:spcPts val="0"/>
              </a:spcBef>
              <a:spcAft>
                <a:spcPts val="0"/>
              </a:spcAft>
              <a:buSzPts val="4800"/>
              <a:buNone/>
              <a:defRPr sz="6400"/>
            </a:lvl3pPr>
            <a:lvl4pPr lvl="3" algn="l">
              <a:lnSpc>
                <a:spcPct val="100000"/>
              </a:lnSpc>
              <a:spcBef>
                <a:spcPts val="0"/>
              </a:spcBef>
              <a:spcAft>
                <a:spcPts val="0"/>
              </a:spcAft>
              <a:buSzPts val="4800"/>
              <a:buNone/>
              <a:defRPr sz="6400"/>
            </a:lvl4pPr>
            <a:lvl5pPr lvl="4" algn="l">
              <a:lnSpc>
                <a:spcPct val="100000"/>
              </a:lnSpc>
              <a:spcBef>
                <a:spcPts val="0"/>
              </a:spcBef>
              <a:spcAft>
                <a:spcPts val="0"/>
              </a:spcAft>
              <a:buSzPts val="4800"/>
              <a:buNone/>
              <a:defRPr sz="6400"/>
            </a:lvl5pPr>
            <a:lvl6pPr lvl="5" algn="l">
              <a:lnSpc>
                <a:spcPct val="100000"/>
              </a:lnSpc>
              <a:spcBef>
                <a:spcPts val="0"/>
              </a:spcBef>
              <a:spcAft>
                <a:spcPts val="0"/>
              </a:spcAft>
              <a:buSzPts val="4800"/>
              <a:buNone/>
              <a:defRPr sz="6400"/>
            </a:lvl6pPr>
            <a:lvl7pPr lvl="6" algn="l">
              <a:lnSpc>
                <a:spcPct val="100000"/>
              </a:lnSpc>
              <a:spcBef>
                <a:spcPts val="0"/>
              </a:spcBef>
              <a:spcAft>
                <a:spcPts val="0"/>
              </a:spcAft>
              <a:buSzPts val="4800"/>
              <a:buNone/>
              <a:defRPr sz="6400"/>
            </a:lvl7pPr>
            <a:lvl8pPr lvl="7" algn="l">
              <a:lnSpc>
                <a:spcPct val="100000"/>
              </a:lnSpc>
              <a:spcBef>
                <a:spcPts val="0"/>
              </a:spcBef>
              <a:spcAft>
                <a:spcPts val="0"/>
              </a:spcAft>
              <a:buSzPts val="4800"/>
              <a:buNone/>
              <a:defRPr sz="6400"/>
            </a:lvl8pPr>
            <a:lvl9pPr lvl="8" algn="l">
              <a:lnSpc>
                <a:spcPct val="100000"/>
              </a:lnSpc>
              <a:spcBef>
                <a:spcPts val="0"/>
              </a:spcBef>
              <a:spcAft>
                <a:spcPts val="0"/>
              </a:spcAft>
              <a:buSzPts val="4800"/>
              <a:buNone/>
              <a:defRPr sz="6400"/>
            </a:lvl9pPr>
          </a:lstStyle>
          <a:p/>
        </p:txBody>
      </p:sp>
      <p:sp>
        <p:nvSpPr>
          <p:cNvPr id="136" name="Google Shape;136;p42"/>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type="obj">
  <p:cSld name="OBJECT">
    <p:spTree>
      <p:nvGrpSpPr>
        <p:cNvPr id="27" name="Shape 27"/>
        <p:cNvGrpSpPr/>
        <p:nvPr/>
      </p:nvGrpSpPr>
      <p:grpSpPr>
        <a:xfrm>
          <a:off x="0" y="0"/>
          <a:ext cx="0" cy="0"/>
          <a:chOff x="0" y="0"/>
          <a:chExt cx="0" cy="0"/>
        </a:xfrm>
      </p:grpSpPr>
      <p:sp>
        <p:nvSpPr>
          <p:cNvPr id="28" name="Google Shape;28;p24"/>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4"/>
          <p:cNvSpPr txBox="1"/>
          <p:nvPr>
            <p:ph idx="1" type="body"/>
          </p:nvPr>
        </p:nvSpPr>
        <p:spPr>
          <a:xfrm>
            <a:off x="685800" y="2063396"/>
            <a:ext cx="10394707" cy="3311189"/>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30" name="Google Shape;30;p24"/>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4"/>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4"/>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137" name="Shape 137"/>
        <p:cNvGrpSpPr/>
        <p:nvPr/>
      </p:nvGrpSpPr>
      <p:grpSpPr>
        <a:xfrm>
          <a:off x="0" y="0"/>
          <a:ext cx="0" cy="0"/>
          <a:chOff x="0" y="0"/>
          <a:chExt cx="0" cy="0"/>
        </a:xfrm>
      </p:grpSpPr>
      <p:sp>
        <p:nvSpPr>
          <p:cNvPr id="138" name="Google Shape;138;p43"/>
          <p:cNvSpPr/>
          <p:nvPr/>
        </p:nvSpPr>
        <p:spPr>
          <a:xfrm>
            <a:off x="6096000" y="-167"/>
            <a:ext cx="6096000" cy="6858000"/>
          </a:xfrm>
          <a:prstGeom prst="rect">
            <a:avLst/>
          </a:prstGeom>
          <a:solidFill>
            <a:schemeClr val="lt2"/>
          </a:solidFill>
          <a:ln>
            <a:noFill/>
          </a:ln>
        </p:spPr>
        <p:txBody>
          <a:bodyPr anchorCtr="0" anchor="ctr" bIns="121900" lIns="121900" spcFirstLastPara="1" rIns="121900" wrap="square" tIns="121900">
            <a:noAutofit/>
          </a:bodyPr>
          <a:lstStyle/>
          <a:p>
            <a:pPr indent="0" lvl="0" marL="0" marR="0" rtl="0" algn="l">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p:txBody>
      </p:sp>
      <p:sp>
        <p:nvSpPr>
          <p:cNvPr id="139" name="Google Shape;139;p43"/>
          <p:cNvSpPr txBox="1"/>
          <p:nvPr>
            <p:ph type="title"/>
          </p:nvPr>
        </p:nvSpPr>
        <p:spPr>
          <a:xfrm>
            <a:off x="354000" y="1644233"/>
            <a:ext cx="5393600" cy="1976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5600"/>
            </a:lvl1pPr>
            <a:lvl2pPr lvl="1" algn="ctr">
              <a:lnSpc>
                <a:spcPct val="100000"/>
              </a:lnSpc>
              <a:spcBef>
                <a:spcPts val="0"/>
              </a:spcBef>
              <a:spcAft>
                <a:spcPts val="0"/>
              </a:spcAft>
              <a:buSzPts val="4200"/>
              <a:buNone/>
              <a:defRPr sz="5600"/>
            </a:lvl2pPr>
            <a:lvl3pPr lvl="2" algn="ctr">
              <a:lnSpc>
                <a:spcPct val="100000"/>
              </a:lnSpc>
              <a:spcBef>
                <a:spcPts val="0"/>
              </a:spcBef>
              <a:spcAft>
                <a:spcPts val="0"/>
              </a:spcAft>
              <a:buSzPts val="4200"/>
              <a:buNone/>
              <a:defRPr sz="5600"/>
            </a:lvl3pPr>
            <a:lvl4pPr lvl="3" algn="ctr">
              <a:lnSpc>
                <a:spcPct val="100000"/>
              </a:lnSpc>
              <a:spcBef>
                <a:spcPts val="0"/>
              </a:spcBef>
              <a:spcAft>
                <a:spcPts val="0"/>
              </a:spcAft>
              <a:buSzPts val="4200"/>
              <a:buNone/>
              <a:defRPr sz="5600"/>
            </a:lvl4pPr>
            <a:lvl5pPr lvl="4" algn="ctr">
              <a:lnSpc>
                <a:spcPct val="100000"/>
              </a:lnSpc>
              <a:spcBef>
                <a:spcPts val="0"/>
              </a:spcBef>
              <a:spcAft>
                <a:spcPts val="0"/>
              </a:spcAft>
              <a:buSzPts val="4200"/>
              <a:buNone/>
              <a:defRPr sz="5600"/>
            </a:lvl5pPr>
            <a:lvl6pPr lvl="5" algn="ctr">
              <a:lnSpc>
                <a:spcPct val="100000"/>
              </a:lnSpc>
              <a:spcBef>
                <a:spcPts val="0"/>
              </a:spcBef>
              <a:spcAft>
                <a:spcPts val="0"/>
              </a:spcAft>
              <a:buSzPts val="4200"/>
              <a:buNone/>
              <a:defRPr sz="5600"/>
            </a:lvl6pPr>
            <a:lvl7pPr lvl="6" algn="ctr">
              <a:lnSpc>
                <a:spcPct val="100000"/>
              </a:lnSpc>
              <a:spcBef>
                <a:spcPts val="0"/>
              </a:spcBef>
              <a:spcAft>
                <a:spcPts val="0"/>
              </a:spcAft>
              <a:buSzPts val="4200"/>
              <a:buNone/>
              <a:defRPr sz="5600"/>
            </a:lvl7pPr>
            <a:lvl8pPr lvl="7" algn="ctr">
              <a:lnSpc>
                <a:spcPct val="100000"/>
              </a:lnSpc>
              <a:spcBef>
                <a:spcPts val="0"/>
              </a:spcBef>
              <a:spcAft>
                <a:spcPts val="0"/>
              </a:spcAft>
              <a:buSzPts val="4200"/>
              <a:buNone/>
              <a:defRPr sz="5600"/>
            </a:lvl8pPr>
            <a:lvl9pPr lvl="8" algn="ctr">
              <a:lnSpc>
                <a:spcPct val="100000"/>
              </a:lnSpc>
              <a:spcBef>
                <a:spcPts val="0"/>
              </a:spcBef>
              <a:spcAft>
                <a:spcPts val="0"/>
              </a:spcAft>
              <a:buSzPts val="4200"/>
              <a:buNone/>
              <a:defRPr sz="5600"/>
            </a:lvl9pPr>
          </a:lstStyle>
          <a:p/>
        </p:txBody>
      </p:sp>
      <p:sp>
        <p:nvSpPr>
          <p:cNvPr id="140" name="Google Shape;140;p43"/>
          <p:cNvSpPr txBox="1"/>
          <p:nvPr>
            <p:ph idx="1" type="subTitle"/>
          </p:nvPr>
        </p:nvSpPr>
        <p:spPr>
          <a:xfrm>
            <a:off x="354000" y="3737433"/>
            <a:ext cx="5393600" cy="16468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p:txBody>
      </p:sp>
      <p:sp>
        <p:nvSpPr>
          <p:cNvPr id="141" name="Google Shape;141;p43"/>
          <p:cNvSpPr txBox="1"/>
          <p:nvPr>
            <p:ph idx="2" type="body"/>
          </p:nvPr>
        </p:nvSpPr>
        <p:spPr>
          <a:xfrm>
            <a:off x="6586000" y="965433"/>
            <a:ext cx="5116000" cy="49268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2133"/>
              </a:spcBef>
              <a:spcAft>
                <a:spcPts val="0"/>
              </a:spcAft>
              <a:buSzPts val="1400"/>
              <a:buChar char="○"/>
              <a:defRPr/>
            </a:lvl2pPr>
            <a:lvl3pPr indent="-317500" lvl="2" marL="1371600" algn="l">
              <a:lnSpc>
                <a:spcPct val="115000"/>
              </a:lnSpc>
              <a:spcBef>
                <a:spcPts val="2133"/>
              </a:spcBef>
              <a:spcAft>
                <a:spcPts val="0"/>
              </a:spcAft>
              <a:buSzPts val="1400"/>
              <a:buChar char="■"/>
              <a:defRPr/>
            </a:lvl3pPr>
            <a:lvl4pPr indent="-317500" lvl="3" marL="1828800" algn="l">
              <a:lnSpc>
                <a:spcPct val="115000"/>
              </a:lnSpc>
              <a:spcBef>
                <a:spcPts val="2133"/>
              </a:spcBef>
              <a:spcAft>
                <a:spcPts val="0"/>
              </a:spcAft>
              <a:buSzPts val="1400"/>
              <a:buChar char="●"/>
              <a:defRPr/>
            </a:lvl4pPr>
            <a:lvl5pPr indent="-317500" lvl="4" marL="2286000" algn="l">
              <a:lnSpc>
                <a:spcPct val="115000"/>
              </a:lnSpc>
              <a:spcBef>
                <a:spcPts val="2133"/>
              </a:spcBef>
              <a:spcAft>
                <a:spcPts val="0"/>
              </a:spcAft>
              <a:buSzPts val="1400"/>
              <a:buChar char="○"/>
              <a:defRPr/>
            </a:lvl5pPr>
            <a:lvl6pPr indent="-317500" lvl="5" marL="2743200" algn="l">
              <a:lnSpc>
                <a:spcPct val="115000"/>
              </a:lnSpc>
              <a:spcBef>
                <a:spcPts val="2133"/>
              </a:spcBef>
              <a:spcAft>
                <a:spcPts val="0"/>
              </a:spcAft>
              <a:buSzPts val="1400"/>
              <a:buChar char="■"/>
              <a:defRPr/>
            </a:lvl6pPr>
            <a:lvl7pPr indent="-317500" lvl="6" marL="3200400" algn="l">
              <a:lnSpc>
                <a:spcPct val="115000"/>
              </a:lnSpc>
              <a:spcBef>
                <a:spcPts val="2133"/>
              </a:spcBef>
              <a:spcAft>
                <a:spcPts val="0"/>
              </a:spcAft>
              <a:buSzPts val="1400"/>
              <a:buChar char="●"/>
              <a:defRPr/>
            </a:lvl7pPr>
            <a:lvl8pPr indent="-317500" lvl="7" marL="3657600" algn="l">
              <a:lnSpc>
                <a:spcPct val="115000"/>
              </a:lnSpc>
              <a:spcBef>
                <a:spcPts val="2133"/>
              </a:spcBef>
              <a:spcAft>
                <a:spcPts val="0"/>
              </a:spcAft>
              <a:buSzPts val="1400"/>
              <a:buChar char="○"/>
              <a:defRPr/>
            </a:lvl8pPr>
            <a:lvl9pPr indent="-317500" lvl="8" marL="4114800" algn="l">
              <a:lnSpc>
                <a:spcPct val="115000"/>
              </a:lnSpc>
              <a:spcBef>
                <a:spcPts val="2133"/>
              </a:spcBef>
              <a:spcAft>
                <a:spcPts val="2133"/>
              </a:spcAft>
              <a:buSzPts val="1400"/>
              <a:buChar char="■"/>
              <a:defRPr/>
            </a:lvl9pPr>
          </a:lstStyle>
          <a:p/>
        </p:txBody>
      </p:sp>
      <p:sp>
        <p:nvSpPr>
          <p:cNvPr id="142" name="Google Shape;142;p43"/>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143" name="Shape 143"/>
        <p:cNvGrpSpPr/>
        <p:nvPr/>
      </p:nvGrpSpPr>
      <p:grpSpPr>
        <a:xfrm>
          <a:off x="0" y="0"/>
          <a:ext cx="0" cy="0"/>
          <a:chOff x="0" y="0"/>
          <a:chExt cx="0" cy="0"/>
        </a:xfrm>
      </p:grpSpPr>
      <p:sp>
        <p:nvSpPr>
          <p:cNvPr id="144" name="Google Shape;144;p44"/>
          <p:cNvSpPr txBox="1"/>
          <p:nvPr>
            <p:ph idx="1" type="body"/>
          </p:nvPr>
        </p:nvSpPr>
        <p:spPr>
          <a:xfrm>
            <a:off x="415600" y="5640767"/>
            <a:ext cx="7998400" cy="8068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45" name="Google Shape;145;p44"/>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146" name="Shape 146"/>
        <p:cNvGrpSpPr/>
        <p:nvPr/>
      </p:nvGrpSpPr>
      <p:grpSpPr>
        <a:xfrm>
          <a:off x="0" y="0"/>
          <a:ext cx="0" cy="0"/>
          <a:chOff x="0" y="0"/>
          <a:chExt cx="0" cy="0"/>
        </a:xfrm>
      </p:grpSpPr>
      <p:sp>
        <p:nvSpPr>
          <p:cNvPr id="147" name="Google Shape;147;p45"/>
          <p:cNvSpPr txBox="1"/>
          <p:nvPr>
            <p:ph type="title"/>
          </p:nvPr>
        </p:nvSpPr>
        <p:spPr>
          <a:xfrm>
            <a:off x="415600" y="1474833"/>
            <a:ext cx="11360800" cy="26180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6000"/>
            </a:lvl1pPr>
            <a:lvl2pPr lvl="1" algn="ctr">
              <a:lnSpc>
                <a:spcPct val="100000"/>
              </a:lnSpc>
              <a:spcBef>
                <a:spcPts val="0"/>
              </a:spcBef>
              <a:spcAft>
                <a:spcPts val="0"/>
              </a:spcAft>
              <a:buSzPts val="12000"/>
              <a:buNone/>
              <a:defRPr sz="16000"/>
            </a:lvl2pPr>
            <a:lvl3pPr lvl="2" algn="ctr">
              <a:lnSpc>
                <a:spcPct val="100000"/>
              </a:lnSpc>
              <a:spcBef>
                <a:spcPts val="0"/>
              </a:spcBef>
              <a:spcAft>
                <a:spcPts val="0"/>
              </a:spcAft>
              <a:buSzPts val="12000"/>
              <a:buNone/>
              <a:defRPr sz="16000"/>
            </a:lvl3pPr>
            <a:lvl4pPr lvl="3" algn="ctr">
              <a:lnSpc>
                <a:spcPct val="100000"/>
              </a:lnSpc>
              <a:spcBef>
                <a:spcPts val="0"/>
              </a:spcBef>
              <a:spcAft>
                <a:spcPts val="0"/>
              </a:spcAft>
              <a:buSzPts val="12000"/>
              <a:buNone/>
              <a:defRPr sz="16000"/>
            </a:lvl4pPr>
            <a:lvl5pPr lvl="4" algn="ctr">
              <a:lnSpc>
                <a:spcPct val="100000"/>
              </a:lnSpc>
              <a:spcBef>
                <a:spcPts val="0"/>
              </a:spcBef>
              <a:spcAft>
                <a:spcPts val="0"/>
              </a:spcAft>
              <a:buSzPts val="12000"/>
              <a:buNone/>
              <a:defRPr sz="16000"/>
            </a:lvl5pPr>
            <a:lvl6pPr lvl="5" algn="ctr">
              <a:lnSpc>
                <a:spcPct val="100000"/>
              </a:lnSpc>
              <a:spcBef>
                <a:spcPts val="0"/>
              </a:spcBef>
              <a:spcAft>
                <a:spcPts val="0"/>
              </a:spcAft>
              <a:buSzPts val="12000"/>
              <a:buNone/>
              <a:defRPr sz="16000"/>
            </a:lvl6pPr>
            <a:lvl7pPr lvl="6" algn="ctr">
              <a:lnSpc>
                <a:spcPct val="100000"/>
              </a:lnSpc>
              <a:spcBef>
                <a:spcPts val="0"/>
              </a:spcBef>
              <a:spcAft>
                <a:spcPts val="0"/>
              </a:spcAft>
              <a:buSzPts val="12000"/>
              <a:buNone/>
              <a:defRPr sz="16000"/>
            </a:lvl7pPr>
            <a:lvl8pPr lvl="7" algn="ctr">
              <a:lnSpc>
                <a:spcPct val="100000"/>
              </a:lnSpc>
              <a:spcBef>
                <a:spcPts val="0"/>
              </a:spcBef>
              <a:spcAft>
                <a:spcPts val="0"/>
              </a:spcAft>
              <a:buSzPts val="12000"/>
              <a:buNone/>
              <a:defRPr sz="16000"/>
            </a:lvl8pPr>
            <a:lvl9pPr lvl="8" algn="ctr">
              <a:lnSpc>
                <a:spcPct val="100000"/>
              </a:lnSpc>
              <a:spcBef>
                <a:spcPts val="0"/>
              </a:spcBef>
              <a:spcAft>
                <a:spcPts val="0"/>
              </a:spcAft>
              <a:buSzPts val="12000"/>
              <a:buNone/>
              <a:defRPr sz="16000"/>
            </a:lvl9pPr>
          </a:lstStyle>
          <a:p/>
        </p:txBody>
      </p:sp>
      <p:sp>
        <p:nvSpPr>
          <p:cNvPr id="148" name="Google Shape;148;p45"/>
          <p:cNvSpPr txBox="1"/>
          <p:nvPr>
            <p:ph idx="1" type="body"/>
          </p:nvPr>
        </p:nvSpPr>
        <p:spPr>
          <a:xfrm>
            <a:off x="415600" y="4202967"/>
            <a:ext cx="11360800" cy="17344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2133"/>
              </a:spcBef>
              <a:spcAft>
                <a:spcPts val="0"/>
              </a:spcAft>
              <a:buSzPts val="1400"/>
              <a:buChar char="○"/>
              <a:defRPr/>
            </a:lvl2pPr>
            <a:lvl3pPr indent="-317500" lvl="2" marL="1371600" algn="ctr">
              <a:lnSpc>
                <a:spcPct val="115000"/>
              </a:lnSpc>
              <a:spcBef>
                <a:spcPts val="2133"/>
              </a:spcBef>
              <a:spcAft>
                <a:spcPts val="0"/>
              </a:spcAft>
              <a:buSzPts val="1400"/>
              <a:buChar char="■"/>
              <a:defRPr/>
            </a:lvl3pPr>
            <a:lvl4pPr indent="-317500" lvl="3" marL="1828800" algn="ctr">
              <a:lnSpc>
                <a:spcPct val="115000"/>
              </a:lnSpc>
              <a:spcBef>
                <a:spcPts val="2133"/>
              </a:spcBef>
              <a:spcAft>
                <a:spcPts val="0"/>
              </a:spcAft>
              <a:buSzPts val="1400"/>
              <a:buChar char="●"/>
              <a:defRPr/>
            </a:lvl4pPr>
            <a:lvl5pPr indent="-317500" lvl="4" marL="2286000" algn="ctr">
              <a:lnSpc>
                <a:spcPct val="115000"/>
              </a:lnSpc>
              <a:spcBef>
                <a:spcPts val="2133"/>
              </a:spcBef>
              <a:spcAft>
                <a:spcPts val="0"/>
              </a:spcAft>
              <a:buSzPts val="1400"/>
              <a:buChar char="○"/>
              <a:defRPr/>
            </a:lvl5pPr>
            <a:lvl6pPr indent="-317500" lvl="5" marL="2743200" algn="ctr">
              <a:lnSpc>
                <a:spcPct val="115000"/>
              </a:lnSpc>
              <a:spcBef>
                <a:spcPts val="2133"/>
              </a:spcBef>
              <a:spcAft>
                <a:spcPts val="0"/>
              </a:spcAft>
              <a:buSzPts val="1400"/>
              <a:buChar char="■"/>
              <a:defRPr/>
            </a:lvl6pPr>
            <a:lvl7pPr indent="-317500" lvl="6" marL="3200400" algn="ctr">
              <a:lnSpc>
                <a:spcPct val="115000"/>
              </a:lnSpc>
              <a:spcBef>
                <a:spcPts val="2133"/>
              </a:spcBef>
              <a:spcAft>
                <a:spcPts val="0"/>
              </a:spcAft>
              <a:buSzPts val="1400"/>
              <a:buChar char="●"/>
              <a:defRPr/>
            </a:lvl7pPr>
            <a:lvl8pPr indent="-317500" lvl="7" marL="3657600" algn="ctr">
              <a:lnSpc>
                <a:spcPct val="115000"/>
              </a:lnSpc>
              <a:spcBef>
                <a:spcPts val="2133"/>
              </a:spcBef>
              <a:spcAft>
                <a:spcPts val="0"/>
              </a:spcAft>
              <a:buSzPts val="1400"/>
              <a:buChar char="○"/>
              <a:defRPr/>
            </a:lvl8pPr>
            <a:lvl9pPr indent="-317500" lvl="8" marL="4114800" algn="ctr">
              <a:lnSpc>
                <a:spcPct val="115000"/>
              </a:lnSpc>
              <a:spcBef>
                <a:spcPts val="2133"/>
              </a:spcBef>
              <a:spcAft>
                <a:spcPts val="2133"/>
              </a:spcAft>
              <a:buSzPts val="1400"/>
              <a:buChar char="■"/>
              <a:defRPr/>
            </a:lvl9pPr>
          </a:lstStyle>
          <a:p/>
        </p:txBody>
      </p:sp>
      <p:sp>
        <p:nvSpPr>
          <p:cNvPr id="149" name="Google Shape;149;p45"/>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0" name="Shape 150"/>
        <p:cNvGrpSpPr/>
        <p:nvPr/>
      </p:nvGrpSpPr>
      <p:grpSpPr>
        <a:xfrm>
          <a:off x="0" y="0"/>
          <a:ext cx="0" cy="0"/>
          <a:chOff x="0" y="0"/>
          <a:chExt cx="0" cy="0"/>
        </a:xfrm>
      </p:grpSpPr>
      <p:sp>
        <p:nvSpPr>
          <p:cNvPr id="151" name="Google Shape;151;p46"/>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25"/>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48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5"/>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36" name="Google Shape;36;p25"/>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25"/>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5"/>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solidFill>
          <a:schemeClr val="lt1"/>
        </a:solidFill>
      </p:bgPr>
    </p:bg>
    <p:spTree>
      <p:nvGrpSpPr>
        <p:cNvPr id="39" name="Shape 39"/>
        <p:cNvGrpSpPr/>
        <p:nvPr/>
      </p:nvGrpSpPr>
      <p:grpSpPr>
        <a:xfrm>
          <a:off x="0" y="0"/>
          <a:ext cx="0" cy="0"/>
          <a:chOff x="0" y="0"/>
          <a:chExt cx="0" cy="0"/>
        </a:xfrm>
      </p:grpSpPr>
      <p:sp>
        <p:nvSpPr>
          <p:cNvPr id="40" name="Google Shape;40;p29"/>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9"/>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9"/>
          <p:cNvSpPr txBox="1"/>
          <p:nvPr>
            <p:ph type="title"/>
          </p:nvPr>
        </p:nvSpPr>
        <p:spPr>
          <a:xfrm>
            <a:off x="1097280" y="758952"/>
            <a:ext cx="10058400" cy="356616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262626"/>
              </a:buClr>
              <a:buSzPts val="8000"/>
              <a:buFont typeface="Calibri"/>
              <a:buNone/>
              <a:defRPr b="0" sz="80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29"/>
          <p:cNvSpPr txBox="1"/>
          <p:nvPr>
            <p:ph idx="1" type="body"/>
          </p:nvPr>
        </p:nvSpPr>
        <p:spPr>
          <a:xfrm>
            <a:off x="1097280" y="4453128"/>
            <a:ext cx="10058400" cy="11430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400"/>
              <a:buNone/>
              <a:defRPr sz="2400" cap="none">
                <a:solidFill>
                  <a:schemeClr val="dk2"/>
                </a:solidFill>
                <a:latin typeface="Calibri"/>
                <a:ea typeface="Calibri"/>
                <a:cs typeface="Calibri"/>
                <a:sym typeface="Calibri"/>
              </a:defRPr>
            </a:lvl1pPr>
            <a:lvl2pPr indent="-228600" lvl="1" marL="914400" algn="l">
              <a:lnSpc>
                <a:spcPct val="90000"/>
              </a:lnSpc>
              <a:spcBef>
                <a:spcPts val="200"/>
              </a:spcBef>
              <a:spcAft>
                <a:spcPts val="0"/>
              </a:spcAft>
              <a:buSzPts val="1800"/>
              <a:buNone/>
              <a:defRPr sz="1800">
                <a:solidFill>
                  <a:srgbClr val="888888"/>
                </a:solidFill>
              </a:defRPr>
            </a:lvl2pPr>
            <a:lvl3pPr indent="-228600" lvl="2" marL="1371600" algn="l">
              <a:lnSpc>
                <a:spcPct val="90000"/>
              </a:lnSpc>
              <a:spcBef>
                <a:spcPts val="400"/>
              </a:spcBef>
              <a:spcAft>
                <a:spcPts val="0"/>
              </a:spcAft>
              <a:buSzPts val="1600"/>
              <a:buNone/>
              <a:defRPr sz="1600">
                <a:solidFill>
                  <a:srgbClr val="888888"/>
                </a:solidFill>
              </a:defRPr>
            </a:lvl3pPr>
            <a:lvl4pPr indent="-228600" lvl="3" marL="1828800" algn="l">
              <a:lnSpc>
                <a:spcPct val="90000"/>
              </a:lnSpc>
              <a:spcBef>
                <a:spcPts val="400"/>
              </a:spcBef>
              <a:spcAft>
                <a:spcPts val="0"/>
              </a:spcAft>
              <a:buSzPts val="1400"/>
              <a:buNone/>
              <a:defRPr sz="1400">
                <a:solidFill>
                  <a:srgbClr val="888888"/>
                </a:solidFill>
              </a:defRPr>
            </a:lvl4pPr>
            <a:lvl5pPr indent="-228600" lvl="4" marL="2286000" algn="l">
              <a:lnSpc>
                <a:spcPct val="90000"/>
              </a:lnSpc>
              <a:spcBef>
                <a:spcPts val="400"/>
              </a:spcBef>
              <a:spcAft>
                <a:spcPts val="0"/>
              </a:spcAft>
              <a:buSzPts val="1400"/>
              <a:buNone/>
              <a:defRPr sz="1400">
                <a:solidFill>
                  <a:srgbClr val="888888"/>
                </a:solidFill>
              </a:defRPr>
            </a:lvl5pPr>
            <a:lvl6pPr indent="-228600" lvl="5" marL="2743200" algn="l">
              <a:lnSpc>
                <a:spcPct val="90000"/>
              </a:lnSpc>
              <a:spcBef>
                <a:spcPts val="400"/>
              </a:spcBef>
              <a:spcAft>
                <a:spcPts val="0"/>
              </a:spcAft>
              <a:buSzPts val="1400"/>
              <a:buNone/>
              <a:defRPr sz="1400">
                <a:solidFill>
                  <a:srgbClr val="888888"/>
                </a:solidFill>
              </a:defRPr>
            </a:lvl6pPr>
            <a:lvl7pPr indent="-228600" lvl="6" marL="3200400" algn="l">
              <a:lnSpc>
                <a:spcPct val="90000"/>
              </a:lnSpc>
              <a:spcBef>
                <a:spcPts val="400"/>
              </a:spcBef>
              <a:spcAft>
                <a:spcPts val="0"/>
              </a:spcAft>
              <a:buSzPts val="1400"/>
              <a:buNone/>
              <a:defRPr sz="1400">
                <a:solidFill>
                  <a:srgbClr val="888888"/>
                </a:solidFill>
              </a:defRPr>
            </a:lvl7pPr>
            <a:lvl8pPr indent="-228600" lvl="7" marL="3657600" algn="l">
              <a:lnSpc>
                <a:spcPct val="90000"/>
              </a:lnSpc>
              <a:spcBef>
                <a:spcPts val="400"/>
              </a:spcBef>
              <a:spcAft>
                <a:spcPts val="0"/>
              </a:spcAft>
              <a:buSzPts val="1400"/>
              <a:buNone/>
              <a:defRPr sz="1400">
                <a:solidFill>
                  <a:srgbClr val="888888"/>
                </a:solidFill>
              </a:defRPr>
            </a:lvl8pPr>
            <a:lvl9pPr indent="-228600" lvl="8" marL="4114800" algn="l">
              <a:lnSpc>
                <a:spcPct val="90000"/>
              </a:lnSpc>
              <a:spcBef>
                <a:spcPts val="400"/>
              </a:spcBef>
              <a:spcAft>
                <a:spcPts val="400"/>
              </a:spcAft>
              <a:buSzPts val="1400"/>
              <a:buNone/>
              <a:defRPr sz="1400">
                <a:solidFill>
                  <a:srgbClr val="888888"/>
                </a:solidFill>
              </a:defRPr>
            </a:lvl9pPr>
          </a:lstStyle>
          <a:p/>
        </p:txBody>
      </p:sp>
      <p:sp>
        <p:nvSpPr>
          <p:cNvPr id="44" name="Google Shape;44;p29"/>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29"/>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29"/>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cxnSp>
        <p:nvCxnSpPr>
          <p:cNvPr id="47" name="Google Shape;47;p29"/>
          <p:cNvCxnSpPr/>
          <p:nvPr/>
        </p:nvCxnSpPr>
        <p:spPr>
          <a:xfrm>
            <a:off x="1207658" y="4343400"/>
            <a:ext cx="9875520" cy="0"/>
          </a:xfrm>
          <a:prstGeom prst="straightConnector1">
            <a:avLst/>
          </a:prstGeom>
          <a:noFill/>
          <a:ln cap="flat" cmpd="sng" w="9525">
            <a:solidFill>
              <a:srgbClr val="7F7F7F"/>
            </a:solidFill>
            <a:prstDash val="solid"/>
            <a:round/>
            <a:headEnd len="sm" w="sm" type="none"/>
            <a:tailEnd len="sm" w="sm"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8" name="Shape 48"/>
        <p:cNvGrpSpPr/>
        <p:nvPr/>
      </p:nvGrpSpPr>
      <p:grpSpPr>
        <a:xfrm>
          <a:off x="0" y="0"/>
          <a:ext cx="0" cy="0"/>
          <a:chOff x="0" y="0"/>
          <a:chExt cx="0" cy="0"/>
        </a:xfrm>
      </p:grpSpPr>
      <p:sp>
        <p:nvSpPr>
          <p:cNvPr id="49" name="Google Shape;49;p30"/>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0" name="Google Shape;50;p30"/>
          <p:cNvSpPr txBox="1"/>
          <p:nvPr>
            <p:ph idx="1" type="body"/>
          </p:nvPr>
        </p:nvSpPr>
        <p:spPr>
          <a:xfrm>
            <a:off x="1097279" y="1845734"/>
            <a:ext cx="4937760" cy="402336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51" name="Google Shape;51;p30"/>
          <p:cNvSpPr txBox="1"/>
          <p:nvPr>
            <p:ph idx="2" type="body"/>
          </p:nvPr>
        </p:nvSpPr>
        <p:spPr>
          <a:xfrm>
            <a:off x="6217920" y="1845735"/>
            <a:ext cx="4937760" cy="402336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52" name="Google Shape;52;p30"/>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0"/>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0"/>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5" name="Shape 55"/>
        <p:cNvGrpSpPr/>
        <p:nvPr/>
      </p:nvGrpSpPr>
      <p:grpSpPr>
        <a:xfrm>
          <a:off x="0" y="0"/>
          <a:ext cx="0" cy="0"/>
          <a:chOff x="0" y="0"/>
          <a:chExt cx="0" cy="0"/>
        </a:xfrm>
      </p:grpSpPr>
      <p:sp>
        <p:nvSpPr>
          <p:cNvPr id="56" name="Google Shape;56;p31"/>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 name="Google Shape;57;p31"/>
          <p:cNvSpPr txBox="1"/>
          <p:nvPr>
            <p:ph idx="1" type="body"/>
          </p:nvPr>
        </p:nvSpPr>
        <p:spPr>
          <a:xfrm>
            <a:off x="1097280" y="1846052"/>
            <a:ext cx="4937760" cy="736282"/>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200"/>
              </a:spcBef>
              <a:spcAft>
                <a:spcPts val="0"/>
              </a:spcAft>
              <a:buSzPts val="2000"/>
              <a:buNone/>
              <a:defRPr b="0" sz="2000" cap="none">
                <a:solidFill>
                  <a:schemeClr val="dk2"/>
                </a:solidFill>
              </a:defRPr>
            </a:lvl1pPr>
            <a:lvl2pPr indent="-228600" lvl="1" marL="914400" algn="l">
              <a:lnSpc>
                <a:spcPct val="90000"/>
              </a:lnSpc>
              <a:spcBef>
                <a:spcPts val="200"/>
              </a:spcBef>
              <a:spcAft>
                <a:spcPts val="0"/>
              </a:spcAft>
              <a:buSzPts val="2000"/>
              <a:buNone/>
              <a:defRPr b="1" sz="2000"/>
            </a:lvl2pPr>
            <a:lvl3pPr indent="-228600" lvl="2" marL="1371600" algn="l">
              <a:lnSpc>
                <a:spcPct val="90000"/>
              </a:lnSpc>
              <a:spcBef>
                <a:spcPts val="400"/>
              </a:spcBef>
              <a:spcAft>
                <a:spcPts val="0"/>
              </a:spcAft>
              <a:buSzPts val="1800"/>
              <a:buNone/>
              <a:defRPr b="1" sz="1800"/>
            </a:lvl3pPr>
            <a:lvl4pPr indent="-228600" lvl="3" marL="1828800" algn="l">
              <a:lnSpc>
                <a:spcPct val="90000"/>
              </a:lnSpc>
              <a:spcBef>
                <a:spcPts val="400"/>
              </a:spcBef>
              <a:spcAft>
                <a:spcPts val="0"/>
              </a:spcAft>
              <a:buSzPts val="1600"/>
              <a:buNone/>
              <a:defRPr b="1" sz="1600"/>
            </a:lvl4pPr>
            <a:lvl5pPr indent="-228600" lvl="4" marL="2286000" algn="l">
              <a:lnSpc>
                <a:spcPct val="90000"/>
              </a:lnSpc>
              <a:spcBef>
                <a:spcPts val="400"/>
              </a:spcBef>
              <a:spcAft>
                <a:spcPts val="0"/>
              </a:spcAft>
              <a:buSzPts val="1600"/>
              <a:buNone/>
              <a:defRPr b="1" sz="1600"/>
            </a:lvl5pPr>
            <a:lvl6pPr indent="-228600" lvl="5" marL="2743200" algn="l">
              <a:lnSpc>
                <a:spcPct val="90000"/>
              </a:lnSpc>
              <a:spcBef>
                <a:spcPts val="400"/>
              </a:spcBef>
              <a:spcAft>
                <a:spcPts val="0"/>
              </a:spcAft>
              <a:buSzPts val="1600"/>
              <a:buNone/>
              <a:defRPr b="1" sz="1600"/>
            </a:lvl6pPr>
            <a:lvl7pPr indent="-228600" lvl="6" marL="3200400" algn="l">
              <a:lnSpc>
                <a:spcPct val="90000"/>
              </a:lnSpc>
              <a:spcBef>
                <a:spcPts val="400"/>
              </a:spcBef>
              <a:spcAft>
                <a:spcPts val="0"/>
              </a:spcAft>
              <a:buSzPts val="1600"/>
              <a:buNone/>
              <a:defRPr b="1" sz="1600"/>
            </a:lvl7pPr>
            <a:lvl8pPr indent="-228600" lvl="7" marL="3657600" algn="l">
              <a:lnSpc>
                <a:spcPct val="90000"/>
              </a:lnSpc>
              <a:spcBef>
                <a:spcPts val="400"/>
              </a:spcBef>
              <a:spcAft>
                <a:spcPts val="0"/>
              </a:spcAft>
              <a:buSzPts val="1600"/>
              <a:buNone/>
              <a:defRPr b="1" sz="1600"/>
            </a:lvl8pPr>
            <a:lvl9pPr indent="-228600" lvl="8" marL="4114800" algn="l">
              <a:lnSpc>
                <a:spcPct val="90000"/>
              </a:lnSpc>
              <a:spcBef>
                <a:spcPts val="400"/>
              </a:spcBef>
              <a:spcAft>
                <a:spcPts val="400"/>
              </a:spcAft>
              <a:buSzPts val="1600"/>
              <a:buNone/>
              <a:defRPr b="1" sz="1600"/>
            </a:lvl9pPr>
          </a:lstStyle>
          <a:p/>
        </p:txBody>
      </p:sp>
      <p:sp>
        <p:nvSpPr>
          <p:cNvPr id="58" name="Google Shape;58;p31"/>
          <p:cNvSpPr txBox="1"/>
          <p:nvPr>
            <p:ph idx="2" type="body"/>
          </p:nvPr>
        </p:nvSpPr>
        <p:spPr>
          <a:xfrm>
            <a:off x="1097280" y="2582334"/>
            <a:ext cx="4937760" cy="337820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59" name="Google Shape;59;p31"/>
          <p:cNvSpPr txBox="1"/>
          <p:nvPr>
            <p:ph idx="3" type="body"/>
          </p:nvPr>
        </p:nvSpPr>
        <p:spPr>
          <a:xfrm>
            <a:off x="6217920" y="1846052"/>
            <a:ext cx="4937760" cy="736282"/>
          </a:xfrm>
          <a:prstGeom prst="rect">
            <a:avLst/>
          </a:prstGeom>
          <a:noFill/>
          <a:ln>
            <a:noFill/>
          </a:ln>
        </p:spPr>
        <p:txBody>
          <a:bodyPr anchorCtr="0" anchor="ctr" bIns="45700" lIns="91425" spcFirstLastPara="1" rIns="91425" wrap="square" tIns="45700">
            <a:normAutofit/>
          </a:bodyPr>
          <a:lstStyle>
            <a:lvl1pPr indent="-228600" lvl="0" marL="457200" algn="l">
              <a:lnSpc>
                <a:spcPct val="90000"/>
              </a:lnSpc>
              <a:spcBef>
                <a:spcPts val="1200"/>
              </a:spcBef>
              <a:spcAft>
                <a:spcPts val="0"/>
              </a:spcAft>
              <a:buSzPts val="2000"/>
              <a:buNone/>
              <a:defRPr b="0" sz="2000" cap="none">
                <a:solidFill>
                  <a:schemeClr val="dk2"/>
                </a:solidFill>
              </a:defRPr>
            </a:lvl1pPr>
            <a:lvl2pPr indent="-228600" lvl="1" marL="914400" algn="l">
              <a:lnSpc>
                <a:spcPct val="90000"/>
              </a:lnSpc>
              <a:spcBef>
                <a:spcPts val="200"/>
              </a:spcBef>
              <a:spcAft>
                <a:spcPts val="0"/>
              </a:spcAft>
              <a:buSzPts val="2000"/>
              <a:buNone/>
              <a:defRPr b="1" sz="2000"/>
            </a:lvl2pPr>
            <a:lvl3pPr indent="-228600" lvl="2" marL="1371600" algn="l">
              <a:lnSpc>
                <a:spcPct val="90000"/>
              </a:lnSpc>
              <a:spcBef>
                <a:spcPts val="400"/>
              </a:spcBef>
              <a:spcAft>
                <a:spcPts val="0"/>
              </a:spcAft>
              <a:buSzPts val="1800"/>
              <a:buNone/>
              <a:defRPr b="1" sz="1800"/>
            </a:lvl3pPr>
            <a:lvl4pPr indent="-228600" lvl="3" marL="1828800" algn="l">
              <a:lnSpc>
                <a:spcPct val="90000"/>
              </a:lnSpc>
              <a:spcBef>
                <a:spcPts val="400"/>
              </a:spcBef>
              <a:spcAft>
                <a:spcPts val="0"/>
              </a:spcAft>
              <a:buSzPts val="1600"/>
              <a:buNone/>
              <a:defRPr b="1" sz="1600"/>
            </a:lvl4pPr>
            <a:lvl5pPr indent="-228600" lvl="4" marL="2286000" algn="l">
              <a:lnSpc>
                <a:spcPct val="90000"/>
              </a:lnSpc>
              <a:spcBef>
                <a:spcPts val="400"/>
              </a:spcBef>
              <a:spcAft>
                <a:spcPts val="0"/>
              </a:spcAft>
              <a:buSzPts val="1600"/>
              <a:buNone/>
              <a:defRPr b="1" sz="1600"/>
            </a:lvl5pPr>
            <a:lvl6pPr indent="-228600" lvl="5" marL="2743200" algn="l">
              <a:lnSpc>
                <a:spcPct val="90000"/>
              </a:lnSpc>
              <a:spcBef>
                <a:spcPts val="400"/>
              </a:spcBef>
              <a:spcAft>
                <a:spcPts val="0"/>
              </a:spcAft>
              <a:buSzPts val="1600"/>
              <a:buNone/>
              <a:defRPr b="1" sz="1600"/>
            </a:lvl6pPr>
            <a:lvl7pPr indent="-228600" lvl="6" marL="3200400" algn="l">
              <a:lnSpc>
                <a:spcPct val="90000"/>
              </a:lnSpc>
              <a:spcBef>
                <a:spcPts val="400"/>
              </a:spcBef>
              <a:spcAft>
                <a:spcPts val="0"/>
              </a:spcAft>
              <a:buSzPts val="1600"/>
              <a:buNone/>
              <a:defRPr b="1" sz="1600"/>
            </a:lvl7pPr>
            <a:lvl8pPr indent="-228600" lvl="7" marL="3657600" algn="l">
              <a:lnSpc>
                <a:spcPct val="90000"/>
              </a:lnSpc>
              <a:spcBef>
                <a:spcPts val="400"/>
              </a:spcBef>
              <a:spcAft>
                <a:spcPts val="0"/>
              </a:spcAft>
              <a:buSzPts val="1600"/>
              <a:buNone/>
              <a:defRPr b="1" sz="1600"/>
            </a:lvl8pPr>
            <a:lvl9pPr indent="-228600" lvl="8" marL="4114800" algn="l">
              <a:lnSpc>
                <a:spcPct val="90000"/>
              </a:lnSpc>
              <a:spcBef>
                <a:spcPts val="400"/>
              </a:spcBef>
              <a:spcAft>
                <a:spcPts val="400"/>
              </a:spcAft>
              <a:buSzPts val="1600"/>
              <a:buNone/>
              <a:defRPr b="1" sz="1600"/>
            </a:lvl9pPr>
          </a:lstStyle>
          <a:p/>
        </p:txBody>
      </p:sp>
      <p:sp>
        <p:nvSpPr>
          <p:cNvPr id="60" name="Google Shape;60;p31"/>
          <p:cNvSpPr txBox="1"/>
          <p:nvPr>
            <p:ph idx="4" type="body"/>
          </p:nvPr>
        </p:nvSpPr>
        <p:spPr>
          <a:xfrm>
            <a:off x="6217920" y="2582334"/>
            <a:ext cx="4937760" cy="337820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61" name="Google Shape;61;p31"/>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31"/>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31"/>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4" name="Shape 64"/>
        <p:cNvGrpSpPr/>
        <p:nvPr/>
      </p:nvGrpSpPr>
      <p:grpSpPr>
        <a:xfrm>
          <a:off x="0" y="0"/>
          <a:ext cx="0" cy="0"/>
          <a:chOff x="0" y="0"/>
          <a:chExt cx="0" cy="0"/>
        </a:xfrm>
      </p:grpSpPr>
      <p:sp>
        <p:nvSpPr>
          <p:cNvPr id="65" name="Google Shape;65;p32"/>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3F3F3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32"/>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32"/>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32"/>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69" name="Shape 69"/>
        <p:cNvGrpSpPr/>
        <p:nvPr/>
      </p:nvGrpSpPr>
      <p:grpSpPr>
        <a:xfrm>
          <a:off x="0" y="0"/>
          <a:ext cx="0" cy="0"/>
          <a:chOff x="0" y="0"/>
          <a:chExt cx="0" cy="0"/>
        </a:xfrm>
      </p:grpSpPr>
      <p:sp>
        <p:nvSpPr>
          <p:cNvPr id="70" name="Google Shape;70;p33"/>
          <p:cNvSpPr/>
          <p:nvPr/>
        </p:nvSpPr>
        <p:spPr>
          <a:xfrm>
            <a:off x="3175" y="6400800"/>
            <a:ext cx="12188825"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33"/>
          <p:cNvSpPr/>
          <p:nvPr/>
        </p:nvSpPr>
        <p:spPr>
          <a:xfrm>
            <a:off x="15" y="6334316"/>
            <a:ext cx="12188825" cy="6400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33"/>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3"/>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33"/>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75" name="Shape 75"/>
        <p:cNvGrpSpPr/>
        <p:nvPr/>
      </p:nvGrpSpPr>
      <p:grpSpPr>
        <a:xfrm>
          <a:off x="0" y="0"/>
          <a:ext cx="0" cy="0"/>
          <a:chOff x="0" y="0"/>
          <a:chExt cx="0" cy="0"/>
        </a:xfrm>
      </p:grpSpPr>
      <p:sp>
        <p:nvSpPr>
          <p:cNvPr id="76" name="Google Shape;76;p34"/>
          <p:cNvSpPr/>
          <p:nvPr/>
        </p:nvSpPr>
        <p:spPr>
          <a:xfrm>
            <a:off x="16" y="0"/>
            <a:ext cx="4050791" cy="68580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34"/>
          <p:cNvSpPr/>
          <p:nvPr/>
        </p:nvSpPr>
        <p:spPr>
          <a:xfrm>
            <a:off x="4040071" y="0"/>
            <a:ext cx="64008" cy="6858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34"/>
          <p:cNvSpPr txBox="1"/>
          <p:nvPr>
            <p:ph type="title"/>
          </p:nvPr>
        </p:nvSpPr>
        <p:spPr>
          <a:xfrm>
            <a:off x="457200" y="594359"/>
            <a:ext cx="3200400" cy="2286000"/>
          </a:xfrm>
          <a:prstGeom prst="rect">
            <a:avLst/>
          </a:prstGeom>
          <a:noFill/>
          <a:ln>
            <a:noFill/>
          </a:ln>
        </p:spPr>
        <p:txBody>
          <a:bodyPr anchorCtr="0" anchor="b" bIns="45700" lIns="91425" spcFirstLastPara="1" rIns="91425" wrap="square" tIns="45700">
            <a:normAutofit/>
          </a:bodyPr>
          <a:lstStyle>
            <a:lvl1pPr lvl="0" algn="l">
              <a:lnSpc>
                <a:spcPct val="85000"/>
              </a:lnSpc>
              <a:spcBef>
                <a:spcPts val="0"/>
              </a:spcBef>
              <a:spcAft>
                <a:spcPts val="0"/>
              </a:spcAft>
              <a:buClr>
                <a:srgbClr val="FFFFFF"/>
              </a:buClr>
              <a:buSzPts val="3600"/>
              <a:buFont typeface="Calibri"/>
              <a:buNone/>
              <a:defRPr b="0" sz="36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34"/>
          <p:cNvSpPr txBox="1"/>
          <p:nvPr>
            <p:ph idx="1" type="body"/>
          </p:nvPr>
        </p:nvSpPr>
        <p:spPr>
          <a:xfrm>
            <a:off x="4800600" y="731520"/>
            <a:ext cx="6492240" cy="5257800"/>
          </a:xfrm>
          <a:prstGeom prst="rect">
            <a:avLst/>
          </a:prstGeom>
          <a:noFill/>
          <a:ln>
            <a:noFill/>
          </a:ln>
        </p:spPr>
        <p:txBody>
          <a:bodyPr anchorCtr="0" anchor="t" bIns="45700" lIns="0" spcFirstLastPara="1" rIns="0" wrap="square" tIns="45700">
            <a:normAutofit/>
          </a:bodyPr>
          <a:lstStyle>
            <a:lvl1pPr indent="-342900" lvl="0" marL="457200" algn="l">
              <a:lnSpc>
                <a:spcPct val="90000"/>
              </a:lnSpc>
              <a:spcBef>
                <a:spcPts val="1200"/>
              </a:spcBef>
              <a:spcAft>
                <a:spcPts val="0"/>
              </a:spcAft>
              <a:buSzPts val="1800"/>
              <a:buChar char=" "/>
              <a:defRPr/>
            </a:lvl1pPr>
            <a:lvl2pPr indent="-342900" lvl="1" marL="914400" algn="l">
              <a:lnSpc>
                <a:spcPct val="90000"/>
              </a:lnSpc>
              <a:spcBef>
                <a:spcPts val="200"/>
              </a:spcBef>
              <a:spcAft>
                <a:spcPts val="0"/>
              </a:spcAft>
              <a:buSzPts val="1800"/>
              <a:buChar char="◦"/>
              <a:defRPr/>
            </a:lvl2pPr>
            <a:lvl3pPr indent="-342900" lvl="2" marL="1371600" algn="l">
              <a:lnSpc>
                <a:spcPct val="90000"/>
              </a:lnSpc>
              <a:spcBef>
                <a:spcPts val="400"/>
              </a:spcBef>
              <a:spcAft>
                <a:spcPts val="0"/>
              </a:spcAft>
              <a:buSzPts val="1800"/>
              <a:buChar char="◦"/>
              <a:defRPr/>
            </a:lvl3pPr>
            <a:lvl4pPr indent="-342900" lvl="3" marL="1828800" algn="l">
              <a:lnSpc>
                <a:spcPct val="90000"/>
              </a:lnSpc>
              <a:spcBef>
                <a:spcPts val="400"/>
              </a:spcBef>
              <a:spcAft>
                <a:spcPts val="0"/>
              </a:spcAft>
              <a:buSzPts val="1800"/>
              <a:buChar char="◦"/>
              <a:defRPr/>
            </a:lvl4pPr>
            <a:lvl5pPr indent="-342900" lvl="4" marL="2286000" algn="l">
              <a:lnSpc>
                <a:spcPct val="90000"/>
              </a:lnSpc>
              <a:spcBef>
                <a:spcPts val="400"/>
              </a:spcBef>
              <a:spcAft>
                <a:spcPts val="0"/>
              </a:spcAft>
              <a:buSzPts val="1800"/>
              <a:buChar char="◦"/>
              <a:defRPr/>
            </a:lvl5pPr>
            <a:lvl6pPr indent="-342900" lvl="5" marL="2743200" algn="l">
              <a:lnSpc>
                <a:spcPct val="90000"/>
              </a:lnSpc>
              <a:spcBef>
                <a:spcPts val="400"/>
              </a:spcBef>
              <a:spcAft>
                <a:spcPts val="0"/>
              </a:spcAft>
              <a:buSzPts val="1800"/>
              <a:buChar char="◦"/>
              <a:defRPr/>
            </a:lvl6pPr>
            <a:lvl7pPr indent="-342900" lvl="6" marL="3200400" algn="l">
              <a:lnSpc>
                <a:spcPct val="90000"/>
              </a:lnSpc>
              <a:spcBef>
                <a:spcPts val="400"/>
              </a:spcBef>
              <a:spcAft>
                <a:spcPts val="0"/>
              </a:spcAft>
              <a:buSzPts val="1800"/>
              <a:buChar char="◦"/>
              <a:defRPr/>
            </a:lvl7pPr>
            <a:lvl8pPr indent="-342900" lvl="7" marL="3657600" algn="l">
              <a:lnSpc>
                <a:spcPct val="90000"/>
              </a:lnSpc>
              <a:spcBef>
                <a:spcPts val="400"/>
              </a:spcBef>
              <a:spcAft>
                <a:spcPts val="0"/>
              </a:spcAft>
              <a:buSzPts val="1800"/>
              <a:buChar char="◦"/>
              <a:defRPr/>
            </a:lvl8pPr>
            <a:lvl9pPr indent="-342900" lvl="8" marL="4114800" algn="l">
              <a:lnSpc>
                <a:spcPct val="90000"/>
              </a:lnSpc>
              <a:spcBef>
                <a:spcPts val="400"/>
              </a:spcBef>
              <a:spcAft>
                <a:spcPts val="400"/>
              </a:spcAft>
              <a:buSzPts val="1800"/>
              <a:buChar char="◦"/>
              <a:defRPr/>
            </a:lvl9pPr>
          </a:lstStyle>
          <a:p/>
        </p:txBody>
      </p:sp>
      <p:sp>
        <p:nvSpPr>
          <p:cNvPr id="80" name="Google Shape;80;p34"/>
          <p:cNvSpPr txBox="1"/>
          <p:nvPr>
            <p:ph idx="2" type="body"/>
          </p:nvPr>
        </p:nvSpPr>
        <p:spPr>
          <a:xfrm>
            <a:off x="457200" y="2926080"/>
            <a:ext cx="3200400" cy="337912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500"/>
              <a:buNone/>
              <a:defRPr sz="1500">
                <a:solidFill>
                  <a:srgbClr val="FFFFFF"/>
                </a:solidFill>
              </a:defRPr>
            </a:lvl1pPr>
            <a:lvl2pPr indent="-228600" lvl="1" marL="914400" algn="l">
              <a:lnSpc>
                <a:spcPct val="90000"/>
              </a:lnSpc>
              <a:spcBef>
                <a:spcPts val="200"/>
              </a:spcBef>
              <a:spcAft>
                <a:spcPts val="0"/>
              </a:spcAft>
              <a:buSzPts val="1200"/>
              <a:buNone/>
              <a:defRPr sz="1200"/>
            </a:lvl2pPr>
            <a:lvl3pPr indent="-228600" lvl="2" marL="1371600" algn="l">
              <a:lnSpc>
                <a:spcPct val="90000"/>
              </a:lnSpc>
              <a:spcBef>
                <a:spcPts val="400"/>
              </a:spcBef>
              <a:spcAft>
                <a:spcPts val="0"/>
              </a:spcAft>
              <a:buSzPts val="1000"/>
              <a:buNone/>
              <a:defRPr sz="1000"/>
            </a:lvl3pPr>
            <a:lvl4pPr indent="-228600" lvl="3" marL="1828800" algn="l">
              <a:lnSpc>
                <a:spcPct val="90000"/>
              </a:lnSpc>
              <a:spcBef>
                <a:spcPts val="400"/>
              </a:spcBef>
              <a:spcAft>
                <a:spcPts val="0"/>
              </a:spcAft>
              <a:buSzPts val="900"/>
              <a:buNone/>
              <a:defRPr sz="900"/>
            </a:lvl4pPr>
            <a:lvl5pPr indent="-228600" lvl="4" marL="2286000" algn="l">
              <a:lnSpc>
                <a:spcPct val="90000"/>
              </a:lnSpc>
              <a:spcBef>
                <a:spcPts val="400"/>
              </a:spcBef>
              <a:spcAft>
                <a:spcPts val="0"/>
              </a:spcAft>
              <a:buSzPts val="900"/>
              <a:buNone/>
              <a:defRPr sz="900"/>
            </a:lvl5pPr>
            <a:lvl6pPr indent="-228600" lvl="5" marL="2743200" algn="l">
              <a:lnSpc>
                <a:spcPct val="90000"/>
              </a:lnSpc>
              <a:spcBef>
                <a:spcPts val="400"/>
              </a:spcBef>
              <a:spcAft>
                <a:spcPts val="0"/>
              </a:spcAft>
              <a:buSzPts val="900"/>
              <a:buNone/>
              <a:defRPr sz="900"/>
            </a:lvl6pPr>
            <a:lvl7pPr indent="-228600" lvl="6" marL="3200400" algn="l">
              <a:lnSpc>
                <a:spcPct val="90000"/>
              </a:lnSpc>
              <a:spcBef>
                <a:spcPts val="400"/>
              </a:spcBef>
              <a:spcAft>
                <a:spcPts val="0"/>
              </a:spcAft>
              <a:buSzPts val="900"/>
              <a:buNone/>
              <a:defRPr sz="900"/>
            </a:lvl7pPr>
            <a:lvl8pPr indent="-228600" lvl="7" marL="3657600" algn="l">
              <a:lnSpc>
                <a:spcPct val="90000"/>
              </a:lnSpc>
              <a:spcBef>
                <a:spcPts val="400"/>
              </a:spcBef>
              <a:spcAft>
                <a:spcPts val="0"/>
              </a:spcAft>
              <a:buSzPts val="900"/>
              <a:buNone/>
              <a:defRPr sz="900"/>
            </a:lvl8pPr>
            <a:lvl9pPr indent="-228600" lvl="8" marL="4114800" algn="l">
              <a:lnSpc>
                <a:spcPct val="90000"/>
              </a:lnSpc>
              <a:spcBef>
                <a:spcPts val="400"/>
              </a:spcBef>
              <a:spcAft>
                <a:spcPts val="400"/>
              </a:spcAft>
              <a:buSzPts val="900"/>
              <a:buNone/>
              <a:defRPr sz="900"/>
            </a:lvl9pPr>
          </a:lstStyle>
          <a:p/>
        </p:txBody>
      </p:sp>
      <p:sp>
        <p:nvSpPr>
          <p:cNvPr id="81" name="Google Shape;81;p34"/>
          <p:cNvSpPr txBox="1"/>
          <p:nvPr>
            <p:ph idx="10" type="dt"/>
          </p:nvPr>
        </p:nvSpPr>
        <p:spPr>
          <a:xfrm>
            <a:off x="465512" y="6459785"/>
            <a:ext cx="261851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4"/>
          <p:cNvSpPr txBox="1"/>
          <p:nvPr>
            <p:ph idx="11" type="ftr"/>
          </p:nvPr>
        </p:nvSpPr>
        <p:spPr>
          <a:xfrm>
            <a:off x="4800600" y="6459785"/>
            <a:ext cx="4648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4"/>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050" u="none" cap="none" strike="noStrike">
                <a:solidFill>
                  <a:schemeClr val="dk2"/>
                </a:solidFill>
                <a:latin typeface="Calibri"/>
                <a:ea typeface="Calibri"/>
                <a:cs typeface="Calibri"/>
                <a:sym typeface="Calibri"/>
              </a:defRPr>
            </a:lvl1pPr>
            <a:lvl2pPr indent="0" lvl="1" marL="0" algn="r">
              <a:spcBef>
                <a:spcPts val="0"/>
              </a:spcBef>
              <a:buNone/>
              <a:defRPr b="0" i="0" sz="1050" u="none" cap="none" strike="noStrike">
                <a:solidFill>
                  <a:schemeClr val="dk2"/>
                </a:solidFill>
                <a:latin typeface="Calibri"/>
                <a:ea typeface="Calibri"/>
                <a:cs typeface="Calibri"/>
                <a:sym typeface="Calibri"/>
              </a:defRPr>
            </a:lvl2pPr>
            <a:lvl3pPr indent="0" lvl="2" marL="0" algn="r">
              <a:spcBef>
                <a:spcPts val="0"/>
              </a:spcBef>
              <a:buNone/>
              <a:defRPr b="0" i="0" sz="1050" u="none" cap="none" strike="noStrike">
                <a:solidFill>
                  <a:schemeClr val="dk2"/>
                </a:solidFill>
                <a:latin typeface="Calibri"/>
                <a:ea typeface="Calibri"/>
                <a:cs typeface="Calibri"/>
                <a:sym typeface="Calibri"/>
              </a:defRPr>
            </a:lvl3pPr>
            <a:lvl4pPr indent="0" lvl="3" marL="0" algn="r">
              <a:spcBef>
                <a:spcPts val="0"/>
              </a:spcBef>
              <a:buNone/>
              <a:defRPr b="0" i="0" sz="1050" u="none" cap="none" strike="noStrike">
                <a:solidFill>
                  <a:schemeClr val="dk2"/>
                </a:solidFill>
                <a:latin typeface="Calibri"/>
                <a:ea typeface="Calibri"/>
                <a:cs typeface="Calibri"/>
                <a:sym typeface="Calibri"/>
              </a:defRPr>
            </a:lvl4pPr>
            <a:lvl5pPr indent="0" lvl="4" marL="0" algn="r">
              <a:spcBef>
                <a:spcPts val="0"/>
              </a:spcBef>
              <a:buNone/>
              <a:defRPr b="0" i="0" sz="1050" u="none" cap="none" strike="noStrike">
                <a:solidFill>
                  <a:schemeClr val="dk2"/>
                </a:solidFill>
                <a:latin typeface="Calibri"/>
                <a:ea typeface="Calibri"/>
                <a:cs typeface="Calibri"/>
                <a:sym typeface="Calibri"/>
              </a:defRPr>
            </a:lvl5pPr>
            <a:lvl6pPr indent="0" lvl="5" marL="0" algn="r">
              <a:spcBef>
                <a:spcPts val="0"/>
              </a:spcBef>
              <a:buNone/>
              <a:defRPr b="0" i="0" sz="1050" u="none" cap="none" strike="noStrike">
                <a:solidFill>
                  <a:schemeClr val="dk2"/>
                </a:solidFill>
                <a:latin typeface="Calibri"/>
                <a:ea typeface="Calibri"/>
                <a:cs typeface="Calibri"/>
                <a:sym typeface="Calibri"/>
              </a:defRPr>
            </a:lvl6pPr>
            <a:lvl7pPr indent="0" lvl="6" marL="0" algn="r">
              <a:spcBef>
                <a:spcPts val="0"/>
              </a:spcBef>
              <a:buNone/>
              <a:defRPr b="0" i="0" sz="1050" u="none" cap="none" strike="noStrike">
                <a:solidFill>
                  <a:schemeClr val="dk2"/>
                </a:solidFill>
                <a:latin typeface="Calibri"/>
                <a:ea typeface="Calibri"/>
                <a:cs typeface="Calibri"/>
                <a:sym typeface="Calibri"/>
              </a:defRPr>
            </a:lvl7pPr>
            <a:lvl8pPr indent="0" lvl="7" marL="0" algn="r">
              <a:spcBef>
                <a:spcPts val="0"/>
              </a:spcBef>
              <a:buNone/>
              <a:defRPr b="0" i="0" sz="1050" u="none" cap="none" strike="noStrike">
                <a:solidFill>
                  <a:schemeClr val="dk2"/>
                </a:solidFill>
                <a:latin typeface="Calibri"/>
                <a:ea typeface="Calibri"/>
                <a:cs typeface="Calibri"/>
                <a:sym typeface="Calibri"/>
              </a:defRPr>
            </a:lvl8pPr>
            <a:lvl9pPr indent="0" lvl="8" marL="0" algn="r">
              <a:spcBef>
                <a:spcPts val="0"/>
              </a:spcBef>
              <a:buNone/>
              <a:defRPr b="0" i="0" sz="1050" u="none" cap="none" strike="noStrike">
                <a:solidFill>
                  <a:schemeClr val="dk2"/>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1.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2"/>
          <p:cNvSpPr/>
          <p:nvPr/>
        </p:nvSpPr>
        <p:spPr>
          <a:xfrm>
            <a:off x="1" y="6400800"/>
            <a:ext cx="12192000" cy="45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2"/>
          <p:cNvSpPr/>
          <p:nvPr/>
        </p:nvSpPr>
        <p:spPr>
          <a:xfrm>
            <a:off x="0" y="6334316"/>
            <a:ext cx="12192000" cy="65998"/>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2"/>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lvl1pPr lvl="0" marR="0" rtl="0" algn="l">
              <a:lnSpc>
                <a:spcPct val="85000"/>
              </a:lnSpc>
              <a:spcBef>
                <a:spcPts val="0"/>
              </a:spcBef>
              <a:spcAft>
                <a:spcPts val="0"/>
              </a:spcAft>
              <a:buClr>
                <a:srgbClr val="3F3F3F"/>
              </a:buClr>
              <a:buSzPts val="4800"/>
              <a:buFont typeface="Calibri"/>
              <a:buNone/>
              <a:defRPr b="0" i="0" sz="4800" u="none" cap="none" strike="noStrike">
                <a:solidFill>
                  <a:srgbClr val="3F3F3F"/>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Google Shape;13;p22"/>
          <p:cNvSpPr txBox="1"/>
          <p:nvPr>
            <p:ph idx="1" type="body"/>
          </p:nvPr>
        </p:nvSpPr>
        <p:spPr>
          <a:xfrm>
            <a:off x="1097280" y="1845734"/>
            <a:ext cx="10058400" cy="4023360"/>
          </a:xfrm>
          <a:prstGeom prst="rect">
            <a:avLst/>
          </a:prstGeom>
          <a:noFill/>
          <a:ln>
            <a:noFill/>
          </a:ln>
        </p:spPr>
        <p:txBody>
          <a:bodyPr anchorCtr="0" anchor="t" bIns="45700" lIns="0" spcFirstLastPara="1" rIns="0" wrap="square" tIns="45700">
            <a:normAutofit/>
          </a:bodyPr>
          <a:lstStyle>
            <a:lvl1pPr indent="-355600" lvl="0" marL="457200" marR="0" rtl="0" algn="l">
              <a:lnSpc>
                <a:spcPct val="90000"/>
              </a:lnSpc>
              <a:spcBef>
                <a:spcPts val="1200"/>
              </a:spcBef>
              <a:spcAft>
                <a:spcPts val="0"/>
              </a:spcAft>
              <a:buClr>
                <a:schemeClr val="accent1"/>
              </a:buClr>
              <a:buSzPts val="2000"/>
              <a:buFont typeface="Calibri"/>
              <a:buChar char=" "/>
              <a:defRPr b="0" i="0" sz="2000" u="none" cap="none" strike="noStrike">
                <a:solidFill>
                  <a:srgbClr val="3F3F3F"/>
                </a:solidFill>
                <a:latin typeface="Calibri"/>
                <a:ea typeface="Calibri"/>
                <a:cs typeface="Calibri"/>
                <a:sym typeface="Calibri"/>
              </a:defRPr>
            </a:lvl1pPr>
            <a:lvl2pPr indent="-342900" lvl="1" marL="914400" marR="0" rtl="0" algn="l">
              <a:lnSpc>
                <a:spcPct val="90000"/>
              </a:lnSpc>
              <a:spcBef>
                <a:spcPts val="200"/>
              </a:spcBef>
              <a:spcAft>
                <a:spcPts val="0"/>
              </a:spcAft>
              <a:buClr>
                <a:schemeClr val="accent1"/>
              </a:buClr>
              <a:buSzPts val="1800"/>
              <a:buFont typeface="Calibri"/>
              <a:buChar char="◦"/>
              <a:defRPr b="0" i="0" sz="1800" u="none" cap="none" strike="noStrike">
                <a:solidFill>
                  <a:srgbClr val="3F3F3F"/>
                </a:solidFill>
                <a:latin typeface="Calibri"/>
                <a:ea typeface="Calibri"/>
                <a:cs typeface="Calibri"/>
                <a:sym typeface="Calibri"/>
              </a:defRPr>
            </a:lvl2pPr>
            <a:lvl3pPr indent="-317500" lvl="2" marL="13716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8pPr>
            <a:lvl9pPr indent="-317500" lvl="8" marL="4114800" marR="0" rtl="0" algn="l">
              <a:lnSpc>
                <a:spcPct val="90000"/>
              </a:lnSpc>
              <a:spcBef>
                <a:spcPts val="400"/>
              </a:spcBef>
              <a:spcAft>
                <a:spcPts val="400"/>
              </a:spcAft>
              <a:buClr>
                <a:schemeClr val="accent1"/>
              </a:buClr>
              <a:buSzPts val="1400"/>
              <a:buFont typeface="Calibri"/>
              <a:buChar char="◦"/>
              <a:defRPr b="0" i="0" sz="1400" u="none" cap="none" strike="noStrike">
                <a:solidFill>
                  <a:srgbClr val="3F3F3F"/>
                </a:solidFill>
                <a:latin typeface="Calibri"/>
                <a:ea typeface="Calibri"/>
                <a:cs typeface="Calibri"/>
                <a:sym typeface="Calibri"/>
              </a:defRPr>
            </a:lvl9pPr>
          </a:lstStyle>
          <a:p/>
        </p:txBody>
      </p:sp>
      <p:sp>
        <p:nvSpPr>
          <p:cNvPr id="14" name="Google Shape;14;p22"/>
          <p:cNvSpPr txBox="1"/>
          <p:nvPr>
            <p:ph idx="10" type="dt"/>
          </p:nvPr>
        </p:nvSpPr>
        <p:spPr>
          <a:xfrm>
            <a:off x="1097280" y="6459785"/>
            <a:ext cx="2472271"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FFFFF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 name="Google Shape;15;p22"/>
          <p:cNvSpPr txBox="1"/>
          <p:nvPr>
            <p:ph idx="11" type="ftr"/>
          </p:nvPr>
        </p:nvSpPr>
        <p:spPr>
          <a:xfrm>
            <a:off x="3686185" y="6459785"/>
            <a:ext cx="4822804"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00" u="none" cap="none" strike="noStrike">
                <a:solidFill>
                  <a:srgbClr val="FFFFF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6" name="Google Shape;16;p22"/>
          <p:cNvSpPr txBox="1"/>
          <p:nvPr>
            <p:ph idx="12" type="sldNum"/>
          </p:nvPr>
        </p:nvSpPr>
        <p:spPr>
          <a:xfrm>
            <a:off x="9900458" y="6459785"/>
            <a:ext cx="1312025"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050" u="none" cap="none" strike="noStrike">
                <a:solidFill>
                  <a:srgbClr val="FFFFFF"/>
                </a:solidFill>
                <a:latin typeface="Calibri"/>
                <a:ea typeface="Calibri"/>
                <a:cs typeface="Calibri"/>
                <a:sym typeface="Calibri"/>
              </a:defRPr>
            </a:lvl1pPr>
            <a:lvl2pPr indent="0" lvl="1" marL="0" marR="0" rtl="0" algn="r">
              <a:spcBef>
                <a:spcPts val="0"/>
              </a:spcBef>
              <a:buNone/>
              <a:defRPr b="0" i="0" sz="1050" u="none" cap="none" strike="noStrike">
                <a:solidFill>
                  <a:srgbClr val="FFFFFF"/>
                </a:solidFill>
                <a:latin typeface="Calibri"/>
                <a:ea typeface="Calibri"/>
                <a:cs typeface="Calibri"/>
                <a:sym typeface="Calibri"/>
              </a:defRPr>
            </a:lvl2pPr>
            <a:lvl3pPr indent="0" lvl="2" marL="0" marR="0" rtl="0" algn="r">
              <a:spcBef>
                <a:spcPts val="0"/>
              </a:spcBef>
              <a:buNone/>
              <a:defRPr b="0" i="0" sz="1050" u="none" cap="none" strike="noStrike">
                <a:solidFill>
                  <a:srgbClr val="FFFFFF"/>
                </a:solidFill>
                <a:latin typeface="Calibri"/>
                <a:ea typeface="Calibri"/>
                <a:cs typeface="Calibri"/>
                <a:sym typeface="Calibri"/>
              </a:defRPr>
            </a:lvl3pPr>
            <a:lvl4pPr indent="0" lvl="3" marL="0" marR="0" rtl="0" algn="r">
              <a:spcBef>
                <a:spcPts val="0"/>
              </a:spcBef>
              <a:buNone/>
              <a:defRPr b="0" i="0" sz="1050" u="none" cap="none" strike="noStrike">
                <a:solidFill>
                  <a:srgbClr val="FFFFFF"/>
                </a:solidFill>
                <a:latin typeface="Calibri"/>
                <a:ea typeface="Calibri"/>
                <a:cs typeface="Calibri"/>
                <a:sym typeface="Calibri"/>
              </a:defRPr>
            </a:lvl4pPr>
            <a:lvl5pPr indent="0" lvl="4" marL="0" marR="0" rtl="0" algn="r">
              <a:spcBef>
                <a:spcPts val="0"/>
              </a:spcBef>
              <a:buNone/>
              <a:defRPr b="0" i="0" sz="1050" u="none" cap="none" strike="noStrike">
                <a:solidFill>
                  <a:srgbClr val="FFFFFF"/>
                </a:solidFill>
                <a:latin typeface="Calibri"/>
                <a:ea typeface="Calibri"/>
                <a:cs typeface="Calibri"/>
                <a:sym typeface="Calibri"/>
              </a:defRPr>
            </a:lvl5pPr>
            <a:lvl6pPr indent="0" lvl="5" marL="0" marR="0" rtl="0" algn="r">
              <a:spcBef>
                <a:spcPts val="0"/>
              </a:spcBef>
              <a:buNone/>
              <a:defRPr b="0" i="0" sz="1050" u="none" cap="none" strike="noStrike">
                <a:solidFill>
                  <a:srgbClr val="FFFFFF"/>
                </a:solidFill>
                <a:latin typeface="Calibri"/>
                <a:ea typeface="Calibri"/>
                <a:cs typeface="Calibri"/>
                <a:sym typeface="Calibri"/>
              </a:defRPr>
            </a:lvl6pPr>
            <a:lvl7pPr indent="0" lvl="6" marL="0" marR="0" rtl="0" algn="r">
              <a:spcBef>
                <a:spcPts val="0"/>
              </a:spcBef>
              <a:buNone/>
              <a:defRPr b="0" i="0" sz="1050" u="none" cap="none" strike="noStrike">
                <a:solidFill>
                  <a:srgbClr val="FFFFFF"/>
                </a:solidFill>
                <a:latin typeface="Calibri"/>
                <a:ea typeface="Calibri"/>
                <a:cs typeface="Calibri"/>
                <a:sym typeface="Calibri"/>
              </a:defRPr>
            </a:lvl7pPr>
            <a:lvl8pPr indent="0" lvl="7" marL="0" marR="0" rtl="0" algn="r">
              <a:spcBef>
                <a:spcPts val="0"/>
              </a:spcBef>
              <a:buNone/>
              <a:defRPr b="0" i="0" sz="1050" u="none" cap="none" strike="noStrike">
                <a:solidFill>
                  <a:srgbClr val="FFFFFF"/>
                </a:solidFill>
                <a:latin typeface="Calibri"/>
                <a:ea typeface="Calibri"/>
                <a:cs typeface="Calibri"/>
                <a:sym typeface="Calibri"/>
              </a:defRPr>
            </a:lvl8pPr>
            <a:lvl9pPr indent="0" lvl="8" marL="0" marR="0" rtl="0" algn="r">
              <a:spcBef>
                <a:spcPts val="0"/>
              </a:spcBef>
              <a:buNone/>
              <a:defRPr b="0" i="0" sz="1050" u="none" cap="none" strike="noStrike">
                <a:solidFill>
                  <a:srgbClr val="FFFFF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cxnSp>
        <p:nvCxnSpPr>
          <p:cNvPr id="17" name="Google Shape;17;p22"/>
          <p:cNvCxnSpPr/>
          <p:nvPr/>
        </p:nvCxnSpPr>
        <p:spPr>
          <a:xfrm>
            <a:off x="1193532" y="1737845"/>
            <a:ext cx="9966960" cy="0"/>
          </a:xfrm>
          <a:prstGeom prst="straightConnector1">
            <a:avLst/>
          </a:prstGeom>
          <a:noFill/>
          <a:ln cap="flat" cmpd="sng" w="9525">
            <a:solidFill>
              <a:srgbClr val="7F7F7F"/>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7" name="Shape 107"/>
        <p:cNvGrpSpPr/>
        <p:nvPr/>
      </p:nvGrpSpPr>
      <p:grpSpPr>
        <a:xfrm>
          <a:off x="0" y="0"/>
          <a:ext cx="0" cy="0"/>
          <a:chOff x="0" y="0"/>
          <a:chExt cx="0" cy="0"/>
        </a:xfrm>
      </p:grpSpPr>
      <p:sp>
        <p:nvSpPr>
          <p:cNvPr id="108" name="Google Shape;108;p26"/>
          <p:cNvSpPr txBox="1"/>
          <p:nvPr>
            <p:ph type="title"/>
          </p:nvPr>
        </p:nvSpPr>
        <p:spPr>
          <a:xfrm>
            <a:off x="415600" y="593367"/>
            <a:ext cx="11360800" cy="7636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109" name="Google Shape;109;p26"/>
          <p:cNvSpPr txBox="1"/>
          <p:nvPr>
            <p:ph idx="1" type="body"/>
          </p:nvPr>
        </p:nvSpPr>
        <p:spPr>
          <a:xfrm>
            <a:off x="415600" y="1536633"/>
            <a:ext cx="11360800" cy="45552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867"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867"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867"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867"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867"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867"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867"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867" u="none" cap="none" strike="noStrike">
                <a:solidFill>
                  <a:schemeClr val="dk2"/>
                </a:solidFill>
                <a:latin typeface="Arial"/>
                <a:ea typeface="Arial"/>
                <a:cs typeface="Arial"/>
                <a:sym typeface="Arial"/>
              </a:defRPr>
            </a:lvl9pPr>
          </a:lstStyle>
          <a:p/>
        </p:txBody>
      </p:sp>
      <p:sp>
        <p:nvSpPr>
          <p:cNvPr id="110" name="Google Shape;110;p26"/>
          <p:cNvSpPr txBox="1"/>
          <p:nvPr>
            <p:ph idx="12" type="sldNum"/>
          </p:nvPr>
        </p:nvSpPr>
        <p:spPr>
          <a:xfrm>
            <a:off x="11296611" y="6217623"/>
            <a:ext cx="731600" cy="524800"/>
          </a:xfrm>
          <a:prstGeom prst="rect">
            <a:avLst/>
          </a:prstGeom>
          <a:noFill/>
          <a:ln>
            <a:noFill/>
          </a:ln>
        </p:spPr>
        <p:txBody>
          <a:bodyPr anchorCtr="0" anchor="ctr" bIns="91425" lIns="91425" spcFirstLastPara="1" rIns="91425" wrap="square" tIns="91425">
            <a:noAutofit/>
          </a:bodyPr>
          <a:lstStyle>
            <a:lvl1pPr indent="0" lvl="0" marL="0" marR="0" rtl="0" algn="r">
              <a:buClr>
                <a:schemeClr val="dk2"/>
              </a:buClr>
              <a:buSzPts val="1333"/>
              <a:buFont typeface="Arial"/>
              <a:buNone/>
              <a:defRPr b="0" i="0" sz="1333" u="none" cap="none" strike="noStrike">
                <a:solidFill>
                  <a:schemeClr val="dk2"/>
                </a:solidFill>
                <a:latin typeface="Arial"/>
                <a:ea typeface="Arial"/>
                <a:cs typeface="Arial"/>
                <a:sym typeface="Arial"/>
              </a:defRPr>
            </a:lvl1pPr>
            <a:lvl2pPr indent="0" lvl="1" marL="0" marR="0" rtl="0" algn="r">
              <a:buClr>
                <a:schemeClr val="dk2"/>
              </a:buClr>
              <a:buSzPts val="1333"/>
              <a:buFont typeface="Arial"/>
              <a:buNone/>
              <a:defRPr b="0" i="0" sz="1333" u="none" cap="none" strike="noStrike">
                <a:solidFill>
                  <a:schemeClr val="dk2"/>
                </a:solidFill>
                <a:latin typeface="Arial"/>
                <a:ea typeface="Arial"/>
                <a:cs typeface="Arial"/>
                <a:sym typeface="Arial"/>
              </a:defRPr>
            </a:lvl2pPr>
            <a:lvl3pPr indent="0" lvl="2" marL="0" marR="0" rtl="0" algn="r">
              <a:buClr>
                <a:schemeClr val="dk2"/>
              </a:buClr>
              <a:buSzPts val="1333"/>
              <a:buFont typeface="Arial"/>
              <a:buNone/>
              <a:defRPr b="0" i="0" sz="1333" u="none" cap="none" strike="noStrike">
                <a:solidFill>
                  <a:schemeClr val="dk2"/>
                </a:solidFill>
                <a:latin typeface="Arial"/>
                <a:ea typeface="Arial"/>
                <a:cs typeface="Arial"/>
                <a:sym typeface="Arial"/>
              </a:defRPr>
            </a:lvl3pPr>
            <a:lvl4pPr indent="0" lvl="3" marL="0" marR="0" rtl="0" algn="r">
              <a:buClr>
                <a:schemeClr val="dk2"/>
              </a:buClr>
              <a:buSzPts val="1333"/>
              <a:buFont typeface="Arial"/>
              <a:buNone/>
              <a:defRPr b="0" i="0" sz="1333" u="none" cap="none" strike="noStrike">
                <a:solidFill>
                  <a:schemeClr val="dk2"/>
                </a:solidFill>
                <a:latin typeface="Arial"/>
                <a:ea typeface="Arial"/>
                <a:cs typeface="Arial"/>
                <a:sym typeface="Arial"/>
              </a:defRPr>
            </a:lvl4pPr>
            <a:lvl5pPr indent="0" lvl="4" marL="0" marR="0" rtl="0" algn="r">
              <a:buClr>
                <a:schemeClr val="dk2"/>
              </a:buClr>
              <a:buSzPts val="1333"/>
              <a:buFont typeface="Arial"/>
              <a:buNone/>
              <a:defRPr b="0" i="0" sz="1333" u="none" cap="none" strike="noStrike">
                <a:solidFill>
                  <a:schemeClr val="dk2"/>
                </a:solidFill>
                <a:latin typeface="Arial"/>
                <a:ea typeface="Arial"/>
                <a:cs typeface="Arial"/>
                <a:sym typeface="Arial"/>
              </a:defRPr>
            </a:lvl5pPr>
            <a:lvl6pPr indent="0" lvl="5" marL="0" marR="0" rtl="0" algn="r">
              <a:buClr>
                <a:schemeClr val="dk2"/>
              </a:buClr>
              <a:buSzPts val="1333"/>
              <a:buFont typeface="Arial"/>
              <a:buNone/>
              <a:defRPr b="0" i="0" sz="1333" u="none" cap="none" strike="noStrike">
                <a:solidFill>
                  <a:schemeClr val="dk2"/>
                </a:solidFill>
                <a:latin typeface="Arial"/>
                <a:ea typeface="Arial"/>
                <a:cs typeface="Arial"/>
                <a:sym typeface="Arial"/>
              </a:defRPr>
            </a:lvl6pPr>
            <a:lvl7pPr indent="0" lvl="6" marL="0" marR="0" rtl="0" algn="r">
              <a:buClr>
                <a:schemeClr val="dk2"/>
              </a:buClr>
              <a:buSzPts val="1333"/>
              <a:buFont typeface="Arial"/>
              <a:buNone/>
              <a:defRPr b="0" i="0" sz="1333" u="none" cap="none" strike="noStrike">
                <a:solidFill>
                  <a:schemeClr val="dk2"/>
                </a:solidFill>
                <a:latin typeface="Arial"/>
                <a:ea typeface="Arial"/>
                <a:cs typeface="Arial"/>
                <a:sym typeface="Arial"/>
              </a:defRPr>
            </a:lvl7pPr>
            <a:lvl8pPr indent="0" lvl="7" marL="0" marR="0" rtl="0" algn="r">
              <a:buClr>
                <a:schemeClr val="dk2"/>
              </a:buClr>
              <a:buSzPts val="1333"/>
              <a:buFont typeface="Arial"/>
              <a:buNone/>
              <a:defRPr b="0" i="0" sz="1333" u="none" cap="none" strike="noStrike">
                <a:solidFill>
                  <a:schemeClr val="dk2"/>
                </a:solidFill>
                <a:latin typeface="Arial"/>
                <a:ea typeface="Arial"/>
                <a:cs typeface="Arial"/>
                <a:sym typeface="Arial"/>
              </a:defRPr>
            </a:lvl8pPr>
            <a:lvl9pPr indent="0" lvl="8" marL="0" marR="0" rtl="0" algn="r">
              <a:buClr>
                <a:schemeClr val="dk2"/>
              </a:buClr>
              <a:buSzPts val="1333"/>
              <a:buFont typeface="Arial"/>
              <a:buNone/>
              <a:defRPr b="0" i="0" sz="1333"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
          <p:cNvSpPr txBox="1"/>
          <p:nvPr>
            <p:ph type="ctrTitle"/>
          </p:nvPr>
        </p:nvSpPr>
        <p:spPr>
          <a:xfrm>
            <a:off x="542261" y="758952"/>
            <a:ext cx="11132288" cy="2760425"/>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85000"/>
              </a:lnSpc>
              <a:spcBef>
                <a:spcPts val="0"/>
              </a:spcBef>
              <a:spcAft>
                <a:spcPts val="0"/>
              </a:spcAft>
              <a:buClr>
                <a:srgbClr val="262626"/>
              </a:buClr>
              <a:buSzPct val="100000"/>
              <a:buFont typeface="Calibri"/>
              <a:buNone/>
            </a:pPr>
            <a:r>
              <a:rPr b="1" lang="en-US" sz="6000"/>
              <a:t>THE MEETING WILL BEGIN SHORTLY.</a:t>
            </a:r>
            <a:br>
              <a:rPr b="1" lang="en-US" sz="6000"/>
            </a:br>
            <a:br>
              <a:rPr b="1" lang="en-US" sz="6600"/>
            </a:br>
            <a:r>
              <a:rPr b="1" lang="en-US" sz="6000">
                <a:solidFill>
                  <a:srgbClr val="31479F"/>
                </a:solidFill>
              </a:rPr>
              <a:t>Problem Solving Through</a:t>
            </a:r>
            <a:br>
              <a:rPr b="1" lang="en-US" sz="6000">
                <a:solidFill>
                  <a:srgbClr val="31479F"/>
                </a:solidFill>
              </a:rPr>
            </a:br>
            <a:r>
              <a:rPr b="1" lang="en-US" sz="6000">
                <a:solidFill>
                  <a:srgbClr val="31479F"/>
                </a:solidFill>
              </a:rPr>
              <a:t>Engineering &amp; Design</a:t>
            </a:r>
            <a:endParaRPr>
              <a:solidFill>
                <a:srgbClr val="31479F"/>
              </a:solidFill>
            </a:endParaRPr>
          </a:p>
        </p:txBody>
      </p:sp>
      <p:sp>
        <p:nvSpPr>
          <p:cNvPr id="157" name="Google Shape;157;p1"/>
          <p:cNvSpPr txBox="1"/>
          <p:nvPr>
            <p:ph idx="1" type="subTitle"/>
          </p:nvPr>
        </p:nvSpPr>
        <p:spPr>
          <a:xfrm>
            <a:off x="542261" y="3646967"/>
            <a:ext cx="11206716" cy="1951653"/>
          </a:xfrm>
          <a:prstGeom prst="rect">
            <a:avLst/>
          </a:prstGeom>
          <a:solidFill>
            <a:schemeClr val="lt1"/>
          </a:solidFill>
          <a:ln cap="flat" cmpd="sng" w="28575">
            <a:solidFill>
              <a:srgbClr val="0D78C9"/>
            </a:solidFill>
            <a:prstDash val="solid"/>
            <a:round/>
            <a:headEnd len="sm" w="sm" type="none"/>
            <a:tailEnd len="sm" w="sm" type="none"/>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2800"/>
              <a:buNone/>
            </a:pPr>
            <a:r>
              <a:rPr b="1" lang="en-US" sz="2800" u="sng">
                <a:solidFill>
                  <a:srgbClr val="0D78C9"/>
                </a:solidFill>
              </a:rPr>
              <a:t>ADD TO THE CHAT</a:t>
            </a:r>
            <a:r>
              <a:rPr b="1" lang="en-US" sz="2800">
                <a:solidFill>
                  <a:srgbClr val="0D78C9"/>
                </a:solidFill>
              </a:rPr>
              <a:t>.</a:t>
            </a:r>
            <a:r>
              <a:rPr b="1" lang="en-US" sz="2800" u="sng">
                <a:solidFill>
                  <a:srgbClr val="0D78C9"/>
                </a:solidFill>
              </a:rPr>
              <a:t> </a:t>
            </a:r>
            <a:endParaRPr/>
          </a:p>
          <a:p>
            <a:pPr indent="0" lvl="0" marL="0" rtl="0" algn="l">
              <a:lnSpc>
                <a:spcPct val="90000"/>
              </a:lnSpc>
              <a:spcBef>
                <a:spcPts val="1400"/>
              </a:spcBef>
              <a:spcAft>
                <a:spcPts val="0"/>
              </a:spcAft>
              <a:buSzPts val="2800"/>
              <a:buNone/>
            </a:pPr>
            <a:r>
              <a:rPr b="1" lang="en-US" sz="2800" u="sng">
                <a:solidFill>
                  <a:srgbClr val="0D78C9"/>
                </a:solidFill>
              </a:rPr>
              <a:t>DO NOW</a:t>
            </a:r>
            <a:r>
              <a:rPr b="1" lang="en-US" sz="2800">
                <a:solidFill>
                  <a:srgbClr val="0D78C9"/>
                </a:solidFill>
              </a:rPr>
              <a:t>: YOUR HOMEWORK WAS TO EXPLORE THE PROS AND CONS OF EFFECTIVE CLEANING. WHAT METHOD DID YOU INVESTIGATE AND WHAT WERE THE ONE OF THE PROS OR CONS?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2"/>
          <p:cNvSpPr txBox="1"/>
          <p:nvPr>
            <p:ph type="title"/>
          </p:nvPr>
        </p:nvSpPr>
        <p:spPr>
          <a:xfrm>
            <a:off x="415600" y="0"/>
            <a:ext cx="11360800" cy="7636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2800"/>
              <a:buNone/>
            </a:pPr>
            <a:r>
              <a:rPr lang="en-US"/>
              <a:t>4. Evaluate the Solutions</a:t>
            </a:r>
            <a:endParaRPr/>
          </a:p>
        </p:txBody>
      </p:sp>
      <p:graphicFrame>
        <p:nvGraphicFramePr>
          <p:cNvPr id="227" name="Google Shape;227;p12"/>
          <p:cNvGraphicFramePr/>
          <p:nvPr/>
        </p:nvGraphicFramePr>
        <p:xfrm>
          <a:off x="85183" y="773502"/>
          <a:ext cx="3000000" cy="3000000"/>
        </p:xfrm>
        <a:graphic>
          <a:graphicData uri="http://schemas.openxmlformats.org/drawingml/2006/table">
            <a:tbl>
              <a:tblPr>
                <a:noFill/>
                <a:tableStyleId>{FFE9D999-4990-4D27-A5C6-4ABBBE1D03E4}</a:tableStyleId>
              </a:tblPr>
              <a:tblGrid>
                <a:gridCol w="1578775"/>
                <a:gridCol w="1736400"/>
                <a:gridCol w="1576625"/>
                <a:gridCol w="1502100"/>
                <a:gridCol w="1565600"/>
                <a:gridCol w="1618200"/>
                <a:gridCol w="1473675"/>
              </a:tblGrid>
              <a:tr h="623200">
                <a:tc rowSpan="2">
                  <a:txBody>
                    <a:bodyPr/>
                    <a:lstStyle/>
                    <a:p>
                      <a:pPr indent="0" lvl="0" marL="0" marR="0" rtl="0" algn="ctr">
                        <a:lnSpc>
                          <a:spcPct val="100000"/>
                        </a:lnSpc>
                        <a:spcBef>
                          <a:spcPts val="0"/>
                        </a:spcBef>
                        <a:spcAft>
                          <a:spcPts val="0"/>
                        </a:spcAft>
                        <a:buClr>
                          <a:srgbClr val="000000"/>
                        </a:buClr>
                        <a:buSzPts val="2500"/>
                        <a:buFont typeface="Arial"/>
                        <a:buNone/>
                      </a:pPr>
                      <a:r>
                        <a:t/>
                      </a:r>
                      <a:endParaRPr b="1" sz="2500" u="none" cap="none" strike="noStrike"/>
                    </a:p>
                    <a:p>
                      <a:pPr indent="0" lvl="0" marL="0" marR="0" rtl="0" algn="ctr">
                        <a:lnSpc>
                          <a:spcPct val="100000"/>
                        </a:lnSpc>
                        <a:spcBef>
                          <a:spcPts val="0"/>
                        </a:spcBef>
                        <a:spcAft>
                          <a:spcPts val="0"/>
                        </a:spcAft>
                        <a:buClr>
                          <a:srgbClr val="000000"/>
                        </a:buClr>
                        <a:buSzPts val="2500"/>
                        <a:buFont typeface="Arial"/>
                        <a:buNone/>
                      </a:pPr>
                      <a:r>
                        <a:t/>
                      </a:r>
                      <a:endParaRPr b="1" sz="2500" u="none" cap="none" strike="noStrike"/>
                    </a:p>
                    <a:p>
                      <a:pPr indent="0" lvl="0" marL="0" marR="0" rtl="0" algn="ctr">
                        <a:lnSpc>
                          <a:spcPct val="100000"/>
                        </a:lnSpc>
                        <a:spcBef>
                          <a:spcPts val="0"/>
                        </a:spcBef>
                        <a:spcAft>
                          <a:spcPts val="0"/>
                        </a:spcAft>
                        <a:buClr>
                          <a:srgbClr val="000000"/>
                        </a:buClr>
                        <a:buSzPts val="2500"/>
                        <a:buFont typeface="Arial"/>
                        <a:buNone/>
                      </a:pPr>
                      <a:r>
                        <a:rPr b="1" lang="en-US" sz="2500" u="none" cap="none" strike="noStrike"/>
                        <a:t>Solution</a:t>
                      </a:r>
                      <a:endParaRPr b="1" sz="2500" u="none" cap="none" strike="noStrike"/>
                    </a:p>
                  </a:txBody>
                  <a:tcPr marT="121900" marB="121900" marR="121900" marL="1219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6">
                  <a:txBody>
                    <a:bodyPr/>
                    <a:lstStyle/>
                    <a:p>
                      <a:pPr indent="0" lvl="0" marL="0" marR="0" rtl="0" algn="ctr">
                        <a:lnSpc>
                          <a:spcPct val="100000"/>
                        </a:lnSpc>
                        <a:spcBef>
                          <a:spcPts val="0"/>
                        </a:spcBef>
                        <a:spcAft>
                          <a:spcPts val="0"/>
                        </a:spcAft>
                        <a:buClr>
                          <a:srgbClr val="000000"/>
                        </a:buClr>
                        <a:buSzPts val="2500"/>
                        <a:buFont typeface="Arial"/>
                        <a:buNone/>
                      </a:pPr>
                      <a:r>
                        <a:rPr b="1" lang="en-US" sz="2500" u="none" cap="none" strike="noStrike"/>
                        <a:t>Criteria</a:t>
                      </a:r>
                      <a:endParaRPr b="1" sz="2500" u="none" cap="none" strike="noStrike"/>
                    </a:p>
                  </a:txBody>
                  <a:tcPr marT="121900" marB="121900" marR="121900" marL="121900">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c hMerge="1"/>
                <a:tc hMerge="1"/>
              </a:tr>
              <a:tr h="975325">
                <a:tc vMerge="1"/>
                <a:tc>
                  <a:txBody>
                    <a:bodyPr/>
                    <a:lstStyle/>
                    <a:p>
                      <a:pPr indent="0" lvl="0" marL="0" marR="0" rtl="0" algn="ctr">
                        <a:lnSpc>
                          <a:spcPct val="100000"/>
                        </a:lnSpc>
                        <a:spcBef>
                          <a:spcPts val="0"/>
                        </a:spcBef>
                        <a:spcAft>
                          <a:spcPts val="0"/>
                        </a:spcAft>
                        <a:buClr>
                          <a:srgbClr val="000000"/>
                        </a:buClr>
                        <a:buSzPts val="1600"/>
                        <a:buFont typeface="Arial"/>
                        <a:buNone/>
                      </a:pPr>
                      <a:r>
                        <a:rPr b="1" lang="en-US" sz="1600" u="none" cap="none" strike="noStrike"/>
                        <a:t>Cleaning Effectiveness (weight = _ )</a:t>
                      </a:r>
                      <a:endParaRPr b="1" sz="1600" u="none" cap="none" strike="noStrike"/>
                    </a:p>
                  </a:txBody>
                  <a:tcPr marT="121900" marB="121900" marR="121900" marL="1219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600"/>
                        <a:buFont typeface="Arial"/>
                        <a:buNone/>
                      </a:pPr>
                      <a:r>
                        <a:rPr b="1" lang="en-US" sz="1600" u="none" cap="none" strike="noStrike"/>
                        <a:t>Turnaround Time</a:t>
                      </a:r>
                      <a:endParaRPr b="1" sz="1600" u="none" cap="none" strike="noStrike"/>
                    </a:p>
                    <a:p>
                      <a:pPr indent="0" lvl="0" marL="0" marR="0" rtl="0" algn="ctr">
                        <a:lnSpc>
                          <a:spcPct val="100000"/>
                        </a:lnSpc>
                        <a:spcBef>
                          <a:spcPts val="0"/>
                        </a:spcBef>
                        <a:spcAft>
                          <a:spcPts val="0"/>
                        </a:spcAft>
                        <a:buClr>
                          <a:srgbClr val="000000"/>
                        </a:buClr>
                        <a:buSzPts val="1600"/>
                        <a:buFont typeface="Arial"/>
                        <a:buNone/>
                      </a:pPr>
                      <a:r>
                        <a:rPr b="1" lang="en-US" sz="1600" u="none" cap="none" strike="noStrike">
                          <a:solidFill>
                            <a:schemeClr val="dk1"/>
                          </a:solidFill>
                        </a:rPr>
                        <a:t>(weight = _ )</a:t>
                      </a:r>
                      <a:endParaRPr b="1" sz="1600" u="none" cap="none" strike="noStrike"/>
                    </a:p>
                  </a:txBody>
                  <a:tcPr marT="121900" marB="121900" marR="121900" marL="1219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600"/>
                        <a:buFont typeface="Arial"/>
                        <a:buNone/>
                      </a:pPr>
                      <a:r>
                        <a:rPr b="1" lang="en-US" sz="1600" u="none" cap="none" strike="noStrike">
                          <a:solidFill>
                            <a:schemeClr val="dk1"/>
                          </a:solidFill>
                        </a:rPr>
                        <a:t>Product Cost</a:t>
                      </a:r>
                      <a:endParaRPr b="1" sz="1600" u="none" cap="none" strike="noStrike">
                        <a:solidFill>
                          <a:schemeClr val="dk1"/>
                        </a:solidFill>
                      </a:endParaRPr>
                    </a:p>
                    <a:p>
                      <a:pPr indent="0" lvl="0" marL="0" marR="0" rtl="0" algn="ctr">
                        <a:lnSpc>
                          <a:spcPct val="100000"/>
                        </a:lnSpc>
                        <a:spcBef>
                          <a:spcPts val="0"/>
                        </a:spcBef>
                        <a:spcAft>
                          <a:spcPts val="0"/>
                        </a:spcAft>
                        <a:buClr>
                          <a:srgbClr val="000000"/>
                        </a:buClr>
                        <a:buSzPts val="1600"/>
                        <a:buFont typeface="Arial"/>
                        <a:buNone/>
                      </a:pPr>
                      <a:r>
                        <a:rPr b="1" lang="en-US" sz="1600" u="none" cap="none" strike="noStrike">
                          <a:solidFill>
                            <a:schemeClr val="dk1"/>
                          </a:solidFill>
                        </a:rPr>
                        <a:t>(weight = _ )</a:t>
                      </a:r>
                      <a:endParaRPr b="1" sz="1600" u="none" cap="none" strike="noStrike"/>
                    </a:p>
                  </a:txBody>
                  <a:tcPr marT="121900" marB="121900" marR="121900" marL="1219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600"/>
                        <a:buFont typeface="Arial"/>
                        <a:buNone/>
                      </a:pPr>
                      <a:r>
                        <a:rPr b="1" lang="en-US" sz="1600" u="none" cap="none" strike="noStrike">
                          <a:solidFill>
                            <a:schemeClr val="dk1"/>
                          </a:solidFill>
                        </a:rPr>
                        <a:t>Operation Cost</a:t>
                      </a:r>
                      <a:endParaRPr b="1" sz="1600" u="none" cap="none" strike="noStrike">
                        <a:solidFill>
                          <a:schemeClr val="dk1"/>
                        </a:solidFill>
                      </a:endParaRPr>
                    </a:p>
                    <a:p>
                      <a:pPr indent="0" lvl="0" marL="0" marR="0" rtl="0" algn="ctr">
                        <a:lnSpc>
                          <a:spcPct val="100000"/>
                        </a:lnSpc>
                        <a:spcBef>
                          <a:spcPts val="0"/>
                        </a:spcBef>
                        <a:spcAft>
                          <a:spcPts val="0"/>
                        </a:spcAft>
                        <a:buClr>
                          <a:srgbClr val="000000"/>
                        </a:buClr>
                        <a:buSzPts val="1600"/>
                        <a:buFont typeface="Arial"/>
                        <a:buNone/>
                      </a:pPr>
                      <a:r>
                        <a:rPr b="1" lang="en-US" sz="1600" u="none" cap="none" strike="noStrike">
                          <a:solidFill>
                            <a:schemeClr val="dk1"/>
                          </a:solidFill>
                        </a:rPr>
                        <a:t>(weight = _ )</a:t>
                      </a:r>
                      <a:endParaRPr b="1" sz="1600" u="none" cap="none" strike="noStrike"/>
                    </a:p>
                  </a:txBody>
                  <a:tcPr marT="121900" marB="121900" marR="121900" marL="1219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600"/>
                        <a:buFont typeface="Arial"/>
                        <a:buNone/>
                      </a:pPr>
                      <a:r>
                        <a:rPr b="1" lang="en-US" sz="1600" u="none" cap="none" strike="noStrike">
                          <a:solidFill>
                            <a:schemeClr val="dk1"/>
                          </a:solidFill>
                        </a:rPr>
                        <a:t>Safety of Use</a:t>
                      </a:r>
                      <a:endParaRPr b="1" sz="1600" u="none" cap="none" strike="noStrike">
                        <a:solidFill>
                          <a:schemeClr val="dk1"/>
                        </a:solidFill>
                      </a:endParaRPr>
                    </a:p>
                    <a:p>
                      <a:pPr indent="0" lvl="0" marL="0" marR="0" rtl="0" algn="ctr">
                        <a:lnSpc>
                          <a:spcPct val="100000"/>
                        </a:lnSpc>
                        <a:spcBef>
                          <a:spcPts val="0"/>
                        </a:spcBef>
                        <a:spcAft>
                          <a:spcPts val="0"/>
                        </a:spcAft>
                        <a:buClr>
                          <a:srgbClr val="000000"/>
                        </a:buClr>
                        <a:buSzPts val="1600"/>
                        <a:buFont typeface="Arial"/>
                        <a:buNone/>
                      </a:pPr>
                      <a:r>
                        <a:rPr b="1" lang="en-US" sz="1600" u="none" cap="none" strike="noStrike">
                          <a:solidFill>
                            <a:schemeClr val="dk1"/>
                          </a:solidFill>
                        </a:rPr>
                        <a:t>(weight = _ )</a:t>
                      </a:r>
                      <a:endParaRPr b="1" sz="1600" u="none" cap="none" strike="noStrike"/>
                    </a:p>
                  </a:txBody>
                  <a:tcPr marT="121900" marB="121900" marR="121900" marL="1219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600"/>
                        <a:buFont typeface="Arial"/>
                        <a:buNone/>
                      </a:pPr>
                      <a:r>
                        <a:rPr b="1" lang="en-US" sz="1600" u="none" cap="none" strike="noStrike"/>
                        <a:t>Total</a:t>
                      </a:r>
                      <a:endParaRPr b="1" sz="1600" u="none" cap="none" strike="noStrike"/>
                    </a:p>
                    <a:p>
                      <a:pPr indent="0" lvl="0" marL="0" marR="0" rtl="0" algn="ctr">
                        <a:lnSpc>
                          <a:spcPct val="100000"/>
                        </a:lnSpc>
                        <a:spcBef>
                          <a:spcPts val="0"/>
                        </a:spcBef>
                        <a:spcAft>
                          <a:spcPts val="0"/>
                        </a:spcAft>
                        <a:buClr>
                          <a:srgbClr val="000000"/>
                        </a:buClr>
                        <a:buSzPts val="1600"/>
                        <a:buFont typeface="Arial"/>
                        <a:buNone/>
                      </a:pPr>
                      <a:r>
                        <a:rPr b="1" lang="en-US" sz="1600" u="none" cap="none" strike="noStrike"/>
                        <a:t>Evaluation Values</a:t>
                      </a:r>
                      <a:endParaRPr b="1" sz="1600" u="none" cap="none" strike="noStrike"/>
                    </a:p>
                  </a:txBody>
                  <a:tcPr marT="121900" marB="121900" marR="121900" marL="121900">
                    <a:lnL cap="flat" cmpd="sng" w="9525">
                      <a:solidFill>
                        <a:srgbClr val="9E9E9E"/>
                      </a:solidFill>
                      <a:prstDash val="solid"/>
                      <a:round/>
                      <a:headEnd len="sm" w="sm" type="none"/>
                      <a:tailEnd len="sm" w="sm" type="none"/>
                    </a:lnL>
                  </a:tcPr>
                </a:tc>
              </a:tr>
              <a:tr h="6232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t>Solution #1</a:t>
                      </a:r>
                      <a:endParaRPr b="1" sz="1700" u="none" cap="none" strike="noStrike"/>
                    </a:p>
                  </a:txBody>
                  <a:tcPr marT="121900" marB="121900" marR="121900" marL="1219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solidFill>
                          <a:schemeClr val="dk1"/>
                        </a:solidFill>
                      </a:endParaRPr>
                    </a:p>
                  </a:txBody>
                  <a:tcPr marT="121900" marB="121900" marR="121900" marL="121900"/>
                </a:tc>
              </a:tr>
              <a:tr h="6232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chemeClr val="dk1"/>
                          </a:solidFill>
                        </a:rPr>
                        <a:t>Solution #2</a:t>
                      </a:r>
                      <a:endParaRPr b="1" sz="1700" u="none" cap="none" strike="noStrike"/>
                    </a:p>
                  </a:txBody>
                  <a:tcPr marT="121900" marB="121900" marR="121900" marL="1219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lnL cap="flat" cmpd="sng" w="9525">
                      <a:solidFill>
                        <a:srgbClr val="9E9E9E"/>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r>
              <a:tr h="6232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chemeClr val="dk1"/>
                          </a:solidFill>
                        </a:rPr>
                        <a:t>Solution #3</a:t>
                      </a:r>
                      <a:endParaRPr b="1" sz="1700" u="none" cap="none" strike="noStrike"/>
                    </a:p>
                  </a:txBody>
                  <a:tcPr marT="121900" marB="121900" marR="121900" marL="1219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lnL cap="flat" cmpd="sng" w="9525">
                      <a:solidFill>
                        <a:srgbClr val="9E9E9E"/>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r>
              <a:tr h="6232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chemeClr val="dk1"/>
                          </a:solidFill>
                        </a:rPr>
                        <a:t>Solution #4</a:t>
                      </a:r>
                      <a:endParaRPr b="1" sz="1700" u="none" cap="none" strike="noStrike"/>
                    </a:p>
                  </a:txBody>
                  <a:tcPr marT="121900" marB="121900" marR="121900" marL="1219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lnL cap="flat" cmpd="sng" w="9525">
                      <a:solidFill>
                        <a:srgbClr val="9E9E9E"/>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2500"/>
                        <a:buFont typeface="Arial"/>
                        <a:buNone/>
                      </a:pPr>
                      <a:r>
                        <a:t/>
                      </a:r>
                      <a:endParaRPr sz="2500" u="none" cap="none" strike="noStrike"/>
                    </a:p>
                  </a:txBody>
                  <a:tcPr marT="121900" marB="121900" marR="121900" marL="121900"/>
                </a:tc>
              </a:tr>
            </a:tbl>
          </a:graphicData>
        </a:graphic>
      </p:graphicFrame>
      <p:graphicFrame>
        <p:nvGraphicFramePr>
          <p:cNvPr id="228" name="Google Shape;228;p12"/>
          <p:cNvGraphicFramePr/>
          <p:nvPr/>
        </p:nvGraphicFramePr>
        <p:xfrm>
          <a:off x="85183" y="4963399"/>
          <a:ext cx="3000000" cy="3000000"/>
        </p:xfrm>
        <a:graphic>
          <a:graphicData uri="http://schemas.openxmlformats.org/drawingml/2006/table">
            <a:tbl>
              <a:tblPr>
                <a:noFill/>
                <a:tableStyleId>{FFE9D999-4990-4D27-A5C6-4ABBBE1D03E4}</a:tableStyleId>
              </a:tblPr>
              <a:tblGrid>
                <a:gridCol w="1653025"/>
                <a:gridCol w="992225"/>
                <a:gridCol w="1109425"/>
                <a:gridCol w="939800"/>
                <a:gridCol w="1699400"/>
              </a:tblGrid>
              <a:tr h="567625">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t>Symbol</a:t>
                      </a:r>
                      <a:endParaRPr b="1"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t/>
                      </a:r>
                      <a:endParaRPr sz="1700" u="none" cap="none" strike="noStrike"/>
                    </a:p>
                  </a:txBody>
                  <a:tcPr marT="121900" marB="121900" marR="121900" marL="121900"/>
                </a:tc>
              </a:tr>
              <a:tr h="6502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t>Relationship</a:t>
                      </a:r>
                      <a:endParaRPr b="1"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Strong</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Medium</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Weak</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300"/>
                        <a:buFont typeface="Arial"/>
                        <a:buNone/>
                      </a:pPr>
                      <a:r>
                        <a:rPr lang="en-US" sz="1300" u="none" cap="none" strike="noStrike"/>
                        <a:t>Does not meet requirements</a:t>
                      </a:r>
                      <a:endParaRPr sz="1300" u="none" cap="none" strike="noStrike"/>
                    </a:p>
                  </a:txBody>
                  <a:tcPr marT="121900" marB="121900" marR="121900" marL="121900"/>
                </a:tc>
              </a:tr>
              <a:tr h="528275">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t>Value</a:t>
                      </a:r>
                      <a:endParaRPr b="1"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9</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3</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1</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500"/>
                        <a:buFont typeface="Arial"/>
                        <a:buNone/>
                      </a:pPr>
                      <a:r>
                        <a:rPr lang="en-US" sz="1500" u="none" cap="none" strike="noStrike"/>
                        <a:t>Unacceptable</a:t>
                      </a:r>
                      <a:endParaRPr sz="1500" u="none" cap="none" strike="noStrike"/>
                    </a:p>
                  </a:txBody>
                  <a:tcPr marT="121900" marB="121900" marR="121900" marL="121900"/>
                </a:tc>
              </a:tr>
            </a:tbl>
          </a:graphicData>
        </a:graphic>
      </p:graphicFrame>
      <p:sp>
        <p:nvSpPr>
          <p:cNvPr id="229" name="Google Shape;229;p12"/>
          <p:cNvSpPr/>
          <p:nvPr/>
        </p:nvSpPr>
        <p:spPr>
          <a:xfrm>
            <a:off x="4178069" y="5070775"/>
            <a:ext cx="354800" cy="315200"/>
          </a:xfrm>
          <a:prstGeom prst="triangle">
            <a:avLst>
              <a:gd fmla="val 50000" name="adj"/>
            </a:avLst>
          </a:prstGeom>
          <a:noFill/>
          <a:ln cap="flat" cmpd="sng" w="19050">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b="0" i="0" sz="1867" u="none" cap="none" strike="noStrike">
              <a:solidFill>
                <a:srgbClr val="000000"/>
              </a:solidFill>
              <a:latin typeface="Arial"/>
              <a:ea typeface="Arial"/>
              <a:cs typeface="Arial"/>
              <a:sym typeface="Arial"/>
            </a:endParaRPr>
          </a:p>
        </p:txBody>
      </p:sp>
      <p:sp>
        <p:nvSpPr>
          <p:cNvPr id="230" name="Google Shape;230;p12"/>
          <p:cNvSpPr/>
          <p:nvPr/>
        </p:nvSpPr>
        <p:spPr>
          <a:xfrm>
            <a:off x="3104732" y="5071200"/>
            <a:ext cx="354800" cy="315200"/>
          </a:xfrm>
          <a:prstGeom prst="ellipse">
            <a:avLst/>
          </a:prstGeom>
          <a:noFill/>
          <a:ln cap="flat" cmpd="sng" w="19050">
            <a:solidFill>
              <a:schemeClr val="dk2"/>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b="0" i="0" sz="1867" u="none" cap="none" strike="noStrike">
              <a:solidFill>
                <a:srgbClr val="000000"/>
              </a:solidFill>
              <a:latin typeface="Arial"/>
              <a:ea typeface="Arial"/>
              <a:cs typeface="Arial"/>
              <a:sym typeface="Arial"/>
            </a:endParaRPr>
          </a:p>
        </p:txBody>
      </p:sp>
      <p:sp>
        <p:nvSpPr>
          <p:cNvPr id="231" name="Google Shape;231;p12"/>
          <p:cNvSpPr/>
          <p:nvPr/>
        </p:nvSpPr>
        <p:spPr>
          <a:xfrm>
            <a:off x="2131626" y="5071200"/>
            <a:ext cx="354800" cy="315200"/>
          </a:xfrm>
          <a:prstGeom prst="ellipse">
            <a:avLst/>
          </a:prstGeom>
          <a:solidFill>
            <a:srgbClr val="000000"/>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b="0" i="0" sz="1867" u="none" cap="none" strike="noStrike">
              <a:solidFill>
                <a:srgbClr val="000000"/>
              </a:solidFill>
              <a:latin typeface="Arial"/>
              <a:ea typeface="Arial"/>
              <a:cs typeface="Arial"/>
              <a:sym typeface="Arial"/>
            </a:endParaRPr>
          </a:p>
        </p:txBody>
      </p:sp>
      <p:sp>
        <p:nvSpPr>
          <p:cNvPr id="232" name="Google Shape;232;p12"/>
          <p:cNvSpPr/>
          <p:nvPr/>
        </p:nvSpPr>
        <p:spPr>
          <a:xfrm>
            <a:off x="5369400" y="4977675"/>
            <a:ext cx="538800" cy="472800"/>
          </a:xfrm>
          <a:prstGeom prst="mathMultiply">
            <a:avLst>
              <a:gd fmla="val 23520" name="adj1"/>
            </a:avLst>
          </a:prstGeom>
          <a:solidFill>
            <a:srgbClr val="000000"/>
          </a:solidFill>
          <a:ln>
            <a:noFill/>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b="0" i="0" sz="1867" u="none" cap="none" strike="noStrike">
              <a:solidFill>
                <a:srgbClr val="000000"/>
              </a:solidFill>
              <a:latin typeface="Arial"/>
              <a:ea typeface="Arial"/>
              <a:cs typeface="Arial"/>
              <a:sym typeface="Arial"/>
            </a:endParaRPr>
          </a:p>
        </p:txBody>
      </p:sp>
      <p:sp>
        <p:nvSpPr>
          <p:cNvPr id="233" name="Google Shape;233;p12"/>
          <p:cNvSpPr txBox="1"/>
          <p:nvPr/>
        </p:nvSpPr>
        <p:spPr>
          <a:xfrm>
            <a:off x="6728750" y="3861975"/>
            <a:ext cx="5182850" cy="2891249"/>
          </a:xfrm>
          <a:prstGeom prst="rect">
            <a:avLst/>
          </a:prstGeom>
          <a:solidFill>
            <a:schemeClr val="lt1"/>
          </a:solidFill>
          <a:ln>
            <a:noFill/>
          </a:ln>
        </p:spPr>
        <p:txBody>
          <a:bodyPr anchorCtr="0" anchor="t" bIns="121900" lIns="121900" spcFirstLastPara="1" rIns="121900" wrap="square" tIns="121900">
            <a:noAutofit/>
          </a:bodyPr>
          <a:lstStyle/>
          <a:p>
            <a:pPr indent="0" lvl="0" marL="0" marR="0" rtl="0" algn="l">
              <a:spcBef>
                <a:spcPts val="0"/>
              </a:spcBef>
              <a:spcAft>
                <a:spcPts val="0"/>
              </a:spcAft>
              <a:buNone/>
            </a:pPr>
            <a:r>
              <a:rPr b="1" i="0" lang="en-US" sz="1300" u="none" cap="none" strike="noStrike">
                <a:solidFill>
                  <a:srgbClr val="FF0000"/>
                </a:solidFill>
                <a:latin typeface="Arial"/>
                <a:ea typeface="Arial"/>
                <a:cs typeface="Arial"/>
                <a:sym typeface="Arial"/>
              </a:rPr>
              <a:t>Instructions: </a:t>
            </a:r>
            <a:endParaRPr b="1" i="0" sz="1300" u="none" cap="none" strike="noStrike">
              <a:solidFill>
                <a:srgbClr val="FF0000"/>
              </a:solidFill>
              <a:latin typeface="Arial"/>
              <a:ea typeface="Arial"/>
              <a:cs typeface="Arial"/>
              <a:sym typeface="Arial"/>
            </a:endParaRPr>
          </a:p>
          <a:p>
            <a:pPr indent="0" lvl="0" marL="0" marR="0" rtl="0" algn="l">
              <a:spcBef>
                <a:spcPts val="0"/>
              </a:spcBef>
              <a:spcAft>
                <a:spcPts val="0"/>
              </a:spcAft>
              <a:buNone/>
            </a:pPr>
            <a:r>
              <a:rPr b="0" i="0" lang="en-US" sz="1300" u="none" cap="none" strike="noStrike">
                <a:solidFill>
                  <a:srgbClr val="FF0000"/>
                </a:solidFill>
                <a:latin typeface="Arial"/>
                <a:ea typeface="Arial"/>
                <a:cs typeface="Arial"/>
                <a:sym typeface="Arial"/>
              </a:rPr>
              <a:t>Fill out the table with the corresponding symbol matching how well the solutions meet each criteria. Strong relationships mean that they exceed desired outcomes of the criteria. Note that we wish to maximize some criteria, e.g. cleaning efficiency. On the other hand, we wish to minimize other criteria, e.g. turnaround time, costs...</a:t>
            </a:r>
            <a:endParaRPr b="0" i="0" sz="1300" u="none" cap="none" strike="noStrike">
              <a:solidFill>
                <a:srgbClr val="FF0000"/>
              </a:solidFill>
              <a:latin typeface="Arial"/>
              <a:ea typeface="Arial"/>
              <a:cs typeface="Arial"/>
              <a:sym typeface="Arial"/>
            </a:endParaRPr>
          </a:p>
          <a:p>
            <a:pPr indent="0" lvl="0" marL="0" marR="0" rtl="0" algn="l">
              <a:spcBef>
                <a:spcPts val="0"/>
              </a:spcBef>
              <a:spcAft>
                <a:spcPts val="0"/>
              </a:spcAft>
              <a:buNone/>
            </a:pPr>
            <a:br>
              <a:rPr b="0" i="0" lang="en-US" sz="1300" u="none" cap="none" strike="noStrike">
                <a:solidFill>
                  <a:srgbClr val="FF0000"/>
                </a:solidFill>
                <a:latin typeface="Arial"/>
                <a:ea typeface="Arial"/>
                <a:cs typeface="Arial"/>
                <a:sym typeface="Arial"/>
              </a:rPr>
            </a:br>
            <a:r>
              <a:rPr b="0" i="0" lang="en-US" sz="1300" u="none" cap="none" strike="noStrike">
                <a:solidFill>
                  <a:srgbClr val="FF0000"/>
                </a:solidFill>
                <a:latin typeface="Arial"/>
                <a:ea typeface="Arial"/>
                <a:cs typeface="Arial"/>
                <a:sym typeface="Arial"/>
              </a:rPr>
              <a:t>Calculate Total Evaluation Values of each solution by multiplying each relationship value with the respective criteria weight and summing up all columns of a given solution.</a:t>
            </a:r>
            <a:endParaRPr b="0" i="0" sz="1300" u="none" cap="none" strike="noStrike">
              <a:solidFill>
                <a:srgbClr val="FF0000"/>
              </a:solidFill>
              <a:latin typeface="Arial"/>
              <a:ea typeface="Arial"/>
              <a:cs typeface="Arial"/>
              <a:sym typeface="Arial"/>
            </a:endParaRPr>
          </a:p>
          <a:p>
            <a:pPr indent="0" lvl="0" marL="0" marR="0" rtl="0" algn="l">
              <a:spcBef>
                <a:spcPts val="0"/>
              </a:spcBef>
              <a:spcAft>
                <a:spcPts val="0"/>
              </a:spcAft>
              <a:buNone/>
            </a:pPr>
            <a:r>
              <a:t/>
            </a:r>
            <a:endParaRPr b="0" i="0" sz="1300" u="none" cap="none" strike="noStrike">
              <a:solidFill>
                <a:srgbClr val="FF0000"/>
              </a:solidFill>
              <a:latin typeface="Arial"/>
              <a:ea typeface="Arial"/>
              <a:cs typeface="Arial"/>
              <a:sym typeface="Arial"/>
            </a:endParaRPr>
          </a:p>
          <a:p>
            <a:pPr indent="0" lvl="0" marL="0" marR="0" rtl="0" algn="l">
              <a:spcBef>
                <a:spcPts val="0"/>
              </a:spcBef>
              <a:spcAft>
                <a:spcPts val="0"/>
              </a:spcAft>
              <a:buNone/>
            </a:pPr>
            <a:r>
              <a:rPr b="0" i="0" lang="en-US" sz="1300" u="none" cap="none" strike="noStrike">
                <a:solidFill>
                  <a:srgbClr val="FF0000"/>
                </a:solidFill>
                <a:latin typeface="Arial"/>
                <a:ea typeface="Arial"/>
                <a:cs typeface="Arial"/>
                <a:sym typeface="Arial"/>
              </a:rPr>
              <a:t>The solutions with the highest Total Evaluation Value should be the set of recommended solutions.</a:t>
            </a:r>
            <a:endParaRPr b="0" i="0" sz="1300" u="none" cap="none" strike="noStrike">
              <a:solidFill>
                <a:srgbClr val="FF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13"/>
          <p:cNvSpPr txBox="1"/>
          <p:nvPr>
            <p:ph type="title"/>
          </p:nvPr>
        </p:nvSpPr>
        <p:spPr>
          <a:xfrm>
            <a:off x="415600" y="0"/>
            <a:ext cx="11360800" cy="7636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2800"/>
              <a:buNone/>
            </a:pPr>
            <a:r>
              <a:rPr lang="en-US"/>
              <a:t>5. Develop Solution / Prototype</a:t>
            </a:r>
            <a:endParaRPr/>
          </a:p>
        </p:txBody>
      </p:sp>
      <p:sp>
        <p:nvSpPr>
          <p:cNvPr id="239" name="Google Shape;239;p13"/>
          <p:cNvSpPr txBox="1"/>
          <p:nvPr>
            <p:ph idx="1" type="body"/>
          </p:nvPr>
        </p:nvSpPr>
        <p:spPr>
          <a:xfrm>
            <a:off x="415600" y="945400"/>
            <a:ext cx="11360800" cy="51504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SzPts val="1800"/>
              <a:buNone/>
            </a:pPr>
            <a:r>
              <a:rPr lang="en-US" sz="2267">
                <a:solidFill>
                  <a:srgbClr val="FF0000"/>
                </a:solidFill>
              </a:rPr>
              <a:t>Once you’ve methodically decided which solution is the best design to solve the problem at hand, now it’s time to flesh out the details of the solution!</a:t>
            </a:r>
            <a:endParaRPr sz="2267">
              <a:solidFill>
                <a:srgbClr val="FF0000"/>
              </a:solidFill>
            </a:endParaRPr>
          </a:p>
          <a:p>
            <a:pPr indent="0" lvl="0" marL="0" rtl="0" algn="l">
              <a:lnSpc>
                <a:spcPct val="115000"/>
              </a:lnSpc>
              <a:spcBef>
                <a:spcPts val="2133"/>
              </a:spcBef>
              <a:spcAft>
                <a:spcPts val="0"/>
              </a:spcAft>
              <a:buSzPts val="1800"/>
              <a:buNone/>
            </a:pPr>
            <a:r>
              <a:rPr lang="en-US" sz="2267">
                <a:solidFill>
                  <a:srgbClr val="FF0000"/>
                </a:solidFill>
              </a:rPr>
              <a:t>Create a prototype of the design. Some ideas: </a:t>
            </a:r>
            <a:endParaRPr sz="2267">
              <a:solidFill>
                <a:srgbClr val="FF0000"/>
              </a:solidFill>
            </a:endParaRPr>
          </a:p>
          <a:p>
            <a:pPr indent="-448721" lvl="0" marL="609585" rtl="0" algn="l">
              <a:lnSpc>
                <a:spcPct val="115000"/>
              </a:lnSpc>
              <a:spcBef>
                <a:spcPts val="2133"/>
              </a:spcBef>
              <a:spcAft>
                <a:spcPts val="0"/>
              </a:spcAft>
              <a:buClr>
                <a:srgbClr val="FF0000"/>
              </a:buClr>
              <a:buSzPts val="1700"/>
              <a:buChar char="●"/>
            </a:pPr>
            <a:r>
              <a:rPr lang="en-US" sz="2267">
                <a:solidFill>
                  <a:srgbClr val="FF0000"/>
                </a:solidFill>
              </a:rPr>
              <a:t>detailed drawings of the end product/process and how it will be operated</a:t>
            </a:r>
            <a:endParaRPr sz="2267">
              <a:solidFill>
                <a:srgbClr val="FF0000"/>
              </a:solidFill>
            </a:endParaRPr>
          </a:p>
          <a:p>
            <a:pPr indent="-448721" lvl="0" marL="609585" rtl="0" algn="l">
              <a:lnSpc>
                <a:spcPct val="115000"/>
              </a:lnSpc>
              <a:spcBef>
                <a:spcPts val="0"/>
              </a:spcBef>
              <a:spcAft>
                <a:spcPts val="0"/>
              </a:spcAft>
              <a:buClr>
                <a:srgbClr val="FF0000"/>
              </a:buClr>
              <a:buSzPts val="1700"/>
              <a:buChar char="●"/>
            </a:pPr>
            <a:r>
              <a:rPr lang="en-US" sz="2267">
                <a:solidFill>
                  <a:srgbClr val="FF0000"/>
                </a:solidFill>
              </a:rPr>
              <a:t>storyboarding about how product will be used by end user </a:t>
            </a:r>
            <a:endParaRPr sz="2267">
              <a:solidFill>
                <a:srgbClr val="FF0000"/>
              </a:solidFill>
            </a:endParaRPr>
          </a:p>
          <a:p>
            <a:pPr indent="-448721" lvl="0" marL="609585" rtl="0" algn="l">
              <a:lnSpc>
                <a:spcPct val="115000"/>
              </a:lnSpc>
              <a:spcBef>
                <a:spcPts val="0"/>
              </a:spcBef>
              <a:spcAft>
                <a:spcPts val="0"/>
              </a:spcAft>
              <a:buClr>
                <a:srgbClr val="FF0000"/>
              </a:buClr>
              <a:buSzPts val="1700"/>
              <a:buChar char="●"/>
            </a:pPr>
            <a:r>
              <a:rPr lang="en-US" sz="2267">
                <a:solidFill>
                  <a:srgbClr val="FF0000"/>
                </a:solidFill>
              </a:rPr>
              <a:t>physical prototype using household items to simulate real parts</a:t>
            </a:r>
            <a:endParaRPr sz="2267">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4"/>
          <p:cNvSpPr txBox="1"/>
          <p:nvPr>
            <p:ph type="title"/>
          </p:nvPr>
        </p:nvSpPr>
        <p:spPr>
          <a:xfrm>
            <a:off x="415600" y="0"/>
            <a:ext cx="11360800" cy="7636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2800"/>
              <a:buNone/>
            </a:pPr>
            <a:r>
              <a:rPr lang="en-US"/>
              <a:t>6. Recommendation &amp; Pitch (Present to Sharks)</a:t>
            </a:r>
            <a:endParaRPr/>
          </a:p>
        </p:txBody>
      </p:sp>
      <p:sp>
        <p:nvSpPr>
          <p:cNvPr id="245" name="Google Shape;245;p14"/>
          <p:cNvSpPr txBox="1"/>
          <p:nvPr>
            <p:ph idx="1" type="body"/>
          </p:nvPr>
        </p:nvSpPr>
        <p:spPr>
          <a:xfrm>
            <a:off x="415600" y="945400"/>
            <a:ext cx="11360800" cy="55580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0"/>
              </a:spcAft>
              <a:buSzPts val="1800"/>
              <a:buNone/>
            </a:pPr>
            <a:r>
              <a:rPr lang="en-US" sz="2267">
                <a:solidFill>
                  <a:srgbClr val="FF0000"/>
                </a:solidFill>
              </a:rPr>
              <a:t>Some things to include in your pitch to the sharks:</a:t>
            </a:r>
            <a:endParaRPr sz="2267">
              <a:solidFill>
                <a:srgbClr val="FF0000"/>
              </a:solidFill>
            </a:endParaRPr>
          </a:p>
          <a:p>
            <a:pPr indent="-448721" lvl="0" marL="609585" rtl="0" algn="l">
              <a:lnSpc>
                <a:spcPct val="115000"/>
              </a:lnSpc>
              <a:spcBef>
                <a:spcPts val="2133"/>
              </a:spcBef>
              <a:spcAft>
                <a:spcPts val="0"/>
              </a:spcAft>
              <a:buClr>
                <a:srgbClr val="FF0000"/>
              </a:buClr>
              <a:buSzPts val="1700"/>
              <a:buAutoNum type="arabicPeriod"/>
            </a:pPr>
            <a:r>
              <a:rPr lang="en-US" sz="2267">
                <a:solidFill>
                  <a:srgbClr val="FF0000"/>
                </a:solidFill>
              </a:rPr>
              <a:t>What is the main problem? Why does it need to be solved and who will it benefit?</a:t>
            </a:r>
            <a:endParaRPr sz="2267">
              <a:solidFill>
                <a:srgbClr val="FF0000"/>
              </a:solidFill>
            </a:endParaRPr>
          </a:p>
          <a:p>
            <a:pPr indent="-448721" lvl="0" marL="609585" rtl="0" algn="l">
              <a:lnSpc>
                <a:spcPct val="115000"/>
              </a:lnSpc>
              <a:spcBef>
                <a:spcPts val="0"/>
              </a:spcBef>
              <a:spcAft>
                <a:spcPts val="0"/>
              </a:spcAft>
              <a:buClr>
                <a:srgbClr val="FF0000"/>
              </a:buClr>
              <a:buSzPts val="1700"/>
              <a:buAutoNum type="arabicPeriod"/>
            </a:pPr>
            <a:r>
              <a:rPr lang="en-US" sz="2267">
                <a:solidFill>
                  <a:srgbClr val="FF0000"/>
                </a:solidFill>
              </a:rPr>
              <a:t>Show and demonstrate your solution! What is your solution and how will it work?</a:t>
            </a:r>
            <a:endParaRPr sz="2267">
              <a:solidFill>
                <a:srgbClr val="FF0000"/>
              </a:solidFill>
            </a:endParaRPr>
          </a:p>
          <a:p>
            <a:pPr indent="-448721" lvl="0" marL="609585" rtl="0" algn="l">
              <a:lnSpc>
                <a:spcPct val="115000"/>
              </a:lnSpc>
              <a:spcBef>
                <a:spcPts val="0"/>
              </a:spcBef>
              <a:spcAft>
                <a:spcPts val="0"/>
              </a:spcAft>
              <a:buClr>
                <a:srgbClr val="FF0000"/>
              </a:buClr>
              <a:buSzPts val="1700"/>
              <a:buAutoNum type="arabicPeriod"/>
            </a:pPr>
            <a:r>
              <a:rPr lang="en-US" sz="2267">
                <a:solidFill>
                  <a:srgbClr val="FF0000"/>
                </a:solidFill>
              </a:rPr>
              <a:t>Describe the main reasons why this is the BEST solution for the given problem!</a:t>
            </a:r>
            <a:endParaRPr sz="2267">
              <a:solidFill>
                <a:srgbClr val="FF0000"/>
              </a:solidFill>
            </a:endParaRPr>
          </a:p>
          <a:p>
            <a:pPr indent="-448722" lvl="1" marL="1219170" rtl="0" algn="l">
              <a:lnSpc>
                <a:spcPct val="115000"/>
              </a:lnSpc>
              <a:spcBef>
                <a:spcPts val="0"/>
              </a:spcBef>
              <a:spcAft>
                <a:spcPts val="0"/>
              </a:spcAft>
              <a:buClr>
                <a:srgbClr val="FF0000"/>
              </a:buClr>
              <a:buSzPts val="1700"/>
              <a:buAutoNum type="alphaLcPeriod"/>
            </a:pPr>
            <a:r>
              <a:rPr lang="en-US" sz="2267">
                <a:solidFill>
                  <a:srgbClr val="FF0000"/>
                </a:solidFill>
              </a:rPr>
              <a:t>Summarize how it meets stakeholder needs</a:t>
            </a:r>
            <a:endParaRPr sz="2267">
              <a:solidFill>
                <a:srgbClr val="FF0000"/>
              </a:solidFill>
            </a:endParaRPr>
          </a:p>
          <a:p>
            <a:pPr indent="-448722" lvl="1" marL="1219170" rtl="0" algn="l">
              <a:lnSpc>
                <a:spcPct val="115000"/>
              </a:lnSpc>
              <a:spcBef>
                <a:spcPts val="0"/>
              </a:spcBef>
              <a:spcAft>
                <a:spcPts val="0"/>
              </a:spcAft>
              <a:buClr>
                <a:srgbClr val="FF0000"/>
              </a:buClr>
              <a:buSzPts val="1700"/>
              <a:buAutoNum type="alphaLcPeriod"/>
            </a:pPr>
            <a:r>
              <a:rPr lang="en-US" sz="2267">
                <a:solidFill>
                  <a:srgbClr val="FF0000"/>
                </a:solidFill>
              </a:rPr>
              <a:t>Relay how it satisfies the requirements and maybe even exceeds the criteria</a:t>
            </a:r>
            <a:endParaRPr sz="2267">
              <a:solidFill>
                <a:srgbClr val="FF0000"/>
              </a:solidFill>
            </a:endParaRPr>
          </a:p>
          <a:p>
            <a:pPr indent="0" lvl="0" marL="0" rtl="0" algn="l">
              <a:lnSpc>
                <a:spcPct val="115000"/>
              </a:lnSpc>
              <a:spcBef>
                <a:spcPts val="2133"/>
              </a:spcBef>
              <a:spcAft>
                <a:spcPts val="2133"/>
              </a:spcAft>
              <a:buSzPts val="1800"/>
              <a:buNone/>
            </a:pPr>
            <a:r>
              <a:rPr lang="en-US" sz="2267">
                <a:solidFill>
                  <a:srgbClr val="FF0000"/>
                </a:solidFill>
              </a:rPr>
              <a:t>*Be creative in how you decide to present your recommendation &amp; conclusion to convince your teachers to choose your design. The above points are just prompts, but the information can be illustrated or relayed in many different ways. Make sure to make it interesting and captivating for your audience!</a:t>
            </a:r>
            <a:endParaRPr sz="2267">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5"/>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lang="en-US"/>
              <a:t>THIS AFTERNOON</a:t>
            </a:r>
            <a:endParaRPr/>
          </a:p>
        </p:txBody>
      </p:sp>
      <p:sp>
        <p:nvSpPr>
          <p:cNvPr id="251" name="Google Shape;251;p15"/>
          <p:cNvSpPr txBox="1"/>
          <p:nvPr>
            <p:ph idx="1" type="body"/>
          </p:nvPr>
        </p:nvSpPr>
        <p:spPr>
          <a:xfrm>
            <a:off x="657225" y="1845734"/>
            <a:ext cx="10934700" cy="4326466"/>
          </a:xfrm>
          <a:prstGeom prst="rect">
            <a:avLst/>
          </a:prstGeom>
          <a:noFill/>
          <a:ln>
            <a:noFill/>
          </a:ln>
        </p:spPr>
        <p:txBody>
          <a:bodyPr anchorCtr="0" anchor="t" bIns="45700" lIns="0" spcFirstLastPara="1" rIns="0" wrap="square" tIns="45700">
            <a:normAutofit lnSpcReduction="10000"/>
          </a:bodyPr>
          <a:lstStyle/>
          <a:p>
            <a:pPr indent="-228600" lvl="1" marL="384048" rtl="0" algn="l">
              <a:lnSpc>
                <a:spcPct val="90000"/>
              </a:lnSpc>
              <a:spcBef>
                <a:spcPts val="0"/>
              </a:spcBef>
              <a:spcAft>
                <a:spcPts val="0"/>
              </a:spcAft>
              <a:buSzPts val="3600"/>
              <a:buChar char="◦"/>
            </a:pPr>
            <a:r>
              <a:rPr b="1" lang="en-US" sz="3600"/>
              <a:t>PLEASE BE ON TIME </a:t>
            </a:r>
            <a:r>
              <a:rPr lang="en-US" sz="3600"/>
              <a:t>– we have guests and I want you to have time for Q&amp;A with our guest engineers. </a:t>
            </a:r>
            <a:endParaRPr/>
          </a:p>
          <a:p>
            <a:pPr indent="-228600" lvl="1" marL="384048" rtl="0" algn="l">
              <a:lnSpc>
                <a:spcPct val="90000"/>
              </a:lnSpc>
              <a:spcBef>
                <a:spcPts val="600"/>
              </a:spcBef>
              <a:spcAft>
                <a:spcPts val="0"/>
              </a:spcAft>
              <a:buSzPts val="3600"/>
              <a:buChar char="◦"/>
            </a:pPr>
            <a:r>
              <a:rPr b="1" lang="en-US" sz="3600"/>
              <a:t>BE ATTENTIVE WITH OUR GUESTS </a:t>
            </a:r>
            <a:r>
              <a:rPr lang="en-US" sz="3600"/>
              <a:t>– engage and respond if they have questions – raise your hand if chat is a problem.</a:t>
            </a:r>
            <a:endParaRPr/>
          </a:p>
          <a:p>
            <a:pPr indent="-228600" lvl="1" marL="384048" rtl="0" algn="l">
              <a:lnSpc>
                <a:spcPct val="90000"/>
              </a:lnSpc>
              <a:spcBef>
                <a:spcPts val="600"/>
              </a:spcBef>
              <a:spcAft>
                <a:spcPts val="0"/>
              </a:spcAft>
              <a:buSzPts val="3600"/>
              <a:buChar char="◦"/>
            </a:pPr>
            <a:r>
              <a:rPr b="1" lang="en-US" sz="3600"/>
              <a:t>ASK YOUR OWN QUESTIONS </a:t>
            </a:r>
            <a:r>
              <a:rPr lang="en-US" sz="3600"/>
              <a:t>– it isn’t often we get to have guests in class – ask questions you may have about their presentation or process.</a:t>
            </a:r>
            <a:br>
              <a:rPr lang="en-US" sz="2600"/>
            </a:br>
            <a:endParaRPr/>
          </a:p>
          <a:p>
            <a:pPr indent="0" lvl="0" marL="91440" rtl="0" algn="l">
              <a:lnSpc>
                <a:spcPct val="90000"/>
              </a:lnSpc>
              <a:spcBef>
                <a:spcPts val="1600"/>
              </a:spcBef>
              <a:spcAft>
                <a:spcPts val="0"/>
              </a:spcAft>
              <a:buSzPts val="2000"/>
              <a:buNone/>
            </a:pPr>
            <a:r>
              <a:t/>
            </a:r>
            <a:endParaRPr/>
          </a:p>
          <a:p>
            <a:pPr indent="0" lvl="0" marL="0" rtl="0" algn="l">
              <a:lnSpc>
                <a:spcPct val="90000"/>
              </a:lnSpc>
              <a:spcBef>
                <a:spcPts val="1400"/>
              </a:spcBef>
              <a:spcAft>
                <a:spcPts val="0"/>
              </a:spcAft>
              <a:buSzPts val="20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1">
                                            <p:txEl>
                                              <p:pRg end="0" st="0"/>
                                            </p:txEl>
                                          </p:spTgt>
                                        </p:tgtEl>
                                        <p:attrNameLst>
                                          <p:attrName>style.visibility</p:attrName>
                                        </p:attrNameLst>
                                      </p:cBhvr>
                                      <p:to>
                                        <p:strVal val="visible"/>
                                      </p:to>
                                    </p:set>
                                    <p:anim calcmode="lin" valueType="num">
                                      <p:cBhvr additive="base">
                                        <p:cTn dur="500"/>
                                        <p:tgtEl>
                                          <p:spTgt spid="251">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1">
                                            <p:txEl>
                                              <p:pRg end="1" st="1"/>
                                            </p:txEl>
                                          </p:spTgt>
                                        </p:tgtEl>
                                        <p:attrNameLst>
                                          <p:attrName>style.visibility</p:attrName>
                                        </p:attrNameLst>
                                      </p:cBhvr>
                                      <p:to>
                                        <p:strVal val="visible"/>
                                      </p:to>
                                    </p:set>
                                    <p:anim calcmode="lin" valueType="num">
                                      <p:cBhvr additive="base">
                                        <p:cTn dur="500"/>
                                        <p:tgtEl>
                                          <p:spTgt spid="251">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1">
                                            <p:txEl>
                                              <p:pRg end="2" st="2"/>
                                            </p:txEl>
                                          </p:spTgt>
                                        </p:tgtEl>
                                        <p:attrNameLst>
                                          <p:attrName>style.visibility</p:attrName>
                                        </p:attrNameLst>
                                      </p:cBhvr>
                                      <p:to>
                                        <p:strVal val="visible"/>
                                      </p:to>
                                    </p:set>
                                    <p:anim calcmode="lin" valueType="num">
                                      <p:cBhvr additive="base">
                                        <p:cTn dur="500"/>
                                        <p:tgtEl>
                                          <p:spTgt spid="251">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1">
                                            <p:txEl>
                                              <p:pRg end="3" st="3"/>
                                            </p:txEl>
                                          </p:spTgt>
                                        </p:tgtEl>
                                        <p:attrNameLst>
                                          <p:attrName>style.visibility</p:attrName>
                                        </p:attrNameLst>
                                      </p:cBhvr>
                                      <p:to>
                                        <p:strVal val="visible"/>
                                      </p:to>
                                    </p:set>
                                    <p:anim calcmode="lin" valueType="num">
                                      <p:cBhvr additive="base">
                                        <p:cTn dur="500"/>
                                        <p:tgtEl>
                                          <p:spTgt spid="251">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51">
                                            <p:txEl>
                                              <p:pRg end="4" st="4"/>
                                            </p:txEl>
                                          </p:spTgt>
                                        </p:tgtEl>
                                        <p:attrNameLst>
                                          <p:attrName>style.visibility</p:attrName>
                                        </p:attrNameLst>
                                      </p:cBhvr>
                                      <p:to>
                                        <p:strVal val="visible"/>
                                      </p:to>
                                    </p:set>
                                    <p:anim calcmode="lin" valueType="num">
                                      <p:cBhvr additive="base">
                                        <p:cTn dur="500"/>
                                        <p:tgtEl>
                                          <p:spTgt spid="251">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16"/>
          <p:cNvSpPr txBox="1"/>
          <p:nvPr>
            <p:ph type="title"/>
          </p:nvPr>
        </p:nvSpPr>
        <p:spPr>
          <a:xfrm>
            <a:off x="3721050" y="492709"/>
            <a:ext cx="6776400" cy="12753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85000"/>
              </a:lnSpc>
              <a:spcBef>
                <a:spcPts val="0"/>
              </a:spcBef>
              <a:spcAft>
                <a:spcPts val="0"/>
              </a:spcAft>
              <a:buClr>
                <a:srgbClr val="3F3F3F"/>
              </a:buClr>
              <a:buSzPct val="100000"/>
              <a:buFont typeface="Calibri"/>
              <a:buNone/>
            </a:pPr>
            <a:r>
              <a:rPr lang="en-US"/>
              <a:t>The meeting will begin shortly.</a:t>
            </a:r>
            <a:endParaRPr/>
          </a:p>
        </p:txBody>
      </p:sp>
      <p:pic>
        <p:nvPicPr>
          <p:cNvPr id="257" name="Google Shape;257;p16"/>
          <p:cNvPicPr preferRelativeResize="0"/>
          <p:nvPr/>
        </p:nvPicPr>
        <p:blipFill rotWithShape="1">
          <a:blip r:embed="rId3">
            <a:alphaModFix/>
          </a:blip>
          <a:srcRect b="-1" l="7209" r="7208" t="0"/>
          <a:stretch/>
        </p:blipFill>
        <p:spPr>
          <a:xfrm>
            <a:off x="200129" y="355115"/>
            <a:ext cx="2221319" cy="2595523"/>
          </a:xfrm>
          <a:prstGeom prst="rect">
            <a:avLst/>
          </a:prstGeom>
          <a:noFill/>
          <a:ln cap="flat" cmpd="sng" w="28575">
            <a:solidFill>
              <a:srgbClr val="0D78C9"/>
            </a:solidFill>
            <a:prstDash val="solid"/>
            <a:round/>
            <a:headEnd len="sm" w="sm" type="none"/>
            <a:tailEnd len="sm" w="sm" type="none"/>
          </a:ln>
        </p:spPr>
      </p:pic>
      <p:sp>
        <p:nvSpPr>
          <p:cNvPr id="258" name="Google Shape;258;p16"/>
          <p:cNvSpPr txBox="1"/>
          <p:nvPr>
            <p:ph idx="1" type="body"/>
          </p:nvPr>
        </p:nvSpPr>
        <p:spPr>
          <a:xfrm>
            <a:off x="2626229" y="2572236"/>
            <a:ext cx="9365700" cy="2109600"/>
          </a:xfrm>
          <a:prstGeom prst="rect">
            <a:avLst/>
          </a:prstGeom>
          <a:solidFill>
            <a:schemeClr val="lt1"/>
          </a:solidFill>
          <a:ln cap="flat" cmpd="sng" w="28575">
            <a:solidFill>
              <a:srgbClr val="0D78C9"/>
            </a:solidFill>
            <a:prstDash val="solid"/>
            <a:round/>
            <a:headEnd len="sm" w="sm" type="none"/>
            <a:tailEnd len="sm" w="sm" type="none"/>
          </a:ln>
        </p:spPr>
        <p:txBody>
          <a:bodyPr anchorCtr="0" anchor="t" bIns="45700" lIns="182875" spcFirstLastPara="1" rIns="0" wrap="square" tIns="91425">
            <a:normAutofit fontScale="92500" lnSpcReduction="10000"/>
          </a:bodyPr>
          <a:lstStyle/>
          <a:p>
            <a:pPr indent="0" lvl="0" marL="0" rtl="0" algn="ctr">
              <a:lnSpc>
                <a:spcPct val="90000"/>
              </a:lnSpc>
              <a:spcBef>
                <a:spcPts val="0"/>
              </a:spcBef>
              <a:spcAft>
                <a:spcPts val="0"/>
              </a:spcAft>
              <a:buSzPct val="100000"/>
              <a:buNone/>
            </a:pPr>
            <a:r>
              <a:rPr b="1" lang="en-US" sz="3600">
                <a:solidFill>
                  <a:srgbClr val="0D78C9"/>
                </a:solidFill>
              </a:rPr>
              <a:t>Good Afternoon! </a:t>
            </a:r>
            <a:br>
              <a:rPr b="1" lang="en-US" sz="2400"/>
            </a:br>
            <a:r>
              <a:rPr b="1" lang="en-US" sz="2400"/>
              <a:t>While you wait for the meeting to begin, complete the do now in the chat.	</a:t>
            </a:r>
            <a:endParaRPr b="1" sz="1100"/>
          </a:p>
          <a:p>
            <a:pPr indent="0" lvl="0" marL="0" rtl="0" algn="ctr">
              <a:lnSpc>
                <a:spcPct val="90000"/>
              </a:lnSpc>
              <a:spcBef>
                <a:spcPts val="1400"/>
              </a:spcBef>
              <a:spcAft>
                <a:spcPts val="0"/>
              </a:spcAft>
              <a:buSzPct val="100000"/>
              <a:buNone/>
            </a:pPr>
            <a:r>
              <a:rPr b="1" lang="en-US" sz="3000" u="sng"/>
              <a:t>DO NOW</a:t>
            </a:r>
            <a:r>
              <a:rPr b="1" lang="en-US" sz="3000"/>
              <a:t>: </a:t>
            </a:r>
            <a:r>
              <a:rPr lang="en-US" sz="3000"/>
              <a:t> Which location/environment do you think would benefit most from the development of our design project? </a:t>
            </a:r>
            <a:endParaRPr/>
          </a:p>
          <a:p>
            <a:pPr indent="0" lvl="0" marL="0" rtl="0" algn="ctr">
              <a:lnSpc>
                <a:spcPct val="90000"/>
              </a:lnSpc>
              <a:spcBef>
                <a:spcPts val="1400"/>
              </a:spcBef>
              <a:spcAft>
                <a:spcPts val="0"/>
              </a:spcAft>
              <a:buSzPct val="100000"/>
              <a:buNone/>
            </a:pPr>
            <a:r>
              <a:rPr lang="en-US" sz="2200"/>
              <a:t>*Think about the places you brainstormed and that our classes produced.</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17"/>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lang="en-US"/>
              <a:t>Problem Statement &amp; Task</a:t>
            </a:r>
            <a:endParaRPr/>
          </a:p>
        </p:txBody>
      </p:sp>
      <p:sp>
        <p:nvSpPr>
          <p:cNvPr id="264" name="Google Shape;264;p17"/>
          <p:cNvSpPr txBox="1"/>
          <p:nvPr>
            <p:ph idx="1" type="body"/>
          </p:nvPr>
        </p:nvSpPr>
        <p:spPr>
          <a:xfrm>
            <a:off x="657225" y="1845734"/>
            <a:ext cx="11258550" cy="4055336"/>
          </a:xfrm>
          <a:prstGeom prst="rect">
            <a:avLst/>
          </a:prstGeom>
          <a:noFill/>
          <a:ln>
            <a:noFill/>
          </a:ln>
        </p:spPr>
        <p:txBody>
          <a:bodyPr anchorCtr="0" anchor="t" bIns="45700" lIns="0" spcFirstLastPara="1" rIns="0" wrap="square" tIns="45700">
            <a:normAutofit lnSpcReduction="10000"/>
          </a:bodyPr>
          <a:lstStyle/>
          <a:p>
            <a:pPr indent="-177800" lvl="0" marL="91440" rtl="0" algn="l">
              <a:lnSpc>
                <a:spcPct val="90000"/>
              </a:lnSpc>
              <a:spcBef>
                <a:spcPts val="0"/>
              </a:spcBef>
              <a:spcAft>
                <a:spcPts val="0"/>
              </a:spcAft>
              <a:buSzPts val="2800"/>
              <a:buChar char=" "/>
            </a:pPr>
            <a:br>
              <a:rPr lang="en-US" sz="2800"/>
            </a:br>
            <a:r>
              <a:rPr b="1" lang="en-US" sz="2800"/>
              <a:t>Problem Statement:</a:t>
            </a:r>
            <a:r>
              <a:rPr lang="en-US" sz="2800"/>
              <a:t> Due to the impacts of COVID-19 and future disease outbreak events, many companies are reimagining how to keep the spaces and products used by their clients safe. How can we develop and optimize an effective sanitization system so that it is human and environmentally friendly, sustainable, cost-effective, and can be applied to a variety of enclosed spaces.     </a:t>
            </a:r>
            <a:endParaRPr/>
          </a:p>
          <a:p>
            <a:pPr indent="-177800" lvl="0" marL="91440" rtl="0" algn="l">
              <a:lnSpc>
                <a:spcPct val="90000"/>
              </a:lnSpc>
              <a:spcBef>
                <a:spcPts val="1400"/>
              </a:spcBef>
              <a:spcAft>
                <a:spcPts val="0"/>
              </a:spcAft>
              <a:buSzPts val="2800"/>
              <a:buChar char=" "/>
            </a:pPr>
            <a:r>
              <a:rPr b="1" lang="en-US" sz="2800"/>
              <a:t>Task: </a:t>
            </a:r>
            <a:r>
              <a:rPr lang="en-US" sz="2800"/>
              <a:t>Your team is being asked to develop an idea or design for optimizing an effective sanitation system that meets the outlined criteria below. Your team is free to develop your idea for a specific location or environment of your choosing. </a:t>
            </a:r>
            <a:endParaRPr/>
          </a:p>
          <a:p>
            <a:pPr indent="0" lvl="0" marL="91440" rtl="0" algn="l">
              <a:lnSpc>
                <a:spcPct val="90000"/>
              </a:lnSpc>
              <a:spcBef>
                <a:spcPts val="1400"/>
              </a:spcBef>
              <a:spcAft>
                <a:spcPts val="0"/>
              </a:spcAft>
              <a:buSzPts val="2000"/>
              <a:buNone/>
            </a:pPr>
            <a:r>
              <a:t/>
            </a:r>
            <a:endParaRPr/>
          </a:p>
          <a:p>
            <a:pPr indent="0" lvl="0" marL="91440" rtl="0" algn="l">
              <a:lnSpc>
                <a:spcPct val="90000"/>
              </a:lnSpc>
              <a:spcBef>
                <a:spcPts val="1400"/>
              </a:spcBef>
              <a:spcAft>
                <a:spcPts val="0"/>
              </a:spcAft>
              <a:buSzPts val="2000"/>
              <a:buNone/>
            </a:pPr>
            <a:r>
              <a:t/>
            </a:r>
            <a:endParaRPr/>
          </a:p>
          <a:p>
            <a:pPr indent="0" lvl="0" marL="0" rtl="0" algn="l">
              <a:lnSpc>
                <a:spcPct val="90000"/>
              </a:lnSpc>
              <a:spcBef>
                <a:spcPts val="1400"/>
              </a:spcBef>
              <a:spcAft>
                <a:spcPts val="0"/>
              </a:spcAft>
              <a:buSzPts val="20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4">
                                            <p:txEl>
                                              <p:pRg end="0" st="0"/>
                                            </p:txEl>
                                          </p:spTgt>
                                        </p:tgtEl>
                                        <p:attrNameLst>
                                          <p:attrName>style.visibility</p:attrName>
                                        </p:attrNameLst>
                                      </p:cBhvr>
                                      <p:to>
                                        <p:strVal val="visible"/>
                                      </p:to>
                                    </p:set>
                                    <p:anim calcmode="lin" valueType="num">
                                      <p:cBhvr additive="base">
                                        <p:cTn dur="500"/>
                                        <p:tgtEl>
                                          <p:spTgt spid="264">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4">
                                            <p:txEl>
                                              <p:pRg end="1" st="1"/>
                                            </p:txEl>
                                          </p:spTgt>
                                        </p:tgtEl>
                                        <p:attrNameLst>
                                          <p:attrName>style.visibility</p:attrName>
                                        </p:attrNameLst>
                                      </p:cBhvr>
                                      <p:to>
                                        <p:strVal val="visible"/>
                                      </p:to>
                                    </p:set>
                                    <p:anim calcmode="lin" valueType="num">
                                      <p:cBhvr additive="base">
                                        <p:cTn dur="500"/>
                                        <p:tgtEl>
                                          <p:spTgt spid="264">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4">
                                            <p:txEl>
                                              <p:pRg end="2" st="2"/>
                                            </p:txEl>
                                          </p:spTgt>
                                        </p:tgtEl>
                                        <p:attrNameLst>
                                          <p:attrName>style.visibility</p:attrName>
                                        </p:attrNameLst>
                                      </p:cBhvr>
                                      <p:to>
                                        <p:strVal val="visible"/>
                                      </p:to>
                                    </p:set>
                                    <p:anim calcmode="lin" valueType="num">
                                      <p:cBhvr additive="base">
                                        <p:cTn dur="500"/>
                                        <p:tgtEl>
                                          <p:spTgt spid="264">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4">
                                            <p:txEl>
                                              <p:pRg end="3" st="3"/>
                                            </p:txEl>
                                          </p:spTgt>
                                        </p:tgtEl>
                                        <p:attrNameLst>
                                          <p:attrName>style.visibility</p:attrName>
                                        </p:attrNameLst>
                                      </p:cBhvr>
                                      <p:to>
                                        <p:strVal val="visible"/>
                                      </p:to>
                                    </p:set>
                                    <p:anim calcmode="lin" valueType="num">
                                      <p:cBhvr additive="base">
                                        <p:cTn dur="500"/>
                                        <p:tgtEl>
                                          <p:spTgt spid="264">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64">
                                            <p:txEl>
                                              <p:pRg end="4" st="4"/>
                                            </p:txEl>
                                          </p:spTgt>
                                        </p:tgtEl>
                                        <p:attrNameLst>
                                          <p:attrName>style.visibility</p:attrName>
                                        </p:attrNameLst>
                                      </p:cBhvr>
                                      <p:to>
                                        <p:strVal val="visible"/>
                                      </p:to>
                                    </p:set>
                                    <p:anim calcmode="lin" valueType="num">
                                      <p:cBhvr additive="base">
                                        <p:cTn dur="500"/>
                                        <p:tgtEl>
                                          <p:spTgt spid="264">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18"/>
          <p:cNvSpPr txBox="1"/>
          <p:nvPr>
            <p:ph type="title"/>
          </p:nvPr>
        </p:nvSpPr>
        <p:spPr>
          <a:xfrm>
            <a:off x="531627" y="286603"/>
            <a:ext cx="11258549"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lang="en-US"/>
              <a:t>Today’s Presentation – </a:t>
            </a:r>
            <a:r>
              <a:rPr lang="en-US" sz="4000"/>
              <a:t>Engineering Design Process</a:t>
            </a:r>
            <a:endParaRPr/>
          </a:p>
        </p:txBody>
      </p:sp>
      <p:sp>
        <p:nvSpPr>
          <p:cNvPr id="270" name="Google Shape;270;p18"/>
          <p:cNvSpPr txBox="1"/>
          <p:nvPr>
            <p:ph idx="1" type="body"/>
          </p:nvPr>
        </p:nvSpPr>
        <p:spPr>
          <a:xfrm>
            <a:off x="657225" y="1845734"/>
            <a:ext cx="11258550" cy="4383616"/>
          </a:xfrm>
          <a:prstGeom prst="rect">
            <a:avLst/>
          </a:prstGeom>
          <a:noFill/>
          <a:ln>
            <a:noFill/>
          </a:ln>
        </p:spPr>
        <p:txBody>
          <a:bodyPr anchorCtr="0" anchor="t" bIns="45700" lIns="0" spcFirstLastPara="1" rIns="0" wrap="square" tIns="45700">
            <a:normAutofit lnSpcReduction="10000"/>
          </a:bodyPr>
          <a:lstStyle/>
          <a:p>
            <a:pPr indent="-203200" lvl="0" marL="91440" rtl="0" algn="l">
              <a:lnSpc>
                <a:spcPct val="90000"/>
              </a:lnSpc>
              <a:spcBef>
                <a:spcPts val="0"/>
              </a:spcBef>
              <a:spcAft>
                <a:spcPts val="0"/>
              </a:spcAft>
              <a:buSzPts val="3200"/>
              <a:buChar char=" "/>
            </a:pPr>
            <a:r>
              <a:rPr b="1" lang="en-US" sz="3200"/>
              <a:t>PURPOSE: </a:t>
            </a:r>
            <a:r>
              <a:rPr lang="en-US" sz="3200"/>
              <a:t>introduce you all to the design process used by engineers to address and solve problems they are presented with.</a:t>
            </a:r>
            <a:endParaRPr b="1" sz="3200"/>
          </a:p>
          <a:p>
            <a:pPr indent="0" lvl="0" marL="91440" rtl="0" algn="l">
              <a:lnSpc>
                <a:spcPct val="90000"/>
              </a:lnSpc>
              <a:spcBef>
                <a:spcPts val="1400"/>
              </a:spcBef>
              <a:spcAft>
                <a:spcPts val="0"/>
              </a:spcAft>
              <a:buSzPts val="3200"/>
              <a:buNone/>
            </a:pPr>
            <a:r>
              <a:t/>
            </a:r>
            <a:endParaRPr b="1" sz="3200"/>
          </a:p>
          <a:p>
            <a:pPr indent="-203200" lvl="0" marL="91440" rtl="0" algn="l">
              <a:lnSpc>
                <a:spcPct val="90000"/>
              </a:lnSpc>
              <a:spcBef>
                <a:spcPts val="1400"/>
              </a:spcBef>
              <a:spcAft>
                <a:spcPts val="0"/>
              </a:spcAft>
              <a:buSzPts val="3200"/>
              <a:buChar char=" "/>
            </a:pPr>
            <a:r>
              <a:rPr b="1" lang="en-US" sz="3200"/>
              <a:t>YOUR JOB: </a:t>
            </a:r>
            <a:endParaRPr/>
          </a:p>
          <a:p>
            <a:pPr indent="-514350" lvl="0" marL="514350" rtl="0" algn="l">
              <a:lnSpc>
                <a:spcPct val="90000"/>
              </a:lnSpc>
              <a:spcBef>
                <a:spcPts val="1400"/>
              </a:spcBef>
              <a:spcAft>
                <a:spcPts val="0"/>
              </a:spcAft>
              <a:buSzPts val="2800"/>
              <a:buAutoNum type="arabicPeriod"/>
            </a:pPr>
            <a:r>
              <a:rPr lang="en-US" sz="2800"/>
              <a:t>Be attentive – please stay engaged and participate. </a:t>
            </a:r>
            <a:endParaRPr/>
          </a:p>
          <a:p>
            <a:pPr indent="-514350" lvl="0" marL="514350" rtl="0" algn="l">
              <a:lnSpc>
                <a:spcPct val="90000"/>
              </a:lnSpc>
              <a:spcBef>
                <a:spcPts val="1400"/>
              </a:spcBef>
              <a:spcAft>
                <a:spcPts val="0"/>
              </a:spcAft>
              <a:buSzPts val="2800"/>
              <a:buAutoNum type="arabicPeriod"/>
            </a:pPr>
            <a:r>
              <a:rPr lang="en-US" sz="2800"/>
              <a:t>Add any questions to the chat and Ms. Yi will be sure they are addressed</a:t>
            </a:r>
            <a:endParaRPr/>
          </a:p>
          <a:p>
            <a:pPr indent="-514350" lvl="0" marL="514350" rtl="0" algn="l">
              <a:lnSpc>
                <a:spcPct val="90000"/>
              </a:lnSpc>
              <a:spcBef>
                <a:spcPts val="1400"/>
              </a:spcBef>
              <a:spcAft>
                <a:spcPts val="0"/>
              </a:spcAft>
              <a:buSzPts val="2800"/>
              <a:buAutoNum type="arabicPeriod"/>
            </a:pPr>
            <a:r>
              <a:rPr lang="en-US" sz="2800"/>
              <a:t>Identify which part of the process you think you will be best at accomplishing, and which part you will rely on your team for support in accomplishing. 🡪 this will go into your exit ticket for the day.</a:t>
            </a:r>
            <a:endParaRPr sz="2800"/>
          </a:p>
          <a:p>
            <a:pPr indent="0" lvl="0" marL="0" rtl="0" algn="l">
              <a:lnSpc>
                <a:spcPct val="90000"/>
              </a:lnSpc>
              <a:spcBef>
                <a:spcPts val="1400"/>
              </a:spcBef>
              <a:spcAft>
                <a:spcPts val="0"/>
              </a:spcAft>
              <a:buSzPts val="2800"/>
              <a:buNone/>
            </a:pPr>
            <a:r>
              <a:t/>
            </a:r>
            <a:endParaRPr sz="2800"/>
          </a:p>
          <a:p>
            <a:pPr indent="0" lvl="0" marL="91440" rtl="0" algn="l">
              <a:lnSpc>
                <a:spcPct val="90000"/>
              </a:lnSpc>
              <a:spcBef>
                <a:spcPts val="1400"/>
              </a:spcBef>
              <a:spcAft>
                <a:spcPts val="0"/>
              </a:spcAft>
              <a:buSzPts val="2000"/>
              <a:buNone/>
            </a:pPr>
            <a:r>
              <a:t/>
            </a:r>
            <a:endParaRPr/>
          </a:p>
          <a:p>
            <a:pPr indent="0" lvl="0" marL="91440" rtl="0" algn="l">
              <a:lnSpc>
                <a:spcPct val="90000"/>
              </a:lnSpc>
              <a:spcBef>
                <a:spcPts val="1400"/>
              </a:spcBef>
              <a:spcAft>
                <a:spcPts val="0"/>
              </a:spcAft>
              <a:buSzPts val="2000"/>
              <a:buNone/>
            </a:pPr>
            <a:r>
              <a:t/>
            </a:r>
            <a:endParaRPr/>
          </a:p>
          <a:p>
            <a:pPr indent="0" lvl="0" marL="0" rtl="0" algn="l">
              <a:lnSpc>
                <a:spcPct val="90000"/>
              </a:lnSpc>
              <a:spcBef>
                <a:spcPts val="1400"/>
              </a:spcBef>
              <a:spcAft>
                <a:spcPts val="0"/>
              </a:spcAft>
              <a:buSzPts val="20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0">
                                            <p:txEl>
                                              <p:pRg end="0" st="0"/>
                                            </p:txEl>
                                          </p:spTgt>
                                        </p:tgtEl>
                                        <p:attrNameLst>
                                          <p:attrName>style.visibility</p:attrName>
                                        </p:attrNameLst>
                                      </p:cBhvr>
                                      <p:to>
                                        <p:strVal val="visible"/>
                                      </p:to>
                                    </p:set>
                                    <p:anim calcmode="lin" valueType="num">
                                      <p:cBhvr additive="base">
                                        <p:cTn dur="500"/>
                                        <p:tgtEl>
                                          <p:spTgt spid="2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0">
                                            <p:txEl>
                                              <p:pRg end="1" st="1"/>
                                            </p:txEl>
                                          </p:spTgt>
                                        </p:tgtEl>
                                        <p:attrNameLst>
                                          <p:attrName>style.visibility</p:attrName>
                                        </p:attrNameLst>
                                      </p:cBhvr>
                                      <p:to>
                                        <p:strVal val="visible"/>
                                      </p:to>
                                    </p:set>
                                    <p:anim calcmode="lin" valueType="num">
                                      <p:cBhvr additive="base">
                                        <p:cTn dur="500"/>
                                        <p:tgtEl>
                                          <p:spTgt spid="2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0">
                                            <p:txEl>
                                              <p:pRg end="2" st="2"/>
                                            </p:txEl>
                                          </p:spTgt>
                                        </p:tgtEl>
                                        <p:attrNameLst>
                                          <p:attrName>style.visibility</p:attrName>
                                        </p:attrNameLst>
                                      </p:cBhvr>
                                      <p:to>
                                        <p:strVal val="visible"/>
                                      </p:to>
                                    </p:set>
                                    <p:anim calcmode="lin" valueType="num">
                                      <p:cBhvr additive="base">
                                        <p:cTn dur="500"/>
                                        <p:tgtEl>
                                          <p:spTgt spid="2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0">
                                            <p:txEl>
                                              <p:pRg end="3" st="3"/>
                                            </p:txEl>
                                          </p:spTgt>
                                        </p:tgtEl>
                                        <p:attrNameLst>
                                          <p:attrName>style.visibility</p:attrName>
                                        </p:attrNameLst>
                                      </p:cBhvr>
                                      <p:to>
                                        <p:strVal val="visible"/>
                                      </p:to>
                                    </p:set>
                                    <p:anim calcmode="lin" valueType="num">
                                      <p:cBhvr additive="base">
                                        <p:cTn dur="500"/>
                                        <p:tgtEl>
                                          <p:spTgt spid="2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0">
                                            <p:txEl>
                                              <p:pRg end="4" st="4"/>
                                            </p:txEl>
                                          </p:spTgt>
                                        </p:tgtEl>
                                        <p:attrNameLst>
                                          <p:attrName>style.visibility</p:attrName>
                                        </p:attrNameLst>
                                      </p:cBhvr>
                                      <p:to>
                                        <p:strVal val="visible"/>
                                      </p:to>
                                    </p:set>
                                    <p:anim calcmode="lin" valueType="num">
                                      <p:cBhvr additive="base">
                                        <p:cTn dur="500"/>
                                        <p:tgtEl>
                                          <p:spTgt spid="2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0">
                                            <p:txEl>
                                              <p:pRg end="5" st="5"/>
                                            </p:txEl>
                                          </p:spTgt>
                                        </p:tgtEl>
                                        <p:attrNameLst>
                                          <p:attrName>style.visibility</p:attrName>
                                        </p:attrNameLst>
                                      </p:cBhvr>
                                      <p:to>
                                        <p:strVal val="visible"/>
                                      </p:to>
                                    </p:set>
                                    <p:anim calcmode="lin" valueType="num">
                                      <p:cBhvr additive="base">
                                        <p:cTn dur="500"/>
                                        <p:tgtEl>
                                          <p:spTgt spid="2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0">
                                            <p:txEl>
                                              <p:pRg end="6" st="6"/>
                                            </p:txEl>
                                          </p:spTgt>
                                        </p:tgtEl>
                                        <p:attrNameLst>
                                          <p:attrName>style.visibility</p:attrName>
                                        </p:attrNameLst>
                                      </p:cBhvr>
                                      <p:to>
                                        <p:strVal val="visible"/>
                                      </p:to>
                                    </p:set>
                                    <p:anim calcmode="lin" valueType="num">
                                      <p:cBhvr additive="base">
                                        <p:cTn dur="500"/>
                                        <p:tgtEl>
                                          <p:spTgt spid="270">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0">
                                            <p:txEl>
                                              <p:pRg end="7" st="7"/>
                                            </p:txEl>
                                          </p:spTgt>
                                        </p:tgtEl>
                                        <p:attrNameLst>
                                          <p:attrName>style.visibility</p:attrName>
                                        </p:attrNameLst>
                                      </p:cBhvr>
                                      <p:to>
                                        <p:strVal val="visible"/>
                                      </p:to>
                                    </p:set>
                                    <p:anim calcmode="lin" valueType="num">
                                      <p:cBhvr additive="base">
                                        <p:cTn dur="500"/>
                                        <p:tgtEl>
                                          <p:spTgt spid="270">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0">
                                            <p:txEl>
                                              <p:pRg end="8" st="8"/>
                                            </p:txEl>
                                          </p:spTgt>
                                        </p:tgtEl>
                                        <p:attrNameLst>
                                          <p:attrName>style.visibility</p:attrName>
                                        </p:attrNameLst>
                                      </p:cBhvr>
                                      <p:to>
                                        <p:strVal val="visible"/>
                                      </p:to>
                                    </p:set>
                                    <p:anim calcmode="lin" valueType="num">
                                      <p:cBhvr additive="base">
                                        <p:cTn dur="500"/>
                                        <p:tgtEl>
                                          <p:spTgt spid="270">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70">
                                            <p:txEl>
                                              <p:pRg end="9" st="9"/>
                                            </p:txEl>
                                          </p:spTgt>
                                        </p:tgtEl>
                                        <p:attrNameLst>
                                          <p:attrName>style.visibility</p:attrName>
                                        </p:attrNameLst>
                                      </p:cBhvr>
                                      <p:to>
                                        <p:strVal val="visible"/>
                                      </p:to>
                                    </p:set>
                                    <p:anim calcmode="lin" valueType="num">
                                      <p:cBhvr additive="base">
                                        <p:cTn dur="500"/>
                                        <p:tgtEl>
                                          <p:spTgt spid="270">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0"/>
          <p:cNvSpPr txBox="1"/>
          <p:nvPr>
            <p:ph type="title"/>
          </p:nvPr>
        </p:nvSpPr>
        <p:spPr>
          <a:xfrm>
            <a:off x="531627" y="286603"/>
            <a:ext cx="11258549" cy="1450757"/>
          </a:xfrm>
          <a:prstGeom prst="rect">
            <a:avLst/>
          </a:prstGeom>
          <a:noFill/>
          <a:ln>
            <a:noFill/>
          </a:ln>
        </p:spPr>
        <p:txBody>
          <a:bodyPr anchorCtr="0" anchor="b" bIns="45700" lIns="91425" spcFirstLastPara="1" rIns="91425" wrap="square" tIns="45700">
            <a:normAutofit/>
          </a:bodyPr>
          <a:lstStyle/>
          <a:p>
            <a:pPr indent="0" lvl="0" marL="0" rtl="0" algn="ctr">
              <a:lnSpc>
                <a:spcPct val="85000"/>
              </a:lnSpc>
              <a:spcBef>
                <a:spcPts val="0"/>
              </a:spcBef>
              <a:spcAft>
                <a:spcPts val="0"/>
              </a:spcAft>
              <a:buClr>
                <a:srgbClr val="3F3F3F"/>
              </a:buClr>
              <a:buSzPts val="4800"/>
              <a:buFont typeface="Calibri"/>
              <a:buNone/>
            </a:pPr>
            <a:r>
              <a:rPr lang="en-US"/>
              <a:t>Any Questions?</a:t>
            </a:r>
            <a:endParaRPr/>
          </a:p>
        </p:txBody>
      </p:sp>
      <p:sp>
        <p:nvSpPr>
          <p:cNvPr id="276" name="Google Shape;276;p20"/>
          <p:cNvSpPr txBox="1"/>
          <p:nvPr>
            <p:ph idx="1" type="body"/>
          </p:nvPr>
        </p:nvSpPr>
        <p:spPr>
          <a:xfrm>
            <a:off x="657225" y="1845734"/>
            <a:ext cx="11258550" cy="4055336"/>
          </a:xfrm>
          <a:prstGeom prst="rect">
            <a:avLst/>
          </a:prstGeom>
          <a:noFill/>
          <a:ln>
            <a:noFill/>
          </a:ln>
        </p:spPr>
        <p:txBody>
          <a:bodyPr anchorCtr="0" anchor="t" bIns="45700" lIns="0" spcFirstLastPara="1" rIns="0" wrap="square" tIns="45700">
            <a:normAutofit/>
          </a:bodyPr>
          <a:lstStyle/>
          <a:p>
            <a:pPr indent="0" lvl="0" marL="0" rtl="0" algn="l">
              <a:lnSpc>
                <a:spcPct val="90000"/>
              </a:lnSpc>
              <a:spcBef>
                <a:spcPts val="0"/>
              </a:spcBef>
              <a:spcAft>
                <a:spcPts val="0"/>
              </a:spcAft>
              <a:buSzPts val="2800"/>
              <a:buNone/>
            </a:pPr>
            <a:r>
              <a:t/>
            </a:r>
            <a:endParaRPr sz="2800"/>
          </a:p>
          <a:p>
            <a:pPr indent="0" lvl="0" marL="91440" rtl="0" algn="l">
              <a:lnSpc>
                <a:spcPct val="90000"/>
              </a:lnSpc>
              <a:spcBef>
                <a:spcPts val="1400"/>
              </a:spcBef>
              <a:spcAft>
                <a:spcPts val="0"/>
              </a:spcAft>
              <a:buSzPts val="2000"/>
              <a:buNone/>
            </a:pPr>
            <a:r>
              <a:t/>
            </a:r>
            <a:endParaRPr/>
          </a:p>
          <a:p>
            <a:pPr indent="0" lvl="0" marL="91440" rtl="0" algn="l">
              <a:lnSpc>
                <a:spcPct val="90000"/>
              </a:lnSpc>
              <a:spcBef>
                <a:spcPts val="1400"/>
              </a:spcBef>
              <a:spcAft>
                <a:spcPts val="0"/>
              </a:spcAft>
              <a:buSzPts val="2000"/>
              <a:buNone/>
            </a:pPr>
            <a:r>
              <a:t/>
            </a:r>
            <a:endParaRPr/>
          </a:p>
          <a:p>
            <a:pPr indent="0" lvl="0" marL="0" rtl="0" algn="l">
              <a:lnSpc>
                <a:spcPct val="90000"/>
              </a:lnSpc>
              <a:spcBef>
                <a:spcPts val="1400"/>
              </a:spcBef>
              <a:spcAft>
                <a:spcPts val="0"/>
              </a:spcAft>
              <a:buSzPts val="2000"/>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21"/>
          <p:cNvSpPr txBox="1"/>
          <p:nvPr>
            <p:ph type="title"/>
          </p:nvPr>
        </p:nvSpPr>
        <p:spPr>
          <a:xfrm>
            <a:off x="531627" y="286603"/>
            <a:ext cx="11258549"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lang="en-US"/>
              <a:t>Exit Ticket</a:t>
            </a:r>
            <a:endParaRPr/>
          </a:p>
        </p:txBody>
      </p:sp>
      <p:sp>
        <p:nvSpPr>
          <p:cNvPr id="282" name="Google Shape;282;p21"/>
          <p:cNvSpPr txBox="1"/>
          <p:nvPr>
            <p:ph idx="1" type="body"/>
          </p:nvPr>
        </p:nvSpPr>
        <p:spPr>
          <a:xfrm>
            <a:off x="657225" y="1845734"/>
            <a:ext cx="11258550" cy="4055336"/>
          </a:xfrm>
          <a:prstGeom prst="rect">
            <a:avLst/>
          </a:prstGeom>
          <a:noFill/>
          <a:ln>
            <a:noFill/>
          </a:ln>
        </p:spPr>
        <p:txBody>
          <a:bodyPr anchorCtr="0" anchor="t" bIns="45700" lIns="0" spcFirstLastPara="1" rIns="0" wrap="square" tIns="45700">
            <a:normAutofit lnSpcReduction="10000"/>
          </a:bodyPr>
          <a:lstStyle/>
          <a:p>
            <a:pPr indent="0" lvl="0" marL="0" rtl="0" algn="ctr">
              <a:lnSpc>
                <a:spcPct val="90000"/>
              </a:lnSpc>
              <a:spcBef>
                <a:spcPts val="0"/>
              </a:spcBef>
              <a:spcAft>
                <a:spcPts val="0"/>
              </a:spcAft>
              <a:buSzPts val="3200"/>
              <a:buNone/>
            </a:pPr>
            <a:r>
              <a:rPr lang="en-US" sz="3200"/>
              <a:t>Go to Schoology and contribute to the discussion post titled “Strength &amp; Support” </a:t>
            </a:r>
            <a:endParaRPr/>
          </a:p>
          <a:p>
            <a:pPr indent="0" lvl="0" marL="0" rtl="0" algn="ctr">
              <a:lnSpc>
                <a:spcPct val="90000"/>
              </a:lnSpc>
              <a:spcBef>
                <a:spcPts val="1400"/>
              </a:spcBef>
              <a:spcAft>
                <a:spcPts val="0"/>
              </a:spcAft>
              <a:buSzPts val="1800"/>
              <a:buNone/>
            </a:pPr>
            <a:r>
              <a:t/>
            </a:r>
            <a:endParaRPr sz="1800"/>
          </a:p>
          <a:p>
            <a:pPr indent="0" lvl="0" marL="0" rtl="0" algn="ctr">
              <a:lnSpc>
                <a:spcPct val="90000"/>
              </a:lnSpc>
              <a:spcBef>
                <a:spcPts val="1400"/>
              </a:spcBef>
              <a:spcAft>
                <a:spcPts val="0"/>
              </a:spcAft>
              <a:buSzPts val="3600"/>
              <a:buNone/>
            </a:pPr>
            <a:r>
              <a:rPr lang="en-US" sz="3600">
                <a:solidFill>
                  <a:srgbClr val="0D78C9"/>
                </a:solidFill>
              </a:rPr>
              <a:t>Identify which part of the process you think you will be best at accomplishing, and which part you will rely on your team for support in accomplishing.</a:t>
            </a:r>
            <a:br>
              <a:rPr lang="en-US" sz="3600">
                <a:solidFill>
                  <a:srgbClr val="0D78C9"/>
                </a:solidFill>
              </a:rPr>
            </a:br>
            <a:endParaRPr sz="3600">
              <a:solidFill>
                <a:srgbClr val="0D78C9"/>
              </a:solidFill>
            </a:endParaRPr>
          </a:p>
          <a:p>
            <a:pPr indent="0" lvl="0" marL="0" rtl="0" algn="ctr">
              <a:lnSpc>
                <a:spcPct val="90000"/>
              </a:lnSpc>
              <a:spcBef>
                <a:spcPts val="1400"/>
              </a:spcBef>
              <a:spcAft>
                <a:spcPts val="0"/>
              </a:spcAft>
              <a:buSzPts val="2400"/>
              <a:buNone/>
            </a:pPr>
            <a:r>
              <a:rPr lang="en-US" sz="2400">
                <a:solidFill>
                  <a:srgbClr val="00B0F0"/>
                </a:solidFill>
              </a:rPr>
              <a:t>When you finish, have a great day and I will see you all tomorrow for our Wednesday class session.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
          <p:cNvSpPr txBox="1"/>
          <p:nvPr>
            <p:ph type="title"/>
          </p:nvPr>
        </p:nvSpPr>
        <p:spPr>
          <a:xfrm>
            <a:off x="5095469" y="248195"/>
            <a:ext cx="5987214" cy="761898"/>
          </a:xfrm>
          <a:prstGeom prst="rect">
            <a:avLst/>
          </a:prstGeom>
          <a:noFill/>
          <a:ln>
            <a:noFill/>
          </a:ln>
        </p:spPr>
        <p:txBody>
          <a:bodyPr anchorCtr="0" anchor="b" bIns="45700" lIns="91425" spcFirstLastPara="1" rIns="91425" wrap="square" tIns="45700">
            <a:normAutofit/>
          </a:bodyPr>
          <a:lstStyle/>
          <a:p>
            <a:pPr indent="0" lvl="0" marL="0" rtl="0" algn="ctr">
              <a:lnSpc>
                <a:spcPct val="85000"/>
              </a:lnSpc>
              <a:spcBef>
                <a:spcPts val="0"/>
              </a:spcBef>
              <a:spcAft>
                <a:spcPts val="0"/>
              </a:spcAft>
              <a:buClr>
                <a:srgbClr val="3F3F3F"/>
              </a:buClr>
              <a:buSzPts val="4800"/>
              <a:buFont typeface="Calibri"/>
              <a:buNone/>
            </a:pPr>
            <a:r>
              <a:rPr lang="en-US"/>
              <a:t>LAST WEEK</a:t>
            </a:r>
            <a:endParaRPr/>
          </a:p>
        </p:txBody>
      </p:sp>
      <p:sp>
        <p:nvSpPr>
          <p:cNvPr id="163" name="Google Shape;163;p2"/>
          <p:cNvSpPr txBox="1"/>
          <p:nvPr>
            <p:ph idx="1" type="body"/>
          </p:nvPr>
        </p:nvSpPr>
        <p:spPr>
          <a:xfrm>
            <a:off x="2519916" y="1240971"/>
            <a:ext cx="9260957" cy="4415246"/>
          </a:xfrm>
          <a:prstGeom prst="rect">
            <a:avLst/>
          </a:prstGeom>
          <a:solidFill>
            <a:schemeClr val="lt1"/>
          </a:solidFill>
          <a:ln>
            <a:noFill/>
          </a:ln>
        </p:spPr>
        <p:txBody>
          <a:bodyPr anchorCtr="0" anchor="t" bIns="45700" lIns="0" spcFirstLastPara="1" rIns="0" wrap="square" tIns="45700">
            <a:normAutofit/>
          </a:bodyPr>
          <a:lstStyle/>
          <a:p>
            <a:pPr indent="0" lvl="0" marL="0" rtl="0" algn="l">
              <a:lnSpc>
                <a:spcPct val="90000"/>
              </a:lnSpc>
              <a:spcBef>
                <a:spcPts val="0"/>
              </a:spcBef>
              <a:spcAft>
                <a:spcPts val="0"/>
              </a:spcAft>
              <a:buSzPts val="2400"/>
              <a:buNone/>
            </a:pPr>
            <a:r>
              <a:rPr b="1" lang="en-US" sz="2400"/>
              <a:t>We did the following</a:t>
            </a:r>
            <a:r>
              <a:rPr lang="en-US"/>
              <a:t>.</a:t>
            </a:r>
            <a:endParaRPr/>
          </a:p>
          <a:p>
            <a:pPr indent="-457200" lvl="0" marL="457200" rtl="0" algn="l">
              <a:lnSpc>
                <a:spcPct val="90000"/>
              </a:lnSpc>
              <a:spcBef>
                <a:spcPts val="1400"/>
              </a:spcBef>
              <a:spcAft>
                <a:spcPts val="0"/>
              </a:spcAft>
              <a:buSzPts val="2000"/>
              <a:buAutoNum type="arabicPeriod"/>
            </a:pPr>
            <a:r>
              <a:rPr b="1" lang="en-US"/>
              <a:t>Discussed top news stories of 2020</a:t>
            </a:r>
            <a:endParaRPr/>
          </a:p>
          <a:p>
            <a:pPr indent="-457200" lvl="0" marL="457200" rtl="0" algn="l">
              <a:lnSpc>
                <a:spcPct val="90000"/>
              </a:lnSpc>
              <a:spcBef>
                <a:spcPts val="1400"/>
              </a:spcBef>
              <a:spcAft>
                <a:spcPts val="0"/>
              </a:spcAft>
              <a:buSzPts val="2000"/>
              <a:buAutoNum type="arabicPeriod"/>
            </a:pPr>
            <a:r>
              <a:rPr b="1" lang="en-US"/>
              <a:t>Watched two covid-19 informational videos</a:t>
            </a:r>
            <a:endParaRPr/>
          </a:p>
          <a:p>
            <a:pPr indent="-457200" lvl="0" marL="457200" rtl="0" algn="l">
              <a:lnSpc>
                <a:spcPct val="90000"/>
              </a:lnSpc>
              <a:spcBef>
                <a:spcPts val="1400"/>
              </a:spcBef>
              <a:spcAft>
                <a:spcPts val="0"/>
              </a:spcAft>
              <a:buSzPts val="2000"/>
              <a:buAutoNum type="arabicPeriod"/>
            </a:pPr>
            <a:r>
              <a:rPr b="1" lang="en-US"/>
              <a:t>Read a new article about cleaning methods.</a:t>
            </a:r>
            <a:endParaRPr/>
          </a:p>
          <a:p>
            <a:pPr indent="-457200" lvl="0" marL="457200" rtl="0" algn="l">
              <a:lnSpc>
                <a:spcPct val="90000"/>
              </a:lnSpc>
              <a:spcBef>
                <a:spcPts val="1400"/>
              </a:spcBef>
              <a:spcAft>
                <a:spcPts val="0"/>
              </a:spcAft>
              <a:buSzPts val="2000"/>
              <a:buAutoNum type="arabicPeriod"/>
            </a:pPr>
            <a:r>
              <a:rPr b="1" lang="en-US"/>
              <a:t>FOUR ASSIGNMENTS – all on Schoology: </a:t>
            </a:r>
            <a:endParaRPr/>
          </a:p>
          <a:p>
            <a:pPr indent="-457200" lvl="1" marL="749808" rtl="0" algn="l">
              <a:lnSpc>
                <a:spcPct val="90000"/>
              </a:lnSpc>
              <a:spcBef>
                <a:spcPts val="400"/>
              </a:spcBef>
              <a:spcAft>
                <a:spcPts val="0"/>
              </a:spcAft>
              <a:buSzPts val="1800"/>
              <a:buFont typeface="Calibri"/>
              <a:buAutoNum type="alphaLcPeriod"/>
            </a:pPr>
            <a:r>
              <a:rPr lang="en-US"/>
              <a:t>Answered the discussion post based on the videos – “Thoughts and concerns” </a:t>
            </a:r>
            <a:endParaRPr/>
          </a:p>
          <a:p>
            <a:pPr indent="-457200" lvl="1" marL="749808" rtl="0" algn="l">
              <a:lnSpc>
                <a:spcPct val="90000"/>
              </a:lnSpc>
              <a:spcBef>
                <a:spcPts val="600"/>
              </a:spcBef>
              <a:spcAft>
                <a:spcPts val="0"/>
              </a:spcAft>
              <a:buSzPts val="1800"/>
              <a:buFont typeface="Calibri"/>
              <a:buAutoNum type="alphaLcPeriod"/>
            </a:pPr>
            <a:r>
              <a:rPr lang="en-US"/>
              <a:t>Completed the “Effective Cleaning Reading” </a:t>
            </a:r>
            <a:endParaRPr/>
          </a:p>
          <a:p>
            <a:pPr indent="-457200" lvl="1" marL="749808" rtl="0" algn="l">
              <a:lnSpc>
                <a:spcPct val="90000"/>
              </a:lnSpc>
              <a:spcBef>
                <a:spcPts val="600"/>
              </a:spcBef>
              <a:spcAft>
                <a:spcPts val="0"/>
              </a:spcAft>
              <a:buSzPts val="1800"/>
              <a:buFont typeface="Calibri"/>
              <a:buAutoNum type="alphaLcPeriod"/>
            </a:pPr>
            <a:r>
              <a:rPr lang="en-US"/>
              <a:t>Use the “Individual Brainstorming” worksheet to brainstorm ideas for locations</a:t>
            </a:r>
            <a:endParaRPr/>
          </a:p>
          <a:p>
            <a:pPr indent="-457200" lvl="1" marL="749808" rtl="0" algn="l">
              <a:lnSpc>
                <a:spcPct val="90000"/>
              </a:lnSpc>
              <a:spcBef>
                <a:spcPts val="600"/>
              </a:spcBef>
              <a:spcAft>
                <a:spcPts val="0"/>
              </a:spcAft>
              <a:buSzPts val="1800"/>
              <a:buFont typeface="Calibri"/>
              <a:buAutoNum type="alphaLcPeriod"/>
            </a:pPr>
            <a:r>
              <a:rPr lang="en-US"/>
              <a:t>Explored the “Pros and Cons of Effective Cleaning” – and completed the document.</a:t>
            </a:r>
            <a:endParaRPr/>
          </a:p>
          <a:p>
            <a:pPr indent="-342900" lvl="1" marL="749808" rtl="0" algn="l">
              <a:lnSpc>
                <a:spcPct val="90000"/>
              </a:lnSpc>
              <a:spcBef>
                <a:spcPts val="600"/>
              </a:spcBef>
              <a:spcAft>
                <a:spcPts val="0"/>
              </a:spcAft>
              <a:buSzPts val="1800"/>
              <a:buFont typeface="Calibri"/>
              <a:buNone/>
            </a:pPr>
            <a:r>
              <a:t/>
            </a:r>
            <a:endParaRPr/>
          </a:p>
          <a:p>
            <a:pPr indent="0" lvl="0" marL="0" rtl="0" algn="l">
              <a:lnSpc>
                <a:spcPct val="90000"/>
              </a:lnSpc>
              <a:spcBef>
                <a:spcPts val="1600"/>
              </a:spcBef>
              <a:spcAft>
                <a:spcPts val="0"/>
              </a:spcAft>
              <a:buSzPts val="2000"/>
              <a:buNone/>
            </a:pPr>
            <a:r>
              <a:rPr lang="en-US">
                <a:solidFill>
                  <a:srgbClr val="FF0000"/>
                </a:solidFill>
              </a:rPr>
              <a:t>If you missed any of last week, you are still responsible for completing these graded tasks.</a:t>
            </a:r>
            <a:endParaRPr/>
          </a:p>
        </p:txBody>
      </p:sp>
      <p:pic>
        <p:nvPicPr>
          <p:cNvPr id="164" name="Google Shape;164;p2"/>
          <p:cNvPicPr preferRelativeResize="0"/>
          <p:nvPr/>
        </p:nvPicPr>
        <p:blipFill rotWithShape="1">
          <a:blip r:embed="rId3">
            <a:alphaModFix/>
          </a:blip>
          <a:srcRect b="0" l="0" r="0" t="0"/>
          <a:stretch/>
        </p:blipFill>
        <p:spPr>
          <a:xfrm>
            <a:off x="220484" y="170999"/>
            <a:ext cx="2029942" cy="202994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0" st="0"/>
                                            </p:txEl>
                                          </p:spTgt>
                                        </p:tgtEl>
                                        <p:attrNameLst>
                                          <p:attrName>style.visibility</p:attrName>
                                        </p:attrNameLst>
                                      </p:cBhvr>
                                      <p:to>
                                        <p:strVal val="visible"/>
                                      </p:to>
                                    </p:set>
                                    <p:anim calcmode="lin" valueType="num">
                                      <p:cBhvr additive="base">
                                        <p:cTn dur="500"/>
                                        <p:tgtEl>
                                          <p:spTgt spid="16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1" st="1"/>
                                            </p:txEl>
                                          </p:spTgt>
                                        </p:tgtEl>
                                        <p:attrNameLst>
                                          <p:attrName>style.visibility</p:attrName>
                                        </p:attrNameLst>
                                      </p:cBhvr>
                                      <p:to>
                                        <p:strVal val="visible"/>
                                      </p:to>
                                    </p:set>
                                    <p:anim calcmode="lin" valueType="num">
                                      <p:cBhvr additive="base">
                                        <p:cTn dur="500"/>
                                        <p:tgtEl>
                                          <p:spTgt spid="16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2" st="2"/>
                                            </p:txEl>
                                          </p:spTgt>
                                        </p:tgtEl>
                                        <p:attrNameLst>
                                          <p:attrName>style.visibility</p:attrName>
                                        </p:attrNameLst>
                                      </p:cBhvr>
                                      <p:to>
                                        <p:strVal val="visible"/>
                                      </p:to>
                                    </p:set>
                                    <p:anim calcmode="lin" valueType="num">
                                      <p:cBhvr additive="base">
                                        <p:cTn dur="500"/>
                                        <p:tgtEl>
                                          <p:spTgt spid="16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3" st="3"/>
                                            </p:txEl>
                                          </p:spTgt>
                                        </p:tgtEl>
                                        <p:attrNameLst>
                                          <p:attrName>style.visibility</p:attrName>
                                        </p:attrNameLst>
                                      </p:cBhvr>
                                      <p:to>
                                        <p:strVal val="visible"/>
                                      </p:to>
                                    </p:set>
                                    <p:anim calcmode="lin" valueType="num">
                                      <p:cBhvr additive="base">
                                        <p:cTn dur="500"/>
                                        <p:tgtEl>
                                          <p:spTgt spid="163">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4" st="4"/>
                                            </p:txEl>
                                          </p:spTgt>
                                        </p:tgtEl>
                                        <p:attrNameLst>
                                          <p:attrName>style.visibility</p:attrName>
                                        </p:attrNameLst>
                                      </p:cBhvr>
                                      <p:to>
                                        <p:strVal val="visible"/>
                                      </p:to>
                                    </p:set>
                                    <p:anim calcmode="lin" valueType="num">
                                      <p:cBhvr additive="base">
                                        <p:cTn dur="500"/>
                                        <p:tgtEl>
                                          <p:spTgt spid="163">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5" st="5"/>
                                            </p:txEl>
                                          </p:spTgt>
                                        </p:tgtEl>
                                        <p:attrNameLst>
                                          <p:attrName>style.visibility</p:attrName>
                                        </p:attrNameLst>
                                      </p:cBhvr>
                                      <p:to>
                                        <p:strVal val="visible"/>
                                      </p:to>
                                    </p:set>
                                    <p:anim calcmode="lin" valueType="num">
                                      <p:cBhvr additive="base">
                                        <p:cTn dur="500"/>
                                        <p:tgtEl>
                                          <p:spTgt spid="163">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6" st="6"/>
                                            </p:txEl>
                                          </p:spTgt>
                                        </p:tgtEl>
                                        <p:attrNameLst>
                                          <p:attrName>style.visibility</p:attrName>
                                        </p:attrNameLst>
                                      </p:cBhvr>
                                      <p:to>
                                        <p:strVal val="visible"/>
                                      </p:to>
                                    </p:set>
                                    <p:anim calcmode="lin" valueType="num">
                                      <p:cBhvr additive="base">
                                        <p:cTn dur="500"/>
                                        <p:tgtEl>
                                          <p:spTgt spid="163">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7" st="7"/>
                                            </p:txEl>
                                          </p:spTgt>
                                        </p:tgtEl>
                                        <p:attrNameLst>
                                          <p:attrName>style.visibility</p:attrName>
                                        </p:attrNameLst>
                                      </p:cBhvr>
                                      <p:to>
                                        <p:strVal val="visible"/>
                                      </p:to>
                                    </p:set>
                                    <p:anim calcmode="lin" valueType="num">
                                      <p:cBhvr additive="base">
                                        <p:cTn dur="500"/>
                                        <p:tgtEl>
                                          <p:spTgt spid="163">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8" st="8"/>
                                            </p:txEl>
                                          </p:spTgt>
                                        </p:tgtEl>
                                        <p:attrNameLst>
                                          <p:attrName>style.visibility</p:attrName>
                                        </p:attrNameLst>
                                      </p:cBhvr>
                                      <p:to>
                                        <p:strVal val="visible"/>
                                      </p:to>
                                    </p:set>
                                    <p:anim calcmode="lin" valueType="num">
                                      <p:cBhvr additive="base">
                                        <p:cTn dur="500"/>
                                        <p:tgtEl>
                                          <p:spTgt spid="163">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9" st="9"/>
                                            </p:txEl>
                                          </p:spTgt>
                                        </p:tgtEl>
                                        <p:attrNameLst>
                                          <p:attrName>style.visibility</p:attrName>
                                        </p:attrNameLst>
                                      </p:cBhvr>
                                      <p:to>
                                        <p:strVal val="visible"/>
                                      </p:to>
                                    </p:set>
                                    <p:anim calcmode="lin" valueType="num">
                                      <p:cBhvr additive="base">
                                        <p:cTn dur="500"/>
                                        <p:tgtEl>
                                          <p:spTgt spid="163">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3">
                                            <p:txEl>
                                              <p:pRg end="10" st="10"/>
                                            </p:txEl>
                                          </p:spTgt>
                                        </p:tgtEl>
                                        <p:attrNameLst>
                                          <p:attrName>style.visibility</p:attrName>
                                        </p:attrNameLst>
                                      </p:cBhvr>
                                      <p:to>
                                        <p:strVal val="visible"/>
                                      </p:to>
                                    </p:set>
                                    <p:anim calcmode="lin" valueType="num">
                                      <p:cBhvr additive="base">
                                        <p:cTn dur="500"/>
                                        <p:tgtEl>
                                          <p:spTgt spid="163">
                                            <p:txEl>
                                              <p:pRg end="10" st="10"/>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5"/>
          <p:cNvSpPr txBox="1"/>
          <p:nvPr>
            <p:ph type="title"/>
          </p:nvPr>
        </p:nvSpPr>
        <p:spPr>
          <a:xfrm>
            <a:off x="1097280" y="286603"/>
            <a:ext cx="10058400" cy="1450757"/>
          </a:xfrm>
          <a:prstGeom prst="rect">
            <a:avLst/>
          </a:prstGeom>
          <a:noFill/>
          <a:ln>
            <a:noFill/>
          </a:ln>
        </p:spPr>
        <p:txBody>
          <a:bodyPr anchorCtr="0" anchor="b" bIns="45700" lIns="91425" spcFirstLastPara="1" rIns="91425" wrap="square" tIns="45700">
            <a:normAutofit/>
          </a:bodyPr>
          <a:lstStyle/>
          <a:p>
            <a:pPr indent="0" lvl="0" marL="0" rtl="0" algn="l">
              <a:lnSpc>
                <a:spcPct val="85000"/>
              </a:lnSpc>
              <a:spcBef>
                <a:spcPts val="0"/>
              </a:spcBef>
              <a:spcAft>
                <a:spcPts val="0"/>
              </a:spcAft>
              <a:buClr>
                <a:srgbClr val="3F3F3F"/>
              </a:buClr>
              <a:buSzPts val="4800"/>
              <a:buFont typeface="Calibri"/>
              <a:buNone/>
            </a:pPr>
            <a:r>
              <a:rPr lang="en-US"/>
              <a:t>Structured Proposal</a:t>
            </a:r>
            <a:endParaRPr/>
          </a:p>
        </p:txBody>
      </p:sp>
      <p:sp>
        <p:nvSpPr>
          <p:cNvPr id="170" name="Google Shape;170;p5"/>
          <p:cNvSpPr txBox="1"/>
          <p:nvPr>
            <p:ph idx="1" type="body"/>
          </p:nvPr>
        </p:nvSpPr>
        <p:spPr>
          <a:xfrm>
            <a:off x="657225" y="1845734"/>
            <a:ext cx="11258550" cy="4055336"/>
          </a:xfrm>
          <a:prstGeom prst="rect">
            <a:avLst/>
          </a:prstGeom>
          <a:noFill/>
          <a:ln>
            <a:noFill/>
          </a:ln>
        </p:spPr>
        <p:txBody>
          <a:bodyPr anchorCtr="0" anchor="t" bIns="45700" lIns="0" spcFirstLastPara="1" rIns="0" wrap="square" tIns="45700">
            <a:normAutofit/>
          </a:bodyPr>
          <a:lstStyle/>
          <a:p>
            <a:pPr indent="-203200" lvl="1" marL="384048" rtl="0" algn="l">
              <a:lnSpc>
                <a:spcPct val="90000"/>
              </a:lnSpc>
              <a:spcBef>
                <a:spcPts val="0"/>
              </a:spcBef>
              <a:spcAft>
                <a:spcPts val="0"/>
              </a:spcAft>
              <a:buSzPts val="3200"/>
              <a:buChar char="◦"/>
            </a:pPr>
            <a:r>
              <a:rPr lang="en-US" sz="3200"/>
              <a:t>We need a consistent way to present our proposals and solutions for our task.</a:t>
            </a:r>
            <a:endParaRPr/>
          </a:p>
          <a:p>
            <a:pPr indent="-203200" lvl="1" marL="384048" rtl="0" algn="l">
              <a:lnSpc>
                <a:spcPct val="90000"/>
              </a:lnSpc>
              <a:spcBef>
                <a:spcPts val="600"/>
              </a:spcBef>
              <a:spcAft>
                <a:spcPts val="0"/>
              </a:spcAft>
              <a:buSzPts val="3200"/>
              <a:buChar char="◦"/>
            </a:pPr>
            <a:r>
              <a:rPr lang="en-US" sz="3200"/>
              <a:t>The following pages are to be used as a template (guide) for our proposals.</a:t>
            </a:r>
            <a:endParaRPr/>
          </a:p>
          <a:p>
            <a:pPr indent="-203200" lvl="1" marL="384048" rtl="0" algn="l">
              <a:lnSpc>
                <a:spcPct val="90000"/>
              </a:lnSpc>
              <a:spcBef>
                <a:spcPts val="600"/>
              </a:spcBef>
              <a:spcAft>
                <a:spcPts val="0"/>
              </a:spcAft>
              <a:buSzPts val="3200"/>
              <a:buChar char="◦"/>
            </a:pPr>
            <a:r>
              <a:rPr lang="en-US" sz="3200"/>
              <a:t>Remember they should be completed as a team</a:t>
            </a:r>
            <a:endParaRPr/>
          </a:p>
          <a:p>
            <a:pPr indent="-203200" lvl="1" marL="384048" rtl="0" algn="l">
              <a:lnSpc>
                <a:spcPct val="90000"/>
              </a:lnSpc>
              <a:spcBef>
                <a:spcPts val="600"/>
              </a:spcBef>
              <a:spcAft>
                <a:spcPts val="0"/>
              </a:spcAft>
              <a:buSzPts val="3200"/>
              <a:buChar char="◦"/>
            </a:pPr>
            <a:r>
              <a:rPr lang="en-US" sz="3200"/>
              <a:t>They will be used as your presentation to the “Shark Tank”</a:t>
            </a:r>
            <a:br>
              <a:rPr lang="en-US" sz="2600"/>
            </a:br>
            <a:endParaRPr/>
          </a:p>
          <a:p>
            <a:pPr indent="0" lvl="0" marL="91440" rtl="0" algn="l">
              <a:lnSpc>
                <a:spcPct val="90000"/>
              </a:lnSpc>
              <a:spcBef>
                <a:spcPts val="1600"/>
              </a:spcBef>
              <a:spcAft>
                <a:spcPts val="0"/>
              </a:spcAft>
              <a:buSzPts val="2000"/>
              <a:buNone/>
            </a:pPr>
            <a:r>
              <a:t/>
            </a:r>
            <a:endParaRPr/>
          </a:p>
          <a:p>
            <a:pPr indent="0" lvl="0" marL="0" rtl="0" algn="l">
              <a:lnSpc>
                <a:spcPct val="90000"/>
              </a:lnSpc>
              <a:spcBef>
                <a:spcPts val="1400"/>
              </a:spcBef>
              <a:spcAft>
                <a:spcPts val="0"/>
              </a:spcAft>
              <a:buSzPts val="2000"/>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0">
                                            <p:txEl>
                                              <p:pRg end="0" st="0"/>
                                            </p:txEl>
                                          </p:spTgt>
                                        </p:tgtEl>
                                        <p:attrNameLst>
                                          <p:attrName>style.visibility</p:attrName>
                                        </p:attrNameLst>
                                      </p:cBhvr>
                                      <p:to>
                                        <p:strVal val="visible"/>
                                      </p:to>
                                    </p:set>
                                    <p:anim calcmode="lin" valueType="num">
                                      <p:cBhvr additive="base">
                                        <p:cTn dur="500"/>
                                        <p:tgtEl>
                                          <p:spTgt spid="17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0">
                                            <p:txEl>
                                              <p:pRg end="1" st="1"/>
                                            </p:txEl>
                                          </p:spTgt>
                                        </p:tgtEl>
                                        <p:attrNameLst>
                                          <p:attrName>style.visibility</p:attrName>
                                        </p:attrNameLst>
                                      </p:cBhvr>
                                      <p:to>
                                        <p:strVal val="visible"/>
                                      </p:to>
                                    </p:set>
                                    <p:anim calcmode="lin" valueType="num">
                                      <p:cBhvr additive="base">
                                        <p:cTn dur="500"/>
                                        <p:tgtEl>
                                          <p:spTgt spid="17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0">
                                            <p:txEl>
                                              <p:pRg end="2" st="2"/>
                                            </p:txEl>
                                          </p:spTgt>
                                        </p:tgtEl>
                                        <p:attrNameLst>
                                          <p:attrName>style.visibility</p:attrName>
                                        </p:attrNameLst>
                                      </p:cBhvr>
                                      <p:to>
                                        <p:strVal val="visible"/>
                                      </p:to>
                                    </p:set>
                                    <p:anim calcmode="lin" valueType="num">
                                      <p:cBhvr additive="base">
                                        <p:cTn dur="500"/>
                                        <p:tgtEl>
                                          <p:spTgt spid="17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0">
                                            <p:txEl>
                                              <p:pRg end="3" st="3"/>
                                            </p:txEl>
                                          </p:spTgt>
                                        </p:tgtEl>
                                        <p:attrNameLst>
                                          <p:attrName>style.visibility</p:attrName>
                                        </p:attrNameLst>
                                      </p:cBhvr>
                                      <p:to>
                                        <p:strVal val="visible"/>
                                      </p:to>
                                    </p:set>
                                    <p:anim calcmode="lin" valueType="num">
                                      <p:cBhvr additive="base">
                                        <p:cTn dur="500"/>
                                        <p:tgtEl>
                                          <p:spTgt spid="17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0">
                                            <p:txEl>
                                              <p:pRg end="4" st="4"/>
                                            </p:txEl>
                                          </p:spTgt>
                                        </p:tgtEl>
                                        <p:attrNameLst>
                                          <p:attrName>style.visibility</p:attrName>
                                        </p:attrNameLst>
                                      </p:cBhvr>
                                      <p:to>
                                        <p:strVal val="visible"/>
                                      </p:to>
                                    </p:set>
                                    <p:anim calcmode="lin" valueType="num">
                                      <p:cBhvr additive="base">
                                        <p:cTn dur="500"/>
                                        <p:tgtEl>
                                          <p:spTgt spid="170">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0">
                                            <p:txEl>
                                              <p:pRg end="5" st="5"/>
                                            </p:txEl>
                                          </p:spTgt>
                                        </p:tgtEl>
                                        <p:attrNameLst>
                                          <p:attrName>style.visibility</p:attrName>
                                        </p:attrNameLst>
                                      </p:cBhvr>
                                      <p:to>
                                        <p:strVal val="visible"/>
                                      </p:to>
                                    </p:set>
                                    <p:anim calcmode="lin" valueType="num">
                                      <p:cBhvr additive="base">
                                        <p:cTn dur="500"/>
                                        <p:tgtEl>
                                          <p:spTgt spid="170">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pic>
        <p:nvPicPr>
          <p:cNvPr id="175" name="Google Shape;175;p6"/>
          <p:cNvPicPr preferRelativeResize="0"/>
          <p:nvPr/>
        </p:nvPicPr>
        <p:blipFill rotWithShape="1">
          <a:blip r:embed="rId3">
            <a:alphaModFix amt="41000"/>
          </a:blip>
          <a:srcRect b="0" l="0" r="8450" t="0"/>
          <a:stretch/>
        </p:blipFill>
        <p:spPr>
          <a:xfrm>
            <a:off x="1" y="0"/>
            <a:ext cx="12191998" cy="6932701"/>
          </a:xfrm>
          <a:prstGeom prst="rect">
            <a:avLst/>
          </a:prstGeom>
          <a:noFill/>
          <a:ln>
            <a:noFill/>
          </a:ln>
        </p:spPr>
      </p:pic>
      <p:sp>
        <p:nvSpPr>
          <p:cNvPr id="176" name="Google Shape;176;p6"/>
          <p:cNvSpPr txBox="1"/>
          <p:nvPr>
            <p:ph type="ctrTitle"/>
          </p:nvPr>
        </p:nvSpPr>
        <p:spPr>
          <a:xfrm>
            <a:off x="0" y="0"/>
            <a:ext cx="6502000" cy="1312400"/>
          </a:xfrm>
          <a:prstGeom prst="rect">
            <a:avLst/>
          </a:prstGeom>
          <a:noFill/>
          <a:ln>
            <a:noFill/>
          </a:ln>
        </p:spPr>
        <p:txBody>
          <a:bodyPr anchorCtr="0" anchor="b" bIns="121900" lIns="121900" spcFirstLastPara="1" rIns="121900" wrap="square" tIns="121900">
            <a:noAutofit/>
          </a:bodyPr>
          <a:lstStyle/>
          <a:p>
            <a:pPr indent="0" lvl="0" marL="0" rtl="0" algn="ctr">
              <a:lnSpc>
                <a:spcPct val="100000"/>
              </a:lnSpc>
              <a:spcBef>
                <a:spcPts val="0"/>
              </a:spcBef>
              <a:spcAft>
                <a:spcPts val="0"/>
              </a:spcAft>
              <a:buSzPts val="5200"/>
              <a:buNone/>
            </a:pPr>
            <a:r>
              <a:rPr b="1" lang="en-US"/>
              <a:t>Proposal Title</a:t>
            </a:r>
            <a:endParaRPr b="1"/>
          </a:p>
        </p:txBody>
      </p:sp>
      <p:sp>
        <p:nvSpPr>
          <p:cNvPr id="177" name="Google Shape;177;p6"/>
          <p:cNvSpPr txBox="1"/>
          <p:nvPr>
            <p:ph idx="1" type="subTitle"/>
          </p:nvPr>
        </p:nvSpPr>
        <p:spPr>
          <a:xfrm>
            <a:off x="3646333" y="4089600"/>
            <a:ext cx="4695200" cy="2041200"/>
          </a:xfrm>
          <a:prstGeom prst="rect">
            <a:avLst/>
          </a:prstGeom>
          <a:noFill/>
          <a:ln>
            <a:noFill/>
          </a:ln>
        </p:spPr>
        <p:txBody>
          <a:bodyPr anchorCtr="0" anchor="t" bIns="121900" lIns="121900" spcFirstLastPara="1" rIns="121900" wrap="square" tIns="121900">
            <a:noAutofit/>
          </a:bodyPr>
          <a:lstStyle/>
          <a:p>
            <a:pPr indent="0" lvl="0" marL="0" rtl="0" algn="ctr">
              <a:lnSpc>
                <a:spcPct val="100000"/>
              </a:lnSpc>
              <a:spcBef>
                <a:spcPts val="0"/>
              </a:spcBef>
              <a:spcAft>
                <a:spcPts val="0"/>
              </a:spcAft>
              <a:buSzPts val="2800"/>
              <a:buNone/>
            </a:pPr>
            <a:r>
              <a:rPr b="1" lang="en-US">
                <a:solidFill>
                  <a:srgbClr val="000000"/>
                </a:solidFill>
              </a:rPr>
              <a:t>Team Members:</a:t>
            </a:r>
            <a:endParaRPr b="1">
              <a:solidFill>
                <a:srgbClr val="000000"/>
              </a:solidFill>
            </a:endParaRPr>
          </a:p>
          <a:p>
            <a:pPr indent="0" lvl="0" marL="0" rtl="0" algn="ctr">
              <a:lnSpc>
                <a:spcPct val="100000"/>
              </a:lnSpc>
              <a:spcBef>
                <a:spcPts val="0"/>
              </a:spcBef>
              <a:spcAft>
                <a:spcPts val="0"/>
              </a:spcAft>
              <a:buSzPts val="2800"/>
              <a:buNone/>
            </a:pPr>
            <a:r>
              <a:rPr b="1" lang="en-US" sz="2133">
                <a:solidFill>
                  <a:srgbClr val="000000"/>
                </a:solidFill>
              </a:rPr>
              <a:t>Team Member 1</a:t>
            </a:r>
            <a:endParaRPr b="1" sz="2133">
              <a:solidFill>
                <a:srgbClr val="000000"/>
              </a:solidFill>
            </a:endParaRPr>
          </a:p>
          <a:p>
            <a:pPr indent="0" lvl="0" marL="0" rtl="0" algn="ctr">
              <a:lnSpc>
                <a:spcPct val="100000"/>
              </a:lnSpc>
              <a:spcBef>
                <a:spcPts val="0"/>
              </a:spcBef>
              <a:spcAft>
                <a:spcPts val="0"/>
              </a:spcAft>
              <a:buSzPts val="2800"/>
              <a:buNone/>
            </a:pPr>
            <a:r>
              <a:rPr b="1" lang="en-US" sz="2133">
                <a:solidFill>
                  <a:srgbClr val="000000"/>
                </a:solidFill>
              </a:rPr>
              <a:t>Team Member 2</a:t>
            </a:r>
            <a:endParaRPr b="1" sz="2133">
              <a:solidFill>
                <a:srgbClr val="000000"/>
              </a:solidFill>
            </a:endParaRPr>
          </a:p>
          <a:p>
            <a:pPr indent="0" lvl="0" marL="0" rtl="0" algn="ctr">
              <a:lnSpc>
                <a:spcPct val="100000"/>
              </a:lnSpc>
              <a:spcBef>
                <a:spcPts val="0"/>
              </a:spcBef>
              <a:spcAft>
                <a:spcPts val="0"/>
              </a:spcAft>
              <a:buSzPts val="2800"/>
              <a:buNone/>
            </a:pPr>
            <a:r>
              <a:rPr b="1" lang="en-US" sz="2133">
                <a:solidFill>
                  <a:srgbClr val="000000"/>
                </a:solidFill>
              </a:rPr>
              <a:t>Team Member X...</a:t>
            </a:r>
            <a:endParaRPr b="1" sz="2133">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7"/>
          <p:cNvSpPr txBox="1"/>
          <p:nvPr>
            <p:ph type="title"/>
          </p:nvPr>
        </p:nvSpPr>
        <p:spPr>
          <a:xfrm>
            <a:off x="415600" y="593367"/>
            <a:ext cx="11360800" cy="7636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2800"/>
              <a:buNone/>
            </a:pPr>
            <a:r>
              <a:rPr lang="en-US"/>
              <a:t>Table of Contents</a:t>
            </a:r>
            <a:endParaRPr/>
          </a:p>
        </p:txBody>
      </p:sp>
      <p:sp>
        <p:nvSpPr>
          <p:cNvPr id="183" name="Google Shape;183;p7"/>
          <p:cNvSpPr txBox="1"/>
          <p:nvPr>
            <p:ph idx="1" type="body"/>
          </p:nvPr>
        </p:nvSpPr>
        <p:spPr>
          <a:xfrm>
            <a:off x="415600" y="1536633"/>
            <a:ext cx="6508000" cy="5268800"/>
          </a:xfrm>
          <a:prstGeom prst="rect">
            <a:avLst/>
          </a:prstGeom>
          <a:noFill/>
          <a:ln>
            <a:noFill/>
          </a:ln>
        </p:spPr>
        <p:txBody>
          <a:bodyPr anchorCtr="0" anchor="t" bIns="121900" lIns="121900" spcFirstLastPara="1" rIns="121900" wrap="square" tIns="121900">
            <a:noAutofit/>
          </a:bodyPr>
          <a:lstStyle/>
          <a:p>
            <a:pPr indent="-457188" lvl="0" marL="609585" rtl="0" algn="l">
              <a:lnSpc>
                <a:spcPct val="115000"/>
              </a:lnSpc>
              <a:spcBef>
                <a:spcPts val="0"/>
              </a:spcBef>
              <a:spcAft>
                <a:spcPts val="0"/>
              </a:spcAft>
              <a:buSzPts val="1800"/>
              <a:buAutoNum type="arabicPeriod"/>
            </a:pPr>
            <a:r>
              <a:rPr lang="en-US"/>
              <a:t>Define the Problem</a:t>
            </a:r>
            <a:endParaRPr/>
          </a:p>
          <a:p>
            <a:pPr indent="-423323" lvl="1" marL="1219170" rtl="0" algn="l">
              <a:lnSpc>
                <a:spcPct val="115000"/>
              </a:lnSpc>
              <a:spcBef>
                <a:spcPts val="0"/>
              </a:spcBef>
              <a:spcAft>
                <a:spcPts val="0"/>
              </a:spcAft>
              <a:buSzPts val="1400"/>
              <a:buAutoNum type="alphaLcPeriod"/>
            </a:pPr>
            <a:r>
              <a:rPr lang="en-US"/>
              <a:t>science knowledge demonstration</a:t>
            </a:r>
            <a:endParaRPr/>
          </a:p>
          <a:p>
            <a:pPr indent="-423323" lvl="1" marL="1219170" rtl="0" algn="l">
              <a:lnSpc>
                <a:spcPct val="115000"/>
              </a:lnSpc>
              <a:spcBef>
                <a:spcPts val="0"/>
              </a:spcBef>
              <a:spcAft>
                <a:spcPts val="0"/>
              </a:spcAft>
              <a:buSzPts val="1400"/>
              <a:buAutoNum type="alphaLcPeriod"/>
            </a:pPr>
            <a:r>
              <a:rPr lang="en-US"/>
              <a:t>identify the Stakeholders</a:t>
            </a:r>
            <a:endParaRPr/>
          </a:p>
          <a:p>
            <a:pPr indent="-457188" lvl="0" marL="609585" rtl="0" algn="l">
              <a:lnSpc>
                <a:spcPct val="115000"/>
              </a:lnSpc>
              <a:spcBef>
                <a:spcPts val="0"/>
              </a:spcBef>
              <a:spcAft>
                <a:spcPts val="0"/>
              </a:spcAft>
              <a:buSzPts val="1800"/>
              <a:buAutoNum type="arabicPeriod"/>
            </a:pPr>
            <a:r>
              <a:rPr lang="en-US"/>
              <a:t>Rank the Criteria/Requirements</a:t>
            </a:r>
            <a:endParaRPr/>
          </a:p>
          <a:p>
            <a:pPr indent="-423323" lvl="1" marL="1219170" rtl="0" algn="l">
              <a:lnSpc>
                <a:spcPct val="115000"/>
              </a:lnSpc>
              <a:spcBef>
                <a:spcPts val="0"/>
              </a:spcBef>
              <a:spcAft>
                <a:spcPts val="0"/>
              </a:spcAft>
              <a:buSzPts val="1400"/>
              <a:buAutoNum type="alphaLcPeriod"/>
            </a:pPr>
            <a:r>
              <a:rPr lang="en-US"/>
              <a:t>have some kind of high level target or vision.</a:t>
            </a:r>
            <a:endParaRPr/>
          </a:p>
          <a:p>
            <a:pPr indent="-423323" lvl="1" marL="1219170" rtl="0" algn="l">
              <a:lnSpc>
                <a:spcPct val="115000"/>
              </a:lnSpc>
              <a:spcBef>
                <a:spcPts val="0"/>
              </a:spcBef>
              <a:spcAft>
                <a:spcPts val="0"/>
              </a:spcAft>
              <a:buSzPts val="1400"/>
              <a:buAutoNum type="alphaLcPeriod"/>
            </a:pPr>
            <a:r>
              <a:rPr lang="en-US"/>
              <a:t>minimum requirements/targets</a:t>
            </a:r>
            <a:endParaRPr/>
          </a:p>
          <a:p>
            <a:pPr indent="-457188" lvl="0" marL="609585" rtl="0" algn="l">
              <a:lnSpc>
                <a:spcPct val="115000"/>
              </a:lnSpc>
              <a:spcBef>
                <a:spcPts val="0"/>
              </a:spcBef>
              <a:spcAft>
                <a:spcPts val="0"/>
              </a:spcAft>
              <a:buSzPts val="1800"/>
              <a:buAutoNum type="arabicPeriod"/>
            </a:pPr>
            <a:r>
              <a:rPr lang="en-US"/>
              <a:t>Brainstorm Solutions</a:t>
            </a:r>
            <a:endParaRPr/>
          </a:p>
          <a:p>
            <a:pPr indent="-423323" lvl="1" marL="1219170" rtl="0" algn="l">
              <a:lnSpc>
                <a:spcPct val="115000"/>
              </a:lnSpc>
              <a:spcBef>
                <a:spcPts val="0"/>
              </a:spcBef>
              <a:spcAft>
                <a:spcPts val="0"/>
              </a:spcAft>
              <a:buSzPts val="1400"/>
              <a:buAutoNum type="alphaLcPeriod"/>
            </a:pPr>
            <a:r>
              <a:rPr lang="en-US"/>
              <a:t>invite any and all ideas!</a:t>
            </a:r>
            <a:endParaRPr/>
          </a:p>
          <a:p>
            <a:pPr indent="-457188" lvl="0" marL="609585" rtl="0" algn="l">
              <a:lnSpc>
                <a:spcPct val="115000"/>
              </a:lnSpc>
              <a:spcBef>
                <a:spcPts val="0"/>
              </a:spcBef>
              <a:spcAft>
                <a:spcPts val="0"/>
              </a:spcAft>
              <a:buSzPts val="1800"/>
              <a:buAutoNum type="arabicPeriod"/>
            </a:pPr>
            <a:r>
              <a:rPr lang="en-US"/>
              <a:t>Evaluate the Solutions</a:t>
            </a:r>
            <a:endParaRPr/>
          </a:p>
          <a:p>
            <a:pPr indent="-423323" lvl="1" marL="1219170" rtl="0" algn="l">
              <a:lnSpc>
                <a:spcPct val="115000"/>
              </a:lnSpc>
              <a:spcBef>
                <a:spcPts val="0"/>
              </a:spcBef>
              <a:spcAft>
                <a:spcPts val="0"/>
              </a:spcAft>
              <a:buSzPts val="1400"/>
              <a:buAutoNum type="alphaLcPeriod"/>
            </a:pPr>
            <a:r>
              <a:rPr lang="en-US"/>
              <a:t>simple evaluation matrix</a:t>
            </a:r>
            <a:endParaRPr/>
          </a:p>
          <a:p>
            <a:pPr indent="-457188" lvl="0" marL="609585" rtl="0" algn="l">
              <a:lnSpc>
                <a:spcPct val="115000"/>
              </a:lnSpc>
              <a:spcBef>
                <a:spcPts val="0"/>
              </a:spcBef>
              <a:spcAft>
                <a:spcPts val="0"/>
              </a:spcAft>
              <a:buSzPts val="1800"/>
              <a:buAutoNum type="arabicPeriod"/>
            </a:pPr>
            <a:r>
              <a:rPr lang="en-US"/>
              <a:t>Develop Solution / Prototype</a:t>
            </a:r>
            <a:endParaRPr/>
          </a:p>
          <a:p>
            <a:pPr indent="-457188" lvl="0" marL="609585" rtl="0" algn="l">
              <a:lnSpc>
                <a:spcPct val="115000"/>
              </a:lnSpc>
              <a:spcBef>
                <a:spcPts val="0"/>
              </a:spcBef>
              <a:spcAft>
                <a:spcPts val="0"/>
              </a:spcAft>
              <a:buSzPts val="1800"/>
              <a:buAutoNum type="arabicPeriod"/>
            </a:pPr>
            <a:r>
              <a:rPr lang="en-US"/>
              <a:t>Recommendation &amp; Pitch</a:t>
            </a:r>
            <a:endParaRPr/>
          </a:p>
          <a:p>
            <a:pPr indent="-423323" lvl="1" marL="1219170" rtl="0" algn="l">
              <a:lnSpc>
                <a:spcPct val="115000"/>
              </a:lnSpc>
              <a:spcBef>
                <a:spcPts val="0"/>
              </a:spcBef>
              <a:spcAft>
                <a:spcPts val="0"/>
              </a:spcAft>
              <a:buSzPts val="1400"/>
              <a:buAutoNum type="alphaLcPeriod"/>
            </a:pPr>
            <a:r>
              <a:rPr lang="en-US"/>
              <a:t>detailed drawings, prototype</a:t>
            </a:r>
            <a:endParaRPr/>
          </a:p>
        </p:txBody>
      </p:sp>
      <p:pic>
        <p:nvPicPr>
          <p:cNvPr id="184" name="Google Shape;184;p7"/>
          <p:cNvPicPr preferRelativeResize="0"/>
          <p:nvPr/>
        </p:nvPicPr>
        <p:blipFill rotWithShape="1">
          <a:blip r:embed="rId3">
            <a:alphaModFix/>
          </a:blip>
          <a:srcRect b="0" l="0" r="0" t="0"/>
          <a:stretch/>
        </p:blipFill>
        <p:spPr>
          <a:xfrm>
            <a:off x="6785234" y="1356967"/>
            <a:ext cx="4862001" cy="4467383"/>
          </a:xfrm>
          <a:prstGeom prst="rect">
            <a:avLst/>
          </a:prstGeom>
          <a:noFill/>
          <a:ln>
            <a:noFill/>
          </a:ln>
        </p:spPr>
      </p:pic>
      <p:sp>
        <p:nvSpPr>
          <p:cNvPr id="185" name="Google Shape;185;p7"/>
          <p:cNvSpPr/>
          <p:nvPr/>
        </p:nvSpPr>
        <p:spPr>
          <a:xfrm>
            <a:off x="8657833" y="1356967"/>
            <a:ext cx="1116800" cy="1143200"/>
          </a:xfrm>
          <a:prstGeom prst="ellipse">
            <a:avLst/>
          </a:prstGeom>
          <a:noFill/>
          <a:ln cap="flat" cmpd="sng" w="19050">
            <a:solidFill>
              <a:srgbClr val="FF0000"/>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b="0" i="0" sz="1867" u="none" cap="none" strike="noStrike">
              <a:solidFill>
                <a:srgbClr val="000000"/>
              </a:solidFill>
              <a:latin typeface="Arial"/>
              <a:ea typeface="Arial"/>
              <a:cs typeface="Arial"/>
              <a:sym typeface="Arial"/>
            </a:endParaRPr>
          </a:p>
        </p:txBody>
      </p:sp>
      <p:sp>
        <p:nvSpPr>
          <p:cNvPr id="186" name="Google Shape;186;p7"/>
          <p:cNvSpPr/>
          <p:nvPr/>
        </p:nvSpPr>
        <p:spPr>
          <a:xfrm>
            <a:off x="10082867" y="2085667"/>
            <a:ext cx="1116800" cy="1143200"/>
          </a:xfrm>
          <a:prstGeom prst="ellipse">
            <a:avLst/>
          </a:prstGeom>
          <a:noFill/>
          <a:ln cap="flat" cmpd="sng" w="19050">
            <a:solidFill>
              <a:srgbClr val="FF0000"/>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b="0" i="0" sz="1867" u="none" cap="none" strike="noStrike">
              <a:solidFill>
                <a:srgbClr val="000000"/>
              </a:solidFill>
              <a:latin typeface="Arial"/>
              <a:ea typeface="Arial"/>
              <a:cs typeface="Arial"/>
              <a:sym typeface="Arial"/>
            </a:endParaRPr>
          </a:p>
        </p:txBody>
      </p:sp>
      <p:sp>
        <p:nvSpPr>
          <p:cNvPr id="187" name="Google Shape;187;p7"/>
          <p:cNvSpPr/>
          <p:nvPr/>
        </p:nvSpPr>
        <p:spPr>
          <a:xfrm>
            <a:off x="9537200" y="4681133"/>
            <a:ext cx="1116800" cy="1143200"/>
          </a:xfrm>
          <a:prstGeom prst="ellipse">
            <a:avLst/>
          </a:prstGeom>
          <a:noFill/>
          <a:ln cap="flat" cmpd="sng" w="19050">
            <a:solidFill>
              <a:srgbClr val="FF0000"/>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b="0" i="0" sz="1867" u="none" cap="none" strike="noStrike">
              <a:solidFill>
                <a:srgbClr val="000000"/>
              </a:solidFill>
              <a:latin typeface="Arial"/>
              <a:ea typeface="Arial"/>
              <a:cs typeface="Arial"/>
              <a:sym typeface="Arial"/>
            </a:endParaRPr>
          </a:p>
        </p:txBody>
      </p:sp>
      <p:sp>
        <p:nvSpPr>
          <p:cNvPr id="188" name="Google Shape;188;p7"/>
          <p:cNvSpPr/>
          <p:nvPr/>
        </p:nvSpPr>
        <p:spPr>
          <a:xfrm>
            <a:off x="7769700" y="4681133"/>
            <a:ext cx="1116800" cy="1143200"/>
          </a:xfrm>
          <a:prstGeom prst="ellipse">
            <a:avLst/>
          </a:prstGeom>
          <a:noFill/>
          <a:ln cap="flat" cmpd="sng" w="19050">
            <a:solidFill>
              <a:srgbClr val="FF0000"/>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b="0" i="0" sz="1867" u="none" cap="none" strike="noStrike">
              <a:solidFill>
                <a:srgbClr val="000000"/>
              </a:solidFill>
              <a:latin typeface="Arial"/>
              <a:ea typeface="Arial"/>
              <a:cs typeface="Arial"/>
              <a:sym typeface="Arial"/>
            </a:endParaRPr>
          </a:p>
        </p:txBody>
      </p:sp>
      <p:sp>
        <p:nvSpPr>
          <p:cNvPr id="189" name="Google Shape;189;p7"/>
          <p:cNvSpPr/>
          <p:nvPr/>
        </p:nvSpPr>
        <p:spPr>
          <a:xfrm>
            <a:off x="10470067" y="3436333"/>
            <a:ext cx="1116800" cy="1143200"/>
          </a:xfrm>
          <a:prstGeom prst="ellipse">
            <a:avLst/>
          </a:prstGeom>
          <a:noFill/>
          <a:ln cap="flat" cmpd="sng" w="19050">
            <a:solidFill>
              <a:srgbClr val="FF0000"/>
            </a:solidFill>
            <a:prstDash val="solid"/>
            <a:round/>
            <a:headEnd len="sm" w="sm" type="none"/>
            <a:tailEnd len="sm" w="sm" type="none"/>
          </a:ln>
        </p:spPr>
        <p:txBody>
          <a:bodyPr anchorCtr="0" anchor="ctr" bIns="121900" lIns="121900" spcFirstLastPara="1" rIns="121900" wrap="square" tIns="121900">
            <a:noAutofit/>
          </a:bodyPr>
          <a:lstStyle/>
          <a:p>
            <a:pPr indent="0" lvl="0" marL="0" marR="0" rtl="0" algn="l">
              <a:spcBef>
                <a:spcPts val="0"/>
              </a:spcBef>
              <a:spcAft>
                <a:spcPts val="0"/>
              </a:spcAft>
              <a:buNone/>
            </a:pPr>
            <a:r>
              <a:t/>
            </a:r>
            <a:endParaRPr b="0" i="0" sz="1867"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0" st="0"/>
                                            </p:txEl>
                                          </p:spTgt>
                                        </p:tgtEl>
                                        <p:attrNameLst>
                                          <p:attrName>style.visibility</p:attrName>
                                        </p:attrNameLst>
                                      </p:cBhvr>
                                      <p:to>
                                        <p:strVal val="visible"/>
                                      </p:to>
                                    </p:set>
                                    <p:anim calcmode="lin" valueType="num">
                                      <p:cBhvr additive="base">
                                        <p:cTn dur="500"/>
                                        <p:tgtEl>
                                          <p:spTgt spid="18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1" st="1"/>
                                            </p:txEl>
                                          </p:spTgt>
                                        </p:tgtEl>
                                        <p:attrNameLst>
                                          <p:attrName>style.visibility</p:attrName>
                                        </p:attrNameLst>
                                      </p:cBhvr>
                                      <p:to>
                                        <p:strVal val="visible"/>
                                      </p:to>
                                    </p:set>
                                    <p:anim calcmode="lin" valueType="num">
                                      <p:cBhvr additive="base">
                                        <p:cTn dur="500"/>
                                        <p:tgtEl>
                                          <p:spTgt spid="18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2" st="2"/>
                                            </p:txEl>
                                          </p:spTgt>
                                        </p:tgtEl>
                                        <p:attrNameLst>
                                          <p:attrName>style.visibility</p:attrName>
                                        </p:attrNameLst>
                                      </p:cBhvr>
                                      <p:to>
                                        <p:strVal val="visible"/>
                                      </p:to>
                                    </p:set>
                                    <p:anim calcmode="lin" valueType="num">
                                      <p:cBhvr additive="base">
                                        <p:cTn dur="500"/>
                                        <p:tgtEl>
                                          <p:spTgt spid="18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3" st="3"/>
                                            </p:txEl>
                                          </p:spTgt>
                                        </p:tgtEl>
                                        <p:attrNameLst>
                                          <p:attrName>style.visibility</p:attrName>
                                        </p:attrNameLst>
                                      </p:cBhvr>
                                      <p:to>
                                        <p:strVal val="visible"/>
                                      </p:to>
                                    </p:set>
                                    <p:anim calcmode="lin" valueType="num">
                                      <p:cBhvr additive="base">
                                        <p:cTn dur="500"/>
                                        <p:tgtEl>
                                          <p:spTgt spid="183">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4" st="4"/>
                                            </p:txEl>
                                          </p:spTgt>
                                        </p:tgtEl>
                                        <p:attrNameLst>
                                          <p:attrName>style.visibility</p:attrName>
                                        </p:attrNameLst>
                                      </p:cBhvr>
                                      <p:to>
                                        <p:strVal val="visible"/>
                                      </p:to>
                                    </p:set>
                                    <p:anim calcmode="lin" valueType="num">
                                      <p:cBhvr additive="base">
                                        <p:cTn dur="500"/>
                                        <p:tgtEl>
                                          <p:spTgt spid="183">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5" st="5"/>
                                            </p:txEl>
                                          </p:spTgt>
                                        </p:tgtEl>
                                        <p:attrNameLst>
                                          <p:attrName>style.visibility</p:attrName>
                                        </p:attrNameLst>
                                      </p:cBhvr>
                                      <p:to>
                                        <p:strVal val="visible"/>
                                      </p:to>
                                    </p:set>
                                    <p:anim calcmode="lin" valueType="num">
                                      <p:cBhvr additive="base">
                                        <p:cTn dur="500"/>
                                        <p:tgtEl>
                                          <p:spTgt spid="183">
                                            <p:txEl>
                                              <p:pRg end="5" st="5"/>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6" st="6"/>
                                            </p:txEl>
                                          </p:spTgt>
                                        </p:tgtEl>
                                        <p:attrNameLst>
                                          <p:attrName>style.visibility</p:attrName>
                                        </p:attrNameLst>
                                      </p:cBhvr>
                                      <p:to>
                                        <p:strVal val="visible"/>
                                      </p:to>
                                    </p:set>
                                    <p:anim calcmode="lin" valueType="num">
                                      <p:cBhvr additive="base">
                                        <p:cTn dur="500"/>
                                        <p:tgtEl>
                                          <p:spTgt spid="183">
                                            <p:txEl>
                                              <p:pRg end="6" st="6"/>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7" st="7"/>
                                            </p:txEl>
                                          </p:spTgt>
                                        </p:tgtEl>
                                        <p:attrNameLst>
                                          <p:attrName>style.visibility</p:attrName>
                                        </p:attrNameLst>
                                      </p:cBhvr>
                                      <p:to>
                                        <p:strVal val="visible"/>
                                      </p:to>
                                    </p:set>
                                    <p:anim calcmode="lin" valueType="num">
                                      <p:cBhvr additive="base">
                                        <p:cTn dur="500"/>
                                        <p:tgtEl>
                                          <p:spTgt spid="183">
                                            <p:txEl>
                                              <p:pRg end="7" st="7"/>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8" st="8"/>
                                            </p:txEl>
                                          </p:spTgt>
                                        </p:tgtEl>
                                        <p:attrNameLst>
                                          <p:attrName>style.visibility</p:attrName>
                                        </p:attrNameLst>
                                      </p:cBhvr>
                                      <p:to>
                                        <p:strVal val="visible"/>
                                      </p:to>
                                    </p:set>
                                    <p:anim calcmode="lin" valueType="num">
                                      <p:cBhvr additive="base">
                                        <p:cTn dur="500"/>
                                        <p:tgtEl>
                                          <p:spTgt spid="183">
                                            <p:txEl>
                                              <p:pRg end="8" st="8"/>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9" st="9"/>
                                            </p:txEl>
                                          </p:spTgt>
                                        </p:tgtEl>
                                        <p:attrNameLst>
                                          <p:attrName>style.visibility</p:attrName>
                                        </p:attrNameLst>
                                      </p:cBhvr>
                                      <p:to>
                                        <p:strVal val="visible"/>
                                      </p:to>
                                    </p:set>
                                    <p:anim calcmode="lin" valueType="num">
                                      <p:cBhvr additive="base">
                                        <p:cTn dur="500"/>
                                        <p:tgtEl>
                                          <p:spTgt spid="183">
                                            <p:txEl>
                                              <p:pRg end="9" st="9"/>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10" st="10"/>
                                            </p:txEl>
                                          </p:spTgt>
                                        </p:tgtEl>
                                        <p:attrNameLst>
                                          <p:attrName>style.visibility</p:attrName>
                                        </p:attrNameLst>
                                      </p:cBhvr>
                                      <p:to>
                                        <p:strVal val="visible"/>
                                      </p:to>
                                    </p:set>
                                    <p:anim calcmode="lin" valueType="num">
                                      <p:cBhvr additive="base">
                                        <p:cTn dur="500"/>
                                        <p:tgtEl>
                                          <p:spTgt spid="183">
                                            <p:txEl>
                                              <p:pRg end="10" st="1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11" st="11"/>
                                            </p:txEl>
                                          </p:spTgt>
                                        </p:tgtEl>
                                        <p:attrNameLst>
                                          <p:attrName>style.visibility</p:attrName>
                                        </p:attrNameLst>
                                      </p:cBhvr>
                                      <p:to>
                                        <p:strVal val="visible"/>
                                      </p:to>
                                    </p:set>
                                    <p:anim calcmode="lin" valueType="num">
                                      <p:cBhvr additive="base">
                                        <p:cTn dur="500"/>
                                        <p:tgtEl>
                                          <p:spTgt spid="183">
                                            <p:txEl>
                                              <p:pRg end="11" st="1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83">
                                            <p:txEl>
                                              <p:pRg end="12" st="12"/>
                                            </p:txEl>
                                          </p:spTgt>
                                        </p:tgtEl>
                                        <p:attrNameLst>
                                          <p:attrName>style.visibility</p:attrName>
                                        </p:attrNameLst>
                                      </p:cBhvr>
                                      <p:to>
                                        <p:strVal val="visible"/>
                                      </p:to>
                                    </p:set>
                                    <p:anim calcmode="lin" valueType="num">
                                      <p:cBhvr additive="base">
                                        <p:cTn dur="500"/>
                                        <p:tgtEl>
                                          <p:spTgt spid="183">
                                            <p:txEl>
                                              <p:pRg end="12" st="1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8"/>
          <p:cNvSpPr txBox="1"/>
          <p:nvPr>
            <p:ph type="title"/>
          </p:nvPr>
        </p:nvSpPr>
        <p:spPr>
          <a:xfrm>
            <a:off x="415600" y="0"/>
            <a:ext cx="11360800" cy="7636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2800"/>
              <a:buNone/>
            </a:pPr>
            <a:r>
              <a:rPr lang="en-US"/>
              <a:t>1. Define the Problem</a:t>
            </a:r>
            <a:endParaRPr/>
          </a:p>
        </p:txBody>
      </p:sp>
      <p:sp>
        <p:nvSpPr>
          <p:cNvPr id="195" name="Google Shape;195;p8"/>
          <p:cNvSpPr txBox="1"/>
          <p:nvPr>
            <p:ph idx="1" type="body"/>
          </p:nvPr>
        </p:nvSpPr>
        <p:spPr>
          <a:xfrm>
            <a:off x="415600" y="919167"/>
            <a:ext cx="11360800" cy="4555200"/>
          </a:xfrm>
          <a:prstGeom prst="rect">
            <a:avLst/>
          </a:prstGeom>
          <a:noFill/>
          <a:ln>
            <a:noFill/>
          </a:ln>
        </p:spPr>
        <p:txBody>
          <a:bodyPr anchorCtr="0" anchor="t" bIns="121900" lIns="121900" spcFirstLastPara="1" rIns="121900" wrap="square" tIns="121900">
            <a:noAutofit/>
          </a:bodyPr>
          <a:lstStyle/>
          <a:p>
            <a:pPr indent="-457188" lvl="0" marL="609585" rtl="0" algn="l">
              <a:lnSpc>
                <a:spcPct val="115000"/>
              </a:lnSpc>
              <a:spcBef>
                <a:spcPts val="0"/>
              </a:spcBef>
              <a:spcAft>
                <a:spcPts val="0"/>
              </a:spcAft>
              <a:buSzPts val="1800"/>
              <a:buAutoNum type="alphaUcPeriod"/>
            </a:pPr>
            <a:r>
              <a:rPr lang="en-US" sz="3200"/>
              <a:t>What is the problem? What scientific phenomenons are at play?</a:t>
            </a:r>
            <a:br>
              <a:rPr lang="en-US" sz="3200"/>
            </a:br>
            <a:endParaRPr sz="3200"/>
          </a:p>
          <a:p>
            <a:pPr indent="-457188" lvl="0" marL="609585" rtl="0" algn="l">
              <a:lnSpc>
                <a:spcPct val="115000"/>
              </a:lnSpc>
              <a:spcBef>
                <a:spcPts val="0"/>
              </a:spcBef>
              <a:spcAft>
                <a:spcPts val="0"/>
              </a:spcAft>
              <a:buSzPts val="1800"/>
              <a:buAutoNum type="alphaUcPeriod"/>
            </a:pPr>
            <a:r>
              <a:rPr lang="en-US" sz="3200"/>
              <a:t>Who are the stakeholders or people who are impacted most by this problem? Identify a minimum of 4 stakeholders.</a:t>
            </a:r>
            <a:br>
              <a:rPr lang="en-US" sz="3200"/>
            </a:br>
            <a:endParaRPr sz="3200"/>
          </a:p>
          <a:p>
            <a:pPr indent="-457188" lvl="0" marL="609585" rtl="0" algn="l">
              <a:lnSpc>
                <a:spcPct val="115000"/>
              </a:lnSpc>
              <a:spcBef>
                <a:spcPts val="0"/>
              </a:spcBef>
              <a:spcAft>
                <a:spcPts val="0"/>
              </a:spcAft>
              <a:buSzPts val="1800"/>
              <a:buAutoNum type="alphaUcPeriod"/>
            </a:pPr>
            <a:r>
              <a:rPr lang="en-US" sz="3200"/>
              <a:t>Why is it important to solve this problem?</a:t>
            </a:r>
            <a:endParaRPr sz="32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0" st="0"/>
                                            </p:txEl>
                                          </p:spTgt>
                                        </p:tgtEl>
                                        <p:attrNameLst>
                                          <p:attrName>style.visibility</p:attrName>
                                        </p:attrNameLst>
                                      </p:cBhvr>
                                      <p:to>
                                        <p:strVal val="visible"/>
                                      </p:to>
                                    </p:set>
                                    <p:anim calcmode="lin" valueType="num">
                                      <p:cBhvr additive="base">
                                        <p:cTn dur="500"/>
                                        <p:tgtEl>
                                          <p:spTgt spid="19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1" st="1"/>
                                            </p:txEl>
                                          </p:spTgt>
                                        </p:tgtEl>
                                        <p:attrNameLst>
                                          <p:attrName>style.visibility</p:attrName>
                                        </p:attrNameLst>
                                      </p:cBhvr>
                                      <p:to>
                                        <p:strVal val="visible"/>
                                      </p:to>
                                    </p:set>
                                    <p:anim calcmode="lin" valueType="num">
                                      <p:cBhvr additive="base">
                                        <p:cTn dur="500"/>
                                        <p:tgtEl>
                                          <p:spTgt spid="19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95">
                                            <p:txEl>
                                              <p:pRg end="2" st="2"/>
                                            </p:txEl>
                                          </p:spTgt>
                                        </p:tgtEl>
                                        <p:attrNameLst>
                                          <p:attrName>style.visibility</p:attrName>
                                        </p:attrNameLst>
                                      </p:cBhvr>
                                      <p:to>
                                        <p:strVal val="visible"/>
                                      </p:to>
                                    </p:set>
                                    <p:anim calcmode="lin" valueType="num">
                                      <p:cBhvr additive="base">
                                        <p:cTn dur="500"/>
                                        <p:tgtEl>
                                          <p:spTgt spid="19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9"/>
          <p:cNvSpPr txBox="1"/>
          <p:nvPr>
            <p:ph type="title"/>
          </p:nvPr>
        </p:nvSpPr>
        <p:spPr>
          <a:xfrm>
            <a:off x="415600" y="54733"/>
            <a:ext cx="11360800" cy="7636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2800"/>
              <a:buNone/>
            </a:pPr>
            <a:r>
              <a:rPr lang="en-US"/>
              <a:t>Explain Relevant Scientific Theory</a:t>
            </a:r>
            <a:endParaRPr/>
          </a:p>
        </p:txBody>
      </p:sp>
      <p:sp>
        <p:nvSpPr>
          <p:cNvPr id="201" name="Google Shape;201;p9"/>
          <p:cNvSpPr txBox="1"/>
          <p:nvPr>
            <p:ph idx="1" type="body"/>
          </p:nvPr>
        </p:nvSpPr>
        <p:spPr>
          <a:xfrm>
            <a:off x="415600" y="1011100"/>
            <a:ext cx="11360800" cy="4555200"/>
          </a:xfrm>
          <a:prstGeom prst="rect">
            <a:avLst/>
          </a:prstGeom>
          <a:noFill/>
          <a:ln>
            <a:noFill/>
          </a:ln>
        </p:spPr>
        <p:txBody>
          <a:bodyPr anchorCtr="0" anchor="t" bIns="121900" lIns="121900" spcFirstLastPara="1" rIns="121900" wrap="square" tIns="121900">
            <a:noAutofit/>
          </a:bodyPr>
          <a:lstStyle/>
          <a:p>
            <a:pPr indent="0" lvl="0" marL="0" rtl="0" algn="l">
              <a:lnSpc>
                <a:spcPct val="115000"/>
              </a:lnSpc>
              <a:spcBef>
                <a:spcPts val="0"/>
              </a:spcBef>
              <a:spcAft>
                <a:spcPts val="2133"/>
              </a:spcAft>
              <a:buSzPts val="1800"/>
              <a:buNone/>
            </a:pPr>
            <a:r>
              <a:rPr lang="en-US"/>
              <a:t>Demonstrate knowledge learned in class...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0"/>
          <p:cNvSpPr txBox="1"/>
          <p:nvPr>
            <p:ph type="title"/>
          </p:nvPr>
        </p:nvSpPr>
        <p:spPr>
          <a:xfrm>
            <a:off x="415600" y="0"/>
            <a:ext cx="11360800" cy="7636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2800"/>
              <a:buNone/>
            </a:pPr>
            <a:r>
              <a:rPr lang="en-US"/>
              <a:t>2. Rank the Criteria &amp; Define the Requirements</a:t>
            </a:r>
            <a:endParaRPr/>
          </a:p>
        </p:txBody>
      </p:sp>
      <p:graphicFrame>
        <p:nvGraphicFramePr>
          <p:cNvPr id="207" name="Google Shape;207;p10"/>
          <p:cNvGraphicFramePr/>
          <p:nvPr/>
        </p:nvGraphicFramePr>
        <p:xfrm>
          <a:off x="415600" y="539878"/>
          <a:ext cx="3000000" cy="3000000"/>
        </p:xfrm>
        <a:graphic>
          <a:graphicData uri="http://schemas.openxmlformats.org/drawingml/2006/table">
            <a:tbl>
              <a:tblPr>
                <a:noFill/>
                <a:tableStyleId>{FFE9D999-4990-4D27-A5C6-4ABBBE1D03E4}</a:tableStyleId>
              </a:tblPr>
              <a:tblGrid>
                <a:gridCol w="1693800"/>
                <a:gridCol w="3916775"/>
                <a:gridCol w="1620600"/>
                <a:gridCol w="2119825"/>
                <a:gridCol w="2291500"/>
              </a:tblGrid>
              <a:tr h="975325">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t>Criteria</a:t>
                      </a:r>
                      <a:endParaRPr b="1" sz="17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t>Definition of Criteria</a:t>
                      </a:r>
                      <a:endParaRPr b="1" sz="17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600"/>
                        <a:buFont typeface="Arial"/>
                        <a:buNone/>
                      </a:pPr>
                      <a:r>
                        <a:rPr b="1" lang="en-US" sz="1600" u="none" cap="none" strike="noStrike"/>
                        <a:t>Relative Importance (Weight = 1-5)</a:t>
                      </a:r>
                      <a:endParaRPr b="1" sz="16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t>Desired Outcome</a:t>
                      </a:r>
                      <a:endParaRPr b="1" sz="17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600"/>
                        <a:buFont typeface="Arial"/>
                        <a:buNone/>
                      </a:pPr>
                      <a:r>
                        <a:rPr b="1" lang="en-US" sz="1600" u="none" cap="none" strike="noStrike"/>
                        <a:t>Requirements (min/max parameters)</a:t>
                      </a:r>
                      <a:endParaRPr b="1" sz="1600" u="none" cap="none" strike="noStrike"/>
                    </a:p>
                  </a:txBody>
                  <a:tcPr marT="121900" marB="121900" marR="121900" marL="121900"/>
                </a:tc>
              </a:tr>
              <a:tr h="853400">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t>Cleaning Effectiveness</a:t>
                      </a:r>
                      <a:endParaRPr sz="1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300"/>
                        <a:buFont typeface="Arial"/>
                        <a:buNone/>
                      </a:pPr>
                      <a:r>
                        <a:rPr lang="en-US" sz="1300" u="none" cap="none" strike="noStrike"/>
                        <a:t>How effective is the engineered product at eliminating coronavirus, SARS-CoV-2? What % of coronavirus is killed with each use?</a:t>
                      </a:r>
                      <a:endParaRPr sz="13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Maximize</a:t>
                      </a:r>
                      <a:endParaRPr sz="17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high/medium/low</a:t>
                      </a:r>
                      <a:endParaRPr sz="1600" u="none" cap="none" strike="noStrike"/>
                    </a:p>
                  </a:txBody>
                  <a:tcPr marT="121900" marB="121900" marR="121900" marL="121900"/>
                </a:tc>
              </a:tr>
              <a:tr h="690850">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t>Timeliness / Turnaround Time</a:t>
                      </a:r>
                      <a:endParaRPr sz="1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300"/>
                        <a:buFont typeface="Arial"/>
                        <a:buNone/>
                      </a:pPr>
                      <a:r>
                        <a:rPr lang="en-US" sz="1300" u="none" cap="none" strike="noStrike"/>
                        <a:t>How long is the duration for one operation of the engineered product?</a:t>
                      </a:r>
                      <a:endParaRPr sz="13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Minimize</a:t>
                      </a:r>
                      <a:endParaRPr sz="17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long/medium/short</a:t>
                      </a:r>
                      <a:endParaRPr sz="1600" u="none" cap="none" strike="noStrike"/>
                    </a:p>
                  </a:txBody>
                  <a:tcPr marT="121900" marB="121900" marR="121900" marL="121900"/>
                </a:tc>
              </a:tr>
              <a:tr h="690850">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t>Economical (Production Cost)</a:t>
                      </a:r>
                      <a:endParaRPr sz="1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300"/>
                        <a:buFont typeface="Arial"/>
                        <a:buNone/>
                      </a:pPr>
                      <a:r>
                        <a:rPr lang="en-US" sz="1300" u="none" cap="none" strike="noStrike"/>
                        <a:t>How much does it cost to produce one unit of the engineered product?</a:t>
                      </a:r>
                      <a:endParaRPr sz="13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Minimize</a:t>
                      </a:r>
                      <a:endParaRPr sz="1700" u="none" cap="none" strike="noStrike"/>
                    </a:p>
                  </a:txBody>
                  <a:tcPr marT="121900" marB="121900" marR="121900" marL="121900"/>
                </a:tc>
                <a:tc>
                  <a:txBody>
                    <a:bodyPr/>
                    <a:lstStyle/>
                    <a:p>
                      <a:pPr indent="0" lvl="0" marL="0" marR="0" rtl="0" algn="l">
                        <a:lnSpc>
                          <a:spcPct val="100000"/>
                        </a:lnSpc>
                        <a:spcBef>
                          <a:spcPts val="0"/>
                        </a:spcBef>
                        <a:spcAft>
                          <a:spcPts val="0"/>
                        </a:spcAft>
                        <a:buClr>
                          <a:schemeClr val="dk1"/>
                        </a:buClr>
                        <a:buSzPts val="1100"/>
                        <a:buFont typeface="Arial"/>
                        <a:buNone/>
                      </a:pPr>
                      <a:r>
                        <a:rPr lang="en-US" sz="1600" u="none" cap="none" strike="noStrike">
                          <a:solidFill>
                            <a:schemeClr val="dk1"/>
                          </a:solidFill>
                        </a:rPr>
                        <a:t>high/medium/low</a:t>
                      </a:r>
                      <a:endParaRPr sz="1600" u="none" cap="none" strike="noStrike"/>
                    </a:p>
                  </a:txBody>
                  <a:tcPr marT="121900" marB="121900" marR="121900" marL="121900"/>
                </a:tc>
              </a:tr>
              <a:tr h="690850">
                <a:tc>
                  <a:txBody>
                    <a:bodyPr/>
                    <a:lstStyle/>
                    <a:p>
                      <a:pPr indent="0" lvl="0" marL="0" marR="0" rtl="0" algn="l">
                        <a:lnSpc>
                          <a:spcPct val="100000"/>
                        </a:lnSpc>
                        <a:spcBef>
                          <a:spcPts val="0"/>
                        </a:spcBef>
                        <a:spcAft>
                          <a:spcPts val="0"/>
                        </a:spcAft>
                        <a:buClr>
                          <a:srgbClr val="000000"/>
                        </a:buClr>
                        <a:buSzPts val="1500"/>
                        <a:buFont typeface="Arial"/>
                        <a:buNone/>
                      </a:pPr>
                      <a:r>
                        <a:rPr lang="en-US" sz="1500" u="none" cap="none" strike="noStrike"/>
                        <a:t>Economical (Operation Cost)</a:t>
                      </a:r>
                      <a:endParaRPr sz="1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300"/>
                        <a:buFont typeface="Arial"/>
                        <a:buNone/>
                      </a:pPr>
                      <a:r>
                        <a:rPr lang="en-US" sz="1300" u="none" cap="none" strike="noStrike"/>
                        <a:t>How much does it cost to operate the engineered product for one session of cleaning?</a:t>
                      </a:r>
                      <a:endParaRPr sz="13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Minimize</a:t>
                      </a:r>
                      <a:endParaRPr sz="1700" u="none" cap="none" strike="noStrike"/>
                    </a:p>
                  </a:txBody>
                  <a:tcPr marT="121900" marB="121900" marR="121900" marL="121900"/>
                </a:tc>
                <a:tc>
                  <a:txBody>
                    <a:bodyPr/>
                    <a:lstStyle/>
                    <a:p>
                      <a:pPr indent="0" lvl="0" marL="0" marR="0" rtl="0" algn="l">
                        <a:lnSpc>
                          <a:spcPct val="100000"/>
                        </a:lnSpc>
                        <a:spcBef>
                          <a:spcPts val="0"/>
                        </a:spcBef>
                        <a:spcAft>
                          <a:spcPts val="0"/>
                        </a:spcAft>
                        <a:buClr>
                          <a:schemeClr val="dk1"/>
                        </a:buClr>
                        <a:buSzPts val="1100"/>
                        <a:buFont typeface="Arial"/>
                        <a:buNone/>
                      </a:pPr>
                      <a:r>
                        <a:rPr lang="en-US" sz="1600" u="none" cap="none" strike="noStrike">
                          <a:solidFill>
                            <a:schemeClr val="dk1"/>
                          </a:solidFill>
                        </a:rPr>
                        <a:t>high/medium/low</a:t>
                      </a:r>
                      <a:endParaRPr sz="1600" u="none" cap="none" strike="noStrike"/>
                    </a:p>
                  </a:txBody>
                  <a:tcPr marT="121900" marB="121900" marR="121900" marL="121900"/>
                </a:tc>
              </a:tr>
              <a:tr h="690850">
                <a:tc>
                  <a:txBody>
                    <a:bodyPr/>
                    <a:lstStyle/>
                    <a:p>
                      <a:pPr indent="0" lvl="0" marL="0" marR="0" rtl="0" algn="l">
                        <a:lnSpc>
                          <a:spcPct val="100000"/>
                        </a:lnSpc>
                        <a:spcBef>
                          <a:spcPts val="0"/>
                        </a:spcBef>
                        <a:spcAft>
                          <a:spcPts val="0"/>
                        </a:spcAft>
                        <a:buClr>
                          <a:schemeClr val="dk1"/>
                        </a:buClr>
                        <a:buSzPts val="1100"/>
                        <a:buFont typeface="Arial"/>
                        <a:buNone/>
                      </a:pPr>
                      <a:r>
                        <a:rPr lang="en-US" sz="1500" u="none" cap="none" strike="noStrike">
                          <a:solidFill>
                            <a:schemeClr val="dk1"/>
                          </a:solidFill>
                        </a:rPr>
                        <a:t>Safety of Use (Sustainability)</a:t>
                      </a:r>
                      <a:endParaRPr sz="15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300"/>
                        <a:buFont typeface="Arial"/>
                        <a:buNone/>
                      </a:pPr>
                      <a:r>
                        <a:rPr lang="en-US" sz="1300" u="none" cap="none" strike="noStrike"/>
                        <a:t>Does the engineered product and solution pose any risks/hazards to the people or environment?</a:t>
                      </a:r>
                      <a:endParaRPr sz="1300" u="none" cap="none" strike="noStrike"/>
                    </a:p>
                  </a:txBody>
                  <a:tcPr marT="121900" marB="121900" marR="121900" marL="121900"/>
                </a:tc>
                <a:tc>
                  <a:txBody>
                    <a:bodyPr/>
                    <a:lstStyle/>
                    <a:p>
                      <a:pPr indent="0" lvl="0" marL="0" marR="0" rtl="0" algn="l">
                        <a:lnSpc>
                          <a:spcPct val="100000"/>
                        </a:lnSpc>
                        <a:spcBef>
                          <a:spcPts val="0"/>
                        </a:spcBef>
                        <a:spcAft>
                          <a:spcPts val="0"/>
                        </a:spcAft>
                        <a:buClr>
                          <a:srgbClr val="000000"/>
                        </a:buClr>
                        <a:buSzPts val="1700"/>
                        <a:buFont typeface="Arial"/>
                        <a:buNone/>
                      </a:pPr>
                      <a:r>
                        <a:t/>
                      </a:r>
                      <a:endParaRPr sz="1700" u="none" cap="none" strike="noStrike"/>
                    </a:p>
                  </a:txBody>
                  <a:tcPr marT="121900" marB="121900" marR="121900" marL="121900"/>
                </a:tc>
                <a:tc>
                  <a:txBody>
                    <a:bodyPr/>
                    <a:lstStyle/>
                    <a:p>
                      <a:pPr indent="0" lvl="0" marL="0" marR="0" rtl="0" algn="ctr">
                        <a:lnSpc>
                          <a:spcPct val="100000"/>
                        </a:lnSpc>
                        <a:spcBef>
                          <a:spcPts val="0"/>
                        </a:spcBef>
                        <a:spcAft>
                          <a:spcPts val="0"/>
                        </a:spcAft>
                        <a:buClr>
                          <a:srgbClr val="000000"/>
                        </a:buClr>
                        <a:buSzPts val="1700"/>
                        <a:buFont typeface="Arial"/>
                        <a:buNone/>
                      </a:pPr>
                      <a:r>
                        <a:rPr lang="en-US" sz="1700" u="none" cap="none" strike="noStrike"/>
                        <a:t>n/a</a:t>
                      </a:r>
                      <a:endParaRPr sz="1700" u="none" cap="none" strike="noStrike"/>
                    </a:p>
                  </a:txBody>
                  <a:tcPr marT="121900" marB="121900" marR="121900" marL="121900"/>
                </a:tc>
                <a:tc>
                  <a:txBody>
                    <a:bodyPr/>
                    <a:lstStyle/>
                    <a:p>
                      <a:pPr indent="0" lvl="0" marL="0" marR="0" rtl="0" algn="l">
                        <a:lnSpc>
                          <a:spcPct val="100000"/>
                        </a:lnSpc>
                        <a:spcBef>
                          <a:spcPts val="0"/>
                        </a:spcBef>
                        <a:spcAft>
                          <a:spcPts val="0"/>
                        </a:spcAft>
                        <a:buClr>
                          <a:schemeClr val="dk1"/>
                        </a:buClr>
                        <a:buSzPts val="1100"/>
                        <a:buFont typeface="Arial"/>
                        <a:buNone/>
                      </a:pPr>
                      <a:r>
                        <a:rPr lang="en-US" sz="1600" u="none" cap="none" strike="noStrike">
                          <a:solidFill>
                            <a:schemeClr val="dk1"/>
                          </a:solidFill>
                        </a:rPr>
                        <a:t>high/medium/low</a:t>
                      </a:r>
                      <a:endParaRPr sz="1600" u="none" cap="none" strike="noStrike"/>
                    </a:p>
                  </a:txBody>
                  <a:tcPr marT="121900" marB="121900" marR="121900" marL="121900"/>
                </a:tc>
              </a:tr>
            </a:tbl>
          </a:graphicData>
        </a:graphic>
      </p:graphicFrame>
      <p:sp>
        <p:nvSpPr>
          <p:cNvPr id="208" name="Google Shape;208;p10"/>
          <p:cNvSpPr txBox="1"/>
          <p:nvPr/>
        </p:nvSpPr>
        <p:spPr>
          <a:xfrm>
            <a:off x="133900" y="5606526"/>
            <a:ext cx="4592335" cy="1386400"/>
          </a:xfrm>
          <a:prstGeom prst="rect">
            <a:avLst/>
          </a:prstGeom>
          <a:noFill/>
          <a:ln>
            <a:noFill/>
          </a:ln>
        </p:spPr>
        <p:txBody>
          <a:bodyPr anchorCtr="0" anchor="t" bIns="121900" lIns="121900" spcFirstLastPara="1" rIns="121900" wrap="square" tIns="121900">
            <a:noAutofit/>
          </a:bodyPr>
          <a:lstStyle/>
          <a:p>
            <a:pPr indent="0" lvl="0" marL="0" marR="0" rtl="0" algn="l">
              <a:spcBef>
                <a:spcPts val="0"/>
              </a:spcBef>
              <a:spcAft>
                <a:spcPts val="0"/>
              </a:spcAft>
              <a:buNone/>
            </a:pPr>
            <a:r>
              <a:rPr b="1" i="0" lang="en-US" sz="1600" u="none" cap="none" strike="noStrike">
                <a:solidFill>
                  <a:srgbClr val="FF0000"/>
                </a:solidFill>
                <a:latin typeface="Arial"/>
                <a:ea typeface="Arial"/>
                <a:cs typeface="Arial"/>
                <a:sym typeface="Arial"/>
              </a:rPr>
              <a:t>Relative Importance: </a:t>
            </a:r>
            <a:r>
              <a:rPr b="0" i="0" lang="en-US" sz="1600" u="none" cap="none" strike="noStrike">
                <a:solidFill>
                  <a:schemeClr val="dk1"/>
                </a:solidFill>
                <a:latin typeface="Arial"/>
                <a:ea typeface="Arial"/>
                <a:cs typeface="Arial"/>
                <a:sym typeface="Arial"/>
              </a:rPr>
              <a:t>rank the criteria in order of importance. The most important/critical criteria will get a 5, the least important will get a 1. Likewise, fill out 2, 3, and 4.</a:t>
            </a:r>
            <a:endParaRPr b="0" i="0" sz="1600" u="none" cap="none" strike="noStrike">
              <a:solidFill>
                <a:schemeClr val="dk1"/>
              </a:solidFill>
              <a:latin typeface="Arial"/>
              <a:ea typeface="Arial"/>
              <a:cs typeface="Arial"/>
              <a:sym typeface="Arial"/>
            </a:endParaRPr>
          </a:p>
        </p:txBody>
      </p:sp>
      <p:sp>
        <p:nvSpPr>
          <p:cNvPr id="209" name="Google Shape;209;p10"/>
          <p:cNvSpPr txBox="1"/>
          <p:nvPr/>
        </p:nvSpPr>
        <p:spPr>
          <a:xfrm>
            <a:off x="4860135" y="5629798"/>
            <a:ext cx="7331865" cy="1965200"/>
          </a:xfrm>
          <a:prstGeom prst="rect">
            <a:avLst/>
          </a:prstGeom>
          <a:noFill/>
          <a:ln>
            <a:noFill/>
          </a:ln>
        </p:spPr>
        <p:txBody>
          <a:bodyPr anchorCtr="0" anchor="t" bIns="121900" lIns="121900" spcFirstLastPara="1" rIns="121900" wrap="square" tIns="121900">
            <a:noAutofit/>
          </a:bodyPr>
          <a:lstStyle/>
          <a:p>
            <a:pPr indent="0" lvl="0" marL="0" marR="0" rtl="0" algn="l">
              <a:spcBef>
                <a:spcPts val="0"/>
              </a:spcBef>
              <a:spcAft>
                <a:spcPts val="0"/>
              </a:spcAft>
              <a:buNone/>
            </a:pPr>
            <a:r>
              <a:rPr b="1" i="0" lang="en-US" sz="1600" u="none" cap="none" strike="noStrike">
                <a:solidFill>
                  <a:srgbClr val="FF0000"/>
                </a:solidFill>
                <a:latin typeface="Arial"/>
                <a:ea typeface="Arial"/>
                <a:cs typeface="Arial"/>
                <a:sym typeface="Arial"/>
              </a:rPr>
              <a:t>Requirements:</a:t>
            </a:r>
            <a:r>
              <a:rPr b="0" i="0" lang="en-US" sz="1600" u="none" cap="none" strike="noStrike">
                <a:solidFill>
                  <a:srgbClr val="FF0000"/>
                </a:solidFill>
                <a:latin typeface="Arial"/>
                <a:ea typeface="Arial"/>
                <a:cs typeface="Arial"/>
                <a:sym typeface="Arial"/>
              </a:rPr>
              <a:t> </a:t>
            </a:r>
            <a:r>
              <a:rPr b="0" i="0" lang="en-US" sz="1600" u="none" cap="none" strike="noStrike">
                <a:solidFill>
                  <a:schemeClr val="dk1"/>
                </a:solidFill>
                <a:latin typeface="Arial"/>
                <a:ea typeface="Arial"/>
                <a:cs typeface="Arial"/>
                <a:sym typeface="Arial"/>
              </a:rPr>
              <a:t>defines the parameters that the solution must meet to satisfy the needs of the customer. </a:t>
            </a:r>
            <a:r>
              <a:rPr b="0" i="1" lang="en-US" sz="1600" u="none" cap="none" strike="noStrike">
                <a:solidFill>
                  <a:schemeClr val="dk1"/>
                </a:solidFill>
                <a:latin typeface="Arial"/>
                <a:ea typeface="Arial"/>
                <a:cs typeface="Arial"/>
                <a:sym typeface="Arial"/>
              </a:rPr>
              <a:t>Requirements are not optional</a:t>
            </a:r>
            <a:r>
              <a:rPr b="0" i="0" lang="en-US" sz="1600" u="none" cap="none" strike="noStrike">
                <a:solidFill>
                  <a:schemeClr val="dk1"/>
                </a:solidFill>
                <a:latin typeface="Arial"/>
                <a:ea typeface="Arial"/>
                <a:cs typeface="Arial"/>
                <a:sym typeface="Arial"/>
              </a:rPr>
              <a:t>, a defined requirement must be met or the product is deemed unacceptable to the customer. For this activity, we will not define the specific parameters.</a:t>
            </a:r>
            <a:endParaRPr b="0" i="0" sz="1600" u="none" cap="none" strike="noStrike">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8"/>
                                        </p:tgtEl>
                                        <p:attrNameLst>
                                          <p:attrName>style.visibility</p:attrName>
                                        </p:attrNameLst>
                                      </p:cBhvr>
                                      <p:to>
                                        <p:strVal val="visible"/>
                                      </p:to>
                                    </p:set>
                                    <p:anim calcmode="lin" valueType="num">
                                      <p:cBhvr additive="base">
                                        <p:cTn dur="500"/>
                                        <p:tgtEl>
                                          <p:spTgt spid="20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09"/>
                                        </p:tgtEl>
                                        <p:attrNameLst>
                                          <p:attrName>style.visibility</p:attrName>
                                        </p:attrNameLst>
                                      </p:cBhvr>
                                      <p:to>
                                        <p:strVal val="visible"/>
                                      </p:to>
                                    </p:set>
                                    <p:anim calcmode="lin" valueType="num">
                                      <p:cBhvr additive="base">
                                        <p:cTn dur="500"/>
                                        <p:tgtEl>
                                          <p:spTgt spid="20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1"/>
          <p:cNvSpPr txBox="1"/>
          <p:nvPr>
            <p:ph type="title"/>
          </p:nvPr>
        </p:nvSpPr>
        <p:spPr>
          <a:xfrm>
            <a:off x="415600" y="0"/>
            <a:ext cx="11360800" cy="763600"/>
          </a:xfrm>
          <a:prstGeom prst="rect">
            <a:avLst/>
          </a:prstGeom>
          <a:noFill/>
          <a:ln>
            <a:noFill/>
          </a:ln>
        </p:spPr>
        <p:txBody>
          <a:bodyPr anchorCtr="0" anchor="t" bIns="121900" lIns="121900" spcFirstLastPara="1" rIns="121900" wrap="square" tIns="121900">
            <a:noAutofit/>
          </a:bodyPr>
          <a:lstStyle/>
          <a:p>
            <a:pPr indent="0" lvl="0" marL="0" rtl="0" algn="l">
              <a:lnSpc>
                <a:spcPct val="100000"/>
              </a:lnSpc>
              <a:spcBef>
                <a:spcPts val="0"/>
              </a:spcBef>
              <a:spcAft>
                <a:spcPts val="0"/>
              </a:spcAft>
              <a:buSzPts val="2800"/>
              <a:buNone/>
            </a:pPr>
            <a:r>
              <a:rPr lang="en-US"/>
              <a:t>3. Brainstorm Solutions</a:t>
            </a:r>
            <a:endParaRPr/>
          </a:p>
        </p:txBody>
      </p:sp>
      <p:cxnSp>
        <p:nvCxnSpPr>
          <p:cNvPr id="215" name="Google Shape;215;p11"/>
          <p:cNvCxnSpPr/>
          <p:nvPr/>
        </p:nvCxnSpPr>
        <p:spPr>
          <a:xfrm>
            <a:off x="131600" y="3609000"/>
            <a:ext cx="12034000" cy="46800"/>
          </a:xfrm>
          <a:prstGeom prst="straightConnector1">
            <a:avLst/>
          </a:prstGeom>
          <a:noFill/>
          <a:ln cap="flat" cmpd="sng" w="9525">
            <a:solidFill>
              <a:schemeClr val="dk2"/>
            </a:solidFill>
            <a:prstDash val="solid"/>
            <a:round/>
            <a:headEnd len="sm" w="sm" type="none"/>
            <a:tailEnd len="sm" w="sm" type="none"/>
          </a:ln>
        </p:spPr>
      </p:cxnSp>
      <p:cxnSp>
        <p:nvCxnSpPr>
          <p:cNvPr id="216" name="Google Shape;216;p11"/>
          <p:cNvCxnSpPr>
            <a:stCxn id="214" idx="2"/>
          </p:cNvCxnSpPr>
          <p:nvPr/>
        </p:nvCxnSpPr>
        <p:spPr>
          <a:xfrm>
            <a:off x="6096000" y="763600"/>
            <a:ext cx="0" cy="5959500"/>
          </a:xfrm>
          <a:prstGeom prst="straightConnector1">
            <a:avLst/>
          </a:prstGeom>
          <a:noFill/>
          <a:ln cap="flat" cmpd="sng" w="9525">
            <a:solidFill>
              <a:schemeClr val="dk2"/>
            </a:solidFill>
            <a:prstDash val="solid"/>
            <a:round/>
            <a:headEnd len="sm" w="sm" type="none"/>
            <a:tailEnd len="sm" w="sm" type="none"/>
          </a:ln>
        </p:spPr>
      </p:cxnSp>
      <p:sp>
        <p:nvSpPr>
          <p:cNvPr id="217" name="Google Shape;217;p11"/>
          <p:cNvSpPr txBox="1"/>
          <p:nvPr/>
        </p:nvSpPr>
        <p:spPr>
          <a:xfrm>
            <a:off x="131600" y="562333"/>
            <a:ext cx="1471600" cy="486000"/>
          </a:xfrm>
          <a:prstGeom prst="rect">
            <a:avLst/>
          </a:prstGeom>
          <a:noFill/>
          <a:ln>
            <a:noFill/>
          </a:ln>
        </p:spPr>
        <p:txBody>
          <a:bodyPr anchorCtr="0" anchor="t" bIns="121900" lIns="121900" spcFirstLastPara="1" rIns="121900" wrap="square" tIns="121900">
            <a:noAutofit/>
          </a:bodyPr>
          <a:lstStyle/>
          <a:p>
            <a:pPr indent="0" lvl="0" marL="0" marR="0" rtl="0" algn="l">
              <a:spcBef>
                <a:spcPts val="0"/>
              </a:spcBef>
              <a:spcAft>
                <a:spcPts val="0"/>
              </a:spcAft>
              <a:buNone/>
            </a:pPr>
            <a:r>
              <a:rPr b="0" i="0" lang="en-US" sz="1867" u="none" cap="none" strike="noStrike">
                <a:solidFill>
                  <a:srgbClr val="000000"/>
                </a:solidFill>
                <a:latin typeface="Arial"/>
                <a:ea typeface="Arial"/>
                <a:cs typeface="Arial"/>
                <a:sym typeface="Arial"/>
              </a:rPr>
              <a:t>Solution #1</a:t>
            </a:r>
            <a:endParaRPr b="0" i="0" sz="1867" u="none" cap="none" strike="noStrike">
              <a:solidFill>
                <a:srgbClr val="000000"/>
              </a:solidFill>
              <a:latin typeface="Arial"/>
              <a:ea typeface="Arial"/>
              <a:cs typeface="Arial"/>
              <a:sym typeface="Arial"/>
            </a:endParaRPr>
          </a:p>
        </p:txBody>
      </p:sp>
      <p:sp>
        <p:nvSpPr>
          <p:cNvPr id="218" name="Google Shape;218;p11"/>
          <p:cNvSpPr txBox="1"/>
          <p:nvPr/>
        </p:nvSpPr>
        <p:spPr>
          <a:xfrm>
            <a:off x="6233767" y="560400"/>
            <a:ext cx="1471600" cy="486000"/>
          </a:xfrm>
          <a:prstGeom prst="rect">
            <a:avLst/>
          </a:prstGeom>
          <a:noFill/>
          <a:ln>
            <a:noFill/>
          </a:ln>
        </p:spPr>
        <p:txBody>
          <a:bodyPr anchorCtr="0" anchor="t" bIns="121900" lIns="121900" spcFirstLastPara="1" rIns="121900" wrap="square" tIns="121900">
            <a:noAutofit/>
          </a:bodyPr>
          <a:lstStyle/>
          <a:p>
            <a:pPr indent="0" lvl="0" marL="0" marR="0" rtl="0" algn="l">
              <a:spcBef>
                <a:spcPts val="0"/>
              </a:spcBef>
              <a:spcAft>
                <a:spcPts val="0"/>
              </a:spcAft>
              <a:buNone/>
            </a:pPr>
            <a:r>
              <a:rPr b="0" i="0" lang="en-US" sz="1867" u="none" cap="none" strike="noStrike">
                <a:solidFill>
                  <a:srgbClr val="000000"/>
                </a:solidFill>
                <a:latin typeface="Arial"/>
                <a:ea typeface="Arial"/>
                <a:cs typeface="Arial"/>
                <a:sym typeface="Arial"/>
              </a:rPr>
              <a:t>Solution #2</a:t>
            </a:r>
            <a:endParaRPr b="0" i="0" sz="1867" u="none" cap="none" strike="noStrike">
              <a:solidFill>
                <a:srgbClr val="000000"/>
              </a:solidFill>
              <a:latin typeface="Arial"/>
              <a:ea typeface="Arial"/>
              <a:cs typeface="Arial"/>
              <a:sym typeface="Arial"/>
            </a:endParaRPr>
          </a:p>
        </p:txBody>
      </p:sp>
      <p:sp>
        <p:nvSpPr>
          <p:cNvPr id="219" name="Google Shape;219;p11"/>
          <p:cNvSpPr txBox="1"/>
          <p:nvPr/>
        </p:nvSpPr>
        <p:spPr>
          <a:xfrm>
            <a:off x="131600" y="3689167"/>
            <a:ext cx="1471600" cy="486000"/>
          </a:xfrm>
          <a:prstGeom prst="rect">
            <a:avLst/>
          </a:prstGeom>
          <a:noFill/>
          <a:ln>
            <a:noFill/>
          </a:ln>
        </p:spPr>
        <p:txBody>
          <a:bodyPr anchorCtr="0" anchor="t" bIns="121900" lIns="121900" spcFirstLastPara="1" rIns="121900" wrap="square" tIns="121900">
            <a:noAutofit/>
          </a:bodyPr>
          <a:lstStyle/>
          <a:p>
            <a:pPr indent="0" lvl="0" marL="0" marR="0" rtl="0" algn="l">
              <a:spcBef>
                <a:spcPts val="0"/>
              </a:spcBef>
              <a:spcAft>
                <a:spcPts val="0"/>
              </a:spcAft>
              <a:buNone/>
            </a:pPr>
            <a:r>
              <a:rPr b="0" i="0" lang="en-US" sz="1867" u="none" cap="none" strike="noStrike">
                <a:solidFill>
                  <a:srgbClr val="000000"/>
                </a:solidFill>
                <a:latin typeface="Arial"/>
                <a:ea typeface="Arial"/>
                <a:cs typeface="Arial"/>
                <a:sym typeface="Arial"/>
              </a:rPr>
              <a:t>Solution #3</a:t>
            </a:r>
            <a:endParaRPr b="0" i="0" sz="1867" u="none" cap="none" strike="noStrike">
              <a:solidFill>
                <a:srgbClr val="000000"/>
              </a:solidFill>
              <a:latin typeface="Arial"/>
              <a:ea typeface="Arial"/>
              <a:cs typeface="Arial"/>
              <a:sym typeface="Arial"/>
            </a:endParaRPr>
          </a:p>
        </p:txBody>
      </p:sp>
      <p:sp>
        <p:nvSpPr>
          <p:cNvPr id="220" name="Google Shape;220;p11"/>
          <p:cNvSpPr txBox="1"/>
          <p:nvPr/>
        </p:nvSpPr>
        <p:spPr>
          <a:xfrm>
            <a:off x="6233767" y="3687233"/>
            <a:ext cx="1471600" cy="486000"/>
          </a:xfrm>
          <a:prstGeom prst="rect">
            <a:avLst/>
          </a:prstGeom>
          <a:noFill/>
          <a:ln>
            <a:noFill/>
          </a:ln>
        </p:spPr>
        <p:txBody>
          <a:bodyPr anchorCtr="0" anchor="t" bIns="121900" lIns="121900" spcFirstLastPara="1" rIns="121900" wrap="square" tIns="121900">
            <a:noAutofit/>
          </a:bodyPr>
          <a:lstStyle/>
          <a:p>
            <a:pPr indent="0" lvl="0" marL="0" marR="0" rtl="0" algn="l">
              <a:spcBef>
                <a:spcPts val="0"/>
              </a:spcBef>
              <a:spcAft>
                <a:spcPts val="0"/>
              </a:spcAft>
              <a:buNone/>
            </a:pPr>
            <a:r>
              <a:rPr b="0" i="0" lang="en-US" sz="1867" u="none" cap="none" strike="noStrike">
                <a:solidFill>
                  <a:srgbClr val="000000"/>
                </a:solidFill>
                <a:latin typeface="Arial"/>
                <a:ea typeface="Arial"/>
                <a:cs typeface="Arial"/>
                <a:sym typeface="Arial"/>
              </a:rPr>
              <a:t>Solution #4</a:t>
            </a:r>
            <a:endParaRPr b="0" i="0" sz="1867" u="none" cap="none" strike="noStrike">
              <a:solidFill>
                <a:srgbClr val="000000"/>
              </a:solidFill>
              <a:latin typeface="Arial"/>
              <a:ea typeface="Arial"/>
              <a:cs typeface="Arial"/>
              <a:sym typeface="Arial"/>
            </a:endParaRPr>
          </a:p>
        </p:txBody>
      </p:sp>
      <p:sp>
        <p:nvSpPr>
          <p:cNvPr id="221" name="Google Shape;221;p11"/>
          <p:cNvSpPr txBox="1"/>
          <p:nvPr/>
        </p:nvSpPr>
        <p:spPr>
          <a:xfrm>
            <a:off x="0" y="993833"/>
            <a:ext cx="6174800" cy="2902800"/>
          </a:xfrm>
          <a:prstGeom prst="rect">
            <a:avLst/>
          </a:prstGeom>
          <a:noFill/>
          <a:ln>
            <a:noFill/>
          </a:ln>
        </p:spPr>
        <p:txBody>
          <a:bodyPr anchorCtr="0" anchor="t" bIns="121900" lIns="121900" spcFirstLastPara="1" rIns="121900" wrap="square" tIns="121900">
            <a:noAutofit/>
          </a:bodyPr>
          <a:lstStyle/>
          <a:p>
            <a:pPr indent="0" lvl="0" marL="0" marR="0" rtl="0" algn="l">
              <a:spcBef>
                <a:spcPts val="0"/>
              </a:spcBef>
              <a:spcAft>
                <a:spcPts val="0"/>
              </a:spcAft>
              <a:buNone/>
            </a:pPr>
            <a:r>
              <a:rPr b="0" i="0" lang="en-US" sz="1600" u="none" cap="none" strike="noStrike">
                <a:solidFill>
                  <a:srgbClr val="FF0000"/>
                </a:solidFill>
                <a:latin typeface="Arial"/>
                <a:ea typeface="Arial"/>
                <a:cs typeface="Arial"/>
                <a:sym typeface="Arial"/>
              </a:rPr>
              <a:t>Brainstorm various solutions to the problem. Try to think outside of the box, and be sure to be open to ALL ideas. Even seemingly “crazy” ideas can end up contributing to your final design, or help to generate other ideas. </a:t>
            </a:r>
            <a:endParaRPr b="0" i="0" sz="1600" u="none" cap="none" strike="noStrike">
              <a:solidFill>
                <a:srgbClr val="FF0000"/>
              </a:solidFill>
              <a:latin typeface="Arial"/>
              <a:ea typeface="Arial"/>
              <a:cs typeface="Arial"/>
              <a:sym typeface="Arial"/>
            </a:endParaRPr>
          </a:p>
          <a:p>
            <a:pPr indent="0" lvl="0" marL="0" marR="0" rtl="0" algn="l">
              <a:spcBef>
                <a:spcPts val="0"/>
              </a:spcBef>
              <a:spcAft>
                <a:spcPts val="0"/>
              </a:spcAft>
              <a:buNone/>
            </a:pPr>
            <a:r>
              <a:t/>
            </a:r>
            <a:endParaRPr b="0" i="0" sz="1600" u="none" cap="none" strike="noStrike">
              <a:solidFill>
                <a:srgbClr val="FF0000"/>
              </a:solidFill>
              <a:latin typeface="Arial"/>
              <a:ea typeface="Arial"/>
              <a:cs typeface="Arial"/>
              <a:sym typeface="Arial"/>
            </a:endParaRPr>
          </a:p>
          <a:p>
            <a:pPr indent="0" lvl="0" marL="0" marR="0" rtl="0" algn="l">
              <a:spcBef>
                <a:spcPts val="0"/>
              </a:spcBef>
              <a:spcAft>
                <a:spcPts val="0"/>
              </a:spcAft>
              <a:buNone/>
            </a:pPr>
            <a:r>
              <a:rPr b="0" i="0" lang="en-US" sz="1600" u="none" cap="none" strike="noStrike">
                <a:solidFill>
                  <a:srgbClr val="FF0000"/>
                </a:solidFill>
                <a:latin typeface="Arial"/>
                <a:ea typeface="Arial"/>
                <a:cs typeface="Arial"/>
                <a:sym typeface="Arial"/>
              </a:rPr>
              <a:t>Remind yourself of the stakeholder needs during this process. Try to avoid solutions that may be unacceptable to a stakeholder.</a:t>
            </a:r>
            <a:endParaRPr b="0" i="0" sz="1600" u="none" cap="none" strike="noStrike">
              <a:solidFill>
                <a:srgbClr val="FF0000"/>
              </a:solidFill>
              <a:latin typeface="Arial"/>
              <a:ea typeface="Arial"/>
              <a:cs typeface="Arial"/>
              <a:sym typeface="Arial"/>
            </a:endParaRPr>
          </a:p>
          <a:p>
            <a:pPr indent="0" lvl="0" marL="0" marR="0" rtl="0" algn="l">
              <a:spcBef>
                <a:spcPts val="0"/>
              </a:spcBef>
              <a:spcAft>
                <a:spcPts val="0"/>
              </a:spcAft>
              <a:buNone/>
            </a:pPr>
            <a:r>
              <a:t/>
            </a:r>
            <a:endParaRPr b="0" i="0" sz="1600" u="none" cap="none" strike="noStrike">
              <a:solidFill>
                <a:srgbClr val="FF0000"/>
              </a:solidFill>
              <a:latin typeface="Arial"/>
              <a:ea typeface="Arial"/>
              <a:cs typeface="Arial"/>
              <a:sym typeface="Arial"/>
            </a:endParaRPr>
          </a:p>
          <a:p>
            <a:pPr indent="0" lvl="0" marL="0" marR="0" rtl="0" algn="l">
              <a:spcBef>
                <a:spcPts val="0"/>
              </a:spcBef>
              <a:spcAft>
                <a:spcPts val="0"/>
              </a:spcAft>
              <a:buNone/>
            </a:pPr>
            <a:r>
              <a:rPr b="0" i="0" lang="en-US" sz="1600" u="none" cap="none" strike="noStrike">
                <a:solidFill>
                  <a:srgbClr val="FF0000"/>
                </a:solidFill>
                <a:latin typeface="Arial"/>
                <a:ea typeface="Arial"/>
                <a:cs typeface="Arial"/>
                <a:sym typeface="Arial"/>
              </a:rPr>
              <a:t>Create a visual representation of the design solutions. Just  a brief sketch or simple diagram will suffice!</a:t>
            </a:r>
            <a:endParaRPr b="0" i="0" sz="1600" u="none" cap="none" strike="noStrike">
              <a:solidFill>
                <a:srgbClr val="FF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Retrospect">
  <a:themeElements>
    <a:clrScheme name="Slipstream">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2021-02-16T15:17:40Z</dcterms:created>
  <dc:creator>TARA YI</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0x0101008065E11E26E71347AAF16B558310C918</vt:lpwstr>
  </property>
</Properties>
</file>