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4010" r:id="rId5"/>
    <p:sldId id="273" r:id="rId6"/>
    <p:sldId id="270" r:id="rId7"/>
    <p:sldId id="4011" r:id="rId8"/>
    <p:sldId id="4012" r:id="rId9"/>
    <p:sldId id="4003" r:id="rId10"/>
    <p:sldId id="4004" r:id="rId11"/>
    <p:sldId id="4005" r:id="rId12"/>
    <p:sldId id="4006" r:id="rId13"/>
    <p:sldId id="4013" r:id="rId14"/>
    <p:sldId id="4008" r:id="rId15"/>
    <p:sldId id="4014" r:id="rId16"/>
    <p:sldId id="400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9091F0-1B54-424A-B8E7-6F67AF3E260F}" v="10" dt="2021-05-06T23:33:19.2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93" autoAdjust="0"/>
    <p:restoredTop sz="83905" autoAdjust="0"/>
  </p:normalViewPr>
  <p:slideViewPr>
    <p:cSldViewPr snapToGrid="0">
      <p:cViewPr varScale="1">
        <p:scale>
          <a:sx n="75" d="100"/>
          <a:sy n="75" d="100"/>
        </p:scale>
        <p:origin x="192" y="7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RA YI" userId="fd7168eb-9769-4362-a159-3ae76f81efdf" providerId="ADAL" clId="{AC25C81F-75D9-4C31-9EB8-3410BF859045}"/>
    <pc:docChg chg="undo custSel addSld delSld modSld sldOrd">
      <pc:chgData name="TARA YI" userId="fd7168eb-9769-4362-a159-3ae76f81efdf" providerId="ADAL" clId="{AC25C81F-75D9-4C31-9EB8-3410BF859045}" dt="2021-02-16T19:07:43.968" v="4620" actId="20577"/>
      <pc:docMkLst>
        <pc:docMk/>
      </pc:docMkLst>
      <pc:sldChg chg="modSp">
        <pc:chgData name="TARA YI" userId="fd7168eb-9769-4362-a159-3ae76f81efdf" providerId="ADAL" clId="{AC25C81F-75D9-4C31-9EB8-3410BF859045}" dt="2021-02-16T15:52:44.705" v="2550" actId="20577"/>
        <pc:sldMkLst>
          <pc:docMk/>
          <pc:sldMk cId="1496092822" sldId="256"/>
        </pc:sldMkLst>
        <pc:spChg chg="mod">
          <ac:chgData name="TARA YI" userId="fd7168eb-9769-4362-a159-3ae76f81efdf" providerId="ADAL" clId="{AC25C81F-75D9-4C31-9EB8-3410BF859045}" dt="2021-02-16T15:52:44.705" v="2550" actId="20577"/>
          <ac:spMkLst>
            <pc:docMk/>
            <pc:sldMk cId="1496092822" sldId="256"/>
            <ac:spMk id="2" creationId="{10A0E412-6D55-46B3-A945-7062D6A016D4}"/>
          </ac:spMkLst>
        </pc:spChg>
        <pc:spChg chg="mod">
          <ac:chgData name="TARA YI" userId="fd7168eb-9769-4362-a159-3ae76f81efdf" providerId="ADAL" clId="{AC25C81F-75D9-4C31-9EB8-3410BF859045}" dt="2021-02-16T15:22:37.058" v="371" actId="115"/>
          <ac:spMkLst>
            <pc:docMk/>
            <pc:sldMk cId="1496092822" sldId="256"/>
            <ac:spMk id="3" creationId="{AF230FF0-8BEB-4B9A-8195-36D900EF02F1}"/>
          </ac:spMkLst>
        </pc:spChg>
      </pc:sldChg>
      <pc:sldChg chg="del modAnim">
        <pc:chgData name="TARA YI" userId="fd7168eb-9769-4362-a159-3ae76f81efdf" providerId="ADAL" clId="{AC25C81F-75D9-4C31-9EB8-3410BF859045}" dt="2021-02-16T15:42:44.701" v="1649"/>
        <pc:sldMkLst>
          <pc:docMk/>
          <pc:sldMk cId="0" sldId="257"/>
        </pc:sldMkLst>
      </pc:sldChg>
      <pc:sldChg chg="add del ord">
        <pc:chgData name="TARA YI" userId="fd7168eb-9769-4362-a159-3ae76f81efdf" providerId="ADAL" clId="{AC25C81F-75D9-4C31-9EB8-3410BF859045}" dt="2021-02-16T15:27:24.583" v="823" actId="2696"/>
        <pc:sldMkLst>
          <pc:docMk/>
          <pc:sldMk cId="2315480243" sldId="257"/>
        </pc:sldMkLst>
      </pc:sldChg>
      <pc:sldChg chg="modSp del modAnim">
        <pc:chgData name="TARA YI" userId="fd7168eb-9769-4362-a159-3ae76f81efdf" providerId="ADAL" clId="{AC25C81F-75D9-4C31-9EB8-3410BF859045}" dt="2021-02-16T15:43:19.033" v="1666"/>
        <pc:sldMkLst>
          <pc:docMk/>
          <pc:sldMk cId="0" sldId="258"/>
        </pc:sldMkLst>
        <pc:spChg chg="mod">
          <ac:chgData name="TARA YI" userId="fd7168eb-9769-4362-a159-3ae76f81efdf" providerId="ADAL" clId="{AC25C81F-75D9-4C31-9EB8-3410BF859045}" dt="2021-02-16T15:43:09.199" v="1663" actId="403"/>
          <ac:spMkLst>
            <pc:docMk/>
            <pc:sldMk cId="0" sldId="258"/>
            <ac:spMk id="74" creationId="{00000000-0000-0000-0000-000000000000}"/>
          </ac:spMkLst>
        </pc:spChg>
      </pc:sldChg>
      <pc:sldChg chg="del">
        <pc:chgData name="TARA YI" userId="fd7168eb-9769-4362-a159-3ae76f81efdf" providerId="ADAL" clId="{AC25C81F-75D9-4C31-9EB8-3410BF859045}" dt="2021-02-16T15:40:42.521" v="1322"/>
        <pc:sldMkLst>
          <pc:docMk/>
          <pc:sldMk cId="0" sldId="259"/>
        </pc:sldMkLst>
      </pc:sldChg>
      <pc:sldChg chg="modSp del modAnim">
        <pc:chgData name="TARA YI" userId="fd7168eb-9769-4362-a159-3ae76f81efdf" providerId="ADAL" clId="{AC25C81F-75D9-4C31-9EB8-3410BF859045}" dt="2021-02-16T15:44:07.658" v="1675"/>
        <pc:sldMkLst>
          <pc:docMk/>
          <pc:sldMk cId="0" sldId="260"/>
        </pc:sldMkLst>
        <pc:spChg chg="mod">
          <ac:chgData name="TARA YI" userId="fd7168eb-9769-4362-a159-3ae76f81efdf" providerId="ADAL" clId="{AC25C81F-75D9-4C31-9EB8-3410BF859045}" dt="2021-02-16T15:43:52.251" v="1673" actId="207"/>
          <ac:spMkLst>
            <pc:docMk/>
            <pc:sldMk cId="0" sldId="260"/>
            <ac:spMk id="87" creationId="{00000000-0000-0000-0000-000000000000}"/>
          </ac:spMkLst>
        </pc:spChg>
        <pc:spChg chg="mod">
          <ac:chgData name="TARA YI" userId="fd7168eb-9769-4362-a159-3ae76f81efdf" providerId="ADAL" clId="{AC25C81F-75D9-4C31-9EB8-3410BF859045}" dt="2021-02-16T15:43:48.058" v="1672" actId="207"/>
          <ac:spMkLst>
            <pc:docMk/>
            <pc:sldMk cId="0" sldId="260"/>
            <ac:spMk id="88" creationId="{00000000-0000-0000-0000-000000000000}"/>
          </ac:spMkLst>
        </pc:spChg>
        <pc:graphicFrameChg chg="mod">
          <ac:chgData name="TARA YI" userId="fd7168eb-9769-4362-a159-3ae76f81efdf" providerId="ADAL" clId="{AC25C81F-75D9-4C31-9EB8-3410BF859045}" dt="2021-02-16T15:43:29.242" v="1667" actId="1076"/>
          <ac:graphicFrameMkLst>
            <pc:docMk/>
            <pc:sldMk cId="0" sldId="260"/>
            <ac:graphicFrameMk id="86" creationId="{00000000-0000-0000-0000-000000000000}"/>
          </ac:graphicFrameMkLst>
        </pc:graphicFrameChg>
      </pc:sldChg>
      <pc:sldChg chg="del">
        <pc:chgData name="TARA YI" userId="fd7168eb-9769-4362-a159-3ae76f81efdf" providerId="ADAL" clId="{AC25C81F-75D9-4C31-9EB8-3410BF859045}" dt="2021-02-16T15:40:42.521" v="1322"/>
        <pc:sldMkLst>
          <pc:docMk/>
          <pc:sldMk cId="0" sldId="261"/>
        </pc:sldMkLst>
      </pc:sldChg>
      <pc:sldChg chg="modSp del">
        <pc:chgData name="TARA YI" userId="fd7168eb-9769-4362-a159-3ae76f81efdf" providerId="ADAL" clId="{AC25C81F-75D9-4C31-9EB8-3410BF859045}" dt="2021-02-16T16:13:46.138" v="2631" actId="1038"/>
        <pc:sldMkLst>
          <pc:docMk/>
          <pc:sldMk cId="0" sldId="262"/>
        </pc:sldMkLst>
        <pc:spChg chg="mod">
          <ac:chgData name="TARA YI" userId="fd7168eb-9769-4362-a159-3ae76f81efdf" providerId="ADAL" clId="{AC25C81F-75D9-4C31-9EB8-3410BF859045}" dt="2021-02-16T16:13:31.882" v="2590" actId="1076"/>
          <ac:spMkLst>
            <pc:docMk/>
            <pc:sldMk cId="0" sldId="262"/>
            <ac:spMk id="108" creationId="{00000000-0000-0000-0000-000000000000}"/>
          </ac:spMkLst>
        </pc:spChg>
        <pc:spChg chg="mod">
          <ac:chgData name="TARA YI" userId="fd7168eb-9769-4362-a159-3ae76f81efdf" providerId="ADAL" clId="{AC25C81F-75D9-4C31-9EB8-3410BF859045}" dt="2021-02-16T16:13:24.049" v="2586" actId="1076"/>
          <ac:spMkLst>
            <pc:docMk/>
            <pc:sldMk cId="0" sldId="262"/>
            <ac:spMk id="109" creationId="{00000000-0000-0000-0000-000000000000}"/>
          </ac:spMkLst>
        </pc:spChg>
        <pc:spChg chg="mod">
          <ac:chgData name="TARA YI" userId="fd7168eb-9769-4362-a159-3ae76f81efdf" providerId="ADAL" clId="{AC25C81F-75D9-4C31-9EB8-3410BF859045}" dt="2021-02-16T16:13:19.074" v="2584" actId="1076"/>
          <ac:spMkLst>
            <pc:docMk/>
            <pc:sldMk cId="0" sldId="262"/>
            <ac:spMk id="110" creationId="{00000000-0000-0000-0000-000000000000}"/>
          </ac:spMkLst>
        </pc:spChg>
        <pc:spChg chg="mod">
          <ac:chgData name="TARA YI" userId="fd7168eb-9769-4362-a159-3ae76f81efdf" providerId="ADAL" clId="{AC25C81F-75D9-4C31-9EB8-3410BF859045}" dt="2021-02-16T16:13:46.138" v="2631" actId="1038"/>
          <ac:spMkLst>
            <pc:docMk/>
            <pc:sldMk cId="0" sldId="262"/>
            <ac:spMk id="111" creationId="{00000000-0000-0000-0000-000000000000}"/>
          </ac:spMkLst>
        </pc:spChg>
        <pc:spChg chg="mod">
          <ac:chgData name="TARA YI" userId="fd7168eb-9769-4362-a159-3ae76f81efdf" providerId="ADAL" clId="{AC25C81F-75D9-4C31-9EB8-3410BF859045}" dt="2021-02-16T15:45:04.998" v="1687" actId="255"/>
          <ac:spMkLst>
            <pc:docMk/>
            <pc:sldMk cId="0" sldId="262"/>
            <ac:spMk id="112" creationId="{00000000-0000-0000-0000-000000000000}"/>
          </ac:spMkLst>
        </pc:spChg>
        <pc:graphicFrameChg chg="mod">
          <ac:chgData name="TARA YI" userId="fd7168eb-9769-4362-a159-3ae76f81efdf" providerId="ADAL" clId="{AC25C81F-75D9-4C31-9EB8-3410BF859045}" dt="2021-02-16T15:44:26.285" v="1677" actId="1076"/>
          <ac:graphicFrameMkLst>
            <pc:docMk/>
            <pc:sldMk cId="0" sldId="262"/>
            <ac:graphicFrameMk id="106" creationId="{00000000-0000-0000-0000-000000000000}"/>
          </ac:graphicFrameMkLst>
        </pc:graphicFrameChg>
        <pc:graphicFrameChg chg="mod">
          <ac:chgData name="TARA YI" userId="fd7168eb-9769-4362-a159-3ae76f81efdf" providerId="ADAL" clId="{AC25C81F-75D9-4C31-9EB8-3410BF859045}" dt="2021-02-16T16:13:20.225" v="2585" actId="1076"/>
          <ac:graphicFrameMkLst>
            <pc:docMk/>
            <pc:sldMk cId="0" sldId="262"/>
            <ac:graphicFrameMk id="107" creationId="{00000000-0000-0000-0000-000000000000}"/>
          </ac:graphicFrameMkLst>
        </pc:graphicFrameChg>
      </pc:sldChg>
      <pc:sldChg chg="del">
        <pc:chgData name="TARA YI" userId="fd7168eb-9769-4362-a159-3ae76f81efdf" providerId="ADAL" clId="{AC25C81F-75D9-4C31-9EB8-3410BF859045}" dt="2021-02-16T15:40:42.521" v="1322"/>
        <pc:sldMkLst>
          <pc:docMk/>
          <pc:sldMk cId="0" sldId="263"/>
        </pc:sldMkLst>
      </pc:sldChg>
      <pc:sldChg chg="del">
        <pc:chgData name="TARA YI" userId="fd7168eb-9769-4362-a159-3ae76f81efdf" providerId="ADAL" clId="{AC25C81F-75D9-4C31-9EB8-3410BF859045}" dt="2021-02-16T15:40:42.521" v="1322"/>
        <pc:sldMkLst>
          <pc:docMk/>
          <pc:sldMk cId="0" sldId="264"/>
        </pc:sldMkLst>
      </pc:sldChg>
      <pc:sldChg chg="addSp delSp modSp delDesignElem">
        <pc:chgData name="TARA YI" userId="fd7168eb-9769-4362-a159-3ae76f81efdf" providerId="ADAL" clId="{AC25C81F-75D9-4C31-9EB8-3410BF859045}" dt="2021-02-16T19:07:43.968" v="4620" actId="20577"/>
        <pc:sldMkLst>
          <pc:docMk/>
          <pc:sldMk cId="135437229" sldId="269"/>
        </pc:sldMkLst>
        <pc:spChg chg="mod">
          <ac:chgData name="TARA YI" userId="fd7168eb-9769-4362-a159-3ae76f81efdf" providerId="ADAL" clId="{AC25C81F-75D9-4C31-9EB8-3410BF859045}" dt="2021-02-16T18:03:22.540" v="3061" actId="1076"/>
          <ac:spMkLst>
            <pc:docMk/>
            <pc:sldMk cId="135437229" sldId="269"/>
            <ac:spMk id="2" creationId="{543BD4E1-6D4B-477B-A167-67AEBC072E0C}"/>
          </ac:spMkLst>
        </pc:spChg>
        <pc:spChg chg="mod">
          <ac:chgData name="TARA YI" userId="fd7168eb-9769-4362-a159-3ae76f81efdf" providerId="ADAL" clId="{AC25C81F-75D9-4C31-9EB8-3410BF859045}" dt="2021-02-16T19:07:43.968" v="4620" actId="20577"/>
          <ac:spMkLst>
            <pc:docMk/>
            <pc:sldMk cId="135437229" sldId="269"/>
            <ac:spMk id="3" creationId="{78F0360D-E3D3-406C-AEAB-291A6C7954F1}"/>
          </ac:spMkLst>
        </pc:spChg>
        <pc:grpChg chg="add del mod">
          <ac:chgData name="TARA YI" userId="fd7168eb-9769-4362-a159-3ae76f81efdf" providerId="ADAL" clId="{AC25C81F-75D9-4C31-9EB8-3410BF859045}" dt="2021-02-16T18:01:34.759" v="3020" actId="165"/>
          <ac:grpSpMkLst>
            <pc:docMk/>
            <pc:sldMk cId="135437229" sldId="269"/>
            <ac:grpSpMk id="8" creationId="{62FE2267-CEF8-4DE8-B166-E7F7D7E0E260}"/>
          </ac:grpSpMkLst>
        </pc:grpChg>
        <pc:picChg chg="mod">
          <ac:chgData name="TARA YI" userId="fd7168eb-9769-4362-a159-3ae76f81efdf" providerId="ADAL" clId="{AC25C81F-75D9-4C31-9EB8-3410BF859045}" dt="2021-02-16T18:02:53.976" v="3051" actId="1076"/>
          <ac:picMkLst>
            <pc:docMk/>
            <pc:sldMk cId="135437229" sldId="269"/>
            <ac:picMk id="4" creationId="{BA9F2564-FD83-4540-BC95-1537A873687A}"/>
          </ac:picMkLst>
        </pc:picChg>
        <pc:picChg chg="add mod modCrop">
          <ac:chgData name="TARA YI" userId="fd7168eb-9769-4362-a159-3ae76f81efdf" providerId="ADAL" clId="{AC25C81F-75D9-4C31-9EB8-3410BF859045}" dt="2021-02-16T18:03:05.528" v="3055" actId="1076"/>
          <ac:picMkLst>
            <pc:docMk/>
            <pc:sldMk cId="135437229" sldId="269"/>
            <ac:picMk id="5" creationId="{CACDECB2-0FB7-42DD-9EFA-AE3E43522592}"/>
          </ac:picMkLst>
        </pc:picChg>
        <pc:picChg chg="add mod ord topLvl modCrop">
          <ac:chgData name="TARA YI" userId="fd7168eb-9769-4362-a159-3ae76f81efdf" providerId="ADAL" clId="{AC25C81F-75D9-4C31-9EB8-3410BF859045}" dt="2021-02-16T18:03:08.444" v="3056" actId="1076"/>
          <ac:picMkLst>
            <pc:docMk/>
            <pc:sldMk cId="135437229" sldId="269"/>
            <ac:picMk id="6" creationId="{39344AA5-2A03-46C6-ADB4-578505A39454}"/>
          </ac:picMkLst>
        </pc:picChg>
        <pc:picChg chg="add mod">
          <ac:chgData name="TARA YI" userId="fd7168eb-9769-4362-a159-3ae76f81efdf" providerId="ADAL" clId="{AC25C81F-75D9-4C31-9EB8-3410BF859045}" dt="2021-02-16T18:03:03.058" v="3054" actId="1076"/>
          <ac:picMkLst>
            <pc:docMk/>
            <pc:sldMk cId="135437229" sldId="269"/>
            <ac:picMk id="7" creationId="{6CB2DC54-51D8-475B-A21F-D58BB69E07D5}"/>
          </ac:picMkLst>
        </pc:picChg>
        <pc:picChg chg="add del mod topLvl modCrop">
          <ac:chgData name="TARA YI" userId="fd7168eb-9769-4362-a159-3ae76f81efdf" providerId="ADAL" clId="{AC25C81F-75D9-4C31-9EB8-3410BF859045}" dt="2021-02-16T18:01:47.498" v="3029" actId="478"/>
          <ac:picMkLst>
            <pc:docMk/>
            <pc:sldMk cId="135437229" sldId="269"/>
            <ac:picMk id="10" creationId="{F010B7AC-B50E-4EA4-8B6D-5A0A398B4E0E}"/>
          </ac:picMkLst>
        </pc:picChg>
      </pc:sldChg>
      <pc:sldChg chg="delSp modSp add setBg modAnim delDesignElem">
        <pc:chgData name="TARA YI" userId="fd7168eb-9769-4362-a159-3ae76f81efdf" providerId="ADAL" clId="{AC25C81F-75D9-4C31-9EB8-3410BF859045}" dt="2021-02-16T16:28:10.566" v="2633" actId="20577"/>
        <pc:sldMkLst>
          <pc:docMk/>
          <pc:sldMk cId="1926115392" sldId="270"/>
        </pc:sldMkLst>
        <pc:spChg chg="mod">
          <ac:chgData name="TARA YI" userId="fd7168eb-9769-4362-a159-3ae76f81efdf" providerId="ADAL" clId="{AC25C81F-75D9-4C31-9EB8-3410BF859045}" dt="2021-02-16T15:23:28.286" v="392" actId="14100"/>
          <ac:spMkLst>
            <pc:docMk/>
            <pc:sldMk cId="1926115392" sldId="270"/>
            <ac:spMk id="2" creationId="{543BD4E1-6D4B-477B-A167-67AEBC072E0C}"/>
          </ac:spMkLst>
        </pc:spChg>
        <pc:spChg chg="mod">
          <ac:chgData name="TARA YI" userId="fd7168eb-9769-4362-a159-3ae76f81efdf" providerId="ADAL" clId="{AC25C81F-75D9-4C31-9EB8-3410BF859045}" dt="2021-02-16T16:28:10.566" v="2633" actId="20577"/>
          <ac:spMkLst>
            <pc:docMk/>
            <pc:sldMk cId="1926115392" sldId="270"/>
            <ac:spMk id="3" creationId="{78F0360D-E3D3-406C-AEAB-291A6C7954F1}"/>
          </ac:spMkLst>
        </pc:spChg>
        <pc:spChg chg="del">
          <ac:chgData name="TARA YI" userId="fd7168eb-9769-4362-a159-3ae76f81efdf" providerId="ADAL" clId="{AC25C81F-75D9-4C31-9EB8-3410BF859045}" dt="2021-02-16T15:23:18.418" v="374"/>
          <ac:spMkLst>
            <pc:docMk/>
            <pc:sldMk cId="1926115392" sldId="270"/>
            <ac:spMk id="9" creationId="{3B4FA06E-48D2-4B97-8B83-EBF8C400AE6D}"/>
          </ac:spMkLst>
        </pc:spChg>
        <pc:picChg chg="mod">
          <ac:chgData name="TARA YI" userId="fd7168eb-9769-4362-a159-3ae76f81efdf" providerId="ADAL" clId="{AC25C81F-75D9-4C31-9EB8-3410BF859045}" dt="2021-02-16T15:29:09.518" v="935" actId="14100"/>
          <ac:picMkLst>
            <pc:docMk/>
            <pc:sldMk cId="1926115392" sldId="270"/>
            <ac:picMk id="7" creationId="{12DA7423-A3C1-456C-9C1E-4F8DF59179F2}"/>
          </ac:picMkLst>
        </pc:picChg>
      </pc:sldChg>
      <pc:sldChg chg="addSp delSp modSp add modAnim">
        <pc:chgData name="TARA YI" userId="fd7168eb-9769-4362-a159-3ae76f81efdf" providerId="ADAL" clId="{AC25C81F-75D9-4C31-9EB8-3410BF859045}" dt="2021-02-16T16:32:03.914" v="2636" actId="14100"/>
        <pc:sldMkLst>
          <pc:docMk/>
          <pc:sldMk cId="3676787285" sldId="271"/>
        </pc:sldMkLst>
        <pc:spChg chg="mod">
          <ac:chgData name="TARA YI" userId="fd7168eb-9769-4362-a159-3ae76f81efdf" providerId="ADAL" clId="{AC25C81F-75D9-4C31-9EB8-3410BF859045}" dt="2021-02-16T15:27:40.331" v="866" actId="120"/>
          <ac:spMkLst>
            <pc:docMk/>
            <pc:sldMk cId="3676787285" sldId="271"/>
            <ac:spMk id="2" creationId="{543BD4E1-6D4B-477B-A167-67AEBC072E0C}"/>
          </ac:spMkLst>
        </pc:spChg>
        <pc:spChg chg="mod">
          <ac:chgData name="TARA YI" userId="fd7168eb-9769-4362-a159-3ae76f81efdf" providerId="ADAL" clId="{AC25C81F-75D9-4C31-9EB8-3410BF859045}" dt="2021-02-16T15:33:56.082" v="1312" actId="1076"/>
          <ac:spMkLst>
            <pc:docMk/>
            <pc:sldMk cId="3676787285" sldId="271"/>
            <ac:spMk id="3" creationId="{78F0360D-E3D3-406C-AEAB-291A6C7954F1}"/>
          </ac:spMkLst>
        </pc:spChg>
        <pc:spChg chg="add mod">
          <ac:chgData name="TARA YI" userId="fd7168eb-9769-4362-a159-3ae76f81efdf" providerId="ADAL" clId="{AC25C81F-75D9-4C31-9EB8-3410BF859045}" dt="2021-02-16T16:32:03.914" v="2636" actId="14100"/>
          <ac:spMkLst>
            <pc:docMk/>
            <pc:sldMk cId="3676787285" sldId="271"/>
            <ac:spMk id="6" creationId="{6C517C4F-4956-4967-AA77-A40C01452B00}"/>
          </ac:spMkLst>
        </pc:spChg>
        <pc:graphicFrameChg chg="add mod modGraphic">
          <ac:chgData name="TARA YI" userId="fd7168eb-9769-4362-a159-3ae76f81efdf" providerId="ADAL" clId="{AC25C81F-75D9-4C31-9EB8-3410BF859045}" dt="2021-02-16T16:04:17.843" v="2583" actId="20577"/>
          <ac:graphicFrameMkLst>
            <pc:docMk/>
            <pc:sldMk cId="3676787285" sldId="271"/>
            <ac:graphicFrameMk id="4" creationId="{99D54FEB-5F20-4C17-A3CE-BEDAC3CE05DA}"/>
          </ac:graphicFrameMkLst>
        </pc:graphicFrameChg>
        <pc:graphicFrameChg chg="add mod modGraphic">
          <ac:chgData name="TARA YI" userId="fd7168eb-9769-4362-a159-3ae76f81efdf" providerId="ADAL" clId="{AC25C81F-75D9-4C31-9EB8-3410BF859045}" dt="2021-02-16T15:33:39.168" v="1274" actId="20577"/>
          <ac:graphicFrameMkLst>
            <pc:docMk/>
            <pc:sldMk cId="3676787285" sldId="271"/>
            <ac:graphicFrameMk id="5" creationId="{FC9608E9-75F7-4486-BFF5-467AC3AA2475}"/>
          </ac:graphicFrameMkLst>
        </pc:graphicFrameChg>
        <pc:picChg chg="del">
          <ac:chgData name="TARA YI" userId="fd7168eb-9769-4362-a159-3ae76f81efdf" providerId="ADAL" clId="{AC25C81F-75D9-4C31-9EB8-3410BF859045}" dt="2021-02-16T15:27:26.018" v="824" actId="478"/>
          <ac:picMkLst>
            <pc:docMk/>
            <pc:sldMk cId="3676787285" sldId="271"/>
            <ac:picMk id="7" creationId="{12DA7423-A3C1-456C-9C1E-4F8DF59179F2}"/>
          </ac:picMkLst>
        </pc:picChg>
      </pc:sldChg>
      <pc:sldChg chg="del">
        <pc:chgData name="TARA YI" userId="fd7168eb-9769-4362-a159-3ae76f81efdf" providerId="ADAL" clId="{AC25C81F-75D9-4C31-9EB8-3410BF859045}" dt="2021-02-16T15:40:42.521" v="1322"/>
        <pc:sldMkLst>
          <pc:docMk/>
          <pc:sldMk cId="0" sldId="272"/>
        </pc:sldMkLst>
      </pc:sldChg>
      <pc:sldChg chg="addSp delSp modSp add ord modAnim">
        <pc:chgData name="TARA YI" userId="fd7168eb-9769-4362-a159-3ae76f81efdf" providerId="ADAL" clId="{AC25C81F-75D9-4C31-9EB8-3410BF859045}" dt="2021-02-16T17:47:35.759" v="2661" actId="20577"/>
        <pc:sldMkLst>
          <pc:docMk/>
          <pc:sldMk cId="1057415715" sldId="273"/>
        </pc:sldMkLst>
        <pc:spChg chg="mod">
          <ac:chgData name="TARA YI" userId="fd7168eb-9769-4362-a159-3ae76f81efdf" providerId="ADAL" clId="{AC25C81F-75D9-4C31-9EB8-3410BF859045}" dt="2021-02-16T17:47:35.759" v="2661" actId="20577"/>
          <ac:spMkLst>
            <pc:docMk/>
            <pc:sldMk cId="1057415715" sldId="273"/>
            <ac:spMk id="2" creationId="{22E60EF7-EA6C-4EBF-B94F-CE70303671BF}"/>
          </ac:spMkLst>
        </pc:spChg>
        <pc:spChg chg="mod">
          <ac:chgData name="TARA YI" userId="fd7168eb-9769-4362-a159-3ae76f81efdf" providerId="ADAL" clId="{AC25C81F-75D9-4C31-9EB8-3410BF859045}" dt="2021-02-16T15:47:27.564" v="1700" actId="27636"/>
          <ac:spMkLst>
            <pc:docMk/>
            <pc:sldMk cId="1057415715" sldId="273"/>
            <ac:spMk id="3" creationId="{ADB4FB43-94C7-4DCA-9196-A2EB231BAC71}"/>
          </ac:spMkLst>
        </pc:spChg>
        <pc:spChg chg="add del">
          <ac:chgData name="TARA YI" userId="fd7168eb-9769-4362-a159-3ae76f81efdf" providerId="ADAL" clId="{AC25C81F-75D9-4C31-9EB8-3410BF859045}" dt="2021-02-16T15:42:13.133" v="1638"/>
          <ac:spMkLst>
            <pc:docMk/>
            <pc:sldMk cId="1057415715" sldId="273"/>
            <ac:spMk id="4" creationId="{8AB14940-DB88-4B5B-8D39-35F16FA9D8E0}"/>
          </ac:spMkLst>
        </pc:spChg>
      </pc:sldChg>
      <pc:sldChg chg="add del">
        <pc:chgData name="TARA YI" userId="fd7168eb-9769-4362-a159-3ae76f81efdf" providerId="ADAL" clId="{AC25C81F-75D9-4C31-9EB8-3410BF859045}" dt="2021-02-16T15:40:56.457" v="1324"/>
        <pc:sldMkLst>
          <pc:docMk/>
          <pc:sldMk cId="2611832078" sldId="273"/>
        </pc:sldMkLst>
      </pc:sldChg>
      <pc:sldChg chg="modSp add ord modAnim">
        <pc:chgData name="TARA YI" userId="fd7168eb-9769-4362-a159-3ae76f81efdf" providerId="ADAL" clId="{AC25C81F-75D9-4C31-9EB8-3410BF859045}" dt="2021-02-16T15:48:56.801" v="1972" actId="313"/>
        <pc:sldMkLst>
          <pc:docMk/>
          <pc:sldMk cId="2075931388" sldId="274"/>
        </pc:sldMkLst>
        <pc:spChg chg="mod">
          <ac:chgData name="TARA YI" userId="fd7168eb-9769-4362-a159-3ae76f81efdf" providerId="ADAL" clId="{AC25C81F-75D9-4C31-9EB8-3410BF859045}" dt="2021-02-16T15:47:43.974" v="1722" actId="20577"/>
          <ac:spMkLst>
            <pc:docMk/>
            <pc:sldMk cId="2075931388" sldId="274"/>
            <ac:spMk id="2" creationId="{22E60EF7-EA6C-4EBF-B94F-CE70303671BF}"/>
          </ac:spMkLst>
        </pc:spChg>
        <pc:spChg chg="mod">
          <ac:chgData name="TARA YI" userId="fd7168eb-9769-4362-a159-3ae76f81efdf" providerId="ADAL" clId="{AC25C81F-75D9-4C31-9EB8-3410BF859045}" dt="2021-02-16T15:48:56.801" v="1972" actId="313"/>
          <ac:spMkLst>
            <pc:docMk/>
            <pc:sldMk cId="2075931388" sldId="274"/>
            <ac:spMk id="3" creationId="{ADB4FB43-94C7-4DCA-9196-A2EB231BAC71}"/>
          </ac:spMkLst>
        </pc:spChg>
      </pc:sldChg>
      <pc:sldChg chg="modSp add ord modAnim">
        <pc:chgData name="TARA YI" userId="fd7168eb-9769-4362-a159-3ae76f81efdf" providerId="ADAL" clId="{AC25C81F-75D9-4C31-9EB8-3410BF859045}" dt="2021-02-16T15:52:02.125" v="2544" actId="14100"/>
        <pc:sldMkLst>
          <pc:docMk/>
          <pc:sldMk cId="1783048888" sldId="275"/>
        </pc:sldMkLst>
        <pc:spChg chg="mod">
          <ac:chgData name="TARA YI" userId="fd7168eb-9769-4362-a159-3ae76f81efdf" providerId="ADAL" clId="{AC25C81F-75D9-4C31-9EB8-3410BF859045}" dt="2021-02-16T15:49:17.159" v="1989"/>
          <ac:spMkLst>
            <pc:docMk/>
            <pc:sldMk cId="1783048888" sldId="275"/>
            <ac:spMk id="2" creationId="{22E60EF7-EA6C-4EBF-B94F-CE70303671BF}"/>
          </ac:spMkLst>
        </pc:spChg>
        <pc:spChg chg="mod">
          <ac:chgData name="TARA YI" userId="fd7168eb-9769-4362-a159-3ae76f81efdf" providerId="ADAL" clId="{AC25C81F-75D9-4C31-9EB8-3410BF859045}" dt="2021-02-16T15:52:02.125" v="2544" actId="14100"/>
          <ac:spMkLst>
            <pc:docMk/>
            <pc:sldMk cId="1783048888" sldId="275"/>
            <ac:spMk id="3" creationId="{ADB4FB43-94C7-4DCA-9196-A2EB231BAC71}"/>
          </ac:spMkLst>
        </pc:spChg>
      </pc:sldChg>
      <pc:sldChg chg="addSp delSp modSp add ord delAnim modAnim">
        <pc:chgData name="TARA YI" userId="fd7168eb-9769-4362-a159-3ae76f81efdf" providerId="ADAL" clId="{AC25C81F-75D9-4C31-9EB8-3410BF859045}" dt="2021-02-16T18:37:08.055" v="4193"/>
        <pc:sldMkLst>
          <pc:docMk/>
          <pc:sldMk cId="1954946674" sldId="276"/>
        </pc:sldMkLst>
        <pc:spChg chg="mod">
          <ac:chgData name="TARA YI" userId="fd7168eb-9769-4362-a159-3ae76f81efdf" providerId="ADAL" clId="{AC25C81F-75D9-4C31-9EB8-3410BF859045}" dt="2021-02-16T18:07:48.331" v="3098" actId="20577"/>
          <ac:spMkLst>
            <pc:docMk/>
            <pc:sldMk cId="1954946674" sldId="276"/>
            <ac:spMk id="2" creationId="{22E60EF7-EA6C-4EBF-B94F-CE70303671BF}"/>
          </ac:spMkLst>
        </pc:spChg>
        <pc:spChg chg="del mod">
          <ac:chgData name="TARA YI" userId="fd7168eb-9769-4362-a159-3ae76f81efdf" providerId="ADAL" clId="{AC25C81F-75D9-4C31-9EB8-3410BF859045}" dt="2021-02-16T18:17:52.734" v="3203" actId="478"/>
          <ac:spMkLst>
            <pc:docMk/>
            <pc:sldMk cId="1954946674" sldId="276"/>
            <ac:spMk id="3" creationId="{ADB4FB43-94C7-4DCA-9196-A2EB231BAC71}"/>
          </ac:spMkLst>
        </pc:spChg>
        <pc:spChg chg="add del mod">
          <ac:chgData name="TARA YI" userId="fd7168eb-9769-4362-a159-3ae76f81efdf" providerId="ADAL" clId="{AC25C81F-75D9-4C31-9EB8-3410BF859045}" dt="2021-02-16T18:18:42.994" v="3242" actId="478"/>
          <ac:spMkLst>
            <pc:docMk/>
            <pc:sldMk cId="1954946674" sldId="276"/>
            <ac:spMk id="4" creationId="{B82F9802-4A42-406D-AC63-3255355EA675}"/>
          </ac:spMkLst>
        </pc:spChg>
        <pc:spChg chg="add del mod">
          <ac:chgData name="TARA YI" userId="fd7168eb-9769-4362-a159-3ae76f81efdf" providerId="ADAL" clId="{AC25C81F-75D9-4C31-9EB8-3410BF859045}" dt="2021-02-16T18:17:54.338" v="3204" actId="478"/>
          <ac:spMkLst>
            <pc:docMk/>
            <pc:sldMk cId="1954946674" sldId="276"/>
            <ac:spMk id="8" creationId="{9839512C-D2BE-4888-82CB-508DFB0227DC}"/>
          </ac:spMkLst>
        </pc:spChg>
        <pc:spChg chg="add del mod">
          <ac:chgData name="TARA YI" userId="fd7168eb-9769-4362-a159-3ae76f81efdf" providerId="ADAL" clId="{AC25C81F-75D9-4C31-9EB8-3410BF859045}" dt="2021-02-16T18:18:54.580" v="3246" actId="478"/>
          <ac:spMkLst>
            <pc:docMk/>
            <pc:sldMk cId="1954946674" sldId="276"/>
            <ac:spMk id="10" creationId="{9E9076BB-D55D-432F-B9B8-05E1A76672C2}"/>
          </ac:spMkLst>
        </pc:spChg>
        <pc:picChg chg="add del mod">
          <ac:chgData name="TARA YI" userId="fd7168eb-9769-4362-a159-3ae76f81efdf" providerId="ADAL" clId="{AC25C81F-75D9-4C31-9EB8-3410BF859045}" dt="2021-02-16T18:18:41.803" v="3241" actId="478"/>
          <ac:picMkLst>
            <pc:docMk/>
            <pc:sldMk cId="1954946674" sldId="276"/>
            <ac:picMk id="5" creationId="{04477C06-2273-46D8-8B9A-DB2F657FD0E5}"/>
          </ac:picMkLst>
        </pc:picChg>
        <pc:picChg chg="add del">
          <ac:chgData name="TARA YI" userId="fd7168eb-9769-4362-a159-3ae76f81efdf" providerId="ADAL" clId="{AC25C81F-75D9-4C31-9EB8-3410BF859045}" dt="2021-02-16T18:17:26.566" v="3202" actId="478"/>
          <ac:picMkLst>
            <pc:docMk/>
            <pc:sldMk cId="1954946674" sldId="276"/>
            <ac:picMk id="6" creationId="{B3862D5A-B205-4E9B-A67E-7CD01BC905DC}"/>
          </ac:picMkLst>
        </pc:picChg>
        <pc:picChg chg="add del mod">
          <ac:chgData name="TARA YI" userId="fd7168eb-9769-4362-a159-3ae76f81efdf" providerId="ADAL" clId="{AC25C81F-75D9-4C31-9EB8-3410BF859045}" dt="2021-02-16T18:18:51.674" v="3245" actId="478"/>
          <ac:picMkLst>
            <pc:docMk/>
            <pc:sldMk cId="1954946674" sldId="276"/>
            <ac:picMk id="9" creationId="{9039B817-E4F4-40CD-B5E5-CF076669BBB8}"/>
          </ac:picMkLst>
        </pc:picChg>
        <pc:picChg chg="add mod">
          <ac:chgData name="TARA YI" userId="fd7168eb-9769-4362-a159-3ae76f81efdf" providerId="ADAL" clId="{AC25C81F-75D9-4C31-9EB8-3410BF859045}" dt="2021-02-16T18:19:02.707" v="3250" actId="1076"/>
          <ac:picMkLst>
            <pc:docMk/>
            <pc:sldMk cId="1954946674" sldId="276"/>
            <ac:picMk id="11" creationId="{6F1EBCB0-BD3C-4B0B-9ECA-23D30D101BCB}"/>
          </ac:picMkLst>
        </pc:picChg>
        <pc:picChg chg="add mod">
          <ac:chgData name="TARA YI" userId="fd7168eb-9769-4362-a159-3ae76f81efdf" providerId="ADAL" clId="{AC25C81F-75D9-4C31-9EB8-3410BF859045}" dt="2021-02-16T18:19:04.294" v="3251" actId="1076"/>
          <ac:picMkLst>
            <pc:docMk/>
            <pc:sldMk cId="1954946674" sldId="276"/>
            <ac:picMk id="12" creationId="{E563E9A5-EAED-4719-9469-D54E367A60F3}"/>
          </ac:picMkLst>
        </pc:picChg>
      </pc:sldChg>
      <pc:sldChg chg="add ord">
        <pc:chgData name="TARA YI" userId="fd7168eb-9769-4362-a159-3ae76f81efdf" providerId="ADAL" clId="{AC25C81F-75D9-4C31-9EB8-3410BF859045}" dt="2021-02-16T17:56:41.434" v="2682"/>
        <pc:sldMkLst>
          <pc:docMk/>
          <pc:sldMk cId="2480192890" sldId="277"/>
        </pc:sldMkLst>
      </pc:sldChg>
      <pc:sldChg chg="modSp add modAnim">
        <pc:chgData name="TARA YI" userId="fd7168eb-9769-4362-a159-3ae76f81efdf" providerId="ADAL" clId="{AC25C81F-75D9-4C31-9EB8-3410BF859045}" dt="2021-02-16T18:43:43.894" v="4619" actId="27636"/>
        <pc:sldMkLst>
          <pc:docMk/>
          <pc:sldMk cId="2263276411" sldId="278"/>
        </pc:sldMkLst>
        <pc:spChg chg="mod">
          <ac:chgData name="TARA YI" userId="fd7168eb-9769-4362-a159-3ae76f81efdf" providerId="ADAL" clId="{AC25C81F-75D9-4C31-9EB8-3410BF859045}" dt="2021-02-16T18:34:17.205" v="3667" actId="404"/>
          <ac:spMkLst>
            <pc:docMk/>
            <pc:sldMk cId="2263276411" sldId="278"/>
            <ac:spMk id="2" creationId="{22E60EF7-EA6C-4EBF-B94F-CE70303671BF}"/>
          </ac:spMkLst>
        </pc:spChg>
        <pc:spChg chg="mod">
          <ac:chgData name="TARA YI" userId="fd7168eb-9769-4362-a159-3ae76f81efdf" providerId="ADAL" clId="{AC25C81F-75D9-4C31-9EB8-3410BF859045}" dt="2021-02-16T18:43:43.894" v="4619" actId="27636"/>
          <ac:spMkLst>
            <pc:docMk/>
            <pc:sldMk cId="2263276411" sldId="278"/>
            <ac:spMk id="3" creationId="{ADB4FB43-94C7-4DCA-9196-A2EB231BAC71}"/>
          </ac:spMkLst>
        </pc:spChg>
      </pc:sldChg>
      <pc:sldChg chg="modSp add modAnim">
        <pc:chgData name="TARA YI" userId="fd7168eb-9769-4362-a159-3ae76f81efdf" providerId="ADAL" clId="{AC25C81F-75D9-4C31-9EB8-3410BF859045}" dt="2021-02-16T18:42:58.772" v="4608" actId="122"/>
        <pc:sldMkLst>
          <pc:docMk/>
          <pc:sldMk cId="1953012303" sldId="279"/>
        </pc:sldMkLst>
        <pc:spChg chg="mod">
          <ac:chgData name="TARA YI" userId="fd7168eb-9769-4362-a159-3ae76f81efdf" providerId="ADAL" clId="{AC25C81F-75D9-4C31-9EB8-3410BF859045}" dt="2021-02-16T18:42:58.772" v="4608" actId="122"/>
          <ac:spMkLst>
            <pc:docMk/>
            <pc:sldMk cId="1953012303" sldId="279"/>
            <ac:spMk id="2" creationId="{22E60EF7-EA6C-4EBF-B94F-CE70303671BF}"/>
          </ac:spMkLst>
        </pc:spChg>
        <pc:spChg chg="mod">
          <ac:chgData name="TARA YI" userId="fd7168eb-9769-4362-a159-3ae76f81efdf" providerId="ADAL" clId="{AC25C81F-75D9-4C31-9EB8-3410BF859045}" dt="2021-02-16T18:36:56.260" v="4192" actId="20577"/>
          <ac:spMkLst>
            <pc:docMk/>
            <pc:sldMk cId="1953012303" sldId="279"/>
            <ac:spMk id="3" creationId="{ADB4FB43-94C7-4DCA-9196-A2EB231BAC71}"/>
          </ac:spMkLst>
        </pc:spChg>
      </pc:sldChg>
      <pc:sldChg chg="modSp add">
        <pc:chgData name="TARA YI" userId="fd7168eb-9769-4362-a159-3ae76f81efdf" providerId="ADAL" clId="{AC25C81F-75D9-4C31-9EB8-3410BF859045}" dt="2021-02-16T18:39:13.899" v="4607" actId="404"/>
        <pc:sldMkLst>
          <pc:docMk/>
          <pc:sldMk cId="2434313566" sldId="280"/>
        </pc:sldMkLst>
        <pc:spChg chg="mod">
          <ac:chgData name="TARA YI" userId="fd7168eb-9769-4362-a159-3ae76f81efdf" providerId="ADAL" clId="{AC25C81F-75D9-4C31-9EB8-3410BF859045}" dt="2021-02-16T18:37:15.567" v="4205" actId="20577"/>
          <ac:spMkLst>
            <pc:docMk/>
            <pc:sldMk cId="2434313566" sldId="280"/>
            <ac:spMk id="2" creationId="{22E60EF7-EA6C-4EBF-B94F-CE70303671BF}"/>
          </ac:spMkLst>
        </pc:spChg>
        <pc:spChg chg="mod">
          <ac:chgData name="TARA YI" userId="fd7168eb-9769-4362-a159-3ae76f81efdf" providerId="ADAL" clId="{AC25C81F-75D9-4C31-9EB8-3410BF859045}" dt="2021-02-16T18:39:13.899" v="4607" actId="404"/>
          <ac:spMkLst>
            <pc:docMk/>
            <pc:sldMk cId="2434313566" sldId="280"/>
            <ac:spMk id="3" creationId="{ADB4FB43-94C7-4DCA-9196-A2EB231BAC71}"/>
          </ac:spMkLst>
        </pc:spChg>
      </pc:sldChg>
    </pc:docChg>
  </pc:docChgLst>
  <pc:docChgLst>
    <pc:chgData name="TARA YI" userId="fd7168eb-9769-4362-a159-3ae76f81efdf" providerId="ADAL" clId="{C81EC45F-BA0E-4088-B024-88AE16FDC0B3}"/>
    <pc:docChg chg="undo custSel addSld delSld modSld sldOrd">
      <pc:chgData name="TARA YI" userId="fd7168eb-9769-4362-a159-3ae76f81efdf" providerId="ADAL" clId="{C81EC45F-BA0E-4088-B024-88AE16FDC0B3}" dt="2021-02-26T21:29:34.753" v="4399" actId="20577"/>
      <pc:docMkLst>
        <pc:docMk/>
      </pc:docMkLst>
      <pc:sldChg chg="delSp modSp modTransition modNotesTx">
        <pc:chgData name="TARA YI" userId="fd7168eb-9769-4362-a159-3ae76f81efdf" providerId="ADAL" clId="{C81EC45F-BA0E-4088-B024-88AE16FDC0B3}" dt="2021-02-26T08:02:12.702" v="2888" actId="20577"/>
        <pc:sldMkLst>
          <pc:docMk/>
          <pc:sldMk cId="1496092822" sldId="256"/>
        </pc:sldMkLst>
        <pc:spChg chg="mod">
          <ac:chgData name="TARA YI" userId="fd7168eb-9769-4362-a159-3ae76f81efdf" providerId="ADAL" clId="{C81EC45F-BA0E-4088-B024-88AE16FDC0B3}" dt="2021-02-23T15:49:37.113" v="2267" actId="20577"/>
          <ac:spMkLst>
            <pc:docMk/>
            <pc:sldMk cId="1496092822" sldId="256"/>
            <ac:spMk id="3" creationId="{AF230FF0-8BEB-4B9A-8195-36D900EF02F1}"/>
          </ac:spMkLst>
        </pc:spChg>
        <pc:picChg chg="del">
          <ac:chgData name="TARA YI" userId="fd7168eb-9769-4362-a159-3ae76f81efdf" providerId="ADAL" clId="{C81EC45F-BA0E-4088-B024-88AE16FDC0B3}" dt="2021-02-23T15:47:03.995" v="1929" actId="478"/>
          <ac:picMkLst>
            <pc:docMk/>
            <pc:sldMk cId="1496092822" sldId="256"/>
            <ac:picMk id="4" creationId="{4D1EE125-0B5B-4A22-AC6D-247DF71A0E72}"/>
          </ac:picMkLst>
        </pc:picChg>
      </pc:sldChg>
      <pc:sldChg chg="modSp modTransition">
        <pc:chgData name="TARA YI" userId="fd7168eb-9769-4362-a159-3ae76f81efdf" providerId="ADAL" clId="{C81EC45F-BA0E-4088-B024-88AE16FDC0B3}" dt="2021-02-26T08:11:18.536" v="3811"/>
        <pc:sldMkLst>
          <pc:docMk/>
          <pc:sldMk cId="135437229" sldId="269"/>
        </pc:sldMkLst>
        <pc:spChg chg="mod">
          <ac:chgData name="TARA YI" userId="fd7168eb-9769-4362-a159-3ae76f81efdf" providerId="ADAL" clId="{C81EC45F-BA0E-4088-B024-88AE16FDC0B3}" dt="2021-02-23T19:15:22.667" v="2870" actId="20577"/>
          <ac:spMkLst>
            <pc:docMk/>
            <pc:sldMk cId="135437229" sldId="269"/>
            <ac:spMk id="3" creationId="{78F0360D-E3D3-406C-AEAB-291A6C7954F1}"/>
          </ac:spMkLst>
        </pc:spChg>
      </pc:sldChg>
      <pc:sldChg chg="addSp delSp modSp add del modTransition modNotesTx">
        <pc:chgData name="TARA YI" userId="fd7168eb-9769-4362-a159-3ae76f81efdf" providerId="ADAL" clId="{C81EC45F-BA0E-4088-B024-88AE16FDC0B3}" dt="2021-02-26T08:03:39.216" v="2915" actId="20577"/>
        <pc:sldMkLst>
          <pc:docMk/>
          <pc:sldMk cId="1926115392" sldId="270"/>
        </pc:sldMkLst>
        <pc:spChg chg="mod">
          <ac:chgData name="TARA YI" userId="fd7168eb-9769-4362-a159-3ae76f81efdf" providerId="ADAL" clId="{C81EC45F-BA0E-4088-B024-88AE16FDC0B3}" dt="2021-02-23T07:18:00.839" v="301" actId="20577"/>
          <ac:spMkLst>
            <pc:docMk/>
            <pc:sldMk cId="1926115392" sldId="270"/>
            <ac:spMk id="3" creationId="{78F0360D-E3D3-406C-AEAB-291A6C7954F1}"/>
          </ac:spMkLst>
        </pc:spChg>
        <pc:picChg chg="add del mod">
          <ac:chgData name="TARA YI" userId="fd7168eb-9769-4362-a159-3ae76f81efdf" providerId="ADAL" clId="{C81EC45F-BA0E-4088-B024-88AE16FDC0B3}" dt="2021-02-23T07:18:03.963" v="302" actId="478"/>
          <ac:picMkLst>
            <pc:docMk/>
            <pc:sldMk cId="1926115392" sldId="270"/>
            <ac:picMk id="4" creationId="{18C925C8-32FA-4856-8E1B-461BF91CDCD7}"/>
          </ac:picMkLst>
        </pc:picChg>
      </pc:sldChg>
      <pc:sldChg chg="modSp">
        <pc:chgData name="TARA YI" userId="fd7168eb-9769-4362-a159-3ae76f81efdf" providerId="ADAL" clId="{C81EC45F-BA0E-4088-B024-88AE16FDC0B3}" dt="2021-02-26T08:03:26.588" v="2904" actId="14100"/>
        <pc:sldMkLst>
          <pc:docMk/>
          <pc:sldMk cId="3676787285" sldId="271"/>
        </pc:sldMkLst>
        <pc:spChg chg="mod">
          <ac:chgData name="TARA YI" userId="fd7168eb-9769-4362-a159-3ae76f81efdf" providerId="ADAL" clId="{C81EC45F-BA0E-4088-B024-88AE16FDC0B3}" dt="2021-02-26T08:03:26.588" v="2904" actId="14100"/>
          <ac:spMkLst>
            <pc:docMk/>
            <pc:sldMk cId="3676787285" sldId="271"/>
            <ac:spMk id="6" creationId="{6C517C4F-4956-4967-AA77-A40C01452B00}"/>
          </ac:spMkLst>
        </pc:spChg>
        <pc:graphicFrameChg chg="mod modGraphic">
          <ac:chgData name="TARA YI" userId="fd7168eb-9769-4362-a159-3ae76f81efdf" providerId="ADAL" clId="{C81EC45F-BA0E-4088-B024-88AE16FDC0B3}" dt="2021-02-26T08:03:16.381" v="2903"/>
          <ac:graphicFrameMkLst>
            <pc:docMk/>
            <pc:sldMk cId="3676787285" sldId="271"/>
            <ac:graphicFrameMk id="4" creationId="{99D54FEB-5F20-4C17-A3CE-BEDAC3CE05DA}"/>
          </ac:graphicFrameMkLst>
        </pc:graphicFrameChg>
        <pc:graphicFrameChg chg="modGraphic">
          <ac:chgData name="TARA YI" userId="fd7168eb-9769-4362-a159-3ae76f81efdf" providerId="ADAL" clId="{C81EC45F-BA0E-4088-B024-88AE16FDC0B3}" dt="2021-02-23T07:00:44.880" v="42" actId="20577"/>
          <ac:graphicFrameMkLst>
            <pc:docMk/>
            <pc:sldMk cId="3676787285" sldId="271"/>
            <ac:graphicFrameMk id="5" creationId="{FC9608E9-75F7-4486-BFF5-467AC3AA2475}"/>
          </ac:graphicFrameMkLst>
        </pc:graphicFrameChg>
      </pc:sldChg>
      <pc:sldChg chg="del modTransition">
        <pc:chgData name="TARA YI" userId="fd7168eb-9769-4362-a159-3ae76f81efdf" providerId="ADAL" clId="{C81EC45F-BA0E-4088-B024-88AE16FDC0B3}" dt="2021-02-23T18:01:44.627" v="2345" actId="2696"/>
        <pc:sldMkLst>
          <pc:docMk/>
          <pc:sldMk cId="1390123655" sldId="3996"/>
        </pc:sldMkLst>
      </pc:sldChg>
      <pc:sldChg chg="del">
        <pc:chgData name="TARA YI" userId="fd7168eb-9769-4362-a159-3ae76f81efdf" providerId="ADAL" clId="{C81EC45F-BA0E-4088-B024-88AE16FDC0B3}" dt="2021-02-23T18:01:46.320" v="2347" actId="2696"/>
        <pc:sldMkLst>
          <pc:docMk/>
          <pc:sldMk cId="1488049813" sldId="3997"/>
        </pc:sldMkLst>
      </pc:sldChg>
      <pc:sldChg chg="del">
        <pc:chgData name="TARA YI" userId="fd7168eb-9769-4362-a159-3ae76f81efdf" providerId="ADAL" clId="{C81EC45F-BA0E-4088-B024-88AE16FDC0B3}" dt="2021-02-23T18:01:45.441" v="2346" actId="2696"/>
        <pc:sldMkLst>
          <pc:docMk/>
          <pc:sldMk cId="1301228578" sldId="3998"/>
        </pc:sldMkLst>
      </pc:sldChg>
      <pc:sldChg chg="modSp modTransition">
        <pc:chgData name="TARA YI" userId="fd7168eb-9769-4362-a159-3ae76f81efdf" providerId="ADAL" clId="{C81EC45F-BA0E-4088-B024-88AE16FDC0B3}" dt="2021-02-26T20:21:39.030" v="4389"/>
        <pc:sldMkLst>
          <pc:docMk/>
          <pc:sldMk cId="683061373" sldId="3999"/>
        </pc:sldMkLst>
        <pc:graphicFrameChg chg="modGraphic">
          <ac:chgData name="TARA YI" userId="fd7168eb-9769-4362-a159-3ae76f81efdf" providerId="ADAL" clId="{C81EC45F-BA0E-4088-B024-88AE16FDC0B3}" dt="2021-02-26T15:58:10.015" v="3965" actId="20577"/>
          <ac:graphicFrameMkLst>
            <pc:docMk/>
            <pc:sldMk cId="683061373" sldId="3999"/>
            <ac:graphicFrameMk id="8" creationId="{326A08C2-3926-459F-85FA-4755062363F5}"/>
          </ac:graphicFrameMkLst>
        </pc:graphicFrameChg>
        <pc:graphicFrameChg chg="modGraphic">
          <ac:chgData name="TARA YI" userId="fd7168eb-9769-4362-a159-3ae76f81efdf" providerId="ADAL" clId="{C81EC45F-BA0E-4088-B024-88AE16FDC0B3}" dt="2021-02-23T19:18:15.620" v="2871" actId="6549"/>
          <ac:graphicFrameMkLst>
            <pc:docMk/>
            <pc:sldMk cId="683061373" sldId="3999"/>
            <ac:graphicFrameMk id="9" creationId="{CEC7BD4A-9B73-4887-AC63-D7C0945EF146}"/>
          </ac:graphicFrameMkLst>
        </pc:graphicFrameChg>
      </pc:sldChg>
      <pc:sldChg chg="modSp modTransition">
        <pc:chgData name="TARA YI" userId="fd7168eb-9769-4362-a159-3ae76f81efdf" providerId="ADAL" clId="{C81EC45F-BA0E-4088-B024-88AE16FDC0B3}" dt="2021-02-26T20:29:16.145" v="4391"/>
        <pc:sldMkLst>
          <pc:docMk/>
          <pc:sldMk cId="1520280458" sldId="4000"/>
        </pc:sldMkLst>
        <pc:graphicFrameChg chg="mod">
          <ac:chgData name="TARA YI" userId="fd7168eb-9769-4362-a159-3ae76f81efdf" providerId="ADAL" clId="{C81EC45F-BA0E-4088-B024-88AE16FDC0B3}" dt="2021-02-26T16:33:48.691" v="3966" actId="1076"/>
          <ac:graphicFrameMkLst>
            <pc:docMk/>
            <pc:sldMk cId="1520280458" sldId="4000"/>
            <ac:graphicFrameMk id="7" creationId="{63AAFD54-DD62-43F0-9121-B41205A9A2B4}"/>
          </ac:graphicFrameMkLst>
        </pc:graphicFrameChg>
        <pc:graphicFrameChg chg="mod">
          <ac:chgData name="TARA YI" userId="fd7168eb-9769-4362-a159-3ae76f81efdf" providerId="ADAL" clId="{C81EC45F-BA0E-4088-B024-88AE16FDC0B3}" dt="2021-02-26T16:33:52.773" v="3967" actId="1076"/>
          <ac:graphicFrameMkLst>
            <pc:docMk/>
            <pc:sldMk cId="1520280458" sldId="4000"/>
            <ac:graphicFrameMk id="8" creationId="{326A08C2-3926-459F-85FA-4755062363F5}"/>
          </ac:graphicFrameMkLst>
        </pc:graphicFrameChg>
      </pc:sldChg>
      <pc:sldChg chg="modSp modTransition">
        <pc:chgData name="TARA YI" userId="fd7168eb-9769-4362-a159-3ae76f81efdf" providerId="ADAL" clId="{C81EC45F-BA0E-4088-B024-88AE16FDC0B3}" dt="2021-02-26T21:29:34.753" v="4399" actId="20577"/>
        <pc:sldMkLst>
          <pc:docMk/>
          <pc:sldMk cId="643291303" sldId="4001"/>
        </pc:sldMkLst>
        <pc:graphicFrameChg chg="modGraphic">
          <ac:chgData name="TARA YI" userId="fd7168eb-9769-4362-a159-3ae76f81efdf" providerId="ADAL" clId="{C81EC45F-BA0E-4088-B024-88AE16FDC0B3}" dt="2021-02-26T17:24:51.642" v="3971" actId="20577"/>
          <ac:graphicFrameMkLst>
            <pc:docMk/>
            <pc:sldMk cId="643291303" sldId="4001"/>
            <ac:graphicFrameMk id="7" creationId="{63AAFD54-DD62-43F0-9121-B41205A9A2B4}"/>
          </ac:graphicFrameMkLst>
        </pc:graphicFrameChg>
        <pc:graphicFrameChg chg="modGraphic">
          <ac:chgData name="TARA YI" userId="fd7168eb-9769-4362-a159-3ae76f81efdf" providerId="ADAL" clId="{C81EC45F-BA0E-4088-B024-88AE16FDC0B3}" dt="2021-02-26T21:29:34.753" v="4399" actId="20577"/>
          <ac:graphicFrameMkLst>
            <pc:docMk/>
            <pc:sldMk cId="643291303" sldId="4001"/>
            <ac:graphicFrameMk id="9" creationId="{CEC7BD4A-9B73-4887-AC63-D7C0945EF146}"/>
          </ac:graphicFrameMkLst>
        </pc:graphicFrameChg>
      </pc:sldChg>
      <pc:sldChg chg="del">
        <pc:chgData name="TARA YI" userId="fd7168eb-9769-4362-a159-3ae76f81efdf" providerId="ADAL" clId="{C81EC45F-BA0E-4088-B024-88AE16FDC0B3}" dt="2021-02-23T18:01:48.699" v="2348" actId="2696"/>
        <pc:sldMkLst>
          <pc:docMk/>
          <pc:sldMk cId="2312382981" sldId="4002"/>
        </pc:sldMkLst>
      </pc:sldChg>
      <pc:sldChg chg="modSp add ord modAnim">
        <pc:chgData name="TARA YI" userId="fd7168eb-9769-4362-a159-3ae76f81efdf" providerId="ADAL" clId="{C81EC45F-BA0E-4088-B024-88AE16FDC0B3}" dt="2021-02-23T16:31:04.493" v="2340" actId="20577"/>
        <pc:sldMkLst>
          <pc:docMk/>
          <pc:sldMk cId="2280019236" sldId="4003"/>
        </pc:sldMkLst>
        <pc:spChg chg="mod">
          <ac:chgData name="TARA YI" userId="fd7168eb-9769-4362-a159-3ae76f81efdf" providerId="ADAL" clId="{C81EC45F-BA0E-4088-B024-88AE16FDC0B3}" dt="2021-02-23T08:02:04.049" v="1922" actId="1076"/>
          <ac:spMkLst>
            <pc:docMk/>
            <pc:sldMk cId="2280019236" sldId="4003"/>
            <ac:spMk id="2" creationId="{22E60EF7-EA6C-4EBF-B94F-CE70303671BF}"/>
          </ac:spMkLst>
        </pc:spChg>
        <pc:spChg chg="mod">
          <ac:chgData name="TARA YI" userId="fd7168eb-9769-4362-a159-3ae76f81efdf" providerId="ADAL" clId="{C81EC45F-BA0E-4088-B024-88AE16FDC0B3}" dt="2021-02-23T16:31:04.493" v="2340" actId="20577"/>
          <ac:spMkLst>
            <pc:docMk/>
            <pc:sldMk cId="2280019236" sldId="4003"/>
            <ac:spMk id="3" creationId="{ADB4FB43-94C7-4DCA-9196-A2EB231BAC71}"/>
          </ac:spMkLst>
        </pc:spChg>
      </pc:sldChg>
      <pc:sldChg chg="addSp delSp modSp add modTransition modAnim">
        <pc:chgData name="TARA YI" userId="fd7168eb-9769-4362-a159-3ae76f81efdf" providerId="ADAL" clId="{C81EC45F-BA0E-4088-B024-88AE16FDC0B3}" dt="2021-02-26T08:11:18.536" v="3811"/>
        <pc:sldMkLst>
          <pc:docMk/>
          <pc:sldMk cId="479865243" sldId="4004"/>
        </pc:sldMkLst>
        <pc:spChg chg="mod">
          <ac:chgData name="TARA YI" userId="fd7168eb-9769-4362-a159-3ae76f81efdf" providerId="ADAL" clId="{C81EC45F-BA0E-4088-B024-88AE16FDC0B3}" dt="2021-02-23T07:50:44.534" v="891" actId="20577"/>
          <ac:spMkLst>
            <pc:docMk/>
            <pc:sldMk cId="479865243" sldId="4004"/>
            <ac:spMk id="2" creationId="{543BD4E1-6D4B-477B-A167-67AEBC072E0C}"/>
          </ac:spMkLst>
        </pc:spChg>
        <pc:spChg chg="mod">
          <ac:chgData name="TARA YI" userId="fd7168eb-9769-4362-a159-3ae76f81efdf" providerId="ADAL" clId="{C81EC45F-BA0E-4088-B024-88AE16FDC0B3}" dt="2021-02-23T07:55:38.797" v="1614" actId="1037"/>
          <ac:spMkLst>
            <pc:docMk/>
            <pc:sldMk cId="479865243" sldId="4004"/>
            <ac:spMk id="3" creationId="{78F0360D-E3D3-406C-AEAB-291A6C7954F1}"/>
          </ac:spMkLst>
        </pc:spChg>
        <pc:picChg chg="add del">
          <ac:chgData name="TARA YI" userId="fd7168eb-9769-4362-a159-3ae76f81efdf" providerId="ADAL" clId="{C81EC45F-BA0E-4088-B024-88AE16FDC0B3}" dt="2021-02-23T07:53:52.111" v="1418"/>
          <ac:picMkLst>
            <pc:docMk/>
            <pc:sldMk cId="479865243" sldId="4004"/>
            <ac:picMk id="4" creationId="{06AE0E92-BCD3-41B3-9CDC-4F419E6C8D8E}"/>
          </ac:picMkLst>
        </pc:picChg>
        <pc:picChg chg="add mod">
          <ac:chgData name="TARA YI" userId="fd7168eb-9769-4362-a159-3ae76f81efdf" providerId="ADAL" clId="{C81EC45F-BA0E-4088-B024-88AE16FDC0B3}" dt="2021-02-23T07:55:30.889" v="1599" actId="14100"/>
          <ac:picMkLst>
            <pc:docMk/>
            <pc:sldMk cId="479865243" sldId="4004"/>
            <ac:picMk id="5" creationId="{428B7474-78EC-448B-8A82-FCD6A5AC1AA8}"/>
          </ac:picMkLst>
        </pc:picChg>
      </pc:sldChg>
      <pc:sldChg chg="modSp add modTransition modAnim">
        <pc:chgData name="TARA YI" userId="fd7168eb-9769-4362-a159-3ae76f81efdf" providerId="ADAL" clId="{C81EC45F-BA0E-4088-B024-88AE16FDC0B3}" dt="2021-02-26T08:11:18.536" v="3811"/>
        <pc:sldMkLst>
          <pc:docMk/>
          <pc:sldMk cId="3044948268" sldId="4005"/>
        </pc:sldMkLst>
        <pc:spChg chg="mod">
          <ac:chgData name="TARA YI" userId="fd7168eb-9769-4362-a159-3ae76f81efdf" providerId="ADAL" clId="{C81EC45F-BA0E-4088-B024-88AE16FDC0B3}" dt="2021-02-23T07:50:37.013" v="887" actId="20577"/>
          <ac:spMkLst>
            <pc:docMk/>
            <pc:sldMk cId="3044948268" sldId="4005"/>
            <ac:spMk id="2" creationId="{543BD4E1-6D4B-477B-A167-67AEBC072E0C}"/>
          </ac:spMkLst>
        </pc:spChg>
        <pc:spChg chg="mod">
          <ac:chgData name="TARA YI" userId="fd7168eb-9769-4362-a159-3ae76f81efdf" providerId="ADAL" clId="{C81EC45F-BA0E-4088-B024-88AE16FDC0B3}" dt="2021-02-23T07:57:26.909" v="1758" actId="27636"/>
          <ac:spMkLst>
            <pc:docMk/>
            <pc:sldMk cId="3044948268" sldId="4005"/>
            <ac:spMk id="3" creationId="{78F0360D-E3D3-406C-AEAB-291A6C7954F1}"/>
          </ac:spMkLst>
        </pc:spChg>
      </pc:sldChg>
      <pc:sldChg chg="modSp add modTransition modAnim">
        <pc:chgData name="TARA YI" userId="fd7168eb-9769-4362-a159-3ae76f81efdf" providerId="ADAL" clId="{C81EC45F-BA0E-4088-B024-88AE16FDC0B3}" dt="2021-02-26T08:11:18.536" v="3811"/>
        <pc:sldMkLst>
          <pc:docMk/>
          <pc:sldMk cId="939636189" sldId="4006"/>
        </pc:sldMkLst>
        <pc:spChg chg="mod">
          <ac:chgData name="TARA YI" userId="fd7168eb-9769-4362-a159-3ae76f81efdf" providerId="ADAL" clId="{C81EC45F-BA0E-4088-B024-88AE16FDC0B3}" dt="2021-02-23T07:51:06.494" v="906" actId="27636"/>
          <ac:spMkLst>
            <pc:docMk/>
            <pc:sldMk cId="939636189" sldId="4006"/>
            <ac:spMk id="2" creationId="{543BD4E1-6D4B-477B-A167-67AEBC072E0C}"/>
          </ac:spMkLst>
        </pc:spChg>
        <pc:spChg chg="mod">
          <ac:chgData name="TARA YI" userId="fd7168eb-9769-4362-a159-3ae76f81efdf" providerId="ADAL" clId="{C81EC45F-BA0E-4088-B024-88AE16FDC0B3}" dt="2021-02-23T08:01:00.277" v="1889" actId="20577"/>
          <ac:spMkLst>
            <pc:docMk/>
            <pc:sldMk cId="939636189" sldId="4006"/>
            <ac:spMk id="3" creationId="{78F0360D-E3D3-406C-AEAB-291A6C7954F1}"/>
          </ac:spMkLst>
        </pc:spChg>
      </pc:sldChg>
      <pc:sldChg chg="add ord modTransition">
        <pc:chgData name="TARA YI" userId="fd7168eb-9769-4362-a159-3ae76f81efdf" providerId="ADAL" clId="{C81EC45F-BA0E-4088-B024-88AE16FDC0B3}" dt="2021-02-26T08:11:18.536" v="3811"/>
        <pc:sldMkLst>
          <pc:docMk/>
          <pc:sldMk cId="2023868961" sldId="4007"/>
        </pc:sldMkLst>
      </pc:sldChg>
      <pc:sldChg chg="modSp add ord modTransition modAnim modNotesTx">
        <pc:chgData name="TARA YI" userId="fd7168eb-9769-4362-a159-3ae76f81efdf" providerId="ADAL" clId="{C81EC45F-BA0E-4088-B024-88AE16FDC0B3}" dt="2021-02-26T17:29:50.650" v="4020" actId="20577"/>
        <pc:sldMkLst>
          <pc:docMk/>
          <pc:sldMk cId="178853664" sldId="4008"/>
        </pc:sldMkLst>
        <pc:spChg chg="mod">
          <ac:chgData name="TARA YI" userId="fd7168eb-9769-4362-a159-3ae76f81efdf" providerId="ADAL" clId="{C81EC45F-BA0E-4088-B024-88AE16FDC0B3}" dt="2021-02-23T18:07:38.939" v="2869" actId="20577"/>
          <ac:spMkLst>
            <pc:docMk/>
            <pc:sldMk cId="178853664" sldId="4008"/>
            <ac:spMk id="3" creationId="{78F0360D-E3D3-406C-AEAB-291A6C7954F1}"/>
          </ac:spMkLst>
        </pc:spChg>
      </pc:sldChg>
      <pc:sldChg chg="add ord modTransition">
        <pc:chgData name="TARA YI" userId="fd7168eb-9769-4362-a159-3ae76f81efdf" providerId="ADAL" clId="{C81EC45F-BA0E-4088-B024-88AE16FDC0B3}" dt="2021-02-26T08:11:18.536" v="3811"/>
        <pc:sldMkLst>
          <pc:docMk/>
          <pc:sldMk cId="3520809538" sldId="4009"/>
        </pc:sldMkLst>
      </pc:sldChg>
      <pc:sldChg chg="modSp add modNotesTx">
        <pc:chgData name="TARA YI" userId="fd7168eb-9769-4362-a159-3ae76f81efdf" providerId="ADAL" clId="{C81EC45F-BA0E-4088-B024-88AE16FDC0B3}" dt="2021-02-26T15:46:34.686" v="3955" actId="20577"/>
        <pc:sldMkLst>
          <pc:docMk/>
          <pc:sldMk cId="1367908420" sldId="4010"/>
        </pc:sldMkLst>
        <pc:spChg chg="mod">
          <ac:chgData name="TARA YI" userId="fd7168eb-9769-4362-a159-3ae76f81efdf" providerId="ADAL" clId="{C81EC45F-BA0E-4088-B024-88AE16FDC0B3}" dt="2021-02-26T15:46:34.686" v="3955" actId="20577"/>
          <ac:spMkLst>
            <pc:docMk/>
            <pc:sldMk cId="1367908420" sldId="4010"/>
            <ac:spMk id="3" creationId="{AF230FF0-8BEB-4B9A-8195-36D900EF02F1}"/>
          </ac:spMkLst>
        </pc:spChg>
      </pc:sldChg>
      <pc:sldChg chg="modSp add modTransition modAnim">
        <pc:chgData name="TARA YI" userId="fd7168eb-9769-4362-a159-3ae76f81efdf" providerId="ADAL" clId="{C81EC45F-BA0E-4088-B024-88AE16FDC0B3}" dt="2021-02-26T08:10:36.250" v="3807" actId="20577"/>
        <pc:sldMkLst>
          <pc:docMk/>
          <pc:sldMk cId="1182768375" sldId="4011"/>
        </pc:sldMkLst>
        <pc:spChg chg="mod">
          <ac:chgData name="TARA YI" userId="fd7168eb-9769-4362-a159-3ae76f81efdf" providerId="ADAL" clId="{C81EC45F-BA0E-4088-B024-88AE16FDC0B3}" dt="2021-02-26T08:10:36.250" v="3807" actId="20577"/>
          <ac:spMkLst>
            <pc:docMk/>
            <pc:sldMk cId="1182768375" sldId="4011"/>
            <ac:spMk id="3" creationId="{78F0360D-E3D3-406C-AEAB-291A6C7954F1}"/>
          </ac:spMkLst>
        </pc:spChg>
      </pc:sldChg>
      <pc:sldChg chg="modSp add modAnim">
        <pc:chgData name="TARA YI" userId="fd7168eb-9769-4362-a159-3ae76f81efdf" providerId="ADAL" clId="{C81EC45F-BA0E-4088-B024-88AE16FDC0B3}" dt="2021-02-26T08:09:27.847" v="3763" actId="20577"/>
        <pc:sldMkLst>
          <pc:docMk/>
          <pc:sldMk cId="1779612739" sldId="4012"/>
        </pc:sldMkLst>
        <pc:spChg chg="mod">
          <ac:chgData name="TARA YI" userId="fd7168eb-9769-4362-a159-3ae76f81efdf" providerId="ADAL" clId="{C81EC45F-BA0E-4088-B024-88AE16FDC0B3}" dt="2021-02-26T08:07:44.605" v="3547" actId="27636"/>
          <ac:spMkLst>
            <pc:docMk/>
            <pc:sldMk cId="1779612739" sldId="4012"/>
            <ac:spMk id="2" creationId="{543BD4E1-6D4B-477B-A167-67AEBC072E0C}"/>
          </ac:spMkLst>
        </pc:spChg>
        <pc:spChg chg="mod">
          <ac:chgData name="TARA YI" userId="fd7168eb-9769-4362-a159-3ae76f81efdf" providerId="ADAL" clId="{C81EC45F-BA0E-4088-B024-88AE16FDC0B3}" dt="2021-02-26T08:09:27.847" v="3763" actId="20577"/>
          <ac:spMkLst>
            <pc:docMk/>
            <pc:sldMk cId="1779612739" sldId="4012"/>
            <ac:spMk id="3" creationId="{78F0360D-E3D3-406C-AEAB-291A6C7954F1}"/>
          </ac:spMkLst>
        </pc:spChg>
      </pc:sldChg>
      <pc:sldChg chg="modSp add del">
        <pc:chgData name="TARA YI" userId="fd7168eb-9769-4362-a159-3ae76f81efdf" providerId="ADAL" clId="{C81EC45F-BA0E-4088-B024-88AE16FDC0B3}" dt="2021-02-26T08:10:43.399" v="3808" actId="2696"/>
        <pc:sldMkLst>
          <pc:docMk/>
          <pc:sldMk cId="2655485636" sldId="4013"/>
        </pc:sldMkLst>
        <pc:spChg chg="mod">
          <ac:chgData name="TARA YI" userId="fd7168eb-9769-4362-a159-3ae76f81efdf" providerId="ADAL" clId="{C81EC45F-BA0E-4088-B024-88AE16FDC0B3}" dt="2021-02-26T08:10:23.141" v="3776" actId="20577"/>
          <ac:spMkLst>
            <pc:docMk/>
            <pc:sldMk cId="2655485636" sldId="4013"/>
            <ac:spMk id="2" creationId="{543BD4E1-6D4B-477B-A167-67AEBC072E0C}"/>
          </ac:spMkLst>
        </pc:spChg>
      </pc:sldChg>
      <pc:sldChg chg="modSp add modTransition">
        <pc:chgData name="TARA YI" userId="fd7168eb-9769-4362-a159-3ae76f81efdf" providerId="ADAL" clId="{C81EC45F-BA0E-4088-B024-88AE16FDC0B3}" dt="2021-02-26T20:08:36.786" v="4377" actId="20577"/>
        <pc:sldMkLst>
          <pc:docMk/>
          <pc:sldMk cId="3199446893" sldId="4013"/>
        </pc:sldMkLst>
        <pc:spChg chg="mod">
          <ac:chgData name="TARA YI" userId="fd7168eb-9769-4362-a159-3ae76f81efdf" providerId="ADAL" clId="{C81EC45F-BA0E-4088-B024-88AE16FDC0B3}" dt="2021-02-26T20:08:36.786" v="4377" actId="20577"/>
          <ac:spMkLst>
            <pc:docMk/>
            <pc:sldMk cId="3199446893" sldId="4013"/>
            <ac:spMk id="3" creationId="{78F0360D-E3D3-406C-AEAB-291A6C7954F1}"/>
          </ac:spMkLst>
        </pc:spChg>
      </pc:sldChg>
      <pc:sldChg chg="modSp add modTransition modAnim">
        <pc:chgData name="TARA YI" userId="fd7168eb-9769-4362-a159-3ae76f81efdf" providerId="ADAL" clId="{C81EC45F-BA0E-4088-B024-88AE16FDC0B3}" dt="2021-02-26T20:13:11.557" v="4387" actId="20577"/>
        <pc:sldMkLst>
          <pc:docMk/>
          <pc:sldMk cId="961862468" sldId="4014"/>
        </pc:sldMkLst>
        <pc:spChg chg="mod">
          <ac:chgData name="TARA YI" userId="fd7168eb-9769-4362-a159-3ae76f81efdf" providerId="ADAL" clId="{C81EC45F-BA0E-4088-B024-88AE16FDC0B3}" dt="2021-02-26T17:30:06.465" v="4035" actId="20577"/>
          <ac:spMkLst>
            <pc:docMk/>
            <pc:sldMk cId="961862468" sldId="4014"/>
            <ac:spMk id="2" creationId="{543BD4E1-6D4B-477B-A167-67AEBC072E0C}"/>
          </ac:spMkLst>
        </pc:spChg>
        <pc:spChg chg="mod">
          <ac:chgData name="TARA YI" userId="fd7168eb-9769-4362-a159-3ae76f81efdf" providerId="ADAL" clId="{C81EC45F-BA0E-4088-B024-88AE16FDC0B3}" dt="2021-02-26T20:13:11.557" v="4387" actId="20577"/>
          <ac:spMkLst>
            <pc:docMk/>
            <pc:sldMk cId="961862468" sldId="4014"/>
            <ac:spMk id="3" creationId="{78F0360D-E3D3-406C-AEAB-291A6C7954F1}"/>
          </ac:spMkLst>
        </pc:spChg>
      </pc:sldChg>
    </pc:docChg>
  </pc:docChgLst>
  <pc:docChgLst>
    <pc:chgData name="TARA YI" userId="fd7168eb-9769-4362-a159-3ae76f81efdf" providerId="ADAL" clId="{D69091F0-1B54-424A-B8E7-6F67AF3E260F}"/>
    <pc:docChg chg="delSld modSld">
      <pc:chgData name="TARA YI" userId="fd7168eb-9769-4362-a159-3ae76f81efdf" providerId="ADAL" clId="{D69091F0-1B54-424A-B8E7-6F67AF3E260F}" dt="2021-05-06T23:33:41.827" v="21" actId="6549"/>
      <pc:docMkLst>
        <pc:docMk/>
      </pc:docMkLst>
      <pc:sldChg chg="del">
        <pc:chgData name="TARA YI" userId="fd7168eb-9769-4362-a159-3ae76f81efdf" providerId="ADAL" clId="{D69091F0-1B54-424A-B8E7-6F67AF3E260F}" dt="2021-05-06T23:32:11.110" v="0" actId="2696"/>
        <pc:sldMkLst>
          <pc:docMk/>
          <pc:sldMk cId="1496092822" sldId="256"/>
        </pc:sldMkLst>
      </pc:sldChg>
      <pc:sldChg chg="del modTransition">
        <pc:chgData name="TARA YI" userId="fd7168eb-9769-4362-a159-3ae76f81efdf" providerId="ADAL" clId="{D69091F0-1B54-424A-B8E7-6F67AF3E260F}" dt="2021-05-06T23:33:03.462" v="7" actId="2696"/>
        <pc:sldMkLst>
          <pc:docMk/>
          <pc:sldMk cId="135437229" sldId="269"/>
        </pc:sldMkLst>
      </pc:sldChg>
      <pc:sldChg chg="modTransition">
        <pc:chgData name="TARA YI" userId="fd7168eb-9769-4362-a159-3ae76f81efdf" providerId="ADAL" clId="{D69091F0-1B54-424A-B8E7-6F67AF3E260F}" dt="2021-05-06T23:32:19.294" v="2"/>
        <pc:sldMkLst>
          <pc:docMk/>
          <pc:sldMk cId="1926115392" sldId="270"/>
        </pc:sldMkLst>
      </pc:sldChg>
      <pc:sldChg chg="del">
        <pc:chgData name="TARA YI" userId="fd7168eb-9769-4362-a159-3ae76f81efdf" providerId="ADAL" clId="{D69091F0-1B54-424A-B8E7-6F67AF3E260F}" dt="2021-05-06T23:32:13.535" v="1" actId="47"/>
        <pc:sldMkLst>
          <pc:docMk/>
          <pc:sldMk cId="3676787285" sldId="271"/>
        </pc:sldMkLst>
      </pc:sldChg>
      <pc:sldChg chg="del">
        <pc:chgData name="TARA YI" userId="fd7168eb-9769-4362-a159-3ae76f81efdf" providerId="ADAL" clId="{D69091F0-1B54-424A-B8E7-6F67AF3E260F}" dt="2021-05-06T23:33:28.792" v="15" actId="47"/>
        <pc:sldMkLst>
          <pc:docMk/>
          <pc:sldMk cId="683061373" sldId="3999"/>
        </pc:sldMkLst>
      </pc:sldChg>
      <pc:sldChg chg="modSp mod">
        <pc:chgData name="TARA YI" userId="fd7168eb-9769-4362-a159-3ae76f81efdf" providerId="ADAL" clId="{D69091F0-1B54-424A-B8E7-6F67AF3E260F}" dt="2021-05-06T23:33:41.827" v="21" actId="6549"/>
        <pc:sldMkLst>
          <pc:docMk/>
          <pc:sldMk cId="1520280458" sldId="4000"/>
        </pc:sldMkLst>
        <pc:spChg chg="mod">
          <ac:chgData name="TARA YI" userId="fd7168eb-9769-4362-a159-3ae76f81efdf" providerId="ADAL" clId="{D69091F0-1B54-424A-B8E7-6F67AF3E260F}" dt="2021-05-06T23:33:32.884" v="17" actId="20577"/>
          <ac:spMkLst>
            <pc:docMk/>
            <pc:sldMk cId="1520280458" sldId="4000"/>
            <ac:spMk id="2" creationId="{7842FD13-B26B-471E-A2A3-C4AEB331929E}"/>
          </ac:spMkLst>
        </pc:spChg>
        <pc:graphicFrameChg chg="modGraphic">
          <ac:chgData name="TARA YI" userId="fd7168eb-9769-4362-a159-3ae76f81efdf" providerId="ADAL" clId="{D69091F0-1B54-424A-B8E7-6F67AF3E260F}" dt="2021-05-06T23:33:36.301" v="19" actId="6549"/>
          <ac:graphicFrameMkLst>
            <pc:docMk/>
            <pc:sldMk cId="1520280458" sldId="4000"/>
            <ac:graphicFrameMk id="5" creationId="{973985AC-D6F2-4913-AAAF-99C1535F536F}"/>
          </ac:graphicFrameMkLst>
        </pc:graphicFrameChg>
        <pc:graphicFrameChg chg="modGraphic">
          <ac:chgData name="TARA YI" userId="fd7168eb-9769-4362-a159-3ae76f81efdf" providerId="ADAL" clId="{D69091F0-1B54-424A-B8E7-6F67AF3E260F}" dt="2021-05-06T23:33:40.339" v="20" actId="6549"/>
          <ac:graphicFrameMkLst>
            <pc:docMk/>
            <pc:sldMk cId="1520280458" sldId="4000"/>
            <ac:graphicFrameMk id="7" creationId="{63AAFD54-DD62-43F0-9121-B41205A9A2B4}"/>
          </ac:graphicFrameMkLst>
        </pc:graphicFrameChg>
        <pc:graphicFrameChg chg="modGraphic">
          <ac:chgData name="TARA YI" userId="fd7168eb-9769-4362-a159-3ae76f81efdf" providerId="ADAL" clId="{D69091F0-1B54-424A-B8E7-6F67AF3E260F}" dt="2021-05-06T23:33:41.827" v="21" actId="6549"/>
          <ac:graphicFrameMkLst>
            <pc:docMk/>
            <pc:sldMk cId="1520280458" sldId="4000"/>
            <ac:graphicFrameMk id="8" creationId="{326A08C2-3926-459F-85FA-4755062363F5}"/>
          </ac:graphicFrameMkLst>
        </pc:graphicFrameChg>
        <pc:graphicFrameChg chg="modGraphic">
          <ac:chgData name="TARA YI" userId="fd7168eb-9769-4362-a159-3ae76f81efdf" providerId="ADAL" clId="{D69091F0-1B54-424A-B8E7-6F67AF3E260F}" dt="2021-05-06T23:33:34.792" v="18" actId="6549"/>
          <ac:graphicFrameMkLst>
            <pc:docMk/>
            <pc:sldMk cId="1520280458" sldId="4000"/>
            <ac:graphicFrameMk id="9" creationId="{CEC7BD4A-9B73-4887-AC63-D7C0945EF146}"/>
          </ac:graphicFrameMkLst>
        </pc:graphicFrameChg>
      </pc:sldChg>
      <pc:sldChg chg="del">
        <pc:chgData name="TARA YI" userId="fd7168eb-9769-4362-a159-3ae76f81efdf" providerId="ADAL" clId="{D69091F0-1B54-424A-B8E7-6F67AF3E260F}" dt="2021-05-06T23:33:30.445" v="16" actId="47"/>
        <pc:sldMkLst>
          <pc:docMk/>
          <pc:sldMk cId="643291303" sldId="4001"/>
        </pc:sldMkLst>
      </pc:sldChg>
      <pc:sldChg chg="modTransition">
        <pc:chgData name="TARA YI" userId="fd7168eb-9769-4362-a159-3ae76f81efdf" providerId="ADAL" clId="{D69091F0-1B54-424A-B8E7-6F67AF3E260F}" dt="2021-05-06T23:32:44.840" v="3"/>
        <pc:sldMkLst>
          <pc:docMk/>
          <pc:sldMk cId="3044948268" sldId="4005"/>
        </pc:sldMkLst>
      </pc:sldChg>
      <pc:sldChg chg="modTransition">
        <pc:chgData name="TARA YI" userId="fd7168eb-9769-4362-a159-3ae76f81efdf" providerId="ADAL" clId="{D69091F0-1B54-424A-B8E7-6F67AF3E260F}" dt="2021-05-06T23:32:48.394" v="4"/>
        <pc:sldMkLst>
          <pc:docMk/>
          <pc:sldMk cId="939636189" sldId="4006"/>
        </pc:sldMkLst>
      </pc:sldChg>
      <pc:sldChg chg="del">
        <pc:chgData name="TARA YI" userId="fd7168eb-9769-4362-a159-3ae76f81efdf" providerId="ADAL" clId="{D69091F0-1B54-424A-B8E7-6F67AF3E260F}" dt="2021-05-06T23:32:51.084" v="5" actId="2696"/>
        <pc:sldMkLst>
          <pc:docMk/>
          <pc:sldMk cId="2023868961" sldId="4007"/>
        </pc:sldMkLst>
      </pc:sldChg>
      <pc:sldChg chg="del">
        <pc:chgData name="TARA YI" userId="fd7168eb-9769-4362-a159-3ae76f81efdf" providerId="ADAL" clId="{D69091F0-1B54-424A-B8E7-6F67AF3E260F}" dt="2021-05-06T23:33:10.919" v="8" actId="2696"/>
        <pc:sldMkLst>
          <pc:docMk/>
          <pc:sldMk cId="3520809538" sldId="4009"/>
        </pc:sldMkLst>
      </pc:sldChg>
      <pc:sldChg chg="modSp modAnim">
        <pc:chgData name="TARA YI" userId="fd7168eb-9769-4362-a159-3ae76f81efdf" providerId="ADAL" clId="{D69091F0-1B54-424A-B8E7-6F67AF3E260F}" dt="2021-05-06T23:33:19.209" v="14" actId="20577"/>
        <pc:sldMkLst>
          <pc:docMk/>
          <pc:sldMk cId="961862468" sldId="4014"/>
        </pc:sldMkLst>
        <pc:spChg chg="mod">
          <ac:chgData name="TARA YI" userId="fd7168eb-9769-4362-a159-3ae76f81efdf" providerId="ADAL" clId="{D69091F0-1B54-424A-B8E7-6F67AF3E260F}" dt="2021-05-06T23:33:19.209" v="14" actId="20577"/>
          <ac:spMkLst>
            <pc:docMk/>
            <pc:sldMk cId="961862468" sldId="4014"/>
            <ac:spMk id="3" creationId="{78F0360D-E3D3-406C-AEAB-291A6C7954F1}"/>
          </ac:spMkLst>
        </pc:spChg>
      </pc:sldChg>
    </pc:docChg>
  </pc:docChgLst>
  <pc:docChgLst>
    <pc:chgData name="TARA YI" userId="fd7168eb-9769-4362-a159-3ae76f81efdf" providerId="ADAL" clId="{31DE58FC-B190-4B8F-B315-C2C8667C9075}"/>
    <pc:docChg chg="custSel addSld delSld modSld sldOrd delMainMaster">
      <pc:chgData name="TARA YI" userId="fd7168eb-9769-4362-a159-3ae76f81efdf" providerId="ADAL" clId="{31DE58FC-B190-4B8F-B315-C2C8667C9075}" dt="2021-02-19T21:25:44.618" v="974" actId="20577"/>
      <pc:docMkLst>
        <pc:docMk/>
      </pc:docMkLst>
      <pc:sldChg chg="addSp modSp">
        <pc:chgData name="TARA YI" userId="fd7168eb-9769-4362-a159-3ae76f81efdf" providerId="ADAL" clId="{31DE58FC-B190-4B8F-B315-C2C8667C9075}" dt="2021-02-19T15:46:35.881" v="740" actId="114"/>
        <pc:sldMkLst>
          <pc:docMk/>
          <pc:sldMk cId="1496092822" sldId="256"/>
        </pc:sldMkLst>
        <pc:spChg chg="mod">
          <ac:chgData name="TARA YI" userId="fd7168eb-9769-4362-a159-3ae76f81efdf" providerId="ADAL" clId="{31DE58FC-B190-4B8F-B315-C2C8667C9075}" dt="2021-02-19T15:45:31.224" v="718" actId="27636"/>
          <ac:spMkLst>
            <pc:docMk/>
            <pc:sldMk cId="1496092822" sldId="256"/>
            <ac:spMk id="2" creationId="{10A0E412-6D55-46B3-A945-7062D6A016D4}"/>
          </ac:spMkLst>
        </pc:spChg>
        <pc:spChg chg="mod">
          <ac:chgData name="TARA YI" userId="fd7168eb-9769-4362-a159-3ae76f81efdf" providerId="ADAL" clId="{31DE58FC-B190-4B8F-B315-C2C8667C9075}" dt="2021-02-19T15:46:35.881" v="740" actId="114"/>
          <ac:spMkLst>
            <pc:docMk/>
            <pc:sldMk cId="1496092822" sldId="256"/>
            <ac:spMk id="3" creationId="{AF230FF0-8BEB-4B9A-8195-36D900EF02F1}"/>
          </ac:spMkLst>
        </pc:spChg>
        <pc:picChg chg="add mod">
          <ac:chgData name="TARA YI" userId="fd7168eb-9769-4362-a159-3ae76f81efdf" providerId="ADAL" clId="{31DE58FC-B190-4B8F-B315-C2C8667C9075}" dt="2021-02-19T15:45:53.011" v="726" actId="1076"/>
          <ac:picMkLst>
            <pc:docMk/>
            <pc:sldMk cId="1496092822" sldId="256"/>
            <ac:picMk id="4" creationId="{4D1EE125-0B5B-4A22-AC6D-247DF71A0E72}"/>
          </ac:picMkLst>
        </pc:picChg>
      </pc:sldChg>
      <pc:sldChg chg="del">
        <pc:chgData name="TARA YI" userId="fd7168eb-9769-4362-a159-3ae76f81efdf" providerId="ADAL" clId="{31DE58FC-B190-4B8F-B315-C2C8667C9075}" dt="2021-02-19T11:08:00.290" v="25" actId="2696"/>
        <pc:sldMkLst>
          <pc:docMk/>
          <pc:sldMk cId="0" sldId="257"/>
        </pc:sldMkLst>
      </pc:sldChg>
      <pc:sldChg chg="del">
        <pc:chgData name="TARA YI" userId="fd7168eb-9769-4362-a159-3ae76f81efdf" providerId="ADAL" clId="{31DE58FC-B190-4B8F-B315-C2C8667C9075}" dt="2021-02-19T11:08:00.296" v="26" actId="2696"/>
        <pc:sldMkLst>
          <pc:docMk/>
          <pc:sldMk cId="0" sldId="258"/>
        </pc:sldMkLst>
      </pc:sldChg>
      <pc:sldChg chg="del">
        <pc:chgData name="TARA YI" userId="fd7168eb-9769-4362-a159-3ae76f81efdf" providerId="ADAL" clId="{31DE58FC-B190-4B8F-B315-C2C8667C9075}" dt="2021-02-19T11:08:00.333" v="27" actId="2696"/>
        <pc:sldMkLst>
          <pc:docMk/>
          <pc:sldMk cId="0" sldId="259"/>
        </pc:sldMkLst>
      </pc:sldChg>
      <pc:sldChg chg="del">
        <pc:chgData name="TARA YI" userId="fd7168eb-9769-4362-a159-3ae76f81efdf" providerId="ADAL" clId="{31DE58FC-B190-4B8F-B315-C2C8667C9075}" dt="2021-02-19T11:08:00.351" v="28" actId="2696"/>
        <pc:sldMkLst>
          <pc:docMk/>
          <pc:sldMk cId="0" sldId="260"/>
        </pc:sldMkLst>
      </pc:sldChg>
      <pc:sldChg chg="del">
        <pc:chgData name="TARA YI" userId="fd7168eb-9769-4362-a159-3ae76f81efdf" providerId="ADAL" clId="{31DE58FC-B190-4B8F-B315-C2C8667C9075}" dt="2021-02-19T11:08:00.394" v="29" actId="2696"/>
        <pc:sldMkLst>
          <pc:docMk/>
          <pc:sldMk cId="0" sldId="261"/>
        </pc:sldMkLst>
      </pc:sldChg>
      <pc:sldChg chg="del">
        <pc:chgData name="TARA YI" userId="fd7168eb-9769-4362-a159-3ae76f81efdf" providerId="ADAL" clId="{31DE58FC-B190-4B8F-B315-C2C8667C9075}" dt="2021-02-19T11:08:00.411" v="30" actId="2696"/>
        <pc:sldMkLst>
          <pc:docMk/>
          <pc:sldMk cId="0" sldId="262"/>
        </pc:sldMkLst>
      </pc:sldChg>
      <pc:sldChg chg="del">
        <pc:chgData name="TARA YI" userId="fd7168eb-9769-4362-a159-3ae76f81efdf" providerId="ADAL" clId="{31DE58FC-B190-4B8F-B315-C2C8667C9075}" dt="2021-02-19T11:08:00.427" v="31" actId="2696"/>
        <pc:sldMkLst>
          <pc:docMk/>
          <pc:sldMk cId="0" sldId="263"/>
        </pc:sldMkLst>
      </pc:sldChg>
      <pc:sldChg chg="del">
        <pc:chgData name="TARA YI" userId="fd7168eb-9769-4362-a159-3ae76f81efdf" providerId="ADAL" clId="{31DE58FC-B190-4B8F-B315-C2C8667C9075}" dt="2021-02-19T11:08:00.444" v="32" actId="2696"/>
        <pc:sldMkLst>
          <pc:docMk/>
          <pc:sldMk cId="0" sldId="264"/>
        </pc:sldMkLst>
      </pc:sldChg>
      <pc:sldChg chg="delSp modSp">
        <pc:chgData name="TARA YI" userId="fd7168eb-9769-4362-a159-3ae76f81efdf" providerId="ADAL" clId="{31DE58FC-B190-4B8F-B315-C2C8667C9075}" dt="2021-02-19T19:05:20.993" v="887" actId="478"/>
        <pc:sldMkLst>
          <pc:docMk/>
          <pc:sldMk cId="135437229" sldId="269"/>
        </pc:sldMkLst>
        <pc:spChg chg="mod">
          <ac:chgData name="TARA YI" userId="fd7168eb-9769-4362-a159-3ae76f81efdf" providerId="ADAL" clId="{31DE58FC-B190-4B8F-B315-C2C8667C9075}" dt="2021-02-19T19:05:17.666" v="884" actId="20577"/>
          <ac:spMkLst>
            <pc:docMk/>
            <pc:sldMk cId="135437229" sldId="269"/>
            <ac:spMk id="3" creationId="{78F0360D-E3D3-406C-AEAB-291A6C7954F1}"/>
          </ac:spMkLst>
        </pc:spChg>
        <pc:picChg chg="del">
          <ac:chgData name="TARA YI" userId="fd7168eb-9769-4362-a159-3ae76f81efdf" providerId="ADAL" clId="{31DE58FC-B190-4B8F-B315-C2C8667C9075}" dt="2021-02-19T19:05:20.993" v="887" actId="478"/>
          <ac:picMkLst>
            <pc:docMk/>
            <pc:sldMk cId="135437229" sldId="269"/>
            <ac:picMk id="5" creationId="{CACDECB2-0FB7-42DD-9EFA-AE3E43522592}"/>
          </ac:picMkLst>
        </pc:picChg>
        <pc:picChg chg="del">
          <ac:chgData name="TARA YI" userId="fd7168eb-9769-4362-a159-3ae76f81efdf" providerId="ADAL" clId="{31DE58FC-B190-4B8F-B315-C2C8667C9075}" dt="2021-02-19T19:05:19.706" v="885" actId="478"/>
          <ac:picMkLst>
            <pc:docMk/>
            <pc:sldMk cId="135437229" sldId="269"/>
            <ac:picMk id="6" creationId="{39344AA5-2A03-46C6-ADB4-578505A39454}"/>
          </ac:picMkLst>
        </pc:picChg>
        <pc:picChg chg="del">
          <ac:chgData name="TARA YI" userId="fd7168eb-9769-4362-a159-3ae76f81efdf" providerId="ADAL" clId="{31DE58FC-B190-4B8F-B315-C2C8667C9075}" dt="2021-02-19T19:05:20.592" v="886" actId="478"/>
          <ac:picMkLst>
            <pc:docMk/>
            <pc:sldMk cId="135437229" sldId="269"/>
            <ac:picMk id="7" creationId="{6CB2DC54-51D8-475B-A21F-D58BB69E07D5}"/>
          </ac:picMkLst>
        </pc:picChg>
      </pc:sldChg>
      <pc:sldChg chg="delSp modSp ord modAnim">
        <pc:chgData name="TARA YI" userId="fd7168eb-9769-4362-a159-3ae76f81efdf" providerId="ADAL" clId="{31DE58FC-B190-4B8F-B315-C2C8667C9075}" dt="2021-02-19T11:16:33.812" v="471" actId="403"/>
        <pc:sldMkLst>
          <pc:docMk/>
          <pc:sldMk cId="1926115392" sldId="270"/>
        </pc:sldMkLst>
        <pc:spChg chg="mod">
          <ac:chgData name="TARA YI" userId="fd7168eb-9769-4362-a159-3ae76f81efdf" providerId="ADAL" clId="{31DE58FC-B190-4B8F-B315-C2C8667C9075}" dt="2021-02-19T11:08:24.885" v="53" actId="1076"/>
          <ac:spMkLst>
            <pc:docMk/>
            <pc:sldMk cId="1926115392" sldId="270"/>
            <ac:spMk id="2" creationId="{543BD4E1-6D4B-477B-A167-67AEBC072E0C}"/>
          </ac:spMkLst>
        </pc:spChg>
        <pc:spChg chg="mod">
          <ac:chgData name="TARA YI" userId="fd7168eb-9769-4362-a159-3ae76f81efdf" providerId="ADAL" clId="{31DE58FC-B190-4B8F-B315-C2C8667C9075}" dt="2021-02-19T11:16:33.812" v="471" actId="403"/>
          <ac:spMkLst>
            <pc:docMk/>
            <pc:sldMk cId="1926115392" sldId="270"/>
            <ac:spMk id="3" creationId="{78F0360D-E3D3-406C-AEAB-291A6C7954F1}"/>
          </ac:spMkLst>
        </pc:spChg>
        <pc:picChg chg="del">
          <ac:chgData name="TARA YI" userId="fd7168eb-9769-4362-a159-3ae76f81efdf" providerId="ADAL" clId="{31DE58FC-B190-4B8F-B315-C2C8667C9075}" dt="2021-02-19T11:08:05.286" v="44" actId="478"/>
          <ac:picMkLst>
            <pc:docMk/>
            <pc:sldMk cId="1926115392" sldId="270"/>
            <ac:picMk id="7" creationId="{12DA7423-A3C1-456C-9C1E-4F8DF59179F2}"/>
          </ac:picMkLst>
        </pc:picChg>
      </pc:sldChg>
      <pc:sldChg chg="modSp">
        <pc:chgData name="TARA YI" userId="fd7168eb-9769-4362-a159-3ae76f81efdf" providerId="ADAL" clId="{31DE58FC-B190-4B8F-B315-C2C8667C9075}" dt="2021-02-19T03:17:15.213" v="17" actId="20577"/>
        <pc:sldMkLst>
          <pc:docMk/>
          <pc:sldMk cId="3676787285" sldId="271"/>
        </pc:sldMkLst>
        <pc:spChg chg="mod">
          <ac:chgData name="TARA YI" userId="fd7168eb-9769-4362-a159-3ae76f81efdf" providerId="ADAL" clId="{31DE58FC-B190-4B8F-B315-C2C8667C9075}" dt="2021-02-19T03:17:04.308" v="3" actId="1036"/>
          <ac:spMkLst>
            <pc:docMk/>
            <pc:sldMk cId="3676787285" sldId="271"/>
            <ac:spMk id="6" creationId="{6C517C4F-4956-4967-AA77-A40C01452B00}"/>
          </ac:spMkLst>
        </pc:spChg>
        <pc:graphicFrameChg chg="modGraphic">
          <ac:chgData name="TARA YI" userId="fd7168eb-9769-4362-a159-3ae76f81efdf" providerId="ADAL" clId="{31DE58FC-B190-4B8F-B315-C2C8667C9075}" dt="2021-02-19T03:17:15.213" v="17" actId="20577"/>
          <ac:graphicFrameMkLst>
            <pc:docMk/>
            <pc:sldMk cId="3676787285" sldId="271"/>
            <ac:graphicFrameMk id="5" creationId="{FC9608E9-75F7-4486-BFF5-467AC3AA2475}"/>
          </ac:graphicFrameMkLst>
        </pc:graphicFrameChg>
      </pc:sldChg>
      <pc:sldChg chg="del">
        <pc:chgData name="TARA YI" userId="fd7168eb-9769-4362-a159-3ae76f81efdf" providerId="ADAL" clId="{31DE58FC-B190-4B8F-B315-C2C8667C9075}" dt="2021-02-19T11:08:00.277" v="23" actId="2696"/>
        <pc:sldMkLst>
          <pc:docMk/>
          <pc:sldMk cId="0" sldId="272"/>
        </pc:sldMkLst>
      </pc:sldChg>
      <pc:sldChg chg="ord">
        <pc:chgData name="TARA YI" userId="fd7168eb-9769-4362-a159-3ae76f81efdf" providerId="ADAL" clId="{31DE58FC-B190-4B8F-B315-C2C8667C9075}" dt="2021-02-19T11:17:23.919" v="472"/>
        <pc:sldMkLst>
          <pc:docMk/>
          <pc:sldMk cId="1057415715" sldId="273"/>
        </pc:sldMkLst>
      </pc:sldChg>
      <pc:sldChg chg="del">
        <pc:chgData name="TARA YI" userId="fd7168eb-9769-4362-a159-3ae76f81efdf" providerId="ADAL" clId="{31DE58FC-B190-4B8F-B315-C2C8667C9075}" dt="2021-02-19T11:17:26.608" v="473" actId="2696"/>
        <pc:sldMkLst>
          <pc:docMk/>
          <pc:sldMk cId="2075931388" sldId="274"/>
        </pc:sldMkLst>
      </pc:sldChg>
      <pc:sldChg chg="del">
        <pc:chgData name="TARA YI" userId="fd7168eb-9769-4362-a159-3ae76f81efdf" providerId="ADAL" clId="{31DE58FC-B190-4B8F-B315-C2C8667C9075}" dt="2021-02-19T11:17:30.134" v="474" actId="2696"/>
        <pc:sldMkLst>
          <pc:docMk/>
          <pc:sldMk cId="1783048888" sldId="275"/>
        </pc:sldMkLst>
      </pc:sldChg>
      <pc:sldChg chg="del">
        <pc:chgData name="TARA YI" userId="fd7168eb-9769-4362-a159-3ae76f81efdf" providerId="ADAL" clId="{31DE58FC-B190-4B8F-B315-C2C8667C9075}" dt="2021-02-19T19:05:25.586" v="889" actId="2696"/>
        <pc:sldMkLst>
          <pc:docMk/>
          <pc:sldMk cId="1954946674" sldId="276"/>
        </pc:sldMkLst>
      </pc:sldChg>
      <pc:sldChg chg="del">
        <pc:chgData name="TARA YI" userId="fd7168eb-9769-4362-a159-3ae76f81efdf" providerId="ADAL" clId="{31DE58FC-B190-4B8F-B315-C2C8667C9075}" dt="2021-02-19T19:05:27.759" v="891" actId="2696"/>
        <pc:sldMkLst>
          <pc:docMk/>
          <pc:sldMk cId="2480192890" sldId="277"/>
        </pc:sldMkLst>
      </pc:sldChg>
      <pc:sldChg chg="del">
        <pc:chgData name="TARA YI" userId="fd7168eb-9769-4362-a159-3ae76f81efdf" providerId="ADAL" clId="{31DE58FC-B190-4B8F-B315-C2C8667C9075}" dt="2021-02-19T19:05:24.135" v="888" actId="2696"/>
        <pc:sldMkLst>
          <pc:docMk/>
          <pc:sldMk cId="2263276411" sldId="278"/>
        </pc:sldMkLst>
      </pc:sldChg>
      <pc:sldChg chg="del">
        <pc:chgData name="TARA YI" userId="fd7168eb-9769-4362-a159-3ae76f81efdf" providerId="ADAL" clId="{31DE58FC-B190-4B8F-B315-C2C8667C9075}" dt="2021-02-19T19:05:28.501" v="892" actId="2696"/>
        <pc:sldMkLst>
          <pc:docMk/>
          <pc:sldMk cId="1953012303" sldId="279"/>
        </pc:sldMkLst>
      </pc:sldChg>
      <pc:sldChg chg="del">
        <pc:chgData name="TARA YI" userId="fd7168eb-9769-4362-a159-3ae76f81efdf" providerId="ADAL" clId="{31DE58FC-B190-4B8F-B315-C2C8667C9075}" dt="2021-02-19T19:05:27.025" v="890" actId="2696"/>
        <pc:sldMkLst>
          <pc:docMk/>
          <pc:sldMk cId="2434313566" sldId="280"/>
        </pc:sldMkLst>
      </pc:sldChg>
      <pc:sldChg chg="modSp modTransition">
        <pc:chgData name="TARA YI" userId="fd7168eb-9769-4362-a159-3ae76f81efdf" providerId="ADAL" clId="{31DE58FC-B190-4B8F-B315-C2C8667C9075}" dt="2021-02-19T20:05:58.467" v="925"/>
        <pc:sldMkLst>
          <pc:docMk/>
          <pc:sldMk cId="1390123655" sldId="3996"/>
        </pc:sldMkLst>
        <pc:spChg chg="mod">
          <ac:chgData name="TARA YI" userId="fd7168eb-9769-4362-a159-3ae76f81efdf" providerId="ADAL" clId="{31DE58FC-B190-4B8F-B315-C2C8667C9075}" dt="2021-02-19T15:41:48.564" v="593" actId="20577"/>
          <ac:spMkLst>
            <pc:docMk/>
            <pc:sldMk cId="1390123655" sldId="3996"/>
            <ac:spMk id="4" creationId="{9DD399C4-4002-4788-B768-EAD7E1DC0D01}"/>
          </ac:spMkLst>
        </pc:spChg>
        <pc:graphicFrameChg chg="modGraphic">
          <ac:chgData name="TARA YI" userId="fd7168eb-9769-4362-a159-3ae76f81efdf" providerId="ADAL" clId="{31DE58FC-B190-4B8F-B315-C2C8667C9075}" dt="2021-02-19T19:09:35.238" v="899" actId="20577"/>
          <ac:graphicFrameMkLst>
            <pc:docMk/>
            <pc:sldMk cId="1390123655" sldId="3996"/>
            <ac:graphicFrameMk id="7" creationId="{63AAFD54-DD62-43F0-9121-B41205A9A2B4}"/>
          </ac:graphicFrameMkLst>
        </pc:graphicFrameChg>
      </pc:sldChg>
      <pc:sldChg chg="modSp modTransition">
        <pc:chgData name="TARA YI" userId="fd7168eb-9769-4362-a159-3ae76f81efdf" providerId="ADAL" clId="{31DE58FC-B190-4B8F-B315-C2C8667C9075}" dt="2021-02-19T19:04:31.022" v="765"/>
        <pc:sldMkLst>
          <pc:docMk/>
          <pc:sldMk cId="1488049813" sldId="3997"/>
        </pc:sldMkLst>
        <pc:spChg chg="mod">
          <ac:chgData name="TARA YI" userId="fd7168eb-9769-4362-a159-3ae76f81efdf" providerId="ADAL" clId="{31DE58FC-B190-4B8F-B315-C2C8667C9075}" dt="2021-02-19T17:22:32.901" v="748" actId="27636"/>
          <ac:spMkLst>
            <pc:docMk/>
            <pc:sldMk cId="1488049813" sldId="3997"/>
            <ac:spMk id="4" creationId="{9DD399C4-4002-4788-B768-EAD7E1DC0D01}"/>
          </ac:spMkLst>
        </pc:spChg>
        <pc:graphicFrameChg chg="modGraphic">
          <ac:chgData name="TARA YI" userId="fd7168eb-9769-4362-a159-3ae76f81efdf" providerId="ADAL" clId="{31DE58FC-B190-4B8F-B315-C2C8667C9075}" dt="2021-02-19T17:23:48.889" v="763" actId="20577"/>
          <ac:graphicFrameMkLst>
            <pc:docMk/>
            <pc:sldMk cId="1488049813" sldId="3997"/>
            <ac:graphicFrameMk id="5" creationId="{973985AC-D6F2-4913-AAAF-99C1535F536F}"/>
          </ac:graphicFrameMkLst>
        </pc:graphicFrameChg>
        <pc:graphicFrameChg chg="mod">
          <ac:chgData name="TARA YI" userId="fd7168eb-9769-4362-a159-3ae76f81efdf" providerId="ADAL" clId="{31DE58FC-B190-4B8F-B315-C2C8667C9075}" dt="2021-02-19T17:23:40.905" v="749" actId="1076"/>
          <ac:graphicFrameMkLst>
            <pc:docMk/>
            <pc:sldMk cId="1488049813" sldId="3997"/>
            <ac:graphicFrameMk id="9" creationId="{CEC7BD4A-9B73-4887-AC63-D7C0945EF146}"/>
          </ac:graphicFrameMkLst>
        </pc:graphicFrameChg>
      </pc:sldChg>
      <pc:sldChg chg="modSp modTransition">
        <pc:chgData name="TARA YI" userId="fd7168eb-9769-4362-a159-3ae76f81efdf" providerId="ADAL" clId="{31DE58FC-B190-4B8F-B315-C2C8667C9075}" dt="2021-02-19T16:52:01.465" v="746"/>
        <pc:sldMkLst>
          <pc:docMk/>
          <pc:sldMk cId="1301228578" sldId="3998"/>
        </pc:sldMkLst>
        <pc:spChg chg="mod">
          <ac:chgData name="TARA YI" userId="fd7168eb-9769-4362-a159-3ae76f81efdf" providerId="ADAL" clId="{31DE58FC-B190-4B8F-B315-C2C8667C9075}" dt="2021-02-19T16:46:17.667" v="744" actId="27636"/>
          <ac:spMkLst>
            <pc:docMk/>
            <pc:sldMk cId="1301228578" sldId="3998"/>
            <ac:spMk id="4" creationId="{9DD399C4-4002-4788-B768-EAD7E1DC0D01}"/>
          </ac:spMkLst>
        </pc:spChg>
      </pc:sldChg>
      <pc:sldChg chg="delSp modSp add modTransition">
        <pc:chgData name="TARA YI" userId="fd7168eb-9769-4362-a159-3ae76f81efdf" providerId="ADAL" clId="{31DE58FC-B190-4B8F-B315-C2C8667C9075}" dt="2021-02-19T20:06:00.040" v="926"/>
        <pc:sldMkLst>
          <pc:docMk/>
          <pc:sldMk cId="683061373" sldId="3999"/>
        </pc:sldMkLst>
        <pc:graphicFrameChg chg="modGraphic">
          <ac:chgData name="TARA YI" userId="fd7168eb-9769-4362-a159-3ae76f81efdf" providerId="ADAL" clId="{31DE58FC-B190-4B8F-B315-C2C8667C9075}" dt="2021-02-19T19:16:12.175" v="905" actId="20577"/>
          <ac:graphicFrameMkLst>
            <pc:docMk/>
            <pc:sldMk cId="683061373" sldId="3999"/>
            <ac:graphicFrameMk id="7" creationId="{63AAFD54-DD62-43F0-9121-B41205A9A2B4}"/>
          </ac:graphicFrameMkLst>
        </pc:graphicFrameChg>
        <pc:graphicFrameChg chg="mod">
          <ac:chgData name="TARA YI" userId="fd7168eb-9769-4362-a159-3ae76f81efdf" providerId="ADAL" clId="{31DE58FC-B190-4B8F-B315-C2C8667C9075}" dt="2021-02-19T19:16:34.180" v="915" actId="1035"/>
          <ac:graphicFrameMkLst>
            <pc:docMk/>
            <pc:sldMk cId="683061373" sldId="3999"/>
            <ac:graphicFrameMk id="9" creationId="{CEC7BD4A-9B73-4887-AC63-D7C0945EF146}"/>
          </ac:graphicFrameMkLst>
        </pc:graphicFrameChg>
        <pc:graphicFrameChg chg="del mod">
          <ac:chgData name="TARA YI" userId="fd7168eb-9769-4362-a159-3ae76f81efdf" providerId="ADAL" clId="{31DE58FC-B190-4B8F-B315-C2C8667C9075}" dt="2021-02-19T19:16:39.443" v="924" actId="478"/>
          <ac:graphicFrameMkLst>
            <pc:docMk/>
            <pc:sldMk cId="683061373" sldId="3999"/>
            <ac:graphicFrameMk id="10" creationId="{64C696DF-85D4-4FA9-99C9-DB17D1764A65}"/>
          </ac:graphicFrameMkLst>
        </pc:graphicFrameChg>
      </pc:sldChg>
      <pc:sldChg chg="modSp add modTransition">
        <pc:chgData name="TARA YI" userId="fd7168eb-9769-4362-a159-3ae76f81efdf" providerId="ADAL" clId="{31DE58FC-B190-4B8F-B315-C2C8667C9075}" dt="2021-02-19T21:11:59.686" v="964"/>
        <pc:sldMkLst>
          <pc:docMk/>
          <pc:sldMk cId="1520280458" sldId="4000"/>
        </pc:sldMkLst>
        <pc:graphicFrameChg chg="mod modGraphic">
          <ac:chgData name="TARA YI" userId="fd7168eb-9769-4362-a159-3ae76f81efdf" providerId="ADAL" clId="{31DE58FC-B190-4B8F-B315-C2C8667C9075}" dt="2021-02-19T20:19:12.514" v="948" actId="1035"/>
          <ac:graphicFrameMkLst>
            <pc:docMk/>
            <pc:sldMk cId="1520280458" sldId="4000"/>
            <ac:graphicFrameMk id="5" creationId="{973985AC-D6F2-4913-AAAF-99C1535F536F}"/>
          </ac:graphicFrameMkLst>
        </pc:graphicFrameChg>
        <pc:graphicFrameChg chg="mod modGraphic">
          <ac:chgData name="TARA YI" userId="fd7168eb-9769-4362-a159-3ae76f81efdf" providerId="ADAL" clId="{31DE58FC-B190-4B8F-B315-C2C8667C9075}" dt="2021-02-19T20:19:15.178" v="962" actId="1035"/>
          <ac:graphicFrameMkLst>
            <pc:docMk/>
            <pc:sldMk cId="1520280458" sldId="4000"/>
            <ac:graphicFrameMk id="9" creationId="{CEC7BD4A-9B73-4887-AC63-D7C0945EF146}"/>
          </ac:graphicFrameMkLst>
        </pc:graphicFrameChg>
      </pc:sldChg>
      <pc:sldChg chg="delSp modSp add modTransition">
        <pc:chgData name="TARA YI" userId="fd7168eb-9769-4362-a159-3ae76f81efdf" providerId="ADAL" clId="{31DE58FC-B190-4B8F-B315-C2C8667C9075}" dt="2021-02-19T21:25:44.618" v="974" actId="20577"/>
        <pc:sldMkLst>
          <pc:docMk/>
          <pc:sldMk cId="643291303" sldId="4001"/>
        </pc:sldMkLst>
        <pc:graphicFrameChg chg="del">
          <ac:chgData name="TARA YI" userId="fd7168eb-9769-4362-a159-3ae76f81efdf" providerId="ADAL" clId="{31DE58FC-B190-4B8F-B315-C2C8667C9075}" dt="2021-02-19T21:24:03.860" v="967" actId="478"/>
          <ac:graphicFrameMkLst>
            <pc:docMk/>
            <pc:sldMk cId="643291303" sldId="4001"/>
            <ac:graphicFrameMk id="8" creationId="{326A08C2-3926-459F-85FA-4755062363F5}"/>
          </ac:graphicFrameMkLst>
        </pc:graphicFrameChg>
        <pc:graphicFrameChg chg="mod modGraphic">
          <ac:chgData name="TARA YI" userId="fd7168eb-9769-4362-a159-3ae76f81efdf" providerId="ADAL" clId="{31DE58FC-B190-4B8F-B315-C2C8667C9075}" dt="2021-02-19T21:25:44.618" v="974" actId="20577"/>
          <ac:graphicFrameMkLst>
            <pc:docMk/>
            <pc:sldMk cId="643291303" sldId="4001"/>
            <ac:graphicFrameMk id="9" creationId="{CEC7BD4A-9B73-4887-AC63-D7C0945EF146}"/>
          </ac:graphicFrameMkLst>
        </pc:graphicFrameChg>
      </pc:sldChg>
      <pc:sldChg chg="add ord">
        <pc:chgData name="TARA YI" userId="fd7168eb-9769-4362-a159-3ae76f81efdf" providerId="ADAL" clId="{31DE58FC-B190-4B8F-B315-C2C8667C9075}" dt="2021-02-19T21:12:06.527" v="966"/>
        <pc:sldMkLst>
          <pc:docMk/>
          <pc:sldMk cId="2312382981" sldId="4002"/>
        </pc:sldMkLst>
      </pc:sldChg>
      <pc:sldMasterChg chg="del delSldLayout">
        <pc:chgData name="TARA YI" userId="fd7168eb-9769-4362-a159-3ae76f81efdf" providerId="ADAL" clId="{31DE58FC-B190-4B8F-B315-C2C8667C9075}" dt="2021-02-19T11:08:00.459" v="43" actId="2696"/>
        <pc:sldMasterMkLst>
          <pc:docMk/>
          <pc:sldMasterMk cId="1995872561" sldId="2147483673"/>
        </pc:sldMasterMkLst>
        <pc:sldLayoutChg chg="del">
          <pc:chgData name="TARA YI" userId="fd7168eb-9769-4362-a159-3ae76f81efdf" providerId="ADAL" clId="{31DE58FC-B190-4B8F-B315-C2C8667C9075}" dt="2021-02-19T11:08:00.278" v="24" actId="2696"/>
          <pc:sldLayoutMkLst>
            <pc:docMk/>
            <pc:sldMasterMk cId="1995872561" sldId="2147483673"/>
            <pc:sldLayoutMk cId="2518617332" sldId="2147483674"/>
          </pc:sldLayoutMkLst>
        </pc:sldLayoutChg>
        <pc:sldLayoutChg chg="del">
          <pc:chgData name="TARA YI" userId="fd7168eb-9769-4362-a159-3ae76f81efdf" providerId="ADAL" clId="{31DE58FC-B190-4B8F-B315-C2C8667C9075}" dt="2021-02-19T11:08:00.445" v="33" actId="2696"/>
          <pc:sldLayoutMkLst>
            <pc:docMk/>
            <pc:sldMasterMk cId="1995872561" sldId="2147483673"/>
            <pc:sldLayoutMk cId="2250488601" sldId="2147483675"/>
          </pc:sldLayoutMkLst>
        </pc:sldLayoutChg>
        <pc:sldLayoutChg chg="del">
          <pc:chgData name="TARA YI" userId="fd7168eb-9769-4362-a159-3ae76f81efdf" providerId="ADAL" clId="{31DE58FC-B190-4B8F-B315-C2C8667C9075}" dt="2021-02-19T11:08:00.446" v="34" actId="2696"/>
          <pc:sldLayoutMkLst>
            <pc:docMk/>
            <pc:sldMasterMk cId="1995872561" sldId="2147483673"/>
            <pc:sldLayoutMk cId="646249208" sldId="2147483676"/>
          </pc:sldLayoutMkLst>
        </pc:sldLayoutChg>
        <pc:sldLayoutChg chg="del">
          <pc:chgData name="TARA YI" userId="fd7168eb-9769-4362-a159-3ae76f81efdf" providerId="ADAL" clId="{31DE58FC-B190-4B8F-B315-C2C8667C9075}" dt="2021-02-19T11:08:00.447" v="35" actId="2696"/>
          <pc:sldLayoutMkLst>
            <pc:docMk/>
            <pc:sldMasterMk cId="1995872561" sldId="2147483673"/>
            <pc:sldLayoutMk cId="2229045185" sldId="2147483677"/>
          </pc:sldLayoutMkLst>
        </pc:sldLayoutChg>
        <pc:sldLayoutChg chg="del">
          <pc:chgData name="TARA YI" userId="fd7168eb-9769-4362-a159-3ae76f81efdf" providerId="ADAL" clId="{31DE58FC-B190-4B8F-B315-C2C8667C9075}" dt="2021-02-19T11:08:00.448" v="36" actId="2696"/>
          <pc:sldLayoutMkLst>
            <pc:docMk/>
            <pc:sldMasterMk cId="1995872561" sldId="2147483673"/>
            <pc:sldLayoutMk cId="3677261167" sldId="2147483678"/>
          </pc:sldLayoutMkLst>
        </pc:sldLayoutChg>
        <pc:sldLayoutChg chg="del">
          <pc:chgData name="TARA YI" userId="fd7168eb-9769-4362-a159-3ae76f81efdf" providerId="ADAL" clId="{31DE58FC-B190-4B8F-B315-C2C8667C9075}" dt="2021-02-19T11:08:00.451" v="37" actId="2696"/>
          <pc:sldLayoutMkLst>
            <pc:docMk/>
            <pc:sldMasterMk cId="1995872561" sldId="2147483673"/>
            <pc:sldLayoutMk cId="676784519" sldId="2147483679"/>
          </pc:sldLayoutMkLst>
        </pc:sldLayoutChg>
        <pc:sldLayoutChg chg="del">
          <pc:chgData name="TARA YI" userId="fd7168eb-9769-4362-a159-3ae76f81efdf" providerId="ADAL" clId="{31DE58FC-B190-4B8F-B315-C2C8667C9075}" dt="2021-02-19T11:08:00.453" v="38" actId="2696"/>
          <pc:sldLayoutMkLst>
            <pc:docMk/>
            <pc:sldMasterMk cId="1995872561" sldId="2147483673"/>
            <pc:sldLayoutMk cId="1861152011" sldId="2147483680"/>
          </pc:sldLayoutMkLst>
        </pc:sldLayoutChg>
        <pc:sldLayoutChg chg="del">
          <pc:chgData name="TARA YI" userId="fd7168eb-9769-4362-a159-3ae76f81efdf" providerId="ADAL" clId="{31DE58FC-B190-4B8F-B315-C2C8667C9075}" dt="2021-02-19T11:08:00.455" v="39" actId="2696"/>
          <pc:sldLayoutMkLst>
            <pc:docMk/>
            <pc:sldMasterMk cId="1995872561" sldId="2147483673"/>
            <pc:sldLayoutMk cId="3546640370" sldId="2147483681"/>
          </pc:sldLayoutMkLst>
        </pc:sldLayoutChg>
        <pc:sldLayoutChg chg="del">
          <pc:chgData name="TARA YI" userId="fd7168eb-9769-4362-a159-3ae76f81efdf" providerId="ADAL" clId="{31DE58FC-B190-4B8F-B315-C2C8667C9075}" dt="2021-02-19T11:08:00.456" v="40" actId="2696"/>
          <pc:sldLayoutMkLst>
            <pc:docMk/>
            <pc:sldMasterMk cId="1995872561" sldId="2147483673"/>
            <pc:sldLayoutMk cId="1046535292" sldId="2147483682"/>
          </pc:sldLayoutMkLst>
        </pc:sldLayoutChg>
        <pc:sldLayoutChg chg="del">
          <pc:chgData name="TARA YI" userId="fd7168eb-9769-4362-a159-3ae76f81efdf" providerId="ADAL" clId="{31DE58FC-B190-4B8F-B315-C2C8667C9075}" dt="2021-02-19T11:08:00.457" v="41" actId="2696"/>
          <pc:sldLayoutMkLst>
            <pc:docMk/>
            <pc:sldMasterMk cId="1995872561" sldId="2147483673"/>
            <pc:sldLayoutMk cId="4155586683" sldId="2147483683"/>
          </pc:sldLayoutMkLst>
        </pc:sldLayoutChg>
        <pc:sldLayoutChg chg="del">
          <pc:chgData name="TARA YI" userId="fd7168eb-9769-4362-a159-3ae76f81efdf" providerId="ADAL" clId="{31DE58FC-B190-4B8F-B315-C2C8667C9075}" dt="2021-02-19T11:08:00.458" v="42" actId="2696"/>
          <pc:sldLayoutMkLst>
            <pc:docMk/>
            <pc:sldMasterMk cId="1995872561" sldId="2147483673"/>
            <pc:sldLayoutMk cId="1601426017"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6F160-2C04-4257-9208-C272D7CEF73A}" type="datetimeFigureOut">
              <a:rPr lang="en-US" smtClean="0"/>
              <a:t>5/6/2021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DF4F6C-DB7D-4447-A2D6-6F12E95D48B1}" type="slidenum">
              <a:rPr lang="en-US" smtClean="0"/>
              <a:t>‹#›</a:t>
            </a:fld>
            <a:endParaRPr lang="en-US"/>
          </a:p>
        </p:txBody>
      </p:sp>
    </p:spTree>
    <p:extLst>
      <p:ext uri="{BB962C8B-B14F-4D97-AF65-F5344CB8AC3E}">
        <p14:creationId xmlns:p14="http://schemas.microsoft.com/office/powerpoint/2010/main" val="2222577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2/26/2021</a:t>
            </a:r>
          </a:p>
        </p:txBody>
      </p:sp>
      <p:sp>
        <p:nvSpPr>
          <p:cNvPr id="4" name="Slide Number Placeholder 3"/>
          <p:cNvSpPr>
            <a:spLocks noGrp="1"/>
          </p:cNvSpPr>
          <p:nvPr>
            <p:ph type="sldNum" sz="quarter" idx="5"/>
          </p:nvPr>
        </p:nvSpPr>
        <p:spPr/>
        <p:txBody>
          <a:bodyPr/>
          <a:lstStyle/>
          <a:p>
            <a:fld id="{12DF4F6C-DB7D-4447-A2D6-6F12E95D48B1}" type="slidenum">
              <a:rPr lang="en-US" smtClean="0"/>
              <a:t>1</a:t>
            </a:fld>
            <a:endParaRPr lang="en-US"/>
          </a:p>
        </p:txBody>
      </p:sp>
    </p:spTree>
    <p:extLst>
      <p:ext uri="{BB962C8B-B14F-4D97-AF65-F5344CB8AC3E}">
        <p14:creationId xmlns:p14="http://schemas.microsoft.com/office/powerpoint/2010/main" val="59768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2/23/2021</a:t>
            </a:r>
          </a:p>
        </p:txBody>
      </p:sp>
      <p:sp>
        <p:nvSpPr>
          <p:cNvPr id="4" name="Slide Number Placeholder 3"/>
          <p:cNvSpPr>
            <a:spLocks noGrp="1"/>
          </p:cNvSpPr>
          <p:nvPr>
            <p:ph type="sldNum" sz="quarter" idx="5"/>
          </p:nvPr>
        </p:nvSpPr>
        <p:spPr/>
        <p:txBody>
          <a:bodyPr/>
          <a:lstStyle/>
          <a:p>
            <a:fld id="{12DF4F6C-DB7D-4447-A2D6-6F12E95D48B1}" type="slidenum">
              <a:rPr lang="en-US" smtClean="0"/>
              <a:t>3</a:t>
            </a:fld>
            <a:endParaRPr lang="en-US"/>
          </a:p>
        </p:txBody>
      </p:sp>
    </p:spTree>
    <p:extLst>
      <p:ext uri="{BB962C8B-B14F-4D97-AF65-F5344CB8AC3E}">
        <p14:creationId xmlns:p14="http://schemas.microsoft.com/office/powerpoint/2010/main" val="1079341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2/23/2021</a:t>
            </a:r>
          </a:p>
        </p:txBody>
      </p:sp>
      <p:sp>
        <p:nvSpPr>
          <p:cNvPr id="4" name="Slide Number Placeholder 3"/>
          <p:cNvSpPr>
            <a:spLocks noGrp="1"/>
          </p:cNvSpPr>
          <p:nvPr>
            <p:ph type="sldNum" sz="quarter" idx="5"/>
          </p:nvPr>
        </p:nvSpPr>
        <p:spPr/>
        <p:txBody>
          <a:bodyPr/>
          <a:lstStyle/>
          <a:p>
            <a:fld id="{12DF4F6C-DB7D-4447-A2D6-6F12E95D48B1}" type="slidenum">
              <a:rPr lang="en-US" smtClean="0"/>
              <a:t>11</a:t>
            </a:fld>
            <a:endParaRPr lang="en-US"/>
          </a:p>
        </p:txBody>
      </p:sp>
    </p:spTree>
    <p:extLst>
      <p:ext uri="{BB962C8B-B14F-4D97-AF65-F5344CB8AC3E}">
        <p14:creationId xmlns:p14="http://schemas.microsoft.com/office/powerpoint/2010/main" val="2040461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2DF4F6C-DB7D-4447-A2D6-6F12E95D48B1}" type="slidenum">
              <a:rPr lang="en-US" smtClean="0"/>
              <a:t>13</a:t>
            </a:fld>
            <a:endParaRPr lang="en-US"/>
          </a:p>
        </p:txBody>
      </p:sp>
    </p:spTree>
    <p:extLst>
      <p:ext uri="{BB962C8B-B14F-4D97-AF65-F5344CB8AC3E}">
        <p14:creationId xmlns:p14="http://schemas.microsoft.com/office/powerpoint/2010/main" val="1335264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87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3103829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2641562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5/6/2021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44577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3011969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737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88685C-171E-4F1B-8AAD-CC442FBADCBE}"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2462798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88685C-171E-4F1B-8AAD-CC442FBADCBE}" type="datetimeFigureOut">
              <a:rPr lang="en-US" smtClean="0"/>
              <a:t>5/6/2021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599404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88685C-171E-4F1B-8AAD-CC442FBADCBE}" type="datetimeFigureOut">
              <a:rPr lang="en-US" smtClean="0"/>
              <a:t>5/6/2021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29104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688685C-171E-4F1B-8AAD-CC442FBADCBE}" type="datetimeFigureOut">
              <a:rPr lang="en-US" smtClean="0"/>
              <a:t>5/6/2021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975741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688685C-171E-4F1B-8AAD-CC442FBADCBE}" type="datetimeFigureOut">
              <a:rPr lang="en-US" smtClean="0"/>
              <a:t>5/6/2021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920AA1F-28B3-42DE-B0DB-DED84CEDD693}" type="slidenum">
              <a:rPr lang="en-US" smtClean="0"/>
              <a:t>‹#›</a:t>
            </a:fld>
            <a:endParaRPr lang="en-US"/>
          </a:p>
        </p:txBody>
      </p:sp>
    </p:spTree>
    <p:extLst>
      <p:ext uri="{BB962C8B-B14F-4D97-AF65-F5344CB8AC3E}">
        <p14:creationId xmlns:p14="http://schemas.microsoft.com/office/powerpoint/2010/main" val="1594836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88685C-171E-4F1B-8AAD-CC442FBADCBE}"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57007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688685C-171E-4F1B-8AAD-CC442FBADCBE}" type="datetimeFigureOut">
              <a:rPr lang="en-US" smtClean="0"/>
              <a:t>5/6/2021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920AA1F-28B3-42DE-B0DB-DED84CEDD69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03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inventionland.com/storytelling/most-successful-shark-tank-pitches/"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0E412-6D55-46B3-A945-7062D6A016D4}"/>
              </a:ext>
            </a:extLst>
          </p:cNvPr>
          <p:cNvSpPr>
            <a:spLocks noGrp="1"/>
          </p:cNvSpPr>
          <p:nvPr>
            <p:ph type="ctrTitle"/>
          </p:nvPr>
        </p:nvSpPr>
        <p:spPr>
          <a:xfrm>
            <a:off x="542261" y="758952"/>
            <a:ext cx="11132288" cy="1936623"/>
          </a:xfrm>
        </p:spPr>
        <p:txBody>
          <a:bodyPr>
            <a:normAutofit fontScale="90000"/>
          </a:bodyPr>
          <a:lstStyle/>
          <a:p>
            <a:pPr algn="ctr"/>
            <a:r>
              <a:rPr lang="en-US" sz="6000" b="1" dirty="0"/>
              <a:t>THE MEETING WILL BEGIN SHORTLY.</a:t>
            </a:r>
            <a:br>
              <a:rPr lang="en-US" sz="6000" b="1" dirty="0"/>
            </a:br>
            <a:r>
              <a:rPr lang="en-US" sz="6000" b="1" dirty="0">
                <a:solidFill>
                  <a:schemeClr val="accent1">
                    <a:lumMod val="75000"/>
                  </a:schemeClr>
                </a:solidFill>
              </a:rPr>
              <a:t>Problem Solving Through</a:t>
            </a:r>
            <a:br>
              <a:rPr lang="en-US" sz="6000" b="1" dirty="0">
                <a:solidFill>
                  <a:schemeClr val="accent1">
                    <a:lumMod val="75000"/>
                  </a:schemeClr>
                </a:solidFill>
              </a:rPr>
            </a:br>
            <a:r>
              <a:rPr lang="en-US" sz="6000" b="1" dirty="0">
                <a:solidFill>
                  <a:schemeClr val="accent1">
                    <a:lumMod val="75000"/>
                  </a:schemeClr>
                </a:solidFill>
              </a:rPr>
              <a:t>Engineering &amp; Design</a:t>
            </a:r>
            <a:endParaRPr lang="en-US" dirty="0">
              <a:solidFill>
                <a:schemeClr val="accent1">
                  <a:lumMod val="75000"/>
                </a:schemeClr>
              </a:solidFill>
            </a:endParaRPr>
          </a:p>
        </p:txBody>
      </p:sp>
      <p:sp>
        <p:nvSpPr>
          <p:cNvPr id="3" name="Subtitle 2">
            <a:extLst>
              <a:ext uri="{FF2B5EF4-FFF2-40B4-BE49-F238E27FC236}">
                <a16:creationId xmlns:a16="http://schemas.microsoft.com/office/drawing/2014/main" id="{AF230FF0-8BEB-4B9A-8195-36D900EF02F1}"/>
              </a:ext>
            </a:extLst>
          </p:cNvPr>
          <p:cNvSpPr>
            <a:spLocks noGrp="1"/>
          </p:cNvSpPr>
          <p:nvPr>
            <p:ph type="subTitle" idx="1"/>
          </p:nvPr>
        </p:nvSpPr>
        <p:spPr>
          <a:xfrm>
            <a:off x="542260" y="2828371"/>
            <a:ext cx="11132287" cy="3775629"/>
          </a:xfrm>
          <a:solidFill>
            <a:schemeClr val="bg1"/>
          </a:solidFill>
          <a:ln w="28575">
            <a:solidFill>
              <a:schemeClr val="bg2">
                <a:lumMod val="50000"/>
              </a:schemeClr>
            </a:solidFill>
          </a:ln>
        </p:spPr>
        <p:txBody>
          <a:bodyPr>
            <a:normAutofit lnSpcReduction="10000"/>
          </a:bodyPr>
          <a:lstStyle/>
          <a:p>
            <a:r>
              <a:rPr lang="en-US" sz="3600" b="1" u="sng" dirty="0">
                <a:solidFill>
                  <a:schemeClr val="bg2">
                    <a:lumMod val="50000"/>
                  </a:schemeClr>
                </a:solidFill>
                <a:latin typeface="+mn-lt"/>
              </a:rPr>
              <a:t>ADD to the chat</a:t>
            </a:r>
            <a:r>
              <a:rPr lang="en-US" sz="3600" b="1" dirty="0">
                <a:solidFill>
                  <a:schemeClr val="bg2">
                    <a:lumMod val="50000"/>
                  </a:schemeClr>
                </a:solidFill>
                <a:latin typeface="+mn-lt"/>
              </a:rPr>
              <a:t>.</a:t>
            </a:r>
            <a:r>
              <a:rPr lang="en-US" sz="3600" b="1" u="sng" dirty="0">
                <a:solidFill>
                  <a:schemeClr val="bg2">
                    <a:lumMod val="50000"/>
                  </a:schemeClr>
                </a:solidFill>
                <a:latin typeface="+mn-lt"/>
              </a:rPr>
              <a:t> </a:t>
            </a:r>
          </a:p>
          <a:p>
            <a:r>
              <a:rPr lang="en-US" sz="3600" b="1" dirty="0">
                <a:solidFill>
                  <a:schemeClr val="bg2">
                    <a:lumMod val="50000"/>
                  </a:schemeClr>
                </a:solidFill>
                <a:latin typeface="+mn-lt"/>
              </a:rPr>
              <a:t>	</a:t>
            </a:r>
            <a:r>
              <a:rPr lang="en-US" sz="4000" b="1" u="sng" dirty="0">
                <a:solidFill>
                  <a:schemeClr val="bg2">
                    <a:lumMod val="50000"/>
                  </a:schemeClr>
                </a:solidFill>
                <a:latin typeface="+mn-lt"/>
              </a:rPr>
              <a:t>DO now</a:t>
            </a:r>
            <a:r>
              <a:rPr lang="en-US" sz="4000" b="1" dirty="0">
                <a:solidFill>
                  <a:schemeClr val="bg2">
                    <a:lumMod val="50000"/>
                  </a:schemeClr>
                </a:solidFill>
                <a:latin typeface="+mn-lt"/>
              </a:rPr>
              <a:t>: </a:t>
            </a:r>
            <a:r>
              <a:rPr lang="en-US" sz="4000" dirty="0">
                <a:solidFill>
                  <a:schemeClr val="bg2">
                    <a:lumMod val="50000"/>
                  </a:schemeClr>
                </a:solidFill>
                <a:latin typeface="+mn-lt"/>
              </a:rPr>
              <a:t>If you had to guess, what % 	done would you say your group is?</a:t>
            </a:r>
            <a:br>
              <a:rPr lang="en-US" sz="3600" dirty="0">
                <a:solidFill>
                  <a:schemeClr val="bg2">
                    <a:lumMod val="50000"/>
                  </a:schemeClr>
                </a:solidFill>
                <a:latin typeface="+mn-lt"/>
              </a:rPr>
            </a:br>
            <a:br>
              <a:rPr lang="en-US" sz="3600" dirty="0">
                <a:solidFill>
                  <a:schemeClr val="bg2">
                    <a:lumMod val="50000"/>
                  </a:schemeClr>
                </a:solidFill>
                <a:latin typeface="+mn-lt"/>
              </a:rPr>
            </a:br>
            <a:endParaRPr lang="en-US" sz="3600" i="1" dirty="0">
              <a:solidFill>
                <a:schemeClr val="bg2">
                  <a:lumMod val="50000"/>
                </a:schemeClr>
              </a:solidFill>
              <a:latin typeface="+mn-lt"/>
            </a:endParaRPr>
          </a:p>
          <a:p>
            <a:r>
              <a:rPr lang="en-US" sz="2000" b="1" i="1" dirty="0">
                <a:solidFill>
                  <a:srgbClr val="7030A0"/>
                </a:solidFill>
                <a:latin typeface="+mn-lt"/>
              </a:rPr>
              <a:t>*If you have been unable to join your group in the breakout rooms and contribute – you need to change this. Your grade will be impacted. This means, don’t just join our main meeting and leave your computer. </a:t>
            </a:r>
            <a:endParaRPr lang="en-US" sz="2000" i="1" dirty="0">
              <a:solidFill>
                <a:srgbClr val="7030A0"/>
              </a:solidFill>
              <a:latin typeface="+mn-lt"/>
            </a:endParaRPr>
          </a:p>
        </p:txBody>
      </p:sp>
    </p:spTree>
    <p:extLst>
      <p:ext uri="{BB962C8B-B14F-4D97-AF65-F5344CB8AC3E}">
        <p14:creationId xmlns:p14="http://schemas.microsoft.com/office/powerpoint/2010/main" val="13679084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920807" y="145516"/>
            <a:ext cx="6776497" cy="623675"/>
          </a:xfrm>
        </p:spPr>
        <p:txBody>
          <a:bodyPr>
            <a:normAutofit fontScale="90000"/>
          </a:bodyPr>
          <a:lstStyle/>
          <a:p>
            <a:pPr algn="ctr"/>
            <a:r>
              <a:rPr lang="en-US" dirty="0"/>
              <a:t>The meeting will begin shortly.</a:t>
            </a:r>
          </a:p>
        </p:txBody>
      </p:sp>
      <p:pic>
        <p:nvPicPr>
          <p:cNvPr id="4" name="Picture 3">
            <a:extLst>
              <a:ext uri="{FF2B5EF4-FFF2-40B4-BE49-F238E27FC236}">
                <a16:creationId xmlns:a16="http://schemas.microsoft.com/office/drawing/2014/main" id="{BA9F2564-FD83-4540-BC95-1537A873687A}"/>
              </a:ext>
            </a:extLst>
          </p:cNvPr>
          <p:cNvPicPr>
            <a:picLocks noChangeAspect="1"/>
          </p:cNvPicPr>
          <p:nvPr/>
        </p:nvPicPr>
        <p:blipFill rotWithShape="1">
          <a:blip r:embed="rId2"/>
          <a:srcRect l="7209" r="7208" b="-1"/>
          <a:stretch/>
        </p:blipFill>
        <p:spPr>
          <a:xfrm>
            <a:off x="200129" y="355115"/>
            <a:ext cx="2221319" cy="2595523"/>
          </a:xfrm>
          <a:prstGeom prst="rect">
            <a:avLst/>
          </a:prstGeom>
          <a:ln w="28575">
            <a:solidFill>
              <a:schemeClr val="bg2">
                <a:lumMod val="50000"/>
              </a:schemeClr>
            </a:solidFill>
          </a:ln>
        </p:spPr>
      </p:pic>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2626242" y="841085"/>
            <a:ext cx="9365629" cy="3996729"/>
          </a:xfrm>
          <a:solidFill>
            <a:schemeClr val="bg1"/>
          </a:solidFill>
          <a:ln w="28575">
            <a:solidFill>
              <a:schemeClr val="bg2">
                <a:lumMod val="50000"/>
              </a:schemeClr>
            </a:solidFill>
          </a:ln>
        </p:spPr>
        <p:txBody>
          <a:bodyPr lIns="182880" tIns="91440">
            <a:normAutofit/>
          </a:bodyPr>
          <a:lstStyle/>
          <a:p>
            <a:pPr marL="0" indent="0" algn="ctr">
              <a:buNone/>
            </a:pPr>
            <a:r>
              <a:rPr lang="en-US" sz="4000" b="1" dirty="0">
                <a:solidFill>
                  <a:schemeClr val="bg2">
                    <a:lumMod val="50000"/>
                  </a:schemeClr>
                </a:solidFill>
              </a:rPr>
              <a:t>Good Afternoon! </a:t>
            </a:r>
            <a:br>
              <a:rPr lang="en-US" sz="2800" b="1" dirty="0"/>
            </a:br>
            <a:r>
              <a:rPr lang="en-US" sz="2800" b="1" dirty="0"/>
              <a:t>While you wait for the meeting to begin, complete the do now in the chat.	</a:t>
            </a:r>
            <a:endParaRPr lang="en-US" sz="1200" b="1" dirty="0"/>
          </a:p>
          <a:p>
            <a:pPr marL="0" indent="0" algn="ctr">
              <a:buNone/>
            </a:pPr>
            <a:r>
              <a:rPr lang="en-US" sz="3600" b="1" u="sng" dirty="0">
                <a:solidFill>
                  <a:schemeClr val="accent2">
                    <a:lumMod val="75000"/>
                  </a:schemeClr>
                </a:solidFill>
              </a:rPr>
              <a:t>DO NOW</a:t>
            </a:r>
            <a:r>
              <a:rPr lang="en-US" sz="3600" b="1" dirty="0">
                <a:solidFill>
                  <a:schemeClr val="accent2">
                    <a:lumMod val="75000"/>
                  </a:schemeClr>
                </a:solidFill>
              </a:rPr>
              <a:t>: Who is presenting for your group? </a:t>
            </a:r>
            <a:r>
              <a:rPr lang="en-US" sz="3600" dirty="0">
                <a:solidFill>
                  <a:schemeClr val="accent2">
                    <a:lumMod val="75000"/>
                  </a:schemeClr>
                </a:solidFill>
              </a:rPr>
              <a:t>Everyone? A couple people? One person?</a:t>
            </a:r>
            <a:endParaRPr lang="en-US" sz="2800" dirty="0">
              <a:solidFill>
                <a:schemeClr val="accent2">
                  <a:lumMod val="75000"/>
                </a:schemeClr>
              </a:solidFill>
            </a:endParaRPr>
          </a:p>
        </p:txBody>
      </p:sp>
    </p:spTree>
    <p:extLst>
      <p:ext uri="{BB962C8B-B14F-4D97-AF65-F5344CB8AC3E}">
        <p14:creationId xmlns:p14="http://schemas.microsoft.com/office/powerpoint/2010/main" val="3199446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4620031" cy="761898"/>
          </a:xfrm>
        </p:spPr>
        <p:txBody>
          <a:bodyPr>
            <a:normAutofit/>
          </a:bodyPr>
          <a:lstStyle/>
          <a:p>
            <a:r>
              <a:rPr lang="en-US" dirty="0"/>
              <a:t>Today</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1"/>
            <a:ext cx="11133173" cy="4415246"/>
          </a:xfrm>
          <a:solidFill>
            <a:schemeClr val="bg1"/>
          </a:solidFill>
        </p:spPr>
        <p:txBody>
          <a:bodyPr lIns="457200">
            <a:normAutofit/>
          </a:bodyPr>
          <a:lstStyle/>
          <a:p>
            <a:pPr marL="0" indent="0">
              <a:buNone/>
            </a:pPr>
            <a:r>
              <a:rPr lang="en-US" sz="3200" b="1" dirty="0"/>
              <a:t>Your group should complete the following today:</a:t>
            </a:r>
          </a:p>
          <a:p>
            <a:pPr marL="457200" indent="-457200">
              <a:buAutoNum type="arabicPeriod"/>
            </a:pPr>
            <a:r>
              <a:rPr lang="en-US" sz="3200" dirty="0"/>
              <a:t>Evaluate your solutions (part 4 of the template)</a:t>
            </a:r>
          </a:p>
          <a:p>
            <a:pPr marL="457200" indent="-457200">
              <a:buAutoNum type="arabicPeriod"/>
            </a:pPr>
            <a:r>
              <a:rPr lang="en-US" sz="3200" dirty="0"/>
              <a:t>Develop Solution &amp; Prototype (part 5 of the template)</a:t>
            </a:r>
          </a:p>
          <a:p>
            <a:pPr marL="457200" indent="-457200">
              <a:buAutoNum type="arabicPeriod"/>
            </a:pPr>
            <a:r>
              <a:rPr lang="en-US" sz="3200" dirty="0"/>
              <a:t>Presentation of the Proposal (part 6 of the template)</a:t>
            </a:r>
          </a:p>
          <a:p>
            <a:pPr marL="457200" indent="-457200">
              <a:buAutoNum type="arabicPeriod"/>
            </a:pPr>
            <a:endParaRPr lang="en-US" sz="3200" dirty="0"/>
          </a:p>
          <a:p>
            <a:pPr marL="0" indent="0">
              <a:buNone/>
            </a:pPr>
            <a:r>
              <a:rPr lang="en-US" sz="3200" dirty="0"/>
              <a:t>Ms. Yi included a new announcement on the “Posts” tab of your breakout room page. Please read it. </a:t>
            </a:r>
          </a:p>
          <a:p>
            <a:pPr marL="457200" indent="-457200">
              <a:buAutoNum type="arabicPeriod"/>
            </a:pPr>
            <a:endParaRPr lang="en-US" dirty="0"/>
          </a:p>
        </p:txBody>
      </p:sp>
    </p:spTree>
    <p:extLst>
      <p:ext uri="{BB962C8B-B14F-4D97-AF65-F5344CB8AC3E}">
        <p14:creationId xmlns:p14="http://schemas.microsoft.com/office/powerpoint/2010/main" val="17885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4620031" cy="761898"/>
          </a:xfrm>
        </p:spPr>
        <p:txBody>
          <a:bodyPr>
            <a:normAutofit/>
          </a:bodyPr>
          <a:lstStyle/>
          <a:p>
            <a:r>
              <a:rPr lang="en-US" dirty="0"/>
              <a:t>This Afternoon</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0"/>
            <a:ext cx="11133173" cy="5337981"/>
          </a:xfrm>
          <a:solidFill>
            <a:schemeClr val="bg1"/>
          </a:solidFill>
        </p:spPr>
        <p:txBody>
          <a:bodyPr lIns="457200">
            <a:normAutofit/>
          </a:bodyPr>
          <a:lstStyle/>
          <a:p>
            <a:pPr marL="457200" indent="-457200">
              <a:buAutoNum type="arabicPeriod"/>
            </a:pPr>
            <a:r>
              <a:rPr lang="en-US" sz="3600" dirty="0"/>
              <a:t>Practice!</a:t>
            </a:r>
          </a:p>
          <a:p>
            <a:pPr marL="457200" indent="-457200">
              <a:buAutoNum type="arabicPeriod"/>
            </a:pPr>
            <a:r>
              <a:rPr lang="en-US" sz="3600" dirty="0"/>
              <a:t>Critique &amp; Provide feedback</a:t>
            </a:r>
          </a:p>
          <a:p>
            <a:pPr marL="457200" indent="-457200">
              <a:buAutoNum type="arabicPeriod"/>
            </a:pPr>
            <a:r>
              <a:rPr lang="en-US" sz="3600" dirty="0"/>
              <a:t>Present - </a:t>
            </a:r>
            <a:r>
              <a:rPr lang="en-US" sz="3200" dirty="0"/>
              <a:t>Group order will be followed. </a:t>
            </a:r>
          </a:p>
          <a:p>
            <a:pPr marL="578358" lvl="1" indent="-285750">
              <a:buFontTx/>
              <a:buChar char="-"/>
            </a:pPr>
            <a:r>
              <a:rPr lang="en-US" sz="3200" dirty="0"/>
              <a:t>You’ll have about 20 minutes in your group before Ms. Yi enters the meeting to hear the presentation</a:t>
            </a:r>
            <a:r>
              <a:rPr lang="en-US" dirty="0"/>
              <a:t>.</a:t>
            </a:r>
          </a:p>
          <a:p>
            <a:pPr lvl="2">
              <a:buFont typeface="Courier New" panose="02070309020205020404" pitchFamily="49" charset="0"/>
              <a:buChar char="o"/>
            </a:pPr>
            <a:r>
              <a:rPr lang="en-US" sz="2800" dirty="0">
                <a:solidFill>
                  <a:srgbClr val="FF0000"/>
                </a:solidFill>
              </a:rPr>
              <a:t>State what problem you are trying to solve and why. </a:t>
            </a:r>
          </a:p>
          <a:p>
            <a:pPr lvl="2">
              <a:buFont typeface="Courier New" panose="02070309020205020404" pitchFamily="49" charset="0"/>
              <a:buChar char="o"/>
            </a:pPr>
            <a:r>
              <a:rPr lang="en-US" sz="2800" dirty="0">
                <a:solidFill>
                  <a:srgbClr val="FF0000"/>
                </a:solidFill>
              </a:rPr>
              <a:t>Show your visual and describe your product - tell how it works!</a:t>
            </a:r>
          </a:p>
          <a:p>
            <a:pPr lvl="2">
              <a:buFont typeface="Courier New" panose="02070309020205020404" pitchFamily="49" charset="0"/>
              <a:buChar char="o"/>
            </a:pPr>
            <a:r>
              <a:rPr lang="en-US" sz="2800" dirty="0">
                <a:solidFill>
                  <a:srgbClr val="FF0000"/>
                </a:solidFill>
              </a:rPr>
              <a:t>Tell why it is so great. What makes it the best?</a:t>
            </a:r>
          </a:p>
          <a:p>
            <a:pPr marL="578358" lvl="1" indent="-285750">
              <a:buFontTx/>
              <a:buChar char="-"/>
            </a:pPr>
            <a:endParaRPr lang="en-US" dirty="0"/>
          </a:p>
        </p:txBody>
      </p:sp>
    </p:spTree>
    <p:extLst>
      <p:ext uri="{BB962C8B-B14F-4D97-AF65-F5344CB8AC3E}">
        <p14:creationId xmlns:p14="http://schemas.microsoft.com/office/powerpoint/2010/main" val="961862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FD13-B26B-471E-A2A3-C4AEB331929E}"/>
              </a:ext>
            </a:extLst>
          </p:cNvPr>
          <p:cNvSpPr>
            <a:spLocks noGrp="1"/>
          </p:cNvSpPr>
          <p:nvPr>
            <p:ph type="title"/>
          </p:nvPr>
        </p:nvSpPr>
        <p:spPr>
          <a:xfrm>
            <a:off x="203192" y="187883"/>
            <a:ext cx="3708412" cy="729826"/>
          </a:xfrm>
        </p:spPr>
        <p:txBody>
          <a:bodyPr>
            <a:normAutofit/>
          </a:bodyPr>
          <a:lstStyle/>
          <a:p>
            <a:r>
              <a:rPr lang="en-US" b="1" dirty="0"/>
              <a:t>Groups</a:t>
            </a:r>
          </a:p>
        </p:txBody>
      </p:sp>
      <p:sp>
        <p:nvSpPr>
          <p:cNvPr id="4" name="Text Placeholder 3">
            <a:extLst>
              <a:ext uri="{FF2B5EF4-FFF2-40B4-BE49-F238E27FC236}">
                <a16:creationId xmlns:a16="http://schemas.microsoft.com/office/drawing/2014/main" id="{9DD399C4-4002-4788-B768-EAD7E1DC0D01}"/>
              </a:ext>
            </a:extLst>
          </p:cNvPr>
          <p:cNvSpPr>
            <a:spLocks noGrp="1"/>
          </p:cNvSpPr>
          <p:nvPr>
            <p:ph type="body" sz="half" idx="2"/>
          </p:nvPr>
        </p:nvSpPr>
        <p:spPr>
          <a:xfrm>
            <a:off x="203191" y="1165012"/>
            <a:ext cx="3708413" cy="5505105"/>
          </a:xfrm>
        </p:spPr>
        <p:txBody>
          <a:bodyPr>
            <a:normAutofit/>
          </a:bodyPr>
          <a:lstStyle/>
          <a:p>
            <a:pPr marL="742950" indent="-742950">
              <a:buAutoNum type="arabicPeriod"/>
            </a:pPr>
            <a:r>
              <a:rPr lang="en-US" sz="4000" dirty="0"/>
              <a:t>Go to your Breakout Rooms.</a:t>
            </a:r>
          </a:p>
          <a:p>
            <a:pPr marL="742950" indent="-742950">
              <a:buAutoNum type="arabicPeriod"/>
            </a:pPr>
            <a:r>
              <a:rPr lang="en-US" sz="4000" dirty="0"/>
              <a:t>Open the power point template.</a:t>
            </a:r>
          </a:p>
          <a:p>
            <a:pPr marL="742950" indent="-742950">
              <a:buAutoNum type="arabicPeriod"/>
            </a:pPr>
            <a:r>
              <a:rPr lang="en-US" sz="4000" dirty="0"/>
              <a:t>Start doing work!</a:t>
            </a:r>
          </a:p>
        </p:txBody>
      </p:sp>
      <p:graphicFrame>
        <p:nvGraphicFramePr>
          <p:cNvPr id="5" name="Table 5">
            <a:extLst>
              <a:ext uri="{FF2B5EF4-FFF2-40B4-BE49-F238E27FC236}">
                <a16:creationId xmlns:a16="http://schemas.microsoft.com/office/drawing/2014/main" id="{973985AC-D6F2-4913-AAAF-99C1535F536F}"/>
              </a:ext>
            </a:extLst>
          </p:cNvPr>
          <p:cNvGraphicFramePr>
            <a:graphicFrameLocks noGrp="1"/>
          </p:cNvGraphicFramePr>
          <p:nvPr>
            <p:extLst>
              <p:ext uri="{D42A27DB-BD31-4B8C-83A1-F6EECF244321}">
                <p14:modId xmlns:p14="http://schemas.microsoft.com/office/powerpoint/2010/main" val="2688477423"/>
              </p:ext>
            </p:extLst>
          </p:nvPr>
        </p:nvGraphicFramePr>
        <p:xfrm>
          <a:off x="4216405" y="101529"/>
          <a:ext cx="2387600" cy="341376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2800" dirty="0"/>
                        <a:t>Group 1</a:t>
                      </a:r>
                    </a:p>
                  </a:txBody>
                  <a:tcPr/>
                </a:tc>
                <a:extLst>
                  <a:ext uri="{0D108BD9-81ED-4DB2-BD59-A6C34878D82A}">
                    <a16:rowId xmlns:a16="http://schemas.microsoft.com/office/drawing/2014/main" val="4209308170"/>
                  </a:ext>
                </a:extLst>
              </a:tr>
              <a:tr h="370840">
                <a:tc>
                  <a:txBody>
                    <a:bodyPr/>
                    <a:lstStyle/>
                    <a:p>
                      <a:endParaRPr lang="en-US" sz="3200" dirty="0"/>
                    </a:p>
                  </a:txBody>
                  <a:tcPr/>
                </a:tc>
                <a:extLst>
                  <a:ext uri="{0D108BD9-81ED-4DB2-BD59-A6C34878D82A}">
                    <a16:rowId xmlns:a16="http://schemas.microsoft.com/office/drawing/2014/main" val="2695609472"/>
                  </a:ext>
                </a:extLst>
              </a:tr>
              <a:tr h="370840">
                <a:tc>
                  <a:txBody>
                    <a:bodyPr/>
                    <a:lstStyle/>
                    <a:p>
                      <a:endParaRPr lang="en-US" sz="3200" dirty="0"/>
                    </a:p>
                  </a:txBody>
                  <a:tcPr/>
                </a:tc>
                <a:extLst>
                  <a:ext uri="{0D108BD9-81ED-4DB2-BD59-A6C34878D82A}">
                    <a16:rowId xmlns:a16="http://schemas.microsoft.com/office/drawing/2014/main" val="979278020"/>
                  </a:ext>
                </a:extLst>
              </a:tr>
              <a:tr h="370840">
                <a:tc>
                  <a:txBody>
                    <a:bodyPr/>
                    <a:lstStyle/>
                    <a:p>
                      <a:endParaRPr lang="en-US" sz="3200" dirty="0"/>
                    </a:p>
                  </a:txBody>
                  <a:tcPr/>
                </a:tc>
                <a:extLst>
                  <a:ext uri="{0D108BD9-81ED-4DB2-BD59-A6C34878D82A}">
                    <a16:rowId xmlns:a16="http://schemas.microsoft.com/office/drawing/2014/main" val="2435608860"/>
                  </a:ext>
                </a:extLst>
              </a:tr>
              <a:tr h="370840">
                <a:tc>
                  <a:txBody>
                    <a:bodyPr/>
                    <a:lstStyle/>
                    <a:p>
                      <a:endParaRPr lang="en-US" sz="3200" dirty="0"/>
                    </a:p>
                  </a:txBody>
                  <a:tcPr/>
                </a:tc>
                <a:extLst>
                  <a:ext uri="{0D108BD9-81ED-4DB2-BD59-A6C34878D82A}">
                    <a16:rowId xmlns:a16="http://schemas.microsoft.com/office/drawing/2014/main" val="238666306"/>
                  </a:ext>
                </a:extLst>
              </a:tr>
              <a:tr h="370840">
                <a:tc>
                  <a:txBody>
                    <a:bodyPr/>
                    <a:lstStyle/>
                    <a:p>
                      <a:endParaRPr lang="en-US" sz="3200" dirty="0"/>
                    </a:p>
                  </a:txBody>
                  <a:tcPr/>
                </a:tc>
                <a:extLst>
                  <a:ext uri="{0D108BD9-81ED-4DB2-BD59-A6C34878D82A}">
                    <a16:rowId xmlns:a16="http://schemas.microsoft.com/office/drawing/2014/main" val="3452467467"/>
                  </a:ext>
                </a:extLst>
              </a:tr>
            </a:tbl>
          </a:graphicData>
        </a:graphic>
      </p:graphicFrame>
      <p:graphicFrame>
        <p:nvGraphicFramePr>
          <p:cNvPr id="7" name="Table 5">
            <a:extLst>
              <a:ext uri="{FF2B5EF4-FFF2-40B4-BE49-F238E27FC236}">
                <a16:creationId xmlns:a16="http://schemas.microsoft.com/office/drawing/2014/main" id="{63AAFD54-DD62-43F0-9121-B41205A9A2B4}"/>
              </a:ext>
            </a:extLst>
          </p:cNvPr>
          <p:cNvGraphicFramePr>
            <a:graphicFrameLocks noGrp="1"/>
          </p:cNvGraphicFramePr>
          <p:nvPr>
            <p:extLst>
              <p:ext uri="{D42A27DB-BD31-4B8C-83A1-F6EECF244321}">
                <p14:modId xmlns:p14="http://schemas.microsoft.com/office/powerpoint/2010/main" val="3597645802"/>
              </p:ext>
            </p:extLst>
          </p:nvPr>
        </p:nvGraphicFramePr>
        <p:xfrm>
          <a:off x="6908806" y="113577"/>
          <a:ext cx="2387600" cy="353568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2</a:t>
                      </a:r>
                    </a:p>
                  </a:txBody>
                  <a:tcPr/>
                </a:tc>
                <a:extLst>
                  <a:ext uri="{0D108BD9-81ED-4DB2-BD59-A6C34878D82A}">
                    <a16:rowId xmlns:a16="http://schemas.microsoft.com/office/drawing/2014/main" val="4209308170"/>
                  </a:ext>
                </a:extLst>
              </a:tr>
              <a:tr h="370840">
                <a:tc>
                  <a:txBody>
                    <a:bodyPr/>
                    <a:lstStyle/>
                    <a:p>
                      <a:endParaRPr lang="en-US" sz="3200" dirty="0"/>
                    </a:p>
                  </a:txBody>
                  <a:tcPr/>
                </a:tc>
                <a:extLst>
                  <a:ext uri="{0D108BD9-81ED-4DB2-BD59-A6C34878D82A}">
                    <a16:rowId xmlns:a16="http://schemas.microsoft.com/office/drawing/2014/main" val="2695609472"/>
                  </a:ext>
                </a:extLst>
              </a:tr>
              <a:tr h="370840">
                <a:tc>
                  <a:txBody>
                    <a:bodyPr/>
                    <a:lstStyle/>
                    <a:p>
                      <a:endParaRPr lang="en-US" sz="3200" dirty="0"/>
                    </a:p>
                  </a:txBody>
                  <a:tcPr/>
                </a:tc>
                <a:extLst>
                  <a:ext uri="{0D108BD9-81ED-4DB2-BD59-A6C34878D82A}">
                    <a16:rowId xmlns:a16="http://schemas.microsoft.com/office/drawing/2014/main" val="1182374344"/>
                  </a:ext>
                </a:extLst>
              </a:tr>
              <a:tr h="370840">
                <a:tc>
                  <a:txBody>
                    <a:bodyPr/>
                    <a:lstStyle/>
                    <a:p>
                      <a:endParaRPr lang="en-US" sz="3200" dirty="0"/>
                    </a:p>
                  </a:txBody>
                  <a:tcPr/>
                </a:tc>
                <a:extLst>
                  <a:ext uri="{0D108BD9-81ED-4DB2-BD59-A6C34878D82A}">
                    <a16:rowId xmlns:a16="http://schemas.microsoft.com/office/drawing/2014/main" val="3814031123"/>
                  </a:ext>
                </a:extLst>
              </a:tr>
              <a:tr h="370840">
                <a:tc>
                  <a:txBody>
                    <a:bodyPr/>
                    <a:lstStyle/>
                    <a:p>
                      <a:endParaRPr lang="en-US" sz="3200" dirty="0"/>
                    </a:p>
                  </a:txBody>
                  <a:tcPr/>
                </a:tc>
                <a:extLst>
                  <a:ext uri="{0D108BD9-81ED-4DB2-BD59-A6C34878D82A}">
                    <a16:rowId xmlns:a16="http://schemas.microsoft.com/office/drawing/2014/main" val="2330383695"/>
                  </a:ext>
                </a:extLst>
              </a:tr>
              <a:tr h="370840">
                <a:tc>
                  <a:txBody>
                    <a:bodyPr/>
                    <a:lstStyle/>
                    <a:p>
                      <a:endParaRPr lang="en-US" sz="3200" dirty="0"/>
                    </a:p>
                  </a:txBody>
                  <a:tcPr/>
                </a:tc>
                <a:extLst>
                  <a:ext uri="{0D108BD9-81ED-4DB2-BD59-A6C34878D82A}">
                    <a16:rowId xmlns:a16="http://schemas.microsoft.com/office/drawing/2014/main" val="531250101"/>
                  </a:ext>
                </a:extLst>
              </a:tr>
            </a:tbl>
          </a:graphicData>
        </a:graphic>
      </p:graphicFrame>
      <p:graphicFrame>
        <p:nvGraphicFramePr>
          <p:cNvPr id="8" name="Table 5">
            <a:extLst>
              <a:ext uri="{FF2B5EF4-FFF2-40B4-BE49-F238E27FC236}">
                <a16:creationId xmlns:a16="http://schemas.microsoft.com/office/drawing/2014/main" id="{326A08C2-3926-459F-85FA-4755062363F5}"/>
              </a:ext>
            </a:extLst>
          </p:cNvPr>
          <p:cNvGraphicFramePr>
            <a:graphicFrameLocks noGrp="1"/>
          </p:cNvGraphicFramePr>
          <p:nvPr>
            <p:extLst>
              <p:ext uri="{D42A27DB-BD31-4B8C-83A1-F6EECF244321}">
                <p14:modId xmlns:p14="http://schemas.microsoft.com/office/powerpoint/2010/main" val="1550188966"/>
              </p:ext>
            </p:extLst>
          </p:nvPr>
        </p:nvGraphicFramePr>
        <p:xfrm>
          <a:off x="9601207" y="113577"/>
          <a:ext cx="2387600" cy="353568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3</a:t>
                      </a:r>
                    </a:p>
                  </a:txBody>
                  <a:tcPr/>
                </a:tc>
                <a:extLst>
                  <a:ext uri="{0D108BD9-81ED-4DB2-BD59-A6C34878D82A}">
                    <a16:rowId xmlns:a16="http://schemas.microsoft.com/office/drawing/2014/main" val="4209308170"/>
                  </a:ext>
                </a:extLst>
              </a:tr>
              <a:tr h="370840">
                <a:tc>
                  <a:txBody>
                    <a:bodyPr/>
                    <a:lstStyle/>
                    <a:p>
                      <a:endParaRPr lang="en-US" sz="3200" dirty="0"/>
                    </a:p>
                  </a:txBody>
                  <a:tcPr/>
                </a:tc>
                <a:extLst>
                  <a:ext uri="{0D108BD9-81ED-4DB2-BD59-A6C34878D82A}">
                    <a16:rowId xmlns:a16="http://schemas.microsoft.com/office/drawing/2014/main" val="2695609472"/>
                  </a:ext>
                </a:extLst>
              </a:tr>
              <a:tr h="370840">
                <a:tc>
                  <a:txBody>
                    <a:bodyPr/>
                    <a:lstStyle/>
                    <a:p>
                      <a:endParaRPr lang="en-US" sz="3200" dirty="0"/>
                    </a:p>
                  </a:txBody>
                  <a:tcPr/>
                </a:tc>
                <a:extLst>
                  <a:ext uri="{0D108BD9-81ED-4DB2-BD59-A6C34878D82A}">
                    <a16:rowId xmlns:a16="http://schemas.microsoft.com/office/drawing/2014/main" val="2220705348"/>
                  </a:ext>
                </a:extLst>
              </a:tr>
              <a:tr h="0">
                <a:tc>
                  <a:txBody>
                    <a:bodyPr/>
                    <a:lstStyle/>
                    <a:p>
                      <a:endParaRPr lang="en-US" sz="3200" dirty="0"/>
                    </a:p>
                  </a:txBody>
                  <a:tcPr/>
                </a:tc>
                <a:extLst>
                  <a:ext uri="{0D108BD9-81ED-4DB2-BD59-A6C34878D82A}">
                    <a16:rowId xmlns:a16="http://schemas.microsoft.com/office/drawing/2014/main" val="2466483778"/>
                  </a:ext>
                </a:extLst>
              </a:tr>
              <a:tr h="370840">
                <a:tc>
                  <a:txBody>
                    <a:bodyPr/>
                    <a:lstStyle/>
                    <a:p>
                      <a:endParaRPr lang="en-US" sz="3200" dirty="0"/>
                    </a:p>
                  </a:txBody>
                  <a:tcPr/>
                </a:tc>
                <a:extLst>
                  <a:ext uri="{0D108BD9-81ED-4DB2-BD59-A6C34878D82A}">
                    <a16:rowId xmlns:a16="http://schemas.microsoft.com/office/drawing/2014/main" val="1422676653"/>
                  </a:ext>
                </a:extLst>
              </a:tr>
              <a:tr h="370840">
                <a:tc>
                  <a:txBody>
                    <a:bodyPr/>
                    <a:lstStyle/>
                    <a:p>
                      <a:endParaRPr lang="en-US" sz="3200" dirty="0"/>
                    </a:p>
                  </a:txBody>
                  <a:tcPr/>
                </a:tc>
                <a:extLst>
                  <a:ext uri="{0D108BD9-81ED-4DB2-BD59-A6C34878D82A}">
                    <a16:rowId xmlns:a16="http://schemas.microsoft.com/office/drawing/2014/main" val="4169818189"/>
                  </a:ext>
                </a:extLst>
              </a:tr>
            </a:tbl>
          </a:graphicData>
        </a:graphic>
      </p:graphicFrame>
      <p:graphicFrame>
        <p:nvGraphicFramePr>
          <p:cNvPr id="9" name="Table 5">
            <a:extLst>
              <a:ext uri="{FF2B5EF4-FFF2-40B4-BE49-F238E27FC236}">
                <a16:creationId xmlns:a16="http://schemas.microsoft.com/office/drawing/2014/main" id="{CEC7BD4A-9B73-4887-AC63-D7C0945EF146}"/>
              </a:ext>
            </a:extLst>
          </p:cNvPr>
          <p:cNvGraphicFramePr>
            <a:graphicFrameLocks noGrp="1"/>
          </p:cNvGraphicFramePr>
          <p:nvPr>
            <p:extLst>
              <p:ext uri="{D42A27DB-BD31-4B8C-83A1-F6EECF244321}">
                <p14:modId xmlns:p14="http://schemas.microsoft.com/office/powerpoint/2010/main" val="1743189622"/>
              </p:ext>
            </p:extLst>
          </p:nvPr>
        </p:nvGraphicFramePr>
        <p:xfrm>
          <a:off x="4216405" y="3649257"/>
          <a:ext cx="2387600" cy="310896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2800" dirty="0"/>
                        <a:t>Group 4</a:t>
                      </a:r>
                    </a:p>
                  </a:txBody>
                  <a:tcPr/>
                </a:tc>
                <a:extLst>
                  <a:ext uri="{0D108BD9-81ED-4DB2-BD59-A6C34878D82A}">
                    <a16:rowId xmlns:a16="http://schemas.microsoft.com/office/drawing/2014/main" val="4209308170"/>
                  </a:ext>
                </a:extLst>
              </a:tr>
              <a:tr h="508173">
                <a:tc>
                  <a:txBody>
                    <a:bodyPr/>
                    <a:lstStyle/>
                    <a:p>
                      <a:endParaRPr lang="en-US" sz="2800" dirty="0"/>
                    </a:p>
                  </a:txBody>
                  <a:tcPr/>
                </a:tc>
                <a:extLst>
                  <a:ext uri="{0D108BD9-81ED-4DB2-BD59-A6C34878D82A}">
                    <a16:rowId xmlns:a16="http://schemas.microsoft.com/office/drawing/2014/main" val="2695609472"/>
                  </a:ext>
                </a:extLst>
              </a:tr>
              <a:tr h="370840">
                <a:tc>
                  <a:txBody>
                    <a:bodyPr/>
                    <a:lstStyle/>
                    <a:p>
                      <a:endParaRPr lang="en-US" sz="2800" dirty="0"/>
                    </a:p>
                  </a:txBody>
                  <a:tcPr/>
                </a:tc>
                <a:extLst>
                  <a:ext uri="{0D108BD9-81ED-4DB2-BD59-A6C34878D82A}">
                    <a16:rowId xmlns:a16="http://schemas.microsoft.com/office/drawing/2014/main" val="1085293779"/>
                  </a:ext>
                </a:extLst>
              </a:tr>
              <a:tr h="370840">
                <a:tc>
                  <a:txBody>
                    <a:bodyPr/>
                    <a:lstStyle/>
                    <a:p>
                      <a:endParaRPr lang="en-US" sz="2800" dirty="0"/>
                    </a:p>
                  </a:txBody>
                  <a:tcPr/>
                </a:tc>
                <a:extLst>
                  <a:ext uri="{0D108BD9-81ED-4DB2-BD59-A6C34878D82A}">
                    <a16:rowId xmlns:a16="http://schemas.microsoft.com/office/drawing/2014/main" val="1296389801"/>
                  </a:ext>
                </a:extLst>
              </a:tr>
              <a:tr h="370840">
                <a:tc>
                  <a:txBody>
                    <a:bodyPr/>
                    <a:lstStyle/>
                    <a:p>
                      <a:endParaRPr lang="en-US" sz="2800" dirty="0"/>
                    </a:p>
                  </a:txBody>
                  <a:tcPr/>
                </a:tc>
                <a:extLst>
                  <a:ext uri="{0D108BD9-81ED-4DB2-BD59-A6C34878D82A}">
                    <a16:rowId xmlns:a16="http://schemas.microsoft.com/office/drawing/2014/main" val="3146529034"/>
                  </a:ext>
                </a:extLst>
              </a:tr>
              <a:tr h="370840">
                <a:tc>
                  <a:txBody>
                    <a:bodyPr/>
                    <a:lstStyle/>
                    <a:p>
                      <a:endParaRPr lang="en-US" sz="2800" dirty="0"/>
                    </a:p>
                  </a:txBody>
                  <a:tcPr/>
                </a:tc>
                <a:extLst>
                  <a:ext uri="{0D108BD9-81ED-4DB2-BD59-A6C34878D82A}">
                    <a16:rowId xmlns:a16="http://schemas.microsoft.com/office/drawing/2014/main" val="4152092646"/>
                  </a:ext>
                </a:extLst>
              </a:tr>
            </a:tbl>
          </a:graphicData>
        </a:graphic>
      </p:graphicFrame>
    </p:spTree>
    <p:extLst>
      <p:ext uri="{BB962C8B-B14F-4D97-AF65-F5344CB8AC3E}">
        <p14:creationId xmlns:p14="http://schemas.microsoft.com/office/powerpoint/2010/main" val="1520280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60EF7-EA6C-4EBF-B94F-CE70303671BF}"/>
              </a:ext>
            </a:extLst>
          </p:cNvPr>
          <p:cNvSpPr>
            <a:spLocks noGrp="1"/>
          </p:cNvSpPr>
          <p:nvPr>
            <p:ph type="title"/>
          </p:nvPr>
        </p:nvSpPr>
        <p:spPr/>
        <p:txBody>
          <a:bodyPr/>
          <a:lstStyle/>
          <a:p>
            <a:r>
              <a:rPr lang="en-US" dirty="0"/>
              <a:t>Problem Statement &amp; Task</a:t>
            </a:r>
          </a:p>
        </p:txBody>
      </p:sp>
      <p:sp>
        <p:nvSpPr>
          <p:cNvPr id="3" name="Content Placeholder 2">
            <a:extLst>
              <a:ext uri="{FF2B5EF4-FFF2-40B4-BE49-F238E27FC236}">
                <a16:creationId xmlns:a16="http://schemas.microsoft.com/office/drawing/2014/main" id="{ADB4FB43-94C7-4DCA-9196-A2EB231BAC71}"/>
              </a:ext>
            </a:extLst>
          </p:cNvPr>
          <p:cNvSpPr>
            <a:spLocks noGrp="1"/>
          </p:cNvSpPr>
          <p:nvPr>
            <p:ph idx="1"/>
          </p:nvPr>
        </p:nvSpPr>
        <p:spPr>
          <a:xfrm>
            <a:off x="657225" y="1845734"/>
            <a:ext cx="11258550" cy="4055336"/>
          </a:xfrm>
        </p:spPr>
        <p:txBody>
          <a:bodyPr>
            <a:normAutofit lnSpcReduction="10000"/>
          </a:bodyPr>
          <a:lstStyle/>
          <a:p>
            <a:br>
              <a:rPr lang="en-US" sz="2800" dirty="0"/>
            </a:br>
            <a:r>
              <a:rPr lang="en-US" sz="2800" b="1" dirty="0"/>
              <a:t>Problem Statement:</a:t>
            </a:r>
            <a:r>
              <a:rPr lang="en-US" sz="2800" dirty="0"/>
              <a:t> Due to the impacts of COVID-19 and future disease outbreak events, many companies are reimagining how to keep the spaces and products used by their clients safe. How can we develop and optimize an effective sanitization system so that it is human and environmentally friendly, sustainable, cost-effective, and can be applied to a variety of enclosed spaces.     </a:t>
            </a:r>
          </a:p>
          <a:p>
            <a:r>
              <a:rPr lang="en-US" sz="2800" b="1" dirty="0"/>
              <a:t>Task: </a:t>
            </a:r>
            <a:r>
              <a:rPr lang="en-US" sz="2800" dirty="0"/>
              <a:t>Your team is being asked to develop an idea or design for optimizing an effective sanitation system that meets the outlined criteria below. Your team is free to develop your idea for a specific location or environment of your choosing. </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105741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4620031" cy="761898"/>
          </a:xfrm>
        </p:spPr>
        <p:txBody>
          <a:bodyPr>
            <a:normAutofit/>
          </a:bodyPr>
          <a:lstStyle/>
          <a:p>
            <a:r>
              <a:rPr lang="en-US" dirty="0"/>
              <a:t>Today</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1"/>
            <a:ext cx="11133173" cy="4415246"/>
          </a:xfrm>
          <a:solidFill>
            <a:schemeClr val="bg1"/>
          </a:solidFill>
        </p:spPr>
        <p:txBody>
          <a:bodyPr lIns="457200">
            <a:normAutofit/>
          </a:bodyPr>
          <a:lstStyle/>
          <a:p>
            <a:pPr marL="0" indent="0">
              <a:buNone/>
            </a:pPr>
            <a:r>
              <a:rPr lang="en-US" sz="3200" b="1" dirty="0"/>
              <a:t>Your group should complete the following today:</a:t>
            </a:r>
          </a:p>
          <a:p>
            <a:pPr marL="457200" indent="-457200">
              <a:buAutoNum type="arabicPeriod"/>
            </a:pPr>
            <a:r>
              <a:rPr lang="en-US" sz="3200" dirty="0"/>
              <a:t>Evaluate your solutions (part 4 of the template)</a:t>
            </a:r>
          </a:p>
          <a:p>
            <a:pPr marL="457200" indent="-457200">
              <a:buAutoNum type="arabicPeriod"/>
            </a:pPr>
            <a:r>
              <a:rPr lang="en-US" sz="3200" dirty="0"/>
              <a:t>Develop Solution &amp; Prototype (part 5 of the template)</a:t>
            </a:r>
          </a:p>
          <a:p>
            <a:pPr marL="457200" indent="-457200">
              <a:buAutoNum type="arabicPeriod"/>
            </a:pPr>
            <a:r>
              <a:rPr lang="en-US" sz="3200" dirty="0"/>
              <a:t>Presentation of the Proposal (part 6 of the template)</a:t>
            </a:r>
          </a:p>
          <a:p>
            <a:pPr marL="457200" indent="-457200">
              <a:buAutoNum type="arabicPeriod"/>
            </a:pPr>
            <a:endParaRPr lang="en-US" dirty="0"/>
          </a:p>
        </p:txBody>
      </p:sp>
    </p:spTree>
    <p:extLst>
      <p:ext uri="{BB962C8B-B14F-4D97-AF65-F5344CB8AC3E}">
        <p14:creationId xmlns:p14="http://schemas.microsoft.com/office/powerpoint/2010/main" val="192611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4620031" cy="761898"/>
          </a:xfrm>
        </p:spPr>
        <p:txBody>
          <a:bodyPr>
            <a:normAutofit/>
          </a:bodyPr>
          <a:lstStyle/>
          <a:p>
            <a:r>
              <a:rPr lang="en-US" dirty="0"/>
              <a:t>Today</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0"/>
            <a:ext cx="11133173" cy="5045529"/>
          </a:xfrm>
          <a:solidFill>
            <a:schemeClr val="bg1"/>
          </a:solidFill>
        </p:spPr>
        <p:txBody>
          <a:bodyPr lIns="457200">
            <a:normAutofit/>
          </a:bodyPr>
          <a:lstStyle/>
          <a:p>
            <a:pPr marL="0" indent="0">
              <a:buNone/>
            </a:pPr>
            <a:r>
              <a:rPr lang="en-US" sz="3200" b="1" dirty="0"/>
              <a:t>This morning your group should be...</a:t>
            </a:r>
          </a:p>
          <a:p>
            <a:pPr marL="514350" indent="-514350">
              <a:buAutoNum type="arabicPeriod"/>
            </a:pPr>
            <a:r>
              <a:rPr lang="en-US" sz="3200" b="1" dirty="0"/>
              <a:t>Tying up any loose ends about your product. </a:t>
            </a:r>
          </a:p>
          <a:p>
            <a:pPr marL="749808" lvl="1" indent="-457200"/>
            <a:r>
              <a:rPr lang="en-US" sz="3000" dirty="0"/>
              <a:t>Visual &amp; Description</a:t>
            </a:r>
          </a:p>
          <a:p>
            <a:pPr marL="514350" indent="-514350">
              <a:buFont typeface="+mj-lt"/>
              <a:buAutoNum type="arabicPeriod"/>
            </a:pPr>
            <a:r>
              <a:rPr lang="en-US" sz="3200" b="1" dirty="0"/>
              <a:t>Preparing your presentation. </a:t>
            </a:r>
          </a:p>
          <a:p>
            <a:pPr marL="749808" lvl="1" indent="-457200"/>
            <a:r>
              <a:rPr lang="en-US" sz="3000" dirty="0"/>
              <a:t>Who is all presenting?</a:t>
            </a:r>
          </a:p>
          <a:p>
            <a:pPr marL="749808" lvl="1" indent="-457200"/>
            <a:r>
              <a:rPr lang="en-US" sz="3000" dirty="0"/>
              <a:t>What are they presenting? What will they share?</a:t>
            </a:r>
          </a:p>
          <a:p>
            <a:pPr marL="749808" lvl="1" indent="-457200"/>
            <a:r>
              <a:rPr lang="en-US" sz="3000" dirty="0"/>
              <a:t>You all should be practicing in your breakout rooms and providing feedback for each other. </a:t>
            </a:r>
          </a:p>
          <a:p>
            <a:pPr marL="749808" lvl="1" indent="-457200"/>
            <a:r>
              <a:rPr lang="en-US" sz="3000" dirty="0"/>
              <a:t>This afternoon Ms. Yi will visit each group for a run through of your presentation.</a:t>
            </a:r>
            <a:endParaRPr lang="en-US" sz="3200" dirty="0"/>
          </a:p>
        </p:txBody>
      </p:sp>
    </p:spTree>
    <p:extLst>
      <p:ext uri="{BB962C8B-B14F-4D97-AF65-F5344CB8AC3E}">
        <p14:creationId xmlns:p14="http://schemas.microsoft.com/office/powerpoint/2010/main" val="118276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6693306" cy="761898"/>
          </a:xfrm>
        </p:spPr>
        <p:txBody>
          <a:bodyPr>
            <a:normAutofit/>
          </a:bodyPr>
          <a:lstStyle/>
          <a:p>
            <a:r>
              <a:rPr lang="en-US" dirty="0"/>
              <a:t>Presentation Run Throughs</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0"/>
            <a:ext cx="11133173" cy="5045529"/>
          </a:xfrm>
          <a:solidFill>
            <a:schemeClr val="bg1"/>
          </a:solidFill>
        </p:spPr>
        <p:txBody>
          <a:bodyPr lIns="457200">
            <a:normAutofit/>
          </a:bodyPr>
          <a:lstStyle/>
          <a:p>
            <a:pPr marL="514350" indent="-514350">
              <a:buAutoNum type="arabicPeriod"/>
            </a:pPr>
            <a:r>
              <a:rPr lang="en-US" sz="3200" b="1" dirty="0"/>
              <a:t>Will happen in group order.</a:t>
            </a:r>
          </a:p>
          <a:p>
            <a:pPr marL="514350" indent="-514350">
              <a:buAutoNum type="arabicPeriod"/>
            </a:pPr>
            <a:r>
              <a:rPr lang="en-US" sz="3200" b="1" dirty="0"/>
              <a:t>Ms. Yi will be looking that you have answered the three prompts of what to include in your presentation: </a:t>
            </a:r>
          </a:p>
          <a:p>
            <a:pPr lvl="2">
              <a:buFont typeface="Courier New" panose="02070309020205020404" pitchFamily="49" charset="0"/>
              <a:buChar char="o"/>
            </a:pPr>
            <a:r>
              <a:rPr lang="en-US" sz="2800" dirty="0"/>
              <a:t>State what problem you are trying to solve and why. </a:t>
            </a:r>
          </a:p>
          <a:p>
            <a:pPr lvl="2">
              <a:buFont typeface="Courier New" panose="02070309020205020404" pitchFamily="49" charset="0"/>
              <a:buChar char="o"/>
            </a:pPr>
            <a:r>
              <a:rPr lang="en-US" sz="2800" dirty="0"/>
              <a:t>Show your visual and describe your product - tell how it works!</a:t>
            </a:r>
          </a:p>
          <a:p>
            <a:pPr lvl="2">
              <a:buFont typeface="Courier New" panose="02070309020205020404" pitchFamily="49" charset="0"/>
              <a:buChar char="o"/>
            </a:pPr>
            <a:r>
              <a:rPr lang="en-US" sz="2800" dirty="0"/>
              <a:t>Tell why it is so great. What makes it the best?</a:t>
            </a:r>
          </a:p>
          <a:p>
            <a:pPr marL="292608" lvl="1" indent="0">
              <a:buNone/>
            </a:pPr>
            <a:endParaRPr lang="en-US" sz="3000" dirty="0"/>
          </a:p>
        </p:txBody>
      </p:sp>
    </p:spTree>
    <p:extLst>
      <p:ext uri="{BB962C8B-B14F-4D97-AF65-F5344CB8AC3E}">
        <p14:creationId xmlns:p14="http://schemas.microsoft.com/office/powerpoint/2010/main" val="177961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60EF7-EA6C-4EBF-B94F-CE70303671BF}"/>
              </a:ext>
            </a:extLst>
          </p:cNvPr>
          <p:cNvSpPr>
            <a:spLocks noGrp="1"/>
          </p:cNvSpPr>
          <p:nvPr>
            <p:ph type="title"/>
          </p:nvPr>
        </p:nvSpPr>
        <p:spPr>
          <a:xfrm>
            <a:off x="299838" y="286603"/>
            <a:ext cx="10058400" cy="670327"/>
          </a:xfrm>
        </p:spPr>
        <p:txBody>
          <a:bodyPr>
            <a:normAutofit fontScale="90000"/>
          </a:bodyPr>
          <a:lstStyle/>
          <a:p>
            <a:r>
              <a:rPr lang="en-US" dirty="0"/>
              <a:t>This is a competition</a:t>
            </a:r>
          </a:p>
        </p:txBody>
      </p:sp>
      <p:sp>
        <p:nvSpPr>
          <p:cNvPr id="3" name="Content Placeholder 2">
            <a:extLst>
              <a:ext uri="{FF2B5EF4-FFF2-40B4-BE49-F238E27FC236}">
                <a16:creationId xmlns:a16="http://schemas.microsoft.com/office/drawing/2014/main" id="{ADB4FB43-94C7-4DCA-9196-A2EB231BAC71}"/>
              </a:ext>
            </a:extLst>
          </p:cNvPr>
          <p:cNvSpPr>
            <a:spLocks noGrp="1"/>
          </p:cNvSpPr>
          <p:nvPr>
            <p:ph idx="1"/>
          </p:nvPr>
        </p:nvSpPr>
        <p:spPr>
          <a:xfrm>
            <a:off x="466725" y="1116419"/>
            <a:ext cx="11258550" cy="4816549"/>
          </a:xfrm>
          <a:solidFill>
            <a:schemeClr val="bg1"/>
          </a:solidFill>
        </p:spPr>
        <p:txBody>
          <a:bodyPr>
            <a:normAutofit lnSpcReduction="10000"/>
          </a:bodyPr>
          <a:lstStyle/>
          <a:p>
            <a:pPr marL="514350" indent="-514350">
              <a:buFont typeface="+mj-lt"/>
              <a:buAutoNum type="arabicPeriod"/>
            </a:pPr>
            <a:r>
              <a:rPr lang="en-US" sz="2800" b="1" dirty="0"/>
              <a:t>Be Persuasive</a:t>
            </a:r>
            <a:r>
              <a:rPr lang="en-US" sz="2800" dirty="0"/>
              <a:t>: the proposal you are presenting is being judged. You need to convince the judges that your product is the best and that they should “invest” in your solution. </a:t>
            </a:r>
          </a:p>
          <a:p>
            <a:pPr marL="514350" indent="-514350">
              <a:buFont typeface="+mj-lt"/>
              <a:buAutoNum type="arabicPeriod"/>
            </a:pPr>
            <a:r>
              <a:rPr lang="en-US" sz="2800" b="1" dirty="0"/>
              <a:t>Show your knowledge: </a:t>
            </a:r>
            <a:r>
              <a:rPr lang="en-US" sz="2800" dirty="0"/>
              <a:t>you need to rehearse your presentation with your team. Don’t just plan to read from the slides. Be ready to answer questions the judges have. Know your product, its purpose, and information about the virus.</a:t>
            </a:r>
          </a:p>
          <a:p>
            <a:pPr marL="514350" indent="-514350">
              <a:buFont typeface="+mj-lt"/>
              <a:buAutoNum type="arabicPeriod"/>
            </a:pPr>
            <a:r>
              <a:rPr lang="en-US" sz="2800" b="1" dirty="0"/>
              <a:t>Your solution needs to be unique and original.</a:t>
            </a:r>
            <a:r>
              <a:rPr lang="en-US" sz="2800" dirty="0"/>
              <a:t> The problem you are tasked with solving is not as simple as “spray some bleach on it” or “use a mask” those solutions and methods are ALREADY being used. You should remember that COVID-19 spreads through the AIR. It isn’t only on surfaces. How is your team accounting for that in your solution?</a:t>
            </a:r>
          </a:p>
          <a:p>
            <a:endParaRPr lang="en-US" sz="2800"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2280019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23284"/>
            <a:ext cx="10640939" cy="817662"/>
          </a:xfrm>
        </p:spPr>
        <p:txBody>
          <a:bodyPr>
            <a:normAutofit/>
          </a:bodyPr>
          <a:lstStyle/>
          <a:p>
            <a:r>
              <a:rPr lang="en-US" dirty="0"/>
              <a:t>Evaluate your solutions (part 4)</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20422" y="1175682"/>
            <a:ext cx="2997843" cy="2018931"/>
          </a:xfrm>
          <a:solidFill>
            <a:schemeClr val="bg1"/>
          </a:solidFill>
        </p:spPr>
        <p:txBody>
          <a:bodyPr lIns="457200">
            <a:normAutofit fontScale="92500" lnSpcReduction="10000"/>
          </a:bodyPr>
          <a:lstStyle/>
          <a:p>
            <a:pPr marL="0" indent="0">
              <a:buNone/>
            </a:pPr>
            <a:r>
              <a:rPr lang="en-US" sz="3200" dirty="0"/>
              <a:t>You will be using this tool to evaluate </a:t>
            </a:r>
            <a:br>
              <a:rPr lang="en-US" sz="3200" dirty="0"/>
            </a:br>
            <a:r>
              <a:rPr lang="en-US" sz="3200" dirty="0"/>
              <a:t>your team’s </a:t>
            </a:r>
            <a:br>
              <a:rPr lang="en-US" sz="3200" dirty="0"/>
            </a:br>
            <a:r>
              <a:rPr lang="en-US" sz="3200" dirty="0"/>
              <a:t>four solutions</a:t>
            </a:r>
            <a:endParaRPr lang="en-US" dirty="0"/>
          </a:p>
        </p:txBody>
      </p:sp>
      <p:pic>
        <p:nvPicPr>
          <p:cNvPr id="5" name="Picture 4">
            <a:extLst>
              <a:ext uri="{FF2B5EF4-FFF2-40B4-BE49-F238E27FC236}">
                <a16:creationId xmlns:a16="http://schemas.microsoft.com/office/drawing/2014/main" id="{428B7474-78EC-448B-8A82-FCD6A5AC1AA8}"/>
              </a:ext>
            </a:extLst>
          </p:cNvPr>
          <p:cNvPicPr>
            <a:picLocks noChangeAspect="1"/>
          </p:cNvPicPr>
          <p:nvPr/>
        </p:nvPicPr>
        <p:blipFill>
          <a:blip r:embed="rId2"/>
          <a:stretch>
            <a:fillRect/>
          </a:stretch>
        </p:blipFill>
        <p:spPr>
          <a:xfrm>
            <a:off x="2776419" y="1150628"/>
            <a:ext cx="9415581" cy="4740886"/>
          </a:xfrm>
          <a:prstGeom prst="rect">
            <a:avLst/>
          </a:prstGeom>
        </p:spPr>
      </p:pic>
    </p:spTree>
    <p:extLst>
      <p:ext uri="{BB962C8B-B14F-4D97-AF65-F5344CB8AC3E}">
        <p14:creationId xmlns:p14="http://schemas.microsoft.com/office/powerpoint/2010/main" val="47986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23284"/>
            <a:ext cx="10640939" cy="817662"/>
          </a:xfrm>
        </p:spPr>
        <p:txBody>
          <a:bodyPr>
            <a:normAutofit/>
          </a:bodyPr>
          <a:lstStyle/>
          <a:p>
            <a:r>
              <a:rPr lang="en-US" dirty="0"/>
              <a:t>Develop Solution &amp; Prototype (part 5)</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342494" y="1240971"/>
            <a:ext cx="11438379" cy="4415246"/>
          </a:xfrm>
          <a:solidFill>
            <a:schemeClr val="bg1"/>
          </a:solidFill>
        </p:spPr>
        <p:txBody>
          <a:bodyPr lIns="457200">
            <a:normAutofit/>
          </a:bodyPr>
          <a:lstStyle/>
          <a:p>
            <a:pPr marL="0" indent="0">
              <a:buNone/>
            </a:pPr>
            <a:r>
              <a:rPr lang="en-US" sz="3200" b="1" dirty="0"/>
              <a:t>Once you’ve decided which solution is the best design to solve the problem, now it’s time to flesh out the details of the solution!  Create a prototype </a:t>
            </a:r>
            <a:r>
              <a:rPr lang="en-US" sz="3200" dirty="0"/>
              <a:t>(example product) </a:t>
            </a:r>
            <a:r>
              <a:rPr lang="en-US" sz="3200" b="1" dirty="0"/>
              <a:t>of the design. </a:t>
            </a:r>
          </a:p>
          <a:p>
            <a:pPr marL="0" indent="0">
              <a:buNone/>
            </a:pPr>
            <a:r>
              <a:rPr lang="en-US" sz="3200" b="1" dirty="0"/>
              <a:t>Some ideas as to how you can share the details of the product:</a:t>
            </a:r>
          </a:p>
          <a:p>
            <a:pPr marL="514350" indent="-514350">
              <a:buAutoNum type="arabicPeriod"/>
            </a:pPr>
            <a:r>
              <a:rPr lang="en-US" sz="3200" dirty="0"/>
              <a:t>detailed drawings of the end product/process and how it will be operated</a:t>
            </a:r>
          </a:p>
          <a:p>
            <a:pPr marL="514350" indent="-514350">
              <a:buAutoNum type="arabicPeriod"/>
            </a:pPr>
            <a:r>
              <a:rPr lang="en-US" sz="3200" dirty="0"/>
              <a:t>storyboarding about how product will be used by end user </a:t>
            </a:r>
          </a:p>
          <a:p>
            <a:pPr marL="514350" indent="-514350">
              <a:buAutoNum type="arabicPeriod"/>
            </a:pPr>
            <a:r>
              <a:rPr lang="en-US" sz="3200" dirty="0"/>
              <a:t>physical prototype using household items to simulate real parts</a:t>
            </a:r>
          </a:p>
          <a:p>
            <a:pPr marL="457200" indent="-457200">
              <a:buAutoNum type="arabicPeriod"/>
            </a:pPr>
            <a:endParaRPr lang="en-US" dirty="0"/>
          </a:p>
        </p:txBody>
      </p:sp>
    </p:spTree>
    <p:extLst>
      <p:ext uri="{BB962C8B-B14F-4D97-AF65-F5344CB8AC3E}">
        <p14:creationId xmlns:p14="http://schemas.microsoft.com/office/powerpoint/2010/main" val="3044948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23284"/>
            <a:ext cx="10640939" cy="817662"/>
          </a:xfrm>
        </p:spPr>
        <p:txBody>
          <a:bodyPr>
            <a:normAutofit/>
          </a:bodyPr>
          <a:lstStyle/>
          <a:p>
            <a:r>
              <a:rPr lang="en-US" dirty="0"/>
              <a:t>Presentation of the Proposal (part 6)</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1"/>
            <a:ext cx="11133173" cy="4415246"/>
          </a:xfrm>
          <a:solidFill>
            <a:schemeClr val="bg1"/>
          </a:solidFill>
        </p:spPr>
        <p:txBody>
          <a:bodyPr lIns="457200">
            <a:normAutofit fontScale="92500"/>
          </a:bodyPr>
          <a:lstStyle/>
          <a:p>
            <a:pPr marL="0" indent="0">
              <a:spcBef>
                <a:spcPts val="2133"/>
              </a:spcBef>
              <a:spcAft>
                <a:spcPts val="2133"/>
              </a:spcAft>
              <a:buNone/>
            </a:pPr>
            <a:r>
              <a:rPr lang="en-US" sz="3200" dirty="0">
                <a:solidFill>
                  <a:schemeClr val="tx1"/>
                </a:solidFill>
              </a:rPr>
              <a:t>Be creative in how you decide to present your recommendation &amp; conclusion to convince the judges to choose your design. </a:t>
            </a:r>
          </a:p>
          <a:p>
            <a:pPr marL="0" indent="0">
              <a:spcBef>
                <a:spcPts val="2133"/>
              </a:spcBef>
              <a:spcAft>
                <a:spcPts val="2133"/>
              </a:spcAft>
              <a:buNone/>
            </a:pPr>
            <a:r>
              <a:rPr lang="en-US" sz="3200" dirty="0">
                <a:solidFill>
                  <a:schemeClr val="tx1"/>
                </a:solidFill>
              </a:rPr>
              <a:t>The points on the template slide for part 6 are just prompts, but the information can be illustrated or relayed in many different ways. </a:t>
            </a:r>
          </a:p>
          <a:p>
            <a:pPr marL="0" indent="0">
              <a:spcBef>
                <a:spcPts val="2133"/>
              </a:spcBef>
              <a:spcAft>
                <a:spcPts val="2133"/>
              </a:spcAft>
              <a:buNone/>
            </a:pPr>
            <a:r>
              <a:rPr lang="en-US" sz="3200" dirty="0">
                <a:solidFill>
                  <a:schemeClr val="tx1"/>
                </a:solidFill>
              </a:rPr>
              <a:t>Make sure to make it interesting and captivating for your audience!</a:t>
            </a:r>
          </a:p>
          <a:p>
            <a:pPr marL="0" indent="0">
              <a:spcBef>
                <a:spcPts val="2133"/>
              </a:spcBef>
              <a:spcAft>
                <a:spcPts val="2133"/>
              </a:spcAft>
              <a:buNone/>
            </a:pPr>
            <a:r>
              <a:rPr lang="en-US" sz="3200" dirty="0">
                <a:solidFill>
                  <a:schemeClr val="tx1"/>
                </a:solidFill>
                <a:hlinkClick r:id="rId2"/>
              </a:rPr>
              <a:t>Example of good Shark Tank pitches.</a:t>
            </a:r>
            <a:endParaRPr lang="en-US" sz="3200" dirty="0">
              <a:solidFill>
                <a:schemeClr val="tx1"/>
              </a:solidFill>
            </a:endParaRPr>
          </a:p>
        </p:txBody>
      </p:sp>
    </p:spTree>
    <p:extLst>
      <p:ext uri="{BB962C8B-B14F-4D97-AF65-F5344CB8AC3E}">
        <p14:creationId xmlns:p14="http://schemas.microsoft.com/office/powerpoint/2010/main" val="939636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trospect">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NotebookType xmlns="2b6bd890-d368-4a26-a5dd-5661fc569f07" xsi:nil="true"/>
    <Has_Teacher_Only_SectionGroup xmlns="2b6bd890-d368-4a26-a5dd-5661fc569f07" xsi:nil="true"/>
    <DefaultSectionNames xmlns="2b6bd890-d368-4a26-a5dd-5661fc569f07" xsi:nil="true"/>
    <Teams_Channel_Section_Location xmlns="2b6bd890-d368-4a26-a5dd-5661fc569f07" xsi:nil="true"/>
    <FolderType xmlns="2b6bd890-d368-4a26-a5dd-5661fc569f07" xsi:nil="true"/>
    <Owner xmlns="2b6bd890-d368-4a26-a5dd-5661fc569f07">
      <UserInfo>
        <DisplayName/>
        <AccountId xsi:nil="true"/>
        <AccountType/>
      </UserInfo>
    </Owner>
    <Teachers xmlns="2b6bd890-d368-4a26-a5dd-5661fc569f07">
      <UserInfo>
        <DisplayName/>
        <AccountId xsi:nil="true"/>
        <AccountType/>
      </UserInfo>
    </Teachers>
    <Distribution_Groups xmlns="2b6bd890-d368-4a26-a5dd-5661fc569f07" xsi:nil="true"/>
    <Self_Registration_Enabled0 xmlns="2b6bd890-d368-4a26-a5dd-5661fc569f07" xsi:nil="true"/>
    <Is_Collaboration_Space_Locked xmlns="2b6bd890-d368-4a26-a5dd-5661fc569f07" xsi:nil="true"/>
    <Invited_Teachers xmlns="2b6bd890-d368-4a26-a5dd-5661fc569f07" xsi:nil="true"/>
    <IsNotebookLocked xmlns="2b6bd890-d368-4a26-a5dd-5661fc569f07" xsi:nil="true"/>
    <Students xmlns="2b6bd890-d368-4a26-a5dd-5661fc569f07">
      <UserInfo>
        <DisplayName/>
        <AccountId xsi:nil="true"/>
        <AccountType/>
      </UserInfo>
    </Students>
    <CultureName xmlns="2b6bd890-d368-4a26-a5dd-5661fc569f07" xsi:nil="true"/>
    <Self_Registration_Enabled xmlns="2b6bd890-d368-4a26-a5dd-5661fc569f07" xsi:nil="true"/>
    <Templates xmlns="2b6bd890-d368-4a26-a5dd-5661fc569f07" xsi:nil="true"/>
    <AppVersion xmlns="2b6bd890-d368-4a26-a5dd-5661fc569f07" xsi:nil="true"/>
    <Invited_Students xmlns="2b6bd890-d368-4a26-a5dd-5661fc569f07" xsi:nil="true"/>
    <TeamsChannelId xmlns="2b6bd890-d368-4a26-a5dd-5661fc569f07" xsi:nil="true"/>
    <Student_Groups xmlns="2b6bd890-d368-4a26-a5dd-5661fc569f07">
      <UserInfo>
        <DisplayName/>
        <AccountId xsi:nil="true"/>
        <AccountType/>
      </UserInfo>
    </Student_Groups>
    <Math_Settings xmlns="2b6bd890-d368-4a26-a5dd-5661fc569f07" xsi:nil="true"/>
    <LMS_Mappings xmlns="2b6bd890-d368-4a26-a5dd-5661fc569f0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065E11E26E71347AAF16B558310C918" ma:contentTypeVersion="35" ma:contentTypeDescription="Create a new document." ma:contentTypeScope="" ma:versionID="fdc1324c8a7ab7c0e87668a754617882">
  <xsd:schema xmlns:xsd="http://www.w3.org/2001/XMLSchema" xmlns:xs="http://www.w3.org/2001/XMLSchema" xmlns:p="http://schemas.microsoft.com/office/2006/metadata/properties" xmlns:ns3="2b6bd890-d368-4a26-a5dd-5661fc569f07" xmlns:ns4="021cdd81-81c4-424c-9f87-5b1d95ff0966" targetNamespace="http://schemas.microsoft.com/office/2006/metadata/properties" ma:root="true" ma:fieldsID="c209bbc1756ae3f96dadb0d3ed0f05dc" ns3:_="" ns4:_="">
    <xsd:import namespace="2b6bd890-d368-4a26-a5dd-5661fc569f07"/>
    <xsd:import namespace="021cdd81-81c4-424c-9f87-5b1d95ff0966"/>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4:SharedWithUsers" minOccurs="0"/>
                <xsd:element ref="ns4:SharedWithDetails" minOccurs="0"/>
                <xsd:element ref="ns4:SharingHintHash" minOccurs="0"/>
                <xsd:element ref="ns3:Templates" minOccurs="0"/>
                <xsd:element ref="ns3:CultureName" minOccurs="0"/>
                <xsd:element ref="ns3:Self_Registration_Enabled0" minOccurs="0"/>
                <xsd:element ref="ns3:Has_Teacher_Only_SectionGroup" minOccurs="0"/>
                <xsd:element ref="ns3:Is_Collaboration_Space_Locked"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TeamsChannelId" minOccurs="0"/>
                <xsd:element ref="ns3:Math_Settings" minOccurs="0"/>
                <xsd:element ref="ns3:Distribution_Groups" minOccurs="0"/>
                <xsd:element ref="ns3:LMS_Mappings" minOccurs="0"/>
                <xsd:element ref="ns3:IsNotebookLocked" minOccurs="0"/>
                <xsd:element ref="ns3:Teams_Channel_Section_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6bd890-d368-4a26-a5dd-5661fc569f07"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Templates" ma:index="22" nillable="true" ma:displayName="Templates" ma:internalName="Templates">
      <xsd:simpleType>
        <xsd:restriction base="dms:Note">
          <xsd:maxLength value="255"/>
        </xsd:restriction>
      </xsd:simpleType>
    </xsd:element>
    <xsd:element name="CultureName" ma:index="23" nillable="true" ma:displayName="Culture Name" ma:internalName="CultureName">
      <xsd:simpleType>
        <xsd:restriction base="dms:Text"/>
      </xsd:simpleType>
    </xsd:element>
    <xsd:element name="Self_Registration_Enabled0" ma:index="24" nillable="true" ma:displayName="Self Registration Enabled" ma:internalName="Self_Registration_Enabled0">
      <xsd:simpleType>
        <xsd:restriction base="dms:Boolean"/>
      </xsd:simpleType>
    </xsd:element>
    <xsd:element name="Has_Teacher_Only_SectionGroup" ma:index="25" nillable="true" ma:displayName="Has Teacher Only SectionGroup" ma:internalName="Has_Teacher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MediaServiceMetadata" ma:index="27" nillable="true" ma:displayName="MediaServiceMetadata" ma:hidden="true" ma:internalName="MediaServiceMetadata" ma:readOnly="true">
      <xsd:simpleType>
        <xsd:restriction base="dms:Note"/>
      </xsd:simpleType>
    </xsd:element>
    <xsd:element name="MediaServiceFastMetadata" ma:index="28" nillable="true" ma:displayName="MediaServiceFastMetadata" ma:hidden="true" ma:internalName="MediaServiceFastMetadata" ma:readOnly="true">
      <xsd:simpleType>
        <xsd:restriction base="dms:Note"/>
      </xsd:simpleType>
    </xsd:element>
    <xsd:element name="MediaServiceAutoKeyPoints" ma:index="29" nillable="true" ma:displayName="MediaServiceAutoKeyPoints" ma:hidden="true" ma:internalName="MediaServiceAutoKeyPoints" ma:readOnly="true">
      <xsd:simpleType>
        <xsd:restriction base="dms:Note"/>
      </xsd:simpleType>
    </xsd:element>
    <xsd:element name="MediaServiceKeyPoints" ma:index="30" nillable="true" ma:displayName="KeyPoints" ma:internalName="MediaServiceKeyPoints" ma:readOnly="true">
      <xsd:simpleType>
        <xsd:restriction base="dms:Note">
          <xsd:maxLength value="255"/>
        </xsd:restriction>
      </xsd:simpleType>
    </xsd:element>
    <xsd:element name="MediaServiceAutoTags" ma:index="31" nillable="true" ma:displayName="Tags" ma:internalName="MediaServiceAutoTags" ma:readOnly="true">
      <xsd:simpleType>
        <xsd:restriction base="dms:Text"/>
      </xsd:simpleType>
    </xsd:element>
    <xsd:element name="MediaServiceOCR" ma:index="32" nillable="true" ma:displayName="Extracted Text" ma:internalName="MediaServiceOCR" ma:readOnly="true">
      <xsd:simpleType>
        <xsd:restriction base="dms:Note">
          <xsd:maxLength value="255"/>
        </xsd:restriction>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DateTaken" ma:index="35" nillable="true" ma:displayName="MediaServiceDateTaken" ma:hidden="true" ma:internalName="MediaServiceDateTaken" ma:readOnly="true">
      <xsd:simpleType>
        <xsd:restriction base="dms:Text"/>
      </xsd:simpleType>
    </xsd:element>
    <xsd:element name="MediaServiceLocation" ma:index="36" nillable="true" ma:displayName="Location" ma:internalName="MediaServiceLocation" ma:readOnly="true">
      <xsd:simpleType>
        <xsd:restriction base="dms:Text"/>
      </xsd:simpleType>
    </xsd:element>
    <xsd:element name="TeamsChannelId" ma:index="37" nillable="true" ma:displayName="Teams Channel Id" ma:internalName="TeamsChannelId">
      <xsd:simpleType>
        <xsd:restriction base="dms:Text"/>
      </xsd:simpleType>
    </xsd:element>
    <xsd:element name="Math_Settings" ma:index="38" nillable="true" ma:displayName="Math Settings" ma:internalName="Math_Settings">
      <xsd:simpleType>
        <xsd:restriction base="dms:Text"/>
      </xsd:simpleType>
    </xsd:element>
    <xsd:element name="Distribution_Groups" ma:index="39" nillable="true" ma:displayName="Distribution Groups" ma:internalName="Distribution_Groups">
      <xsd:simpleType>
        <xsd:restriction base="dms:Note">
          <xsd:maxLength value="255"/>
        </xsd:restriction>
      </xsd:simpleType>
    </xsd:element>
    <xsd:element name="LMS_Mappings" ma:index="40" nillable="true" ma:displayName="LMS Mappings" ma:internalName="LMS_Mappings">
      <xsd:simpleType>
        <xsd:restriction base="dms:Note">
          <xsd:maxLength value="255"/>
        </xsd:restriction>
      </xsd:simpleType>
    </xsd:element>
    <xsd:element name="IsNotebookLocked" ma:index="41" nillable="true" ma:displayName="Is Notebook Locked" ma:internalName="IsNotebookLocked">
      <xsd:simpleType>
        <xsd:restriction base="dms:Boolean"/>
      </xsd:simpleType>
    </xsd:element>
    <xsd:element name="Teams_Channel_Section_Location" ma:index="42" nillable="true" ma:displayName="Teams Channel Section Location" ma:internalName="Teams_Channel_Section_Loc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1cdd81-81c4-424c-9f87-5b1d95ff0966" elementFormDefault="qualified">
    <xsd:import namespace="http://schemas.microsoft.com/office/2006/documentManagement/types"/>
    <xsd:import namespace="http://schemas.microsoft.com/office/infopath/2007/PartnerControls"/>
    <xsd:element name="SharedWithUsers" ma:index="1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description="" ma:internalName="SharedWithDetails" ma:readOnly="true">
      <xsd:simpleType>
        <xsd:restriction base="dms:Note">
          <xsd:maxLength value="255"/>
        </xsd:restriction>
      </xsd:simpleType>
    </xsd:element>
    <xsd:element name="SharingHintHash" ma:index="21"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2A4ED6-4DB0-45F6-83D6-0F47AF860E18}">
  <ds:schemaRefs>
    <ds:schemaRef ds:uri="http://schemas.microsoft.com/sharepoint/v3/contenttype/forms"/>
  </ds:schemaRefs>
</ds:datastoreItem>
</file>

<file path=customXml/itemProps2.xml><?xml version="1.0" encoding="utf-8"?>
<ds:datastoreItem xmlns:ds="http://schemas.openxmlformats.org/officeDocument/2006/customXml" ds:itemID="{340B0E14-1940-4DFE-8255-D041B13D0F97}">
  <ds:schemaRefs>
    <ds:schemaRef ds:uri="http://schemas.microsoft.com/office/2006/metadata/properties"/>
    <ds:schemaRef ds:uri="http://schemas.microsoft.com/office/infopath/2007/PartnerControls"/>
    <ds:schemaRef ds:uri="2b6bd890-d368-4a26-a5dd-5661fc569f07"/>
  </ds:schemaRefs>
</ds:datastoreItem>
</file>

<file path=customXml/itemProps3.xml><?xml version="1.0" encoding="utf-8"?>
<ds:datastoreItem xmlns:ds="http://schemas.openxmlformats.org/officeDocument/2006/customXml" ds:itemID="{17D2227C-5CB0-4189-A5E6-9B3F1A9B7C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6bd890-d368-4a26-a5dd-5661fc569f07"/>
    <ds:schemaRef ds:uri="021cdd81-81c4-424c-9f87-5b1d95ff09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5261</TotalTime>
  <Words>937</Words>
  <Application>Microsoft Office PowerPoint</Application>
  <PresentationFormat>Widescreen</PresentationFormat>
  <Paragraphs>80</Paragraphs>
  <Slides>13</Slides>
  <Notes>4</Notes>
  <HiddenSlides>3</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Calibri Light</vt:lpstr>
      <vt:lpstr>Courier New</vt:lpstr>
      <vt:lpstr>Retrospect</vt:lpstr>
      <vt:lpstr>THE MEETING WILL BEGIN SHORTLY. Problem Solving Through Engineering &amp; Design</vt:lpstr>
      <vt:lpstr>Problem Statement &amp; Task</vt:lpstr>
      <vt:lpstr>Today</vt:lpstr>
      <vt:lpstr>Today</vt:lpstr>
      <vt:lpstr>Presentation Run Throughs</vt:lpstr>
      <vt:lpstr>This is a competition</vt:lpstr>
      <vt:lpstr>Evaluate your solutions (part 4)</vt:lpstr>
      <vt:lpstr>Develop Solution &amp; Prototype (part 5)</vt:lpstr>
      <vt:lpstr>Presentation of the Proposal (part 6)</vt:lpstr>
      <vt:lpstr>The meeting will begin shortly.</vt:lpstr>
      <vt:lpstr>Today</vt:lpstr>
      <vt:lpstr>This Afternoon</vt:lpstr>
      <vt:lpstr>Groups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YI</dc:creator>
  <cp:lastModifiedBy>TARA YI</cp:lastModifiedBy>
  <cp:revision>18</cp:revision>
  <dcterms:created xsi:type="dcterms:W3CDTF">2021-02-16T15:17:40Z</dcterms:created>
  <dcterms:modified xsi:type="dcterms:W3CDTF">2021-05-06T23:34:07Z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0x0101008065E11E26E71347AAF16B558310C918</vt:lpwstr>
  </property>
</Properties>
</file>