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685800" y="1122362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143000" y="3602037"/>
            <a:ext cx="6858000" cy="16557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628650" y="365126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2396330" y="57943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628650" y="365126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623887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623887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628650" y="365126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629841" y="365126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3" type="body"/>
          </p:nvPr>
        </p:nvSpPr>
        <p:spPr>
          <a:xfrm>
            <a:off x="4629150" y="1681163"/>
            <a:ext cx="388739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4" type="body"/>
          </p:nvPr>
        </p:nvSpPr>
        <p:spPr>
          <a:xfrm>
            <a:off x="4629150" y="2505075"/>
            <a:ext cx="388739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628650" y="365126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629841" y="457200"/>
            <a:ext cx="2949178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3887391" y="987425"/>
            <a:ext cx="4629150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4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08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629841" y="457200"/>
            <a:ext cx="2949178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3887391" y="987425"/>
            <a:ext cx="4629150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628650" y="365126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ctrTitle"/>
          </p:nvPr>
        </p:nvSpPr>
        <p:spPr>
          <a:xfrm>
            <a:off x="685800" y="1122362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0" i="0" sz="6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85"/>
          <p:cNvSpPr txBox="1"/>
          <p:nvPr>
            <p:ph idx="1" type="subTitle"/>
          </p:nvPr>
        </p:nvSpPr>
        <p:spPr>
          <a:xfrm>
            <a:off x="1143000" y="3602037"/>
            <a:ext cx="6858000" cy="1655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Shape 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39" y="677283"/>
            <a:ext cx="9142559" cy="5529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