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playground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2</a:t>
            </a:r>
          </a:p>
          <a:p>
            <a:r>
              <a:rPr lang="en-US" dirty="0" smtClean="0"/>
              <a:t>Assign plot of land</a:t>
            </a:r>
          </a:p>
          <a:p>
            <a:r>
              <a:rPr lang="en-US" dirty="0" smtClean="0"/>
              <a:t>Brainstorming &amp;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99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do you think are the most important goals or requirements of our energy playground that we were discussing yesterday?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9890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important goals &amp; requirements: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ideas from class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369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592317"/>
            <a:ext cx="9905999" cy="4198884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What to you see/notice? (observations)</a:t>
            </a:r>
          </a:p>
          <a:p>
            <a:r>
              <a:rPr lang="en-US" sz="3600" dirty="0" smtClean="0"/>
              <a:t>What do you think? (inferences)</a:t>
            </a:r>
          </a:p>
          <a:p>
            <a:r>
              <a:rPr lang="en-US" sz="3600" dirty="0" smtClean="0"/>
              <a:t>What do you wonder? (questions)</a:t>
            </a:r>
          </a:p>
          <a:p>
            <a:endParaRPr lang="en-US" sz="3600" dirty="0"/>
          </a:p>
          <a:p>
            <a:r>
              <a:rPr lang="en-US" sz="3600" dirty="0" smtClean="0"/>
              <a:t>Note: It would be nice to have an image of the map on a slide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99373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park project handout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Discuss in your groups, &amp; fill out the first thoughts section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6557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2249487"/>
            <a:ext cx="3872022" cy="354171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Example plot of land with a geothermal hot spring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040" y="1357803"/>
            <a:ext cx="5445946" cy="408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2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energy changes</a:t>
            </a:r>
            <a:endParaRPr lang="en-US" dirty="0"/>
          </a:p>
        </p:txBody>
      </p:sp>
      <p:pic>
        <p:nvPicPr>
          <p:cNvPr id="1026" name="Picture 2" descr="https://lh3.googleusercontent.com/1tHvEO6tUm0FrX4Jqp8_YsdOafTOlNqLOp-4jCeJdzMEPbSbfuz0fIbi49ABSrNA4_qJ8g-979eDCm4U3___RaefJ_02AqlchC5kmlRrUyuL1_lvWqJ-04oRW6pT128ecl0FSEvk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544" y="1792643"/>
            <a:ext cx="9409331" cy="405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826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research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Location of handout with lots of useful links: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256322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13</TotalTime>
  <Words>129</Words>
  <Application>Microsoft Office PowerPoint</Application>
  <PresentationFormat>Widescreen</PresentationFormat>
  <Paragraphs>21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Tw Cen MT</vt:lpstr>
      <vt:lpstr>Circuit</vt:lpstr>
      <vt:lpstr>Energy playground</vt:lpstr>
      <vt:lpstr>Do Now</vt:lpstr>
      <vt:lpstr>Most important goals &amp; requirements:</vt:lpstr>
      <vt:lpstr>Site maps</vt:lpstr>
      <vt:lpstr>Energy park project handout</vt:lpstr>
      <vt:lpstr>Research example</vt:lpstr>
      <vt:lpstr>Brainstorming energy changes</vt:lpstr>
      <vt:lpstr>Group research time</vt:lpstr>
    </vt:vector>
  </TitlesOfParts>
  <Company>Kent School District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playground</dc:title>
  <dc:creator>Smith, Heather</dc:creator>
  <cp:lastModifiedBy>Smith, Heather</cp:lastModifiedBy>
  <cp:revision>2</cp:revision>
  <dcterms:created xsi:type="dcterms:W3CDTF">2017-01-31T18:02:11Z</dcterms:created>
  <dcterms:modified xsi:type="dcterms:W3CDTF">2017-01-31T18:15:45Z</dcterms:modified>
</cp:coreProperties>
</file>