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5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</p:sldIdLst>
  <p:sldSz cy="5143500" cx="9144000"/>
  <p:notesSz cx="6858000" cy="9144000"/>
  <p:embeddedFontLst>
    <p:embeddedFont>
      <p:font typeface="Questrial"/>
      <p:regular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Questrial-regular.fntdata"/><Relationship Id="rId25" Type="http://schemas.openxmlformats.org/officeDocument/2006/relationships/slide" Target="slides/slide2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Shape 23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Shape 28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Shape 29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Shape 29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Shape 29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Shape 29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Shape 30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Shape 30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Shape 31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" name="Shape 31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Shape 31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7" name="Shape 31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Shape 32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Shape 32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Shape 32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9" name="Shape 32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" name="Shape 33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hape 34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Shape 34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Shape 23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Shape 34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7" name="Shape 34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Shape 35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Shape 35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Shape 24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Shape 25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Shape 25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Shape 26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Shape 26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Shape 27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Shape 28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Shape 28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\\DROBO-FS\QuickDrops\JB\PPTX NG\Droplets\LightingOverlay.png" id="53" name="Shape 53"/>
          <p:cNvPicPr preferRelativeResize="0"/>
          <p:nvPr/>
        </p:nvPicPr>
        <p:blipFill rotWithShape="1">
          <a:blip r:embed="rId2">
            <a:alphaModFix amt="30000"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4" name="Shape 54"/>
          <p:cNvGrpSpPr/>
          <p:nvPr/>
        </p:nvGrpSpPr>
        <p:grpSpPr>
          <a:xfrm>
            <a:off x="0" y="0"/>
            <a:ext cx="1728816" cy="5143565"/>
            <a:chOff x="0" y="0"/>
            <a:chExt cx="2305088" cy="6858087"/>
          </a:xfrm>
        </p:grpSpPr>
        <p:sp>
          <p:nvSpPr>
            <p:cNvPr id="55" name="Shape 55"/>
            <p:cNvSpPr/>
            <p:nvPr/>
          </p:nvSpPr>
          <p:spPr>
            <a:xfrm>
              <a:off x="1209675" y="4762"/>
              <a:ext cx="23700" cy="21813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>
              <a:off x="1128712" y="2176463"/>
              <a:ext cx="190500" cy="1905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7000"/>
                    <a:pt x="33000" y="108000"/>
                    <a:pt x="60000" y="108000"/>
                  </a:cubicBezTo>
                  <a:cubicBezTo>
                    <a:pt x="84000" y="108000"/>
                    <a:pt x="108000" y="87000"/>
                    <a:pt x="108000" y="60000"/>
                  </a:cubicBezTo>
                  <a:cubicBezTo>
                    <a:pt x="108000" y="33000"/>
                    <a:pt x="84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7" name="Shape 57"/>
            <p:cNvSpPr/>
            <p:nvPr/>
          </p:nvSpPr>
          <p:spPr>
            <a:xfrm>
              <a:off x="1123950" y="4021137"/>
              <a:ext cx="190500" cy="1890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7000"/>
                    <a:pt x="33000" y="108000"/>
                    <a:pt x="60000" y="108000"/>
                  </a:cubicBezTo>
                  <a:cubicBezTo>
                    <a:pt x="87000" y="108000"/>
                    <a:pt x="108000" y="87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8" name="Shape 58"/>
            <p:cNvSpPr/>
            <p:nvPr/>
          </p:nvSpPr>
          <p:spPr>
            <a:xfrm>
              <a:off x="414337" y="9525"/>
              <a:ext cx="28500" cy="44814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9" name="Shape 59"/>
            <p:cNvSpPr/>
            <p:nvPr/>
          </p:nvSpPr>
          <p:spPr>
            <a:xfrm>
              <a:off x="333375" y="4481512"/>
              <a:ext cx="190500" cy="1905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7000"/>
                    <a:pt x="33000" y="108000"/>
                    <a:pt x="60000" y="108000"/>
                  </a:cubicBezTo>
                  <a:cubicBezTo>
                    <a:pt x="87000" y="108000"/>
                    <a:pt x="108000" y="87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0" name="Shape 60"/>
            <p:cNvSpPr/>
            <p:nvPr/>
          </p:nvSpPr>
          <p:spPr>
            <a:xfrm>
              <a:off x="190500" y="9525"/>
              <a:ext cx="152400" cy="908100"/>
            </a:xfrm>
            <a:custGeom>
              <a:pathLst>
                <a:path extrusionOk="0" h="120000" w="120000">
                  <a:moveTo>
                    <a:pt x="18750" y="120000"/>
                  </a:moveTo>
                  <a:lnTo>
                    <a:pt x="0" y="118741"/>
                  </a:lnTo>
                  <a:lnTo>
                    <a:pt x="101250" y="79720"/>
                  </a:lnTo>
                  <a:lnTo>
                    <a:pt x="101250" y="0"/>
                  </a:lnTo>
                  <a:lnTo>
                    <a:pt x="120000" y="0"/>
                  </a:lnTo>
                  <a:lnTo>
                    <a:pt x="120000" y="80349"/>
                  </a:lnTo>
                  <a:lnTo>
                    <a:pt x="1875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61" name="Shape 61"/>
            <p:cNvSpPr/>
            <p:nvPr/>
          </p:nvSpPr>
          <p:spPr>
            <a:xfrm>
              <a:off x="1290637" y="14287"/>
              <a:ext cx="376200" cy="1801800"/>
            </a:xfrm>
            <a:custGeom>
              <a:pathLst>
                <a:path extrusionOk="0" h="120000" w="120000">
                  <a:moveTo>
                    <a:pt x="112405" y="120000"/>
                  </a:moveTo>
                  <a:lnTo>
                    <a:pt x="0" y="65550"/>
                  </a:lnTo>
                  <a:lnTo>
                    <a:pt x="0" y="0"/>
                  </a:lnTo>
                  <a:lnTo>
                    <a:pt x="9113" y="0"/>
                  </a:lnTo>
                  <a:lnTo>
                    <a:pt x="9113" y="65233"/>
                  </a:lnTo>
                  <a:lnTo>
                    <a:pt x="120000" y="119365"/>
                  </a:lnTo>
                  <a:lnTo>
                    <a:pt x="112405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62" name="Shape 62"/>
            <p:cNvSpPr/>
            <p:nvPr/>
          </p:nvSpPr>
          <p:spPr>
            <a:xfrm>
              <a:off x="1600200" y="1801813"/>
              <a:ext cx="190500" cy="1890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7000"/>
                    <a:pt x="33000" y="108000"/>
                    <a:pt x="60000" y="108000"/>
                  </a:cubicBezTo>
                  <a:cubicBezTo>
                    <a:pt x="84000" y="108000"/>
                    <a:pt x="108000" y="87000"/>
                    <a:pt x="108000" y="60000"/>
                  </a:cubicBezTo>
                  <a:cubicBezTo>
                    <a:pt x="108000" y="33000"/>
                    <a:pt x="84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3" name="Shape 63"/>
            <p:cNvSpPr/>
            <p:nvPr/>
          </p:nvSpPr>
          <p:spPr>
            <a:xfrm>
              <a:off x="1381125" y="9525"/>
              <a:ext cx="371400" cy="1425600"/>
            </a:xfrm>
            <a:custGeom>
              <a:pathLst>
                <a:path extrusionOk="0" h="120000" w="120000">
                  <a:moveTo>
                    <a:pt x="112307" y="120000"/>
                  </a:moveTo>
                  <a:lnTo>
                    <a:pt x="0" y="51180"/>
                  </a:lnTo>
                  <a:lnTo>
                    <a:pt x="0" y="0"/>
                  </a:lnTo>
                  <a:lnTo>
                    <a:pt x="7692" y="0"/>
                  </a:lnTo>
                  <a:lnTo>
                    <a:pt x="7692" y="50779"/>
                  </a:lnTo>
                  <a:lnTo>
                    <a:pt x="120000" y="119198"/>
                  </a:lnTo>
                  <a:lnTo>
                    <a:pt x="112307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64" name="Shape 64"/>
            <p:cNvSpPr/>
            <p:nvPr/>
          </p:nvSpPr>
          <p:spPr>
            <a:xfrm>
              <a:off x="1643063" y="0"/>
              <a:ext cx="152400" cy="912900"/>
            </a:xfrm>
            <a:custGeom>
              <a:pathLst>
                <a:path extrusionOk="0" h="120000" w="120000">
                  <a:moveTo>
                    <a:pt x="120000" y="120000"/>
                  </a:moveTo>
                  <a:lnTo>
                    <a:pt x="97500" y="120000"/>
                  </a:lnTo>
                  <a:lnTo>
                    <a:pt x="97500" y="40069"/>
                  </a:lnTo>
                  <a:lnTo>
                    <a:pt x="0" y="1252"/>
                  </a:lnTo>
                  <a:lnTo>
                    <a:pt x="18750" y="0"/>
                  </a:lnTo>
                  <a:lnTo>
                    <a:pt x="120000" y="39443"/>
                  </a:lnTo>
                  <a:lnTo>
                    <a:pt x="12000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65" name="Shape 65"/>
            <p:cNvSpPr/>
            <p:nvPr/>
          </p:nvSpPr>
          <p:spPr>
            <a:xfrm>
              <a:off x="1685925" y="1420812"/>
              <a:ext cx="190500" cy="1905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7000"/>
                    <a:pt x="33000" y="108000"/>
                    <a:pt x="60000" y="108000"/>
                  </a:cubicBezTo>
                  <a:cubicBezTo>
                    <a:pt x="87000" y="108000"/>
                    <a:pt x="108000" y="87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6" name="Shape 66"/>
            <p:cNvSpPr/>
            <p:nvPr/>
          </p:nvSpPr>
          <p:spPr>
            <a:xfrm>
              <a:off x="1685925" y="903287"/>
              <a:ext cx="190500" cy="1905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7000"/>
                    <a:pt x="33000" y="108000"/>
                    <a:pt x="60000" y="108000"/>
                  </a:cubicBezTo>
                  <a:cubicBezTo>
                    <a:pt x="87000" y="108000"/>
                    <a:pt x="108000" y="87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7" name="Shape 67"/>
            <p:cNvSpPr/>
            <p:nvPr/>
          </p:nvSpPr>
          <p:spPr>
            <a:xfrm>
              <a:off x="1743075" y="4763"/>
              <a:ext cx="419100" cy="522300"/>
            </a:xfrm>
            <a:custGeom>
              <a:pathLst>
                <a:path extrusionOk="0" h="120000" w="120000">
                  <a:moveTo>
                    <a:pt x="114545" y="120000"/>
                  </a:moveTo>
                  <a:lnTo>
                    <a:pt x="20454" y="43768"/>
                  </a:lnTo>
                  <a:lnTo>
                    <a:pt x="0" y="2188"/>
                  </a:lnTo>
                  <a:lnTo>
                    <a:pt x="6818" y="0"/>
                  </a:lnTo>
                  <a:lnTo>
                    <a:pt x="27272" y="40486"/>
                  </a:lnTo>
                  <a:lnTo>
                    <a:pt x="120000" y="115623"/>
                  </a:lnTo>
                  <a:lnTo>
                    <a:pt x="114545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68" name="Shape 68"/>
            <p:cNvSpPr/>
            <p:nvPr/>
          </p:nvSpPr>
          <p:spPr>
            <a:xfrm>
              <a:off x="2119313" y="488950"/>
              <a:ext cx="162000" cy="1476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45882" y="120000"/>
                    <a:pt x="31764" y="116129"/>
                    <a:pt x="21176" y="104516"/>
                  </a:cubicBezTo>
                  <a:cubicBezTo>
                    <a:pt x="0" y="77419"/>
                    <a:pt x="0" y="38709"/>
                    <a:pt x="21176" y="15483"/>
                  </a:cubicBezTo>
                  <a:cubicBezTo>
                    <a:pt x="31764" y="3870"/>
                    <a:pt x="45882" y="0"/>
                    <a:pt x="60000" y="0"/>
                  </a:cubicBezTo>
                  <a:cubicBezTo>
                    <a:pt x="74117" y="0"/>
                    <a:pt x="88235" y="3870"/>
                    <a:pt x="98823" y="15483"/>
                  </a:cubicBezTo>
                  <a:cubicBezTo>
                    <a:pt x="120000" y="38709"/>
                    <a:pt x="120000" y="77419"/>
                    <a:pt x="98823" y="104516"/>
                  </a:cubicBezTo>
                  <a:cubicBezTo>
                    <a:pt x="88235" y="116129"/>
                    <a:pt x="74117" y="120000"/>
                    <a:pt x="60000" y="120000"/>
                  </a:cubicBezTo>
                  <a:close/>
                  <a:moveTo>
                    <a:pt x="60000" y="15483"/>
                  </a:moveTo>
                  <a:cubicBezTo>
                    <a:pt x="49411" y="15483"/>
                    <a:pt x="38823" y="19354"/>
                    <a:pt x="31764" y="27096"/>
                  </a:cubicBezTo>
                  <a:cubicBezTo>
                    <a:pt x="14117" y="46451"/>
                    <a:pt x="14117" y="73548"/>
                    <a:pt x="31764" y="92903"/>
                  </a:cubicBezTo>
                  <a:cubicBezTo>
                    <a:pt x="38823" y="100645"/>
                    <a:pt x="49411" y="104516"/>
                    <a:pt x="60000" y="104516"/>
                  </a:cubicBezTo>
                  <a:cubicBezTo>
                    <a:pt x="70588" y="104516"/>
                    <a:pt x="81176" y="100645"/>
                    <a:pt x="88235" y="92903"/>
                  </a:cubicBezTo>
                  <a:cubicBezTo>
                    <a:pt x="105882" y="73548"/>
                    <a:pt x="105882" y="46451"/>
                    <a:pt x="88235" y="27096"/>
                  </a:cubicBezTo>
                  <a:cubicBezTo>
                    <a:pt x="81176" y="19354"/>
                    <a:pt x="70588" y="15483"/>
                    <a:pt x="60000" y="15483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9" name="Shape 69"/>
            <p:cNvSpPr/>
            <p:nvPr/>
          </p:nvSpPr>
          <p:spPr>
            <a:xfrm>
              <a:off x="952500" y="4763"/>
              <a:ext cx="152400" cy="908100"/>
            </a:xfrm>
            <a:custGeom>
              <a:pathLst>
                <a:path extrusionOk="0" h="120000" w="120000">
                  <a:moveTo>
                    <a:pt x="18750" y="120000"/>
                  </a:moveTo>
                  <a:lnTo>
                    <a:pt x="0" y="120000"/>
                  </a:lnTo>
                  <a:lnTo>
                    <a:pt x="0" y="39650"/>
                  </a:lnTo>
                  <a:lnTo>
                    <a:pt x="101250" y="0"/>
                  </a:lnTo>
                  <a:lnTo>
                    <a:pt x="120000" y="1258"/>
                  </a:lnTo>
                  <a:lnTo>
                    <a:pt x="18750" y="40279"/>
                  </a:lnTo>
                  <a:lnTo>
                    <a:pt x="1875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70" name="Shape 70"/>
            <p:cNvSpPr/>
            <p:nvPr/>
          </p:nvSpPr>
          <p:spPr>
            <a:xfrm>
              <a:off x="866775" y="903287"/>
              <a:ext cx="190500" cy="1905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6000"/>
                    <a:pt x="12000" y="60000"/>
                  </a:cubicBezTo>
                  <a:cubicBezTo>
                    <a:pt x="12000" y="87000"/>
                    <a:pt x="33000" y="108000"/>
                    <a:pt x="60000" y="108000"/>
                  </a:cubicBezTo>
                  <a:cubicBezTo>
                    <a:pt x="87000" y="108000"/>
                    <a:pt x="108000" y="87000"/>
                    <a:pt x="108000" y="60000"/>
                  </a:cubicBezTo>
                  <a:cubicBezTo>
                    <a:pt x="108000" y="36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1" name="Shape 71"/>
            <p:cNvSpPr/>
            <p:nvPr/>
          </p:nvSpPr>
          <p:spPr>
            <a:xfrm>
              <a:off x="890587" y="1554162"/>
              <a:ext cx="190500" cy="190499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4000"/>
                    <a:pt x="33000" y="108000"/>
                    <a:pt x="60000" y="108000"/>
                  </a:cubicBezTo>
                  <a:cubicBezTo>
                    <a:pt x="87000" y="108000"/>
                    <a:pt x="108000" y="84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>
              <a:off x="738187" y="5622925"/>
              <a:ext cx="338099" cy="1215900"/>
            </a:xfrm>
            <a:custGeom>
              <a:pathLst>
                <a:path extrusionOk="0" h="120000" w="120000">
                  <a:moveTo>
                    <a:pt x="119999" y="120000"/>
                  </a:moveTo>
                  <a:lnTo>
                    <a:pt x="109859" y="120000"/>
                  </a:lnTo>
                  <a:lnTo>
                    <a:pt x="109859" y="72689"/>
                  </a:lnTo>
                  <a:lnTo>
                    <a:pt x="0" y="939"/>
                  </a:lnTo>
                  <a:lnTo>
                    <a:pt x="6760" y="0"/>
                  </a:lnTo>
                  <a:lnTo>
                    <a:pt x="119999" y="72219"/>
                  </a:lnTo>
                  <a:lnTo>
                    <a:pt x="119999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73" name="Shape 73"/>
            <p:cNvSpPr/>
            <p:nvPr/>
          </p:nvSpPr>
          <p:spPr>
            <a:xfrm>
              <a:off x="647700" y="5480050"/>
              <a:ext cx="157200" cy="157200"/>
            </a:xfrm>
            <a:custGeom>
              <a:pathLst>
                <a:path extrusionOk="0" h="120000" w="120000">
                  <a:moveTo>
                    <a:pt x="61818" y="120000"/>
                  </a:moveTo>
                  <a:cubicBezTo>
                    <a:pt x="29090" y="120000"/>
                    <a:pt x="0" y="94545"/>
                    <a:pt x="0" y="61818"/>
                  </a:cubicBezTo>
                  <a:cubicBezTo>
                    <a:pt x="0" y="29090"/>
                    <a:pt x="29090" y="0"/>
                    <a:pt x="61818" y="0"/>
                  </a:cubicBezTo>
                  <a:cubicBezTo>
                    <a:pt x="94545" y="0"/>
                    <a:pt x="120000" y="29090"/>
                    <a:pt x="120000" y="61818"/>
                  </a:cubicBezTo>
                  <a:cubicBezTo>
                    <a:pt x="120000" y="94545"/>
                    <a:pt x="94545" y="120000"/>
                    <a:pt x="61818" y="120000"/>
                  </a:cubicBezTo>
                  <a:close/>
                  <a:moveTo>
                    <a:pt x="61818" y="14545"/>
                  </a:moveTo>
                  <a:cubicBezTo>
                    <a:pt x="36363" y="14545"/>
                    <a:pt x="14545" y="36363"/>
                    <a:pt x="14545" y="61818"/>
                  </a:cubicBezTo>
                  <a:cubicBezTo>
                    <a:pt x="14545" y="87272"/>
                    <a:pt x="36363" y="105454"/>
                    <a:pt x="61818" y="105454"/>
                  </a:cubicBezTo>
                  <a:cubicBezTo>
                    <a:pt x="83636" y="105454"/>
                    <a:pt x="105454" y="87272"/>
                    <a:pt x="105454" y="61818"/>
                  </a:cubicBezTo>
                  <a:cubicBezTo>
                    <a:pt x="105454" y="36363"/>
                    <a:pt x="83636" y="14545"/>
                    <a:pt x="61818" y="14545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>
              <a:off x="66675" y="903287"/>
              <a:ext cx="190500" cy="1905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6000" y="0"/>
                    <a:pt x="120000" y="27000"/>
                    <a:pt x="120000" y="60000"/>
                  </a:cubicBezTo>
                  <a:cubicBezTo>
                    <a:pt x="120000" y="93000"/>
                    <a:pt x="96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6000" y="12000"/>
                    <a:pt x="12000" y="36000"/>
                    <a:pt x="12000" y="60000"/>
                  </a:cubicBezTo>
                  <a:cubicBezTo>
                    <a:pt x="12000" y="87000"/>
                    <a:pt x="36000" y="108000"/>
                    <a:pt x="60000" y="108000"/>
                  </a:cubicBezTo>
                  <a:cubicBezTo>
                    <a:pt x="87000" y="108000"/>
                    <a:pt x="108000" y="87000"/>
                    <a:pt x="108000" y="60000"/>
                  </a:cubicBezTo>
                  <a:cubicBezTo>
                    <a:pt x="108000" y="36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>
              <a:off x="0" y="3897312"/>
              <a:ext cx="133200" cy="266700"/>
            </a:xfrm>
            <a:custGeom>
              <a:pathLst>
                <a:path extrusionOk="0" h="120000" w="120000">
                  <a:moveTo>
                    <a:pt x="98571" y="120000"/>
                  </a:moveTo>
                  <a:lnTo>
                    <a:pt x="0" y="4285"/>
                  </a:lnTo>
                  <a:lnTo>
                    <a:pt x="17142" y="0"/>
                  </a:lnTo>
                  <a:lnTo>
                    <a:pt x="120000" y="115714"/>
                  </a:lnTo>
                  <a:lnTo>
                    <a:pt x="98571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76" name="Shape 76"/>
            <p:cNvSpPr/>
            <p:nvPr/>
          </p:nvSpPr>
          <p:spPr>
            <a:xfrm>
              <a:off x="66675" y="4149725"/>
              <a:ext cx="190500" cy="1890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4000"/>
                    <a:pt x="33000" y="108000"/>
                    <a:pt x="60000" y="108000"/>
                  </a:cubicBezTo>
                  <a:cubicBezTo>
                    <a:pt x="87000" y="108000"/>
                    <a:pt x="108000" y="84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7" name="Shape 77"/>
            <p:cNvSpPr/>
            <p:nvPr/>
          </p:nvSpPr>
          <p:spPr>
            <a:xfrm>
              <a:off x="0" y="1644650"/>
              <a:ext cx="133200" cy="270000"/>
            </a:xfrm>
            <a:custGeom>
              <a:pathLst>
                <a:path extrusionOk="0" h="120000" w="120000">
                  <a:moveTo>
                    <a:pt x="17142" y="120000"/>
                  </a:moveTo>
                  <a:lnTo>
                    <a:pt x="0" y="115764"/>
                  </a:lnTo>
                  <a:lnTo>
                    <a:pt x="98571" y="0"/>
                  </a:lnTo>
                  <a:lnTo>
                    <a:pt x="120000" y="4235"/>
                  </a:lnTo>
                  <a:lnTo>
                    <a:pt x="17142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78" name="Shape 78"/>
            <p:cNvSpPr/>
            <p:nvPr/>
          </p:nvSpPr>
          <p:spPr>
            <a:xfrm>
              <a:off x="66675" y="1468437"/>
              <a:ext cx="190500" cy="190499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4000"/>
                    <a:pt x="33000" y="108000"/>
                    <a:pt x="60000" y="108000"/>
                  </a:cubicBezTo>
                  <a:cubicBezTo>
                    <a:pt x="87000" y="108000"/>
                    <a:pt x="108000" y="84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9" name="Shape 79"/>
            <p:cNvSpPr/>
            <p:nvPr/>
          </p:nvSpPr>
          <p:spPr>
            <a:xfrm>
              <a:off x="695325" y="4763"/>
              <a:ext cx="309600" cy="1558799"/>
            </a:xfrm>
            <a:custGeom>
              <a:pathLst>
                <a:path extrusionOk="0" h="120000" w="120000">
                  <a:moveTo>
                    <a:pt x="120000" y="120000"/>
                  </a:moveTo>
                  <a:lnTo>
                    <a:pt x="108923" y="120000"/>
                  </a:lnTo>
                  <a:lnTo>
                    <a:pt x="108923" y="98370"/>
                  </a:lnTo>
                  <a:lnTo>
                    <a:pt x="0" y="76863"/>
                  </a:lnTo>
                  <a:lnTo>
                    <a:pt x="0" y="0"/>
                  </a:lnTo>
                  <a:lnTo>
                    <a:pt x="11076" y="0"/>
                  </a:lnTo>
                  <a:lnTo>
                    <a:pt x="11076" y="76130"/>
                  </a:lnTo>
                  <a:lnTo>
                    <a:pt x="120000" y="97270"/>
                  </a:lnTo>
                  <a:lnTo>
                    <a:pt x="12000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80" name="Shape 80"/>
            <p:cNvSpPr/>
            <p:nvPr/>
          </p:nvSpPr>
          <p:spPr>
            <a:xfrm>
              <a:off x="57150" y="4881562"/>
              <a:ext cx="190500" cy="1890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6000" y="12000"/>
                    <a:pt x="12000" y="33000"/>
                    <a:pt x="12000" y="60000"/>
                  </a:cubicBezTo>
                  <a:cubicBezTo>
                    <a:pt x="12000" y="87000"/>
                    <a:pt x="36000" y="108000"/>
                    <a:pt x="60000" y="108000"/>
                  </a:cubicBezTo>
                  <a:cubicBezTo>
                    <a:pt x="87000" y="108000"/>
                    <a:pt x="108000" y="87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1" name="Shape 81"/>
            <p:cNvSpPr/>
            <p:nvPr/>
          </p:nvSpPr>
          <p:spPr>
            <a:xfrm>
              <a:off x="138113" y="5060950"/>
              <a:ext cx="304800" cy="1778100"/>
            </a:xfrm>
            <a:custGeom>
              <a:pathLst>
                <a:path extrusionOk="0" h="120000" w="120000">
                  <a:moveTo>
                    <a:pt x="120000" y="120000"/>
                  </a:moveTo>
                  <a:lnTo>
                    <a:pt x="110625" y="120000"/>
                  </a:lnTo>
                  <a:lnTo>
                    <a:pt x="110625" y="38571"/>
                  </a:lnTo>
                  <a:lnTo>
                    <a:pt x="0" y="19607"/>
                  </a:lnTo>
                  <a:lnTo>
                    <a:pt x="0" y="0"/>
                  </a:lnTo>
                  <a:lnTo>
                    <a:pt x="9375" y="0"/>
                  </a:lnTo>
                  <a:lnTo>
                    <a:pt x="9375" y="18964"/>
                  </a:lnTo>
                  <a:lnTo>
                    <a:pt x="120000" y="37928"/>
                  </a:lnTo>
                  <a:lnTo>
                    <a:pt x="12000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82" name="Shape 82"/>
            <p:cNvSpPr/>
            <p:nvPr/>
          </p:nvSpPr>
          <p:spPr>
            <a:xfrm>
              <a:off x="561975" y="6430962"/>
              <a:ext cx="190500" cy="1890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6000" y="12000"/>
                    <a:pt x="12000" y="33000"/>
                    <a:pt x="12000" y="60000"/>
                  </a:cubicBezTo>
                  <a:cubicBezTo>
                    <a:pt x="12000" y="87000"/>
                    <a:pt x="36000" y="108000"/>
                    <a:pt x="60000" y="108000"/>
                  </a:cubicBezTo>
                  <a:cubicBezTo>
                    <a:pt x="87000" y="108000"/>
                    <a:pt x="108000" y="87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3" name="Shape 83"/>
            <p:cNvSpPr/>
            <p:nvPr/>
          </p:nvSpPr>
          <p:spPr>
            <a:xfrm>
              <a:off x="642937" y="6610350"/>
              <a:ext cx="23700" cy="2430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4" name="Shape 84"/>
            <p:cNvSpPr/>
            <p:nvPr/>
          </p:nvSpPr>
          <p:spPr>
            <a:xfrm>
              <a:off x="76200" y="6430962"/>
              <a:ext cx="190500" cy="1890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6000" y="0"/>
                    <a:pt x="120000" y="27000"/>
                    <a:pt x="120000" y="60000"/>
                  </a:cubicBezTo>
                  <a:cubicBezTo>
                    <a:pt x="120000" y="93000"/>
                    <a:pt x="96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6000" y="12000"/>
                    <a:pt x="12000" y="33000"/>
                    <a:pt x="12000" y="60000"/>
                  </a:cubicBezTo>
                  <a:cubicBezTo>
                    <a:pt x="12000" y="87000"/>
                    <a:pt x="36000" y="108000"/>
                    <a:pt x="60000" y="108000"/>
                  </a:cubicBezTo>
                  <a:cubicBezTo>
                    <a:pt x="87000" y="108000"/>
                    <a:pt x="108000" y="87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5" name="Shape 85"/>
            <p:cNvSpPr/>
            <p:nvPr/>
          </p:nvSpPr>
          <p:spPr>
            <a:xfrm>
              <a:off x="0" y="5978525"/>
              <a:ext cx="190500" cy="462000"/>
            </a:xfrm>
            <a:custGeom>
              <a:pathLst>
                <a:path extrusionOk="0" h="120000" w="120000">
                  <a:moveTo>
                    <a:pt x="120000" y="120000"/>
                  </a:moveTo>
                  <a:lnTo>
                    <a:pt x="105000" y="120000"/>
                  </a:lnTo>
                  <a:lnTo>
                    <a:pt x="105000" y="47010"/>
                  </a:lnTo>
                  <a:lnTo>
                    <a:pt x="0" y="3711"/>
                  </a:lnTo>
                  <a:lnTo>
                    <a:pt x="12000" y="0"/>
                  </a:lnTo>
                  <a:lnTo>
                    <a:pt x="120000" y="44536"/>
                  </a:lnTo>
                  <a:lnTo>
                    <a:pt x="12000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86" name="Shape 86"/>
            <p:cNvSpPr/>
            <p:nvPr/>
          </p:nvSpPr>
          <p:spPr>
            <a:xfrm>
              <a:off x="1014412" y="1801813"/>
              <a:ext cx="214200" cy="755700"/>
            </a:xfrm>
            <a:custGeom>
              <a:pathLst>
                <a:path extrusionOk="0" h="120000" w="120000">
                  <a:moveTo>
                    <a:pt x="10666" y="120000"/>
                  </a:moveTo>
                  <a:lnTo>
                    <a:pt x="0" y="120000"/>
                  </a:lnTo>
                  <a:lnTo>
                    <a:pt x="0" y="32268"/>
                  </a:lnTo>
                  <a:lnTo>
                    <a:pt x="112000" y="0"/>
                  </a:lnTo>
                  <a:lnTo>
                    <a:pt x="120000" y="2268"/>
                  </a:lnTo>
                  <a:lnTo>
                    <a:pt x="10666" y="33025"/>
                  </a:lnTo>
                  <a:lnTo>
                    <a:pt x="10666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87" name="Shape 87"/>
            <p:cNvSpPr/>
            <p:nvPr/>
          </p:nvSpPr>
          <p:spPr>
            <a:xfrm>
              <a:off x="938212" y="2547938"/>
              <a:ext cx="166800" cy="160200"/>
            </a:xfrm>
            <a:custGeom>
              <a:pathLst>
                <a:path extrusionOk="0" h="120000" w="120000">
                  <a:moveTo>
                    <a:pt x="61714" y="120000"/>
                  </a:moveTo>
                  <a:cubicBezTo>
                    <a:pt x="27428" y="120000"/>
                    <a:pt x="0" y="91764"/>
                    <a:pt x="0" y="60000"/>
                  </a:cubicBezTo>
                  <a:cubicBezTo>
                    <a:pt x="0" y="24705"/>
                    <a:pt x="27428" y="0"/>
                    <a:pt x="61714" y="0"/>
                  </a:cubicBezTo>
                  <a:cubicBezTo>
                    <a:pt x="92571" y="0"/>
                    <a:pt x="120000" y="24705"/>
                    <a:pt x="120000" y="60000"/>
                  </a:cubicBezTo>
                  <a:cubicBezTo>
                    <a:pt x="120000" y="91764"/>
                    <a:pt x="92571" y="120000"/>
                    <a:pt x="61714" y="120000"/>
                  </a:cubicBezTo>
                  <a:close/>
                  <a:moveTo>
                    <a:pt x="61714" y="14117"/>
                  </a:moveTo>
                  <a:cubicBezTo>
                    <a:pt x="34285" y="14117"/>
                    <a:pt x="13714" y="35294"/>
                    <a:pt x="13714" y="60000"/>
                  </a:cubicBezTo>
                  <a:cubicBezTo>
                    <a:pt x="13714" y="84705"/>
                    <a:pt x="34285" y="105882"/>
                    <a:pt x="61714" y="105882"/>
                  </a:cubicBezTo>
                  <a:cubicBezTo>
                    <a:pt x="85714" y="105882"/>
                    <a:pt x="106285" y="84705"/>
                    <a:pt x="106285" y="60000"/>
                  </a:cubicBezTo>
                  <a:cubicBezTo>
                    <a:pt x="106285" y="35294"/>
                    <a:pt x="85714" y="14117"/>
                    <a:pt x="61714" y="14117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8" name="Shape 88"/>
            <p:cNvSpPr/>
            <p:nvPr/>
          </p:nvSpPr>
          <p:spPr>
            <a:xfrm>
              <a:off x="595312" y="4763"/>
              <a:ext cx="638099" cy="4026000"/>
            </a:xfrm>
            <a:custGeom>
              <a:pathLst>
                <a:path extrusionOk="0" h="120000" w="120000">
                  <a:moveTo>
                    <a:pt x="120000" y="120000"/>
                  </a:moveTo>
                  <a:lnTo>
                    <a:pt x="115522" y="120000"/>
                  </a:lnTo>
                  <a:lnTo>
                    <a:pt x="115522" y="109353"/>
                  </a:lnTo>
                  <a:lnTo>
                    <a:pt x="0" y="91088"/>
                  </a:lnTo>
                  <a:lnTo>
                    <a:pt x="0" y="0"/>
                  </a:lnTo>
                  <a:lnTo>
                    <a:pt x="4477" y="0"/>
                  </a:lnTo>
                  <a:lnTo>
                    <a:pt x="4477" y="90662"/>
                  </a:lnTo>
                  <a:lnTo>
                    <a:pt x="120000" y="108927"/>
                  </a:lnTo>
                  <a:lnTo>
                    <a:pt x="12000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89" name="Shape 89"/>
            <p:cNvSpPr/>
            <p:nvPr/>
          </p:nvSpPr>
          <p:spPr>
            <a:xfrm>
              <a:off x="1223962" y="1382712"/>
              <a:ext cx="142800" cy="476099"/>
            </a:xfrm>
            <a:custGeom>
              <a:pathLst>
                <a:path extrusionOk="0" h="120000" w="120000">
                  <a:moveTo>
                    <a:pt x="120000" y="120000"/>
                  </a:moveTo>
                  <a:lnTo>
                    <a:pt x="104000" y="120000"/>
                  </a:lnTo>
                  <a:lnTo>
                    <a:pt x="104000" y="33600"/>
                  </a:lnTo>
                  <a:lnTo>
                    <a:pt x="0" y="3600"/>
                  </a:lnTo>
                  <a:lnTo>
                    <a:pt x="12000" y="0"/>
                  </a:lnTo>
                  <a:lnTo>
                    <a:pt x="120000" y="32400"/>
                  </a:lnTo>
                  <a:lnTo>
                    <a:pt x="12000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90" name="Shape 90"/>
            <p:cNvSpPr/>
            <p:nvPr/>
          </p:nvSpPr>
          <p:spPr>
            <a:xfrm>
              <a:off x="1300162" y="1849438"/>
              <a:ext cx="109500" cy="108000"/>
            </a:xfrm>
            <a:custGeom>
              <a:pathLst>
                <a:path extrusionOk="0" h="120000" w="120000">
                  <a:moveTo>
                    <a:pt x="62608" y="120000"/>
                  </a:moveTo>
                  <a:cubicBezTo>
                    <a:pt x="26086" y="120000"/>
                    <a:pt x="0" y="93913"/>
                    <a:pt x="0" y="62608"/>
                  </a:cubicBezTo>
                  <a:cubicBezTo>
                    <a:pt x="0" y="26086"/>
                    <a:pt x="26086" y="0"/>
                    <a:pt x="62608" y="0"/>
                  </a:cubicBezTo>
                  <a:cubicBezTo>
                    <a:pt x="93913" y="0"/>
                    <a:pt x="120000" y="26086"/>
                    <a:pt x="120000" y="62608"/>
                  </a:cubicBezTo>
                  <a:cubicBezTo>
                    <a:pt x="120000" y="93913"/>
                    <a:pt x="93913" y="120000"/>
                    <a:pt x="62608" y="120000"/>
                  </a:cubicBezTo>
                  <a:close/>
                  <a:moveTo>
                    <a:pt x="62608" y="20869"/>
                  </a:moveTo>
                  <a:cubicBezTo>
                    <a:pt x="41739" y="20869"/>
                    <a:pt x="20869" y="41739"/>
                    <a:pt x="20869" y="62608"/>
                  </a:cubicBezTo>
                  <a:cubicBezTo>
                    <a:pt x="20869" y="83478"/>
                    <a:pt x="41739" y="99130"/>
                    <a:pt x="62608" y="99130"/>
                  </a:cubicBezTo>
                  <a:cubicBezTo>
                    <a:pt x="83478" y="99130"/>
                    <a:pt x="99130" y="83478"/>
                    <a:pt x="99130" y="62608"/>
                  </a:cubicBezTo>
                  <a:cubicBezTo>
                    <a:pt x="99130" y="41739"/>
                    <a:pt x="83478" y="20869"/>
                    <a:pt x="62608" y="20869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1" name="Shape 91"/>
            <p:cNvSpPr/>
            <p:nvPr/>
          </p:nvSpPr>
          <p:spPr>
            <a:xfrm>
              <a:off x="280987" y="3417887"/>
              <a:ext cx="142800" cy="474600"/>
            </a:xfrm>
            <a:custGeom>
              <a:pathLst>
                <a:path extrusionOk="0" h="120000" w="120000">
                  <a:moveTo>
                    <a:pt x="16000" y="120000"/>
                  </a:moveTo>
                  <a:lnTo>
                    <a:pt x="0" y="120000"/>
                  </a:lnTo>
                  <a:lnTo>
                    <a:pt x="0" y="32107"/>
                  </a:lnTo>
                  <a:lnTo>
                    <a:pt x="108000" y="0"/>
                  </a:lnTo>
                  <a:lnTo>
                    <a:pt x="120000" y="3210"/>
                  </a:lnTo>
                  <a:lnTo>
                    <a:pt x="16000" y="33311"/>
                  </a:lnTo>
                  <a:lnTo>
                    <a:pt x="1600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92" name="Shape 92"/>
            <p:cNvSpPr/>
            <p:nvPr/>
          </p:nvSpPr>
          <p:spPr>
            <a:xfrm>
              <a:off x="238125" y="3883025"/>
              <a:ext cx="109500" cy="109500"/>
            </a:xfrm>
            <a:custGeom>
              <a:pathLst>
                <a:path extrusionOk="0" h="120000" w="120000">
                  <a:moveTo>
                    <a:pt x="57391" y="120000"/>
                  </a:moveTo>
                  <a:cubicBezTo>
                    <a:pt x="26086" y="120000"/>
                    <a:pt x="0" y="93913"/>
                    <a:pt x="0" y="62608"/>
                  </a:cubicBezTo>
                  <a:cubicBezTo>
                    <a:pt x="0" y="26086"/>
                    <a:pt x="26086" y="0"/>
                    <a:pt x="57391" y="0"/>
                  </a:cubicBezTo>
                  <a:cubicBezTo>
                    <a:pt x="88695" y="0"/>
                    <a:pt x="120000" y="26086"/>
                    <a:pt x="120000" y="62608"/>
                  </a:cubicBezTo>
                  <a:cubicBezTo>
                    <a:pt x="120000" y="93913"/>
                    <a:pt x="88695" y="120000"/>
                    <a:pt x="57391" y="120000"/>
                  </a:cubicBezTo>
                  <a:close/>
                  <a:moveTo>
                    <a:pt x="57391" y="20869"/>
                  </a:moveTo>
                  <a:cubicBezTo>
                    <a:pt x="36521" y="20869"/>
                    <a:pt x="20869" y="41739"/>
                    <a:pt x="20869" y="62608"/>
                  </a:cubicBezTo>
                  <a:cubicBezTo>
                    <a:pt x="20869" y="83478"/>
                    <a:pt x="36521" y="99130"/>
                    <a:pt x="57391" y="99130"/>
                  </a:cubicBezTo>
                  <a:cubicBezTo>
                    <a:pt x="78260" y="99130"/>
                    <a:pt x="99130" y="83478"/>
                    <a:pt x="99130" y="62608"/>
                  </a:cubicBezTo>
                  <a:cubicBezTo>
                    <a:pt x="99130" y="41739"/>
                    <a:pt x="78260" y="20869"/>
                    <a:pt x="57391" y="20869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3" name="Shape 93"/>
            <p:cNvSpPr/>
            <p:nvPr/>
          </p:nvSpPr>
          <p:spPr>
            <a:xfrm>
              <a:off x="4762" y="2166938"/>
              <a:ext cx="114300" cy="452400"/>
            </a:xfrm>
            <a:custGeom>
              <a:pathLst>
                <a:path extrusionOk="0" h="120000" w="120000">
                  <a:moveTo>
                    <a:pt x="10000" y="119999"/>
                  </a:moveTo>
                  <a:lnTo>
                    <a:pt x="0" y="116210"/>
                  </a:lnTo>
                  <a:lnTo>
                    <a:pt x="100000" y="90947"/>
                  </a:lnTo>
                  <a:lnTo>
                    <a:pt x="100000" y="0"/>
                  </a:lnTo>
                  <a:lnTo>
                    <a:pt x="120000" y="0"/>
                  </a:lnTo>
                  <a:lnTo>
                    <a:pt x="120000" y="93473"/>
                  </a:lnTo>
                  <a:lnTo>
                    <a:pt x="10000" y="119999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94" name="Shape 94"/>
            <p:cNvSpPr/>
            <p:nvPr/>
          </p:nvSpPr>
          <p:spPr>
            <a:xfrm>
              <a:off x="52388" y="2066925"/>
              <a:ext cx="109500" cy="109500"/>
            </a:xfrm>
            <a:custGeom>
              <a:pathLst>
                <a:path extrusionOk="0" h="120000" w="120000">
                  <a:moveTo>
                    <a:pt x="62608" y="120000"/>
                  </a:moveTo>
                  <a:cubicBezTo>
                    <a:pt x="26086" y="120000"/>
                    <a:pt x="0" y="93913"/>
                    <a:pt x="0" y="62608"/>
                  </a:cubicBezTo>
                  <a:cubicBezTo>
                    <a:pt x="0" y="26086"/>
                    <a:pt x="26086" y="0"/>
                    <a:pt x="62608" y="0"/>
                  </a:cubicBezTo>
                  <a:cubicBezTo>
                    <a:pt x="93913" y="0"/>
                    <a:pt x="120000" y="26086"/>
                    <a:pt x="120000" y="62608"/>
                  </a:cubicBezTo>
                  <a:cubicBezTo>
                    <a:pt x="120000" y="93913"/>
                    <a:pt x="93913" y="120000"/>
                    <a:pt x="62608" y="120000"/>
                  </a:cubicBezTo>
                  <a:close/>
                  <a:moveTo>
                    <a:pt x="62608" y="20869"/>
                  </a:moveTo>
                  <a:cubicBezTo>
                    <a:pt x="41739" y="20869"/>
                    <a:pt x="20869" y="41739"/>
                    <a:pt x="20869" y="62608"/>
                  </a:cubicBezTo>
                  <a:cubicBezTo>
                    <a:pt x="20869" y="83478"/>
                    <a:pt x="41739" y="99130"/>
                    <a:pt x="62608" y="99130"/>
                  </a:cubicBezTo>
                  <a:cubicBezTo>
                    <a:pt x="83478" y="99130"/>
                    <a:pt x="99130" y="83478"/>
                    <a:pt x="99130" y="62608"/>
                  </a:cubicBezTo>
                  <a:cubicBezTo>
                    <a:pt x="99130" y="41739"/>
                    <a:pt x="83478" y="20869"/>
                    <a:pt x="62608" y="20869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5" name="Shape 95"/>
            <p:cNvSpPr/>
            <p:nvPr/>
          </p:nvSpPr>
          <p:spPr>
            <a:xfrm>
              <a:off x="1228725" y="4662487"/>
              <a:ext cx="23700" cy="21813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6" name="Shape 96"/>
            <p:cNvSpPr/>
            <p:nvPr/>
          </p:nvSpPr>
          <p:spPr>
            <a:xfrm>
              <a:off x="1319212" y="5041900"/>
              <a:ext cx="371399" cy="1801800"/>
            </a:xfrm>
            <a:custGeom>
              <a:pathLst>
                <a:path extrusionOk="0" h="120000" w="120000">
                  <a:moveTo>
                    <a:pt x="7692" y="120000"/>
                  </a:moveTo>
                  <a:lnTo>
                    <a:pt x="0" y="120000"/>
                  </a:lnTo>
                  <a:lnTo>
                    <a:pt x="0" y="54449"/>
                  </a:lnTo>
                  <a:lnTo>
                    <a:pt x="0" y="54132"/>
                  </a:lnTo>
                  <a:lnTo>
                    <a:pt x="112307" y="0"/>
                  </a:lnTo>
                  <a:lnTo>
                    <a:pt x="120000" y="634"/>
                  </a:lnTo>
                  <a:lnTo>
                    <a:pt x="7692" y="54766"/>
                  </a:lnTo>
                  <a:lnTo>
                    <a:pt x="7692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97" name="Shape 97"/>
            <p:cNvSpPr/>
            <p:nvPr/>
          </p:nvSpPr>
          <p:spPr>
            <a:xfrm>
              <a:off x="1147762" y="4481512"/>
              <a:ext cx="190500" cy="1905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7000"/>
                    <a:pt x="33000" y="108000"/>
                    <a:pt x="60000" y="108000"/>
                  </a:cubicBezTo>
                  <a:cubicBezTo>
                    <a:pt x="84000" y="108000"/>
                    <a:pt x="108000" y="87000"/>
                    <a:pt x="108000" y="60000"/>
                  </a:cubicBezTo>
                  <a:cubicBezTo>
                    <a:pt x="108000" y="33000"/>
                    <a:pt x="84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8" name="Shape 98"/>
            <p:cNvSpPr/>
            <p:nvPr/>
          </p:nvSpPr>
          <p:spPr>
            <a:xfrm>
              <a:off x="819150" y="3983037"/>
              <a:ext cx="347700" cy="2860800"/>
            </a:xfrm>
            <a:custGeom>
              <a:pathLst>
                <a:path extrusionOk="0" h="120000" w="120000">
                  <a:moveTo>
                    <a:pt x="120000" y="120000"/>
                  </a:moveTo>
                  <a:lnTo>
                    <a:pt x="110136" y="120000"/>
                  </a:lnTo>
                  <a:lnTo>
                    <a:pt x="110136" y="78912"/>
                  </a:lnTo>
                  <a:lnTo>
                    <a:pt x="0" y="199"/>
                  </a:lnTo>
                  <a:lnTo>
                    <a:pt x="8219" y="0"/>
                  </a:lnTo>
                  <a:lnTo>
                    <a:pt x="120000" y="78912"/>
                  </a:lnTo>
                  <a:lnTo>
                    <a:pt x="12000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99" name="Shape 99"/>
            <p:cNvSpPr/>
            <p:nvPr/>
          </p:nvSpPr>
          <p:spPr>
            <a:xfrm>
              <a:off x="728662" y="3806825"/>
              <a:ext cx="190499" cy="1905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4000"/>
                    <a:pt x="33000" y="108000"/>
                    <a:pt x="60000" y="108000"/>
                  </a:cubicBezTo>
                  <a:cubicBezTo>
                    <a:pt x="87000" y="108000"/>
                    <a:pt x="108000" y="84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0" name="Shape 100"/>
            <p:cNvSpPr/>
            <p:nvPr/>
          </p:nvSpPr>
          <p:spPr>
            <a:xfrm>
              <a:off x="1624012" y="4867275"/>
              <a:ext cx="190499" cy="1890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7000"/>
                    <a:pt x="33000" y="108000"/>
                    <a:pt x="60000" y="108000"/>
                  </a:cubicBezTo>
                  <a:cubicBezTo>
                    <a:pt x="84000" y="108000"/>
                    <a:pt x="108000" y="87000"/>
                    <a:pt x="108000" y="60000"/>
                  </a:cubicBezTo>
                  <a:cubicBezTo>
                    <a:pt x="108000" y="33000"/>
                    <a:pt x="84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1" name="Shape 101"/>
            <p:cNvSpPr/>
            <p:nvPr/>
          </p:nvSpPr>
          <p:spPr>
            <a:xfrm>
              <a:off x="1404937" y="5422900"/>
              <a:ext cx="371399" cy="1425600"/>
            </a:xfrm>
            <a:custGeom>
              <a:pathLst>
                <a:path extrusionOk="0" h="120000" w="120000">
                  <a:moveTo>
                    <a:pt x="9230" y="120000"/>
                  </a:moveTo>
                  <a:lnTo>
                    <a:pt x="0" y="120000"/>
                  </a:lnTo>
                  <a:lnTo>
                    <a:pt x="0" y="68819"/>
                  </a:lnTo>
                  <a:lnTo>
                    <a:pt x="0" y="68418"/>
                  </a:lnTo>
                  <a:lnTo>
                    <a:pt x="113846" y="0"/>
                  </a:lnTo>
                  <a:lnTo>
                    <a:pt x="120000" y="801"/>
                  </a:lnTo>
                  <a:lnTo>
                    <a:pt x="9230" y="69220"/>
                  </a:lnTo>
                  <a:lnTo>
                    <a:pt x="923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102" name="Shape 102"/>
            <p:cNvSpPr/>
            <p:nvPr/>
          </p:nvSpPr>
          <p:spPr>
            <a:xfrm>
              <a:off x="1666875" y="5945187"/>
              <a:ext cx="152400" cy="912900"/>
            </a:xfrm>
            <a:custGeom>
              <a:pathLst>
                <a:path extrusionOk="0" h="120000" w="120000">
                  <a:moveTo>
                    <a:pt x="18750" y="120000"/>
                  </a:moveTo>
                  <a:lnTo>
                    <a:pt x="0" y="118747"/>
                  </a:lnTo>
                  <a:lnTo>
                    <a:pt x="101250" y="79930"/>
                  </a:lnTo>
                  <a:lnTo>
                    <a:pt x="101250" y="0"/>
                  </a:lnTo>
                  <a:lnTo>
                    <a:pt x="120000" y="0"/>
                  </a:lnTo>
                  <a:lnTo>
                    <a:pt x="120000" y="80556"/>
                  </a:lnTo>
                  <a:lnTo>
                    <a:pt x="1875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103" name="Shape 103"/>
            <p:cNvSpPr/>
            <p:nvPr/>
          </p:nvSpPr>
          <p:spPr>
            <a:xfrm>
              <a:off x="1709738" y="5246687"/>
              <a:ext cx="190500" cy="1905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7000"/>
                    <a:pt x="33000" y="108000"/>
                    <a:pt x="60000" y="108000"/>
                  </a:cubicBezTo>
                  <a:cubicBezTo>
                    <a:pt x="87000" y="108000"/>
                    <a:pt x="108000" y="87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4" name="Shape 104"/>
            <p:cNvSpPr/>
            <p:nvPr/>
          </p:nvSpPr>
          <p:spPr>
            <a:xfrm>
              <a:off x="1709738" y="5764212"/>
              <a:ext cx="190500" cy="1905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27000" y="120000"/>
                    <a:pt x="0" y="93000"/>
                    <a:pt x="0" y="60000"/>
                  </a:cubicBezTo>
                  <a:cubicBezTo>
                    <a:pt x="0" y="27000"/>
                    <a:pt x="27000" y="0"/>
                    <a:pt x="60000" y="0"/>
                  </a:cubicBezTo>
                  <a:cubicBezTo>
                    <a:pt x="93000" y="0"/>
                    <a:pt x="120000" y="27000"/>
                    <a:pt x="120000" y="60000"/>
                  </a:cubicBezTo>
                  <a:cubicBezTo>
                    <a:pt x="120000" y="93000"/>
                    <a:pt x="93000" y="120000"/>
                    <a:pt x="60000" y="120000"/>
                  </a:cubicBezTo>
                  <a:close/>
                  <a:moveTo>
                    <a:pt x="60000" y="12000"/>
                  </a:moveTo>
                  <a:cubicBezTo>
                    <a:pt x="33000" y="12000"/>
                    <a:pt x="12000" y="33000"/>
                    <a:pt x="12000" y="60000"/>
                  </a:cubicBezTo>
                  <a:cubicBezTo>
                    <a:pt x="12000" y="87000"/>
                    <a:pt x="33000" y="108000"/>
                    <a:pt x="60000" y="108000"/>
                  </a:cubicBezTo>
                  <a:cubicBezTo>
                    <a:pt x="87000" y="108000"/>
                    <a:pt x="108000" y="87000"/>
                    <a:pt x="108000" y="60000"/>
                  </a:cubicBezTo>
                  <a:cubicBezTo>
                    <a:pt x="108000" y="33000"/>
                    <a:pt x="87000" y="12000"/>
                    <a:pt x="60000" y="120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5" name="Shape 105"/>
            <p:cNvSpPr/>
            <p:nvPr/>
          </p:nvSpPr>
          <p:spPr>
            <a:xfrm>
              <a:off x="1766888" y="6330950"/>
              <a:ext cx="419100" cy="527100"/>
            </a:xfrm>
            <a:custGeom>
              <a:pathLst>
                <a:path extrusionOk="0" h="120000" w="120000">
                  <a:moveTo>
                    <a:pt x="5454" y="119999"/>
                  </a:moveTo>
                  <a:lnTo>
                    <a:pt x="0" y="117831"/>
                  </a:lnTo>
                  <a:lnTo>
                    <a:pt x="20454" y="74457"/>
                  </a:lnTo>
                  <a:lnTo>
                    <a:pt x="115909" y="0"/>
                  </a:lnTo>
                  <a:lnTo>
                    <a:pt x="120000" y="4337"/>
                  </a:lnTo>
                  <a:lnTo>
                    <a:pt x="27272" y="77710"/>
                  </a:lnTo>
                  <a:lnTo>
                    <a:pt x="5454" y="119999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106" name="Shape 106"/>
            <p:cNvSpPr/>
            <p:nvPr/>
          </p:nvSpPr>
          <p:spPr>
            <a:xfrm>
              <a:off x="2147888" y="6221412"/>
              <a:ext cx="157200" cy="147600"/>
            </a:xfrm>
            <a:custGeom>
              <a:pathLst>
                <a:path extrusionOk="0" h="120000" w="120000">
                  <a:moveTo>
                    <a:pt x="58181" y="120000"/>
                  </a:moveTo>
                  <a:cubicBezTo>
                    <a:pt x="43636" y="120000"/>
                    <a:pt x="29090" y="112258"/>
                    <a:pt x="18181" y="100645"/>
                  </a:cubicBezTo>
                  <a:cubicBezTo>
                    <a:pt x="7272" y="92903"/>
                    <a:pt x="0" y="77419"/>
                    <a:pt x="0" y="58064"/>
                  </a:cubicBezTo>
                  <a:cubicBezTo>
                    <a:pt x="0" y="42580"/>
                    <a:pt x="7272" y="27096"/>
                    <a:pt x="18181" y="15483"/>
                  </a:cubicBezTo>
                  <a:cubicBezTo>
                    <a:pt x="29090" y="3870"/>
                    <a:pt x="43636" y="0"/>
                    <a:pt x="58181" y="0"/>
                  </a:cubicBezTo>
                  <a:cubicBezTo>
                    <a:pt x="72727" y="0"/>
                    <a:pt x="87272" y="3870"/>
                    <a:pt x="98181" y="15483"/>
                  </a:cubicBezTo>
                  <a:cubicBezTo>
                    <a:pt x="120000" y="38709"/>
                    <a:pt x="120000" y="77419"/>
                    <a:pt x="98181" y="100645"/>
                  </a:cubicBezTo>
                  <a:cubicBezTo>
                    <a:pt x="87272" y="112258"/>
                    <a:pt x="72727" y="120000"/>
                    <a:pt x="58181" y="120000"/>
                  </a:cubicBezTo>
                  <a:close/>
                  <a:moveTo>
                    <a:pt x="58181" y="15483"/>
                  </a:moveTo>
                  <a:cubicBezTo>
                    <a:pt x="47272" y="15483"/>
                    <a:pt x="36363" y="19354"/>
                    <a:pt x="29090" y="27096"/>
                  </a:cubicBezTo>
                  <a:cubicBezTo>
                    <a:pt x="21818" y="34838"/>
                    <a:pt x="14545" y="46451"/>
                    <a:pt x="14545" y="58064"/>
                  </a:cubicBezTo>
                  <a:cubicBezTo>
                    <a:pt x="14545" y="73548"/>
                    <a:pt x="21818" y="81290"/>
                    <a:pt x="29090" y="92903"/>
                  </a:cubicBezTo>
                  <a:cubicBezTo>
                    <a:pt x="36363" y="100645"/>
                    <a:pt x="47272" y="104516"/>
                    <a:pt x="58181" y="104516"/>
                  </a:cubicBezTo>
                  <a:cubicBezTo>
                    <a:pt x="69090" y="104516"/>
                    <a:pt x="80000" y="100645"/>
                    <a:pt x="87272" y="92903"/>
                  </a:cubicBezTo>
                  <a:cubicBezTo>
                    <a:pt x="105454" y="73548"/>
                    <a:pt x="105454" y="46451"/>
                    <a:pt x="87272" y="27096"/>
                  </a:cubicBezTo>
                  <a:cubicBezTo>
                    <a:pt x="80000" y="19354"/>
                    <a:pt x="69090" y="15483"/>
                    <a:pt x="58181" y="15483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7" name="Shape 107"/>
            <p:cNvSpPr/>
            <p:nvPr/>
          </p:nvSpPr>
          <p:spPr>
            <a:xfrm>
              <a:off x="504825" y="9525"/>
              <a:ext cx="233400" cy="5103900"/>
            </a:xfrm>
            <a:custGeom>
              <a:pathLst>
                <a:path extrusionOk="0" h="120000" w="120000">
                  <a:moveTo>
                    <a:pt x="107755" y="120000"/>
                  </a:moveTo>
                  <a:lnTo>
                    <a:pt x="105306" y="102793"/>
                  </a:lnTo>
                  <a:lnTo>
                    <a:pt x="0" y="70954"/>
                  </a:lnTo>
                  <a:lnTo>
                    <a:pt x="0" y="0"/>
                  </a:lnTo>
                  <a:lnTo>
                    <a:pt x="12244" y="0"/>
                  </a:lnTo>
                  <a:lnTo>
                    <a:pt x="12244" y="70842"/>
                  </a:lnTo>
                  <a:lnTo>
                    <a:pt x="117551" y="102793"/>
                  </a:lnTo>
                  <a:lnTo>
                    <a:pt x="120000" y="120000"/>
                  </a:lnTo>
                  <a:lnTo>
                    <a:pt x="107755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108" name="Shape 108"/>
            <p:cNvSpPr/>
            <p:nvPr/>
          </p:nvSpPr>
          <p:spPr>
            <a:xfrm>
              <a:off x="633412" y="5103812"/>
              <a:ext cx="185700" cy="185700"/>
            </a:xfrm>
            <a:custGeom>
              <a:pathLst>
                <a:path extrusionOk="0" h="120000" w="120000">
                  <a:moveTo>
                    <a:pt x="61538" y="120000"/>
                  </a:moveTo>
                  <a:cubicBezTo>
                    <a:pt x="27692" y="120000"/>
                    <a:pt x="0" y="92307"/>
                    <a:pt x="0" y="58461"/>
                  </a:cubicBezTo>
                  <a:cubicBezTo>
                    <a:pt x="0" y="27692"/>
                    <a:pt x="27692" y="0"/>
                    <a:pt x="61538" y="0"/>
                  </a:cubicBezTo>
                  <a:cubicBezTo>
                    <a:pt x="92307" y="0"/>
                    <a:pt x="120000" y="27692"/>
                    <a:pt x="120000" y="58461"/>
                  </a:cubicBezTo>
                  <a:cubicBezTo>
                    <a:pt x="120000" y="92307"/>
                    <a:pt x="92307" y="120000"/>
                    <a:pt x="61538" y="120000"/>
                  </a:cubicBezTo>
                  <a:close/>
                  <a:moveTo>
                    <a:pt x="61538" y="12307"/>
                  </a:moveTo>
                  <a:cubicBezTo>
                    <a:pt x="33846" y="12307"/>
                    <a:pt x="12307" y="33846"/>
                    <a:pt x="12307" y="58461"/>
                  </a:cubicBezTo>
                  <a:cubicBezTo>
                    <a:pt x="12307" y="86153"/>
                    <a:pt x="33846" y="107692"/>
                    <a:pt x="61538" y="107692"/>
                  </a:cubicBezTo>
                  <a:cubicBezTo>
                    <a:pt x="86153" y="107692"/>
                    <a:pt x="107692" y="86153"/>
                    <a:pt x="107692" y="58461"/>
                  </a:cubicBezTo>
                  <a:cubicBezTo>
                    <a:pt x="107692" y="33846"/>
                    <a:pt x="86153" y="12307"/>
                    <a:pt x="61538" y="12307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3B95D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09" name="Shape 109"/>
          <p:cNvSpPr txBox="1"/>
          <p:nvPr>
            <p:ph type="ctrTitle"/>
          </p:nvPr>
        </p:nvSpPr>
        <p:spPr>
          <a:xfrm>
            <a:off x="1407318" y="841772"/>
            <a:ext cx="65937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3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110" name="Shape 110"/>
          <p:cNvSpPr txBox="1"/>
          <p:nvPr>
            <p:ph idx="1" type="subTitle"/>
          </p:nvPr>
        </p:nvSpPr>
        <p:spPr>
          <a:xfrm>
            <a:off x="1407318" y="2701528"/>
            <a:ext cx="65937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0" lvl="0" marL="0" marR="0" rtl="0" algn="l">
              <a:lnSpc>
                <a:spcPct val="120000"/>
              </a:lnSpc>
              <a:spcBef>
                <a:spcPts val="800"/>
              </a:spcBef>
              <a:buClr>
                <a:schemeClr val="lt2"/>
              </a:buClr>
              <a:buFont typeface="Arial"/>
              <a:buNone/>
              <a:defRPr b="0" i="0" sz="15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ctr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ctr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ctr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ctr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ctr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ctr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ctr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ctr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11" name="Shape 111"/>
          <p:cNvSpPr txBox="1"/>
          <p:nvPr>
            <p:ph idx="10" type="dt"/>
          </p:nvPr>
        </p:nvSpPr>
        <p:spPr>
          <a:xfrm>
            <a:off x="5308133" y="4057650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12" name="Shape 112"/>
          <p:cNvSpPr txBox="1"/>
          <p:nvPr>
            <p:ph idx="11" type="ftr"/>
          </p:nvPr>
        </p:nvSpPr>
        <p:spPr>
          <a:xfrm>
            <a:off x="1407318" y="4057650"/>
            <a:ext cx="384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13" name="Shape 113"/>
          <p:cNvSpPr txBox="1"/>
          <p:nvPr>
            <p:ph idx="12" type="sldNum"/>
          </p:nvPr>
        </p:nvSpPr>
        <p:spPr>
          <a:xfrm>
            <a:off x="7422683" y="4057649"/>
            <a:ext cx="57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Panoramic Picture with Caption"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/>
          <p:nvPr>
            <p:ph type="title"/>
          </p:nvPr>
        </p:nvSpPr>
        <p:spPr>
          <a:xfrm>
            <a:off x="856057" y="3228498"/>
            <a:ext cx="7434300" cy="6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167" name="Shape 167"/>
          <p:cNvSpPr/>
          <p:nvPr>
            <p:ph idx="2" type="pic"/>
          </p:nvPr>
        </p:nvSpPr>
        <p:spPr>
          <a:xfrm>
            <a:off x="856058" y="454819"/>
            <a:ext cx="7434300" cy="2474700"/>
          </a:xfrm>
          <a:prstGeom prst="round2DiagRect">
            <a:avLst>
              <a:gd fmla="val 4860" name="adj1"/>
              <a:gd fmla="val 0" name="adj2"/>
            </a:avLst>
          </a:prstGeom>
          <a:noFill/>
          <a:ln cap="sq" cmpd="sng" w="19050">
            <a:solidFill>
              <a:srgbClr val="B3FFFF">
                <a:alpha val="60000"/>
              </a:srgbClr>
            </a:solidFill>
            <a:prstDash val="solid"/>
            <a:miter/>
            <a:headEnd len="med" w="med" type="none"/>
            <a:tailEnd len="med" w="med" type="none"/>
          </a:ln>
          <a:effectLst>
            <a:outerShdw blurRad="889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t" bIns="68575" lIns="68575" rIns="68575" tIns="68575"/>
          <a:lstStyle>
            <a:lvl1pPr indent="-177800" lvl="0" marL="17780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SzPct val="45833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3500" lvl="1" marL="520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6666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76200" lvl="2" marL="863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1428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76200" lvl="3" marL="1206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76200" lvl="4" marL="1549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88900" lvl="5" marL="1892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88900" lvl="6" marL="2235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88900" lvl="7" marL="25781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88900" lvl="8" marL="29210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68" name="Shape 168"/>
          <p:cNvSpPr txBox="1"/>
          <p:nvPr>
            <p:ph idx="1" type="body"/>
          </p:nvPr>
        </p:nvSpPr>
        <p:spPr>
          <a:xfrm>
            <a:off x="856022" y="3843014"/>
            <a:ext cx="74331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0" lvl="0" marL="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69" name="Shape 169"/>
          <p:cNvSpPr txBox="1"/>
          <p:nvPr>
            <p:ph idx="10" type="dt"/>
          </p:nvPr>
        </p:nvSpPr>
        <p:spPr>
          <a:xfrm>
            <a:off x="5592690" y="4412457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70" name="Shape 170"/>
          <p:cNvSpPr txBox="1"/>
          <p:nvPr>
            <p:ph idx="11" type="ftr"/>
          </p:nvPr>
        </p:nvSpPr>
        <p:spPr>
          <a:xfrm>
            <a:off x="856058" y="4412456"/>
            <a:ext cx="4679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71" name="Shape 171"/>
          <p:cNvSpPr txBox="1"/>
          <p:nvPr>
            <p:ph idx="12" type="sldNum"/>
          </p:nvPr>
        </p:nvSpPr>
        <p:spPr>
          <a:xfrm>
            <a:off x="7707240" y="4412455"/>
            <a:ext cx="57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Title and Caption"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/>
          <p:nvPr>
            <p:ph type="title"/>
          </p:nvPr>
        </p:nvSpPr>
        <p:spPr>
          <a:xfrm>
            <a:off x="856091" y="457200"/>
            <a:ext cx="7429500" cy="257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2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174" name="Shape 174"/>
          <p:cNvSpPr txBox="1"/>
          <p:nvPr>
            <p:ph idx="1" type="body"/>
          </p:nvPr>
        </p:nvSpPr>
        <p:spPr>
          <a:xfrm>
            <a:off x="856057" y="3314699"/>
            <a:ext cx="7428300" cy="102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75" name="Shape 175"/>
          <p:cNvSpPr txBox="1"/>
          <p:nvPr>
            <p:ph idx="10" type="dt"/>
          </p:nvPr>
        </p:nvSpPr>
        <p:spPr>
          <a:xfrm>
            <a:off x="5592690" y="4412457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76" name="Shape 176"/>
          <p:cNvSpPr txBox="1"/>
          <p:nvPr>
            <p:ph idx="11" type="ftr"/>
          </p:nvPr>
        </p:nvSpPr>
        <p:spPr>
          <a:xfrm>
            <a:off x="856058" y="4412456"/>
            <a:ext cx="4679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77" name="Shape 177"/>
          <p:cNvSpPr txBox="1"/>
          <p:nvPr>
            <p:ph idx="12" type="sldNum"/>
          </p:nvPr>
        </p:nvSpPr>
        <p:spPr>
          <a:xfrm>
            <a:off x="7707240" y="4412455"/>
            <a:ext cx="57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Quote with Caption"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/>
          <p:nvPr>
            <p:ph type="title"/>
          </p:nvPr>
        </p:nvSpPr>
        <p:spPr>
          <a:xfrm>
            <a:off x="1084659" y="457199"/>
            <a:ext cx="6977100" cy="206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2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180" name="Shape 180"/>
          <p:cNvSpPr txBox="1"/>
          <p:nvPr>
            <p:ph idx="1" type="body"/>
          </p:nvPr>
        </p:nvSpPr>
        <p:spPr>
          <a:xfrm>
            <a:off x="1290482" y="2524167"/>
            <a:ext cx="6564300" cy="4116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0" lvl="0" marL="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81" name="Shape 181"/>
          <p:cNvSpPr txBox="1"/>
          <p:nvPr>
            <p:ph idx="2" type="body"/>
          </p:nvPr>
        </p:nvSpPr>
        <p:spPr>
          <a:xfrm>
            <a:off x="856058" y="3232439"/>
            <a:ext cx="7429500" cy="111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82" name="Shape 182"/>
          <p:cNvSpPr txBox="1"/>
          <p:nvPr>
            <p:ph idx="10" type="dt"/>
          </p:nvPr>
        </p:nvSpPr>
        <p:spPr>
          <a:xfrm>
            <a:off x="5592690" y="4412457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83" name="Shape 183"/>
          <p:cNvSpPr txBox="1"/>
          <p:nvPr>
            <p:ph idx="11" type="ftr"/>
          </p:nvPr>
        </p:nvSpPr>
        <p:spPr>
          <a:xfrm>
            <a:off x="856058" y="4412456"/>
            <a:ext cx="4679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84" name="Shape 184"/>
          <p:cNvSpPr txBox="1"/>
          <p:nvPr>
            <p:ph idx="12" type="sldNum"/>
          </p:nvPr>
        </p:nvSpPr>
        <p:spPr>
          <a:xfrm>
            <a:off x="7707240" y="4412455"/>
            <a:ext cx="57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  <p:sp>
        <p:nvSpPr>
          <p:cNvPr id="185" name="Shape 185"/>
          <p:cNvSpPr txBox="1"/>
          <p:nvPr/>
        </p:nvSpPr>
        <p:spPr>
          <a:xfrm>
            <a:off x="677634" y="549295"/>
            <a:ext cx="457200" cy="438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Clr>
                <a:schemeClr val="lt1"/>
              </a:buClr>
              <a:buSzPct val="25000"/>
              <a:buFont typeface="Questrial"/>
              <a:buNone/>
            </a:pPr>
            <a:r>
              <a:rPr b="0" i="0" lang="en" sz="6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“</a:t>
            </a:r>
          </a:p>
        </p:txBody>
      </p:sp>
      <p:sp>
        <p:nvSpPr>
          <p:cNvPr id="186" name="Shape 186"/>
          <p:cNvSpPr txBox="1"/>
          <p:nvPr/>
        </p:nvSpPr>
        <p:spPr>
          <a:xfrm>
            <a:off x="7903027" y="2073729"/>
            <a:ext cx="4572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Clr>
                <a:schemeClr val="lt1"/>
              </a:buClr>
              <a:buSzPct val="25000"/>
              <a:buFont typeface="Questrial"/>
              <a:buNone/>
            </a:pPr>
            <a:r>
              <a:rPr b="0" i="0" lang="en" sz="6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Name Card"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/>
          <p:nvPr>
            <p:ph type="title"/>
          </p:nvPr>
        </p:nvSpPr>
        <p:spPr>
          <a:xfrm>
            <a:off x="856057" y="1600530"/>
            <a:ext cx="7429500" cy="18840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2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189" name="Shape 189"/>
          <p:cNvSpPr txBox="1"/>
          <p:nvPr>
            <p:ph idx="1" type="body"/>
          </p:nvPr>
        </p:nvSpPr>
        <p:spPr>
          <a:xfrm>
            <a:off x="856022" y="3493241"/>
            <a:ext cx="74283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0" lvl="0" marL="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90" name="Shape 190"/>
          <p:cNvSpPr txBox="1"/>
          <p:nvPr>
            <p:ph idx="10" type="dt"/>
          </p:nvPr>
        </p:nvSpPr>
        <p:spPr>
          <a:xfrm>
            <a:off x="5592690" y="4412457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91" name="Shape 191"/>
          <p:cNvSpPr txBox="1"/>
          <p:nvPr>
            <p:ph idx="11" type="ftr"/>
          </p:nvPr>
        </p:nvSpPr>
        <p:spPr>
          <a:xfrm>
            <a:off x="856058" y="4412456"/>
            <a:ext cx="4679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92" name="Shape 192"/>
          <p:cNvSpPr txBox="1"/>
          <p:nvPr>
            <p:ph idx="12" type="sldNum"/>
          </p:nvPr>
        </p:nvSpPr>
        <p:spPr>
          <a:xfrm>
            <a:off x="7707240" y="4412455"/>
            <a:ext cx="57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3 Column"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/>
          <p:nvPr>
            <p:ph type="title"/>
          </p:nvPr>
        </p:nvSpPr>
        <p:spPr>
          <a:xfrm>
            <a:off x="856059" y="457200"/>
            <a:ext cx="7429500" cy="14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2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195" name="Shape 195"/>
          <p:cNvSpPr txBox="1"/>
          <p:nvPr>
            <p:ph idx="1" type="body"/>
          </p:nvPr>
        </p:nvSpPr>
        <p:spPr>
          <a:xfrm>
            <a:off x="856057" y="2005847"/>
            <a:ext cx="23976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800"/>
              </a:spcBef>
              <a:buClr>
                <a:schemeClr val="lt1"/>
              </a:buClr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96" name="Shape 196"/>
          <p:cNvSpPr txBox="1"/>
          <p:nvPr>
            <p:ph idx="2" type="body"/>
          </p:nvPr>
        </p:nvSpPr>
        <p:spPr>
          <a:xfrm>
            <a:off x="845938" y="2520197"/>
            <a:ext cx="2406600" cy="18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0" lvl="0" marL="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97" name="Shape 197"/>
          <p:cNvSpPr txBox="1"/>
          <p:nvPr>
            <p:ph idx="3" type="body"/>
          </p:nvPr>
        </p:nvSpPr>
        <p:spPr>
          <a:xfrm>
            <a:off x="3386074" y="2008226"/>
            <a:ext cx="23883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800"/>
              </a:spcBef>
              <a:buClr>
                <a:schemeClr val="lt1"/>
              </a:buClr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98" name="Shape 198"/>
          <p:cNvSpPr txBox="1"/>
          <p:nvPr>
            <p:ph idx="4" type="body"/>
          </p:nvPr>
        </p:nvSpPr>
        <p:spPr>
          <a:xfrm>
            <a:off x="3378159" y="2522576"/>
            <a:ext cx="2397000" cy="182309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0" lvl="0" marL="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99" name="Shape 199"/>
          <p:cNvSpPr txBox="1"/>
          <p:nvPr>
            <p:ph idx="5" type="body"/>
          </p:nvPr>
        </p:nvSpPr>
        <p:spPr>
          <a:xfrm>
            <a:off x="5889331" y="2005847"/>
            <a:ext cx="23961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800"/>
              </a:spcBef>
              <a:buClr>
                <a:schemeClr val="lt1"/>
              </a:buClr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00" name="Shape 200"/>
          <p:cNvSpPr txBox="1"/>
          <p:nvPr>
            <p:ph idx="6" type="body"/>
          </p:nvPr>
        </p:nvSpPr>
        <p:spPr>
          <a:xfrm>
            <a:off x="5889331" y="2520197"/>
            <a:ext cx="2396100" cy="18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0" lvl="0" marL="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01" name="Shape 201"/>
          <p:cNvSpPr txBox="1"/>
          <p:nvPr>
            <p:ph idx="10" type="dt"/>
          </p:nvPr>
        </p:nvSpPr>
        <p:spPr>
          <a:xfrm>
            <a:off x="5592690" y="4412457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02" name="Shape 202"/>
          <p:cNvSpPr txBox="1"/>
          <p:nvPr>
            <p:ph idx="11" type="ftr"/>
          </p:nvPr>
        </p:nvSpPr>
        <p:spPr>
          <a:xfrm>
            <a:off x="856058" y="4412456"/>
            <a:ext cx="4679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03" name="Shape 203"/>
          <p:cNvSpPr txBox="1"/>
          <p:nvPr>
            <p:ph idx="12" type="sldNum"/>
          </p:nvPr>
        </p:nvSpPr>
        <p:spPr>
          <a:xfrm>
            <a:off x="7707240" y="4412455"/>
            <a:ext cx="57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3 Picture Column"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/>
          <p:nvPr>
            <p:ph type="title"/>
          </p:nvPr>
        </p:nvSpPr>
        <p:spPr>
          <a:xfrm>
            <a:off x="856058" y="457200"/>
            <a:ext cx="7429500" cy="14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2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206" name="Shape 206"/>
          <p:cNvSpPr txBox="1"/>
          <p:nvPr>
            <p:ph idx="1" type="body"/>
          </p:nvPr>
        </p:nvSpPr>
        <p:spPr>
          <a:xfrm>
            <a:off x="856059" y="3303447"/>
            <a:ext cx="2396400" cy="4323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800"/>
              </a:spcBef>
              <a:buClr>
                <a:schemeClr val="lt1"/>
              </a:buClr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07" name="Shape 207"/>
          <p:cNvSpPr/>
          <p:nvPr>
            <p:ph idx="2" type="pic"/>
          </p:nvPr>
        </p:nvSpPr>
        <p:spPr>
          <a:xfrm>
            <a:off x="856059" y="2000248"/>
            <a:ext cx="2396400" cy="1143000"/>
          </a:xfrm>
          <a:prstGeom prst="round2DiagRect">
            <a:avLst>
              <a:gd fmla="val 16667" name="adj1"/>
              <a:gd fmla="val 0" name="adj2"/>
            </a:avLst>
          </a:prstGeom>
          <a:noFill/>
          <a:ln cap="sq" cmpd="sng" w="19050">
            <a:solidFill>
              <a:srgbClr val="B3FFFF">
                <a:alpha val="60000"/>
              </a:srgbClr>
            </a:solidFill>
            <a:prstDash val="solid"/>
            <a:miter/>
            <a:headEnd len="med" w="med" type="none"/>
            <a:tailEnd len="med" w="med" type="none"/>
          </a:ln>
          <a:effectLst>
            <a:outerShdw blurRad="889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t" bIns="68575" lIns="68575" rIns="68575" tIns="68575"/>
          <a:lstStyle>
            <a:lvl1pPr indent="-177800" lvl="0" marL="17780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SzPct val="73333"/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3500" lvl="1" marL="520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6666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76200" lvl="2" marL="863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1428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76200" lvl="3" marL="1206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76200" lvl="4" marL="1549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88900" lvl="5" marL="1892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88900" lvl="6" marL="2235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88900" lvl="7" marL="25781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88900" lvl="8" marL="29210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08" name="Shape 208"/>
          <p:cNvSpPr txBox="1"/>
          <p:nvPr>
            <p:ph idx="3" type="body"/>
          </p:nvPr>
        </p:nvSpPr>
        <p:spPr>
          <a:xfrm>
            <a:off x="856059" y="3735643"/>
            <a:ext cx="2396400" cy="6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0" lvl="0" marL="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09" name="Shape 209"/>
          <p:cNvSpPr txBox="1"/>
          <p:nvPr>
            <p:ph idx="4" type="body"/>
          </p:nvPr>
        </p:nvSpPr>
        <p:spPr>
          <a:xfrm>
            <a:off x="3366789" y="3303447"/>
            <a:ext cx="2400300" cy="4323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800"/>
              </a:spcBef>
              <a:buClr>
                <a:schemeClr val="lt1"/>
              </a:buClr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10" name="Shape 210"/>
          <p:cNvSpPr/>
          <p:nvPr>
            <p:ph idx="5" type="pic"/>
          </p:nvPr>
        </p:nvSpPr>
        <p:spPr>
          <a:xfrm>
            <a:off x="3366789" y="2000248"/>
            <a:ext cx="2399100" cy="1143000"/>
          </a:xfrm>
          <a:prstGeom prst="round2DiagRect">
            <a:avLst>
              <a:gd fmla="val 16667" name="adj1"/>
              <a:gd fmla="val 0" name="adj2"/>
            </a:avLst>
          </a:prstGeom>
          <a:noFill/>
          <a:ln cap="sq" cmpd="sng" w="19050">
            <a:solidFill>
              <a:srgbClr val="B3FFFF">
                <a:alpha val="60000"/>
              </a:srgbClr>
            </a:solidFill>
            <a:prstDash val="solid"/>
            <a:miter/>
            <a:headEnd len="med" w="med" type="none"/>
            <a:tailEnd len="med" w="med" type="none"/>
          </a:ln>
          <a:effectLst>
            <a:outerShdw blurRad="889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t" bIns="68575" lIns="68575" rIns="68575" tIns="68575"/>
          <a:lstStyle>
            <a:lvl1pPr indent="-177800" lvl="0" marL="17780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SzPct val="73333"/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3500" lvl="1" marL="520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6666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76200" lvl="2" marL="863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1428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76200" lvl="3" marL="1206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76200" lvl="4" marL="1549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88900" lvl="5" marL="1892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88900" lvl="6" marL="2235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88900" lvl="7" marL="25781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88900" lvl="8" marL="29210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11" name="Shape 211"/>
          <p:cNvSpPr txBox="1"/>
          <p:nvPr>
            <p:ph idx="6" type="body"/>
          </p:nvPr>
        </p:nvSpPr>
        <p:spPr>
          <a:xfrm>
            <a:off x="3365694" y="3735642"/>
            <a:ext cx="24003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0" lvl="0" marL="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12" name="Shape 212"/>
          <p:cNvSpPr txBox="1"/>
          <p:nvPr>
            <p:ph idx="7" type="body"/>
          </p:nvPr>
        </p:nvSpPr>
        <p:spPr>
          <a:xfrm>
            <a:off x="5889425" y="3303446"/>
            <a:ext cx="2393100" cy="4323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800"/>
              </a:spcBef>
              <a:buClr>
                <a:schemeClr val="lt1"/>
              </a:buClr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13" name="Shape 213"/>
          <p:cNvSpPr/>
          <p:nvPr>
            <p:ph idx="8" type="pic"/>
          </p:nvPr>
        </p:nvSpPr>
        <p:spPr>
          <a:xfrm>
            <a:off x="5889331" y="2000248"/>
            <a:ext cx="2396100" cy="1143000"/>
          </a:xfrm>
          <a:prstGeom prst="round2DiagRect">
            <a:avLst>
              <a:gd fmla="val 16667" name="adj1"/>
              <a:gd fmla="val 0" name="adj2"/>
            </a:avLst>
          </a:prstGeom>
          <a:noFill/>
          <a:ln cap="sq" cmpd="sng" w="19050">
            <a:solidFill>
              <a:srgbClr val="B3FFFF">
                <a:alpha val="60000"/>
              </a:srgbClr>
            </a:solidFill>
            <a:prstDash val="solid"/>
            <a:miter/>
            <a:headEnd len="med" w="med" type="none"/>
            <a:tailEnd len="med" w="med" type="none"/>
          </a:ln>
          <a:effectLst>
            <a:outerShdw blurRad="889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t" bIns="68575" lIns="68575" rIns="68575" tIns="68575"/>
          <a:lstStyle>
            <a:lvl1pPr indent="-177800" lvl="0" marL="17780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SzPct val="73333"/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3500" lvl="1" marL="520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6666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76200" lvl="2" marL="863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1428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76200" lvl="3" marL="1206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76200" lvl="4" marL="1549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88900" lvl="5" marL="1892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88900" lvl="6" marL="2235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88900" lvl="7" marL="25781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88900" lvl="8" marL="29210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14" name="Shape 214"/>
          <p:cNvSpPr txBox="1"/>
          <p:nvPr>
            <p:ph idx="9" type="body"/>
          </p:nvPr>
        </p:nvSpPr>
        <p:spPr>
          <a:xfrm>
            <a:off x="5889331" y="3735640"/>
            <a:ext cx="23961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0" lvl="0" marL="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15" name="Shape 215"/>
          <p:cNvSpPr txBox="1"/>
          <p:nvPr>
            <p:ph idx="10" type="dt"/>
          </p:nvPr>
        </p:nvSpPr>
        <p:spPr>
          <a:xfrm>
            <a:off x="5592690" y="4412457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16" name="Shape 216"/>
          <p:cNvSpPr txBox="1"/>
          <p:nvPr>
            <p:ph idx="11" type="ftr"/>
          </p:nvPr>
        </p:nvSpPr>
        <p:spPr>
          <a:xfrm>
            <a:off x="856058" y="4412456"/>
            <a:ext cx="4679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17" name="Shape 217"/>
          <p:cNvSpPr txBox="1"/>
          <p:nvPr>
            <p:ph idx="12" type="sldNum"/>
          </p:nvPr>
        </p:nvSpPr>
        <p:spPr>
          <a:xfrm>
            <a:off x="7707240" y="4412455"/>
            <a:ext cx="57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x">
  <p:cSld name="Title and Vertical Text"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/>
          <p:nvPr>
            <p:ph type="title"/>
          </p:nvPr>
        </p:nvSpPr>
        <p:spPr>
          <a:xfrm>
            <a:off x="856059" y="463888"/>
            <a:ext cx="7429500" cy="110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2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220" name="Shape 220"/>
          <p:cNvSpPr txBox="1"/>
          <p:nvPr>
            <p:ph idx="1" type="body"/>
          </p:nvPr>
        </p:nvSpPr>
        <p:spPr>
          <a:xfrm rot="5400000">
            <a:off x="3242708" y="-699534"/>
            <a:ext cx="2656199" cy="7429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-38100" lvl="0" marL="17780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SzPct val="127777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3500" lvl="1" marL="520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6666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76200" lvl="2" marL="863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1428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76200" lvl="3" marL="1206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76200" lvl="4" marL="1549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88900" lvl="5" marL="1892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88900" lvl="6" marL="2235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88900" lvl="7" marL="25781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88900" lvl="8" marL="29210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21" name="Shape 221"/>
          <p:cNvSpPr txBox="1"/>
          <p:nvPr>
            <p:ph idx="10" type="dt"/>
          </p:nvPr>
        </p:nvSpPr>
        <p:spPr>
          <a:xfrm>
            <a:off x="5592690" y="4412457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22" name="Shape 222"/>
          <p:cNvSpPr txBox="1"/>
          <p:nvPr>
            <p:ph idx="11" type="ftr"/>
          </p:nvPr>
        </p:nvSpPr>
        <p:spPr>
          <a:xfrm>
            <a:off x="856058" y="4412456"/>
            <a:ext cx="4679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23" name="Shape 223"/>
          <p:cNvSpPr txBox="1"/>
          <p:nvPr>
            <p:ph idx="12" type="sldNum"/>
          </p:nvPr>
        </p:nvSpPr>
        <p:spPr>
          <a:xfrm>
            <a:off x="7707240" y="4412455"/>
            <a:ext cx="57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itleAndTx">
  <p:cSld name="Vertical Title and Text"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/>
          <p:nvPr>
            <p:ph type="title"/>
          </p:nvPr>
        </p:nvSpPr>
        <p:spPr>
          <a:xfrm rot="5400000">
            <a:off x="5590508" y="1648349"/>
            <a:ext cx="3886200" cy="150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2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226" name="Shape 226"/>
          <p:cNvSpPr txBox="1"/>
          <p:nvPr>
            <p:ph idx="1" type="body"/>
          </p:nvPr>
        </p:nvSpPr>
        <p:spPr>
          <a:xfrm rot="5400000">
            <a:off x="1818750" y="-505350"/>
            <a:ext cx="3886200" cy="58113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-38100" lvl="0" marL="17780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SzPct val="127777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3500" lvl="1" marL="520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6666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76200" lvl="2" marL="863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1428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76200" lvl="3" marL="1206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76200" lvl="4" marL="1549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88900" lvl="5" marL="1892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88900" lvl="6" marL="2235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88900" lvl="7" marL="25781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88900" lvl="8" marL="29210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27" name="Shape 227"/>
          <p:cNvSpPr txBox="1"/>
          <p:nvPr>
            <p:ph idx="10" type="dt"/>
          </p:nvPr>
        </p:nvSpPr>
        <p:spPr>
          <a:xfrm>
            <a:off x="5592690" y="4412457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28" name="Shape 228"/>
          <p:cNvSpPr txBox="1"/>
          <p:nvPr>
            <p:ph idx="11" type="ftr"/>
          </p:nvPr>
        </p:nvSpPr>
        <p:spPr>
          <a:xfrm>
            <a:off x="856058" y="4412456"/>
            <a:ext cx="4679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29" name="Shape 229"/>
          <p:cNvSpPr txBox="1"/>
          <p:nvPr>
            <p:ph idx="12" type="sldNum"/>
          </p:nvPr>
        </p:nvSpPr>
        <p:spPr>
          <a:xfrm>
            <a:off x="7707240" y="4412455"/>
            <a:ext cx="57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">
  <p:cSld name="Title and Content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>
            <p:ph type="title"/>
          </p:nvPr>
        </p:nvSpPr>
        <p:spPr>
          <a:xfrm>
            <a:off x="856059" y="463888"/>
            <a:ext cx="7429500" cy="110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2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856059" y="1687115"/>
            <a:ext cx="7429500" cy="265619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-38100" lvl="0" marL="17780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SzPct val="127777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3500" lvl="1" marL="520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6666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76200" lvl="2" marL="863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1428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76200" lvl="3" marL="1206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76200" lvl="4" marL="1549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88900" lvl="5" marL="1892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88900" lvl="6" marL="2235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88900" lvl="7" marL="25781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88900" lvl="8" marL="29210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17" name="Shape 117"/>
          <p:cNvSpPr txBox="1"/>
          <p:nvPr>
            <p:ph idx="10" type="dt"/>
          </p:nvPr>
        </p:nvSpPr>
        <p:spPr>
          <a:xfrm>
            <a:off x="5592690" y="4412457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18" name="Shape 118"/>
          <p:cNvSpPr txBox="1"/>
          <p:nvPr>
            <p:ph idx="11" type="ftr"/>
          </p:nvPr>
        </p:nvSpPr>
        <p:spPr>
          <a:xfrm>
            <a:off x="856058" y="4412456"/>
            <a:ext cx="4679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19" name="Shape 119"/>
          <p:cNvSpPr txBox="1"/>
          <p:nvPr>
            <p:ph idx="12" type="sldNum"/>
          </p:nvPr>
        </p:nvSpPr>
        <p:spPr>
          <a:xfrm>
            <a:off x="7707240" y="4412455"/>
            <a:ext cx="57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>
            <p:ph type="title"/>
          </p:nvPr>
        </p:nvSpPr>
        <p:spPr>
          <a:xfrm>
            <a:off x="856058" y="1064419"/>
            <a:ext cx="74295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2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856058" y="3318271"/>
            <a:ext cx="7429500" cy="10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0" lvl="0" marL="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23" name="Shape 123"/>
          <p:cNvSpPr txBox="1"/>
          <p:nvPr>
            <p:ph idx="10" type="dt"/>
          </p:nvPr>
        </p:nvSpPr>
        <p:spPr>
          <a:xfrm>
            <a:off x="5592690" y="4412457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24" name="Shape 124"/>
          <p:cNvSpPr txBox="1"/>
          <p:nvPr>
            <p:ph idx="11" type="ftr"/>
          </p:nvPr>
        </p:nvSpPr>
        <p:spPr>
          <a:xfrm>
            <a:off x="856058" y="4412456"/>
            <a:ext cx="4679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25" name="Shape 125"/>
          <p:cNvSpPr txBox="1"/>
          <p:nvPr>
            <p:ph idx="12" type="sldNum"/>
          </p:nvPr>
        </p:nvSpPr>
        <p:spPr>
          <a:xfrm>
            <a:off x="7707240" y="4412455"/>
            <a:ext cx="57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Obj">
  <p:cSld name="Two Conten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>
            <p:ph type="title"/>
          </p:nvPr>
        </p:nvSpPr>
        <p:spPr>
          <a:xfrm>
            <a:off x="856059" y="463888"/>
            <a:ext cx="7429500" cy="110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2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x="856057" y="1687114"/>
            <a:ext cx="3658800" cy="265619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-38100" lvl="0" marL="17780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SzPct val="127777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3500" lvl="1" marL="520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6666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76200" lvl="2" marL="863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1428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76200" lvl="3" marL="1206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76200" lvl="4" marL="1549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88900" lvl="5" marL="1892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88900" lvl="6" marL="2235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88900" lvl="7" marL="25781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88900" lvl="8" marL="29210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29" name="Shape 129"/>
          <p:cNvSpPr txBox="1"/>
          <p:nvPr>
            <p:ph idx="2" type="body"/>
          </p:nvPr>
        </p:nvSpPr>
        <p:spPr>
          <a:xfrm>
            <a:off x="4629150" y="1687114"/>
            <a:ext cx="3656400" cy="265619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-38100" lvl="0" marL="17780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SzPct val="127777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3500" lvl="1" marL="520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6666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76200" lvl="2" marL="863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1428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76200" lvl="3" marL="1206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76200" lvl="4" marL="1549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88900" lvl="5" marL="1892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88900" lvl="6" marL="2235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88900" lvl="7" marL="25781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88900" lvl="8" marL="29210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30" name="Shape 130"/>
          <p:cNvSpPr txBox="1"/>
          <p:nvPr>
            <p:ph idx="10" type="dt"/>
          </p:nvPr>
        </p:nvSpPr>
        <p:spPr>
          <a:xfrm>
            <a:off x="5592690" y="4412457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31" name="Shape 131"/>
          <p:cNvSpPr txBox="1"/>
          <p:nvPr>
            <p:ph idx="11" type="ftr"/>
          </p:nvPr>
        </p:nvSpPr>
        <p:spPr>
          <a:xfrm>
            <a:off x="856058" y="4412456"/>
            <a:ext cx="4679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32" name="Shape 132"/>
          <p:cNvSpPr txBox="1"/>
          <p:nvPr>
            <p:ph idx="12" type="sldNum"/>
          </p:nvPr>
        </p:nvSpPr>
        <p:spPr>
          <a:xfrm>
            <a:off x="7707240" y="4412455"/>
            <a:ext cx="57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TxTwoObj">
  <p:cSld name="Comparison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/>
          <p:nvPr>
            <p:ph type="title"/>
          </p:nvPr>
        </p:nvSpPr>
        <p:spPr>
          <a:xfrm>
            <a:off x="856058" y="464344"/>
            <a:ext cx="7429500" cy="110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2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1027514" y="1687114"/>
            <a:ext cx="34872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800"/>
              </a:spcBef>
              <a:buClr>
                <a:schemeClr val="lt1"/>
              </a:buClr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36" name="Shape 136"/>
          <p:cNvSpPr txBox="1"/>
          <p:nvPr>
            <p:ph idx="2" type="body"/>
          </p:nvPr>
        </p:nvSpPr>
        <p:spPr>
          <a:xfrm>
            <a:off x="856057" y="2305047"/>
            <a:ext cx="3658800" cy="2038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-38100" lvl="0" marL="17780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SzPct val="127777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3500" lvl="1" marL="520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6666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76200" lvl="2" marL="863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1428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76200" lvl="3" marL="1206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76200" lvl="4" marL="1549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88900" lvl="5" marL="1892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88900" lvl="6" marL="2235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88900" lvl="7" marL="25781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88900" lvl="8" marL="29210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37" name="Shape 137"/>
          <p:cNvSpPr txBox="1"/>
          <p:nvPr>
            <p:ph idx="3" type="body"/>
          </p:nvPr>
        </p:nvSpPr>
        <p:spPr>
          <a:xfrm>
            <a:off x="4800605" y="1687113"/>
            <a:ext cx="3485099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800"/>
              </a:spcBef>
              <a:buClr>
                <a:schemeClr val="lt1"/>
              </a:buClr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38" name="Shape 138"/>
          <p:cNvSpPr txBox="1"/>
          <p:nvPr>
            <p:ph idx="4" type="body"/>
          </p:nvPr>
        </p:nvSpPr>
        <p:spPr>
          <a:xfrm>
            <a:off x="4629150" y="2305047"/>
            <a:ext cx="3656400" cy="2038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-38100" lvl="0" marL="17780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SzPct val="127777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3500" lvl="1" marL="520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6666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76200" lvl="2" marL="863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1428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76200" lvl="3" marL="1206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76200" lvl="4" marL="1549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88900" lvl="5" marL="1892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88900" lvl="6" marL="2235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88900" lvl="7" marL="25781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88900" lvl="8" marL="29210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39" name="Shape 139"/>
          <p:cNvSpPr txBox="1"/>
          <p:nvPr>
            <p:ph idx="10" type="dt"/>
          </p:nvPr>
        </p:nvSpPr>
        <p:spPr>
          <a:xfrm>
            <a:off x="5592690" y="4412457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40" name="Shape 140"/>
          <p:cNvSpPr txBox="1"/>
          <p:nvPr>
            <p:ph idx="11" type="ftr"/>
          </p:nvPr>
        </p:nvSpPr>
        <p:spPr>
          <a:xfrm>
            <a:off x="856058" y="4412456"/>
            <a:ext cx="4679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41" name="Shape 141"/>
          <p:cNvSpPr txBox="1"/>
          <p:nvPr>
            <p:ph idx="12" type="sldNum"/>
          </p:nvPr>
        </p:nvSpPr>
        <p:spPr>
          <a:xfrm>
            <a:off x="7707240" y="4412455"/>
            <a:ext cx="57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>
            <p:ph type="title"/>
          </p:nvPr>
        </p:nvSpPr>
        <p:spPr>
          <a:xfrm>
            <a:off x="856059" y="463888"/>
            <a:ext cx="7429500" cy="110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2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144" name="Shape 144"/>
          <p:cNvSpPr txBox="1"/>
          <p:nvPr>
            <p:ph idx="10" type="dt"/>
          </p:nvPr>
        </p:nvSpPr>
        <p:spPr>
          <a:xfrm>
            <a:off x="5592690" y="4412457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45" name="Shape 145"/>
          <p:cNvSpPr txBox="1"/>
          <p:nvPr>
            <p:ph idx="11" type="ftr"/>
          </p:nvPr>
        </p:nvSpPr>
        <p:spPr>
          <a:xfrm>
            <a:off x="856058" y="4412456"/>
            <a:ext cx="4679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46" name="Shape 146"/>
          <p:cNvSpPr txBox="1"/>
          <p:nvPr>
            <p:ph idx="12" type="sldNum"/>
          </p:nvPr>
        </p:nvSpPr>
        <p:spPr>
          <a:xfrm>
            <a:off x="7707240" y="4412455"/>
            <a:ext cx="57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/>
          <p:nvPr>
            <p:ph idx="10" type="dt"/>
          </p:nvPr>
        </p:nvSpPr>
        <p:spPr>
          <a:xfrm>
            <a:off x="5592690" y="4412457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49" name="Shape 149"/>
          <p:cNvSpPr txBox="1"/>
          <p:nvPr>
            <p:ph idx="11" type="ftr"/>
          </p:nvPr>
        </p:nvSpPr>
        <p:spPr>
          <a:xfrm>
            <a:off x="856058" y="4412456"/>
            <a:ext cx="4679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50" name="Shape 150"/>
          <p:cNvSpPr txBox="1"/>
          <p:nvPr>
            <p:ph idx="12" type="sldNum"/>
          </p:nvPr>
        </p:nvSpPr>
        <p:spPr>
          <a:xfrm>
            <a:off x="7707240" y="4412455"/>
            <a:ext cx="57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Tx">
  <p:cSld name="Content with Caption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/>
          <p:nvPr>
            <p:ph type="title"/>
          </p:nvPr>
        </p:nvSpPr>
        <p:spPr>
          <a:xfrm>
            <a:off x="860028" y="457200"/>
            <a:ext cx="2892000" cy="12300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x="3867150" y="444499"/>
            <a:ext cx="4418400" cy="38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-38100" lvl="0" marL="17780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SzPct val="127777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3500" lvl="1" marL="520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6666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76200" lvl="2" marL="863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1428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76200" lvl="3" marL="1206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76200" lvl="4" marL="1549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88900" lvl="5" marL="1892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88900" lvl="6" marL="2235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88900" lvl="7" marL="25781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88900" lvl="8" marL="29210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54" name="Shape 154"/>
          <p:cNvSpPr txBox="1"/>
          <p:nvPr>
            <p:ph idx="2" type="body"/>
          </p:nvPr>
        </p:nvSpPr>
        <p:spPr>
          <a:xfrm>
            <a:off x="860028" y="1687114"/>
            <a:ext cx="2892000" cy="265619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0" lvl="0" marL="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55" name="Shape 155"/>
          <p:cNvSpPr txBox="1"/>
          <p:nvPr>
            <p:ph idx="10" type="dt"/>
          </p:nvPr>
        </p:nvSpPr>
        <p:spPr>
          <a:xfrm>
            <a:off x="5592690" y="4412457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56" name="Shape 156"/>
          <p:cNvSpPr txBox="1"/>
          <p:nvPr>
            <p:ph idx="11" type="ftr"/>
          </p:nvPr>
        </p:nvSpPr>
        <p:spPr>
          <a:xfrm>
            <a:off x="856058" y="4412456"/>
            <a:ext cx="4679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57" name="Shape 157"/>
          <p:cNvSpPr txBox="1"/>
          <p:nvPr>
            <p:ph idx="12" type="sldNum"/>
          </p:nvPr>
        </p:nvSpPr>
        <p:spPr>
          <a:xfrm>
            <a:off x="7707240" y="4412455"/>
            <a:ext cx="57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picTx">
  <p:cSld name="Picture with Caption"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/>
          <p:nvPr>
            <p:ph type="title"/>
          </p:nvPr>
        </p:nvSpPr>
        <p:spPr>
          <a:xfrm>
            <a:off x="856059" y="457200"/>
            <a:ext cx="4450800" cy="12300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160" name="Shape 160"/>
          <p:cNvSpPr/>
          <p:nvPr>
            <p:ph idx="2" type="pic"/>
          </p:nvPr>
        </p:nvSpPr>
        <p:spPr>
          <a:xfrm>
            <a:off x="5535540" y="457200"/>
            <a:ext cx="2750100" cy="3886200"/>
          </a:xfrm>
          <a:prstGeom prst="round2DiagRect">
            <a:avLst>
              <a:gd fmla="val 5608" name="adj1"/>
              <a:gd fmla="val 0" name="adj2"/>
            </a:avLst>
          </a:prstGeom>
          <a:noFill/>
          <a:ln cap="sq" cmpd="sng" w="19050">
            <a:solidFill>
              <a:srgbClr val="B3FFFF">
                <a:alpha val="60000"/>
              </a:srgbClr>
            </a:solidFill>
            <a:prstDash val="solid"/>
            <a:miter/>
            <a:headEnd len="med" w="med" type="none"/>
            <a:tailEnd len="med" w="med" type="none"/>
          </a:ln>
          <a:effectLst>
            <a:outerShdw blurRad="889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t" bIns="68575" lIns="68575" rIns="68575" tIns="68575"/>
          <a:lstStyle>
            <a:lvl1pPr indent="0" lvl="0" marL="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SzPct val="45833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5238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61111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73333"/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73333"/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73333"/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73333"/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73333"/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73333"/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61" name="Shape 161"/>
          <p:cNvSpPr txBox="1"/>
          <p:nvPr>
            <p:ph idx="1" type="body"/>
          </p:nvPr>
        </p:nvSpPr>
        <p:spPr>
          <a:xfrm>
            <a:off x="856057" y="1687114"/>
            <a:ext cx="4450800" cy="265619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0" lvl="0" marL="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62" name="Shape 162"/>
          <p:cNvSpPr txBox="1"/>
          <p:nvPr>
            <p:ph idx="10" type="dt"/>
          </p:nvPr>
        </p:nvSpPr>
        <p:spPr>
          <a:xfrm>
            <a:off x="5592690" y="4412457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63" name="Shape 163"/>
          <p:cNvSpPr txBox="1"/>
          <p:nvPr>
            <p:ph idx="11" type="ftr"/>
          </p:nvPr>
        </p:nvSpPr>
        <p:spPr>
          <a:xfrm>
            <a:off x="856058" y="4412456"/>
            <a:ext cx="4679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64" name="Shape 164"/>
          <p:cNvSpPr txBox="1"/>
          <p:nvPr>
            <p:ph idx="12" type="sldNum"/>
          </p:nvPr>
        </p:nvSpPr>
        <p:spPr>
          <a:xfrm>
            <a:off x="7707240" y="4412455"/>
            <a:ext cx="57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theme" Target="../theme/theme1.xml"/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2.pn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3.xml"/><Relationship Id="rId19" Type="http://schemas.openxmlformats.org/officeDocument/2006/relationships/slideLayout" Target="../slideLayouts/slideLayout17.xml"/><Relationship Id="rId6" Type="http://schemas.openxmlformats.org/officeDocument/2006/relationships/slideLayout" Target="../slideLayouts/slideLayout4.xml"/><Relationship Id="rId18" Type="http://schemas.openxmlformats.org/officeDocument/2006/relationships/slideLayout" Target="../slideLayouts/slideLayout16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1">
            <a:alphaModFix/>
          </a:blip>
          <a:stretch>
            <a:fillRect b="0" l="0" r="0" t="0"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\\DROBO-FS\QuickDrops\JB\PPTX NG\Droplets\LightingOverlay.png" id="6" name="Shape 6"/>
          <p:cNvPicPr preferRelativeResize="0"/>
          <p:nvPr/>
        </p:nvPicPr>
        <p:blipFill rotWithShape="1">
          <a:blip r:embed="rId2">
            <a:alphaModFix amt="30000"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Shape 7"/>
          <p:cNvGrpSpPr/>
          <p:nvPr/>
        </p:nvGrpSpPr>
        <p:grpSpPr>
          <a:xfrm>
            <a:off x="-10715" y="0"/>
            <a:ext cx="9040416" cy="5143565"/>
            <a:chOff x="-14288" y="0"/>
            <a:chExt cx="12053888" cy="6858087"/>
          </a:xfrm>
        </p:grpSpPr>
        <p:grpSp>
          <p:nvGrpSpPr>
            <p:cNvPr id="8" name="Shape 8"/>
            <p:cNvGrpSpPr/>
            <p:nvPr/>
          </p:nvGrpSpPr>
          <p:grpSpPr>
            <a:xfrm>
              <a:off x="-14288" y="0"/>
              <a:ext cx="1220825" cy="6858087"/>
              <a:chOff x="-14288" y="0"/>
              <a:chExt cx="1220825" cy="6858087"/>
            </a:xfrm>
          </p:grpSpPr>
          <p:sp>
            <p:nvSpPr>
              <p:cNvPr id="9" name="Shape 9"/>
              <p:cNvSpPr/>
              <p:nvPr/>
            </p:nvSpPr>
            <p:spPr>
              <a:xfrm>
                <a:off x="114300" y="4762"/>
                <a:ext cx="23700" cy="2181300"/>
              </a:xfrm>
              <a:prstGeom prst="rect">
                <a:avLst/>
              </a:pr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68575" lIns="68575" rIns="68575" tIns="6857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" name="Shape 10"/>
              <p:cNvSpPr/>
              <p:nvPr/>
            </p:nvSpPr>
            <p:spPr>
              <a:xfrm>
                <a:off x="33336" y="2176463"/>
                <a:ext cx="190500" cy="1905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3000" y="0"/>
                      <a:pt x="120000" y="27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3000" y="12000"/>
                      <a:pt x="12000" y="33000"/>
                      <a:pt x="12000" y="60000"/>
                    </a:cubicBezTo>
                    <a:cubicBezTo>
                      <a:pt x="12000" y="87000"/>
                      <a:pt x="33000" y="108000"/>
                      <a:pt x="60000" y="108000"/>
                    </a:cubicBezTo>
                    <a:cubicBezTo>
                      <a:pt x="84000" y="108000"/>
                      <a:pt x="108000" y="87000"/>
                      <a:pt x="108000" y="60000"/>
                    </a:cubicBezTo>
                    <a:cubicBezTo>
                      <a:pt x="108000" y="33000"/>
                      <a:pt x="84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68575" lIns="68575" rIns="68575" tIns="6857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" name="Shape 11"/>
              <p:cNvSpPr/>
              <p:nvPr/>
            </p:nvSpPr>
            <p:spPr>
              <a:xfrm>
                <a:off x="28575" y="4021137"/>
                <a:ext cx="190500" cy="1890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3000" y="0"/>
                      <a:pt x="120000" y="27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6000" y="12000"/>
                      <a:pt x="12000" y="33000"/>
                      <a:pt x="12000" y="60000"/>
                    </a:cubicBezTo>
                    <a:cubicBezTo>
                      <a:pt x="12000" y="87000"/>
                      <a:pt x="36000" y="108000"/>
                      <a:pt x="60000" y="108000"/>
                    </a:cubicBezTo>
                    <a:cubicBezTo>
                      <a:pt x="87000" y="108000"/>
                      <a:pt x="108000" y="87000"/>
                      <a:pt x="108000" y="60000"/>
                    </a:cubicBezTo>
                    <a:cubicBezTo>
                      <a:pt x="108000" y="33000"/>
                      <a:pt x="87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68575" lIns="68575" rIns="68575" tIns="6857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" name="Shape 12"/>
              <p:cNvSpPr/>
              <p:nvPr/>
            </p:nvSpPr>
            <p:spPr>
              <a:xfrm>
                <a:off x="200025" y="4762"/>
                <a:ext cx="369900" cy="1811400"/>
              </a:xfrm>
              <a:custGeom>
                <a:pathLst>
                  <a:path extrusionOk="0" h="120000" w="120000">
                    <a:moveTo>
                      <a:pt x="112274" y="120000"/>
                    </a:moveTo>
                    <a:lnTo>
                      <a:pt x="0" y="65836"/>
                    </a:lnTo>
                    <a:lnTo>
                      <a:pt x="0" y="0"/>
                    </a:lnTo>
                    <a:lnTo>
                      <a:pt x="7725" y="0"/>
                    </a:lnTo>
                    <a:lnTo>
                      <a:pt x="7725" y="65521"/>
                    </a:lnTo>
                    <a:lnTo>
                      <a:pt x="120000" y="119368"/>
                    </a:lnTo>
                    <a:lnTo>
                      <a:pt x="112274" y="1200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13" name="Shape 13"/>
              <p:cNvSpPr/>
              <p:nvPr/>
            </p:nvSpPr>
            <p:spPr>
              <a:xfrm>
                <a:off x="503237" y="1801813"/>
                <a:ext cx="190500" cy="1890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9000" y="0"/>
                      <a:pt x="120000" y="18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3000" y="12000"/>
                      <a:pt x="12000" y="33000"/>
                      <a:pt x="12000" y="60000"/>
                    </a:cubicBezTo>
                    <a:cubicBezTo>
                      <a:pt x="12000" y="87000"/>
                      <a:pt x="33000" y="108000"/>
                      <a:pt x="60000" y="108000"/>
                    </a:cubicBezTo>
                    <a:cubicBezTo>
                      <a:pt x="84000" y="108000"/>
                      <a:pt x="108000" y="87000"/>
                      <a:pt x="108000" y="60000"/>
                    </a:cubicBezTo>
                    <a:cubicBezTo>
                      <a:pt x="108000" y="27000"/>
                      <a:pt x="93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68575" lIns="68575" rIns="68575" tIns="6857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" name="Shape 14"/>
              <p:cNvSpPr/>
              <p:nvPr/>
            </p:nvSpPr>
            <p:spPr>
              <a:xfrm>
                <a:off x="285750" y="4763"/>
                <a:ext cx="369900" cy="1430400"/>
              </a:xfrm>
              <a:custGeom>
                <a:pathLst>
                  <a:path extrusionOk="0" h="120000" w="120000">
                    <a:moveTo>
                      <a:pt x="113819" y="120000"/>
                    </a:moveTo>
                    <a:lnTo>
                      <a:pt x="0" y="51009"/>
                    </a:lnTo>
                    <a:lnTo>
                      <a:pt x="0" y="0"/>
                    </a:lnTo>
                    <a:lnTo>
                      <a:pt x="9270" y="0"/>
                    </a:lnTo>
                    <a:lnTo>
                      <a:pt x="9270" y="50610"/>
                    </a:lnTo>
                    <a:lnTo>
                      <a:pt x="120000" y="119200"/>
                    </a:lnTo>
                    <a:lnTo>
                      <a:pt x="113819" y="1200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15" name="Shape 15"/>
              <p:cNvSpPr/>
              <p:nvPr/>
            </p:nvSpPr>
            <p:spPr>
              <a:xfrm>
                <a:off x="546100" y="0"/>
                <a:ext cx="152400" cy="912900"/>
              </a:xfrm>
              <a:custGeom>
                <a:pathLst>
                  <a:path extrusionOk="0" h="120000" w="120000">
                    <a:moveTo>
                      <a:pt x="120000" y="120000"/>
                    </a:moveTo>
                    <a:lnTo>
                      <a:pt x="97500" y="120000"/>
                    </a:lnTo>
                    <a:lnTo>
                      <a:pt x="97500" y="40069"/>
                    </a:lnTo>
                    <a:lnTo>
                      <a:pt x="0" y="1252"/>
                    </a:lnTo>
                    <a:lnTo>
                      <a:pt x="18750" y="0"/>
                    </a:lnTo>
                    <a:lnTo>
                      <a:pt x="120000" y="39443"/>
                    </a:lnTo>
                    <a:lnTo>
                      <a:pt x="120000" y="1200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16" name="Shape 16"/>
              <p:cNvSpPr/>
              <p:nvPr/>
            </p:nvSpPr>
            <p:spPr>
              <a:xfrm>
                <a:off x="588962" y="1420812"/>
                <a:ext cx="190500" cy="1905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9000" y="0"/>
                      <a:pt x="120000" y="21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3000" y="12000"/>
                      <a:pt x="12000" y="33000"/>
                      <a:pt x="12000" y="60000"/>
                    </a:cubicBezTo>
                    <a:cubicBezTo>
                      <a:pt x="12000" y="87000"/>
                      <a:pt x="33000" y="108000"/>
                      <a:pt x="60000" y="108000"/>
                    </a:cubicBezTo>
                    <a:cubicBezTo>
                      <a:pt x="87000" y="108000"/>
                      <a:pt x="108000" y="87000"/>
                      <a:pt x="108000" y="60000"/>
                    </a:cubicBezTo>
                    <a:cubicBezTo>
                      <a:pt x="108000" y="27000"/>
                      <a:pt x="93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68575" lIns="68575" rIns="68575" tIns="6857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Shape 17"/>
              <p:cNvSpPr/>
              <p:nvPr/>
            </p:nvSpPr>
            <p:spPr>
              <a:xfrm>
                <a:off x="588962" y="903287"/>
                <a:ext cx="190500" cy="1905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3000" y="0"/>
                      <a:pt x="120000" y="27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3000" y="12000"/>
                      <a:pt x="12000" y="33000"/>
                      <a:pt x="12000" y="60000"/>
                    </a:cubicBezTo>
                    <a:cubicBezTo>
                      <a:pt x="12000" y="87000"/>
                      <a:pt x="33000" y="108000"/>
                      <a:pt x="60000" y="108000"/>
                    </a:cubicBezTo>
                    <a:cubicBezTo>
                      <a:pt x="87000" y="108000"/>
                      <a:pt x="108000" y="87000"/>
                      <a:pt x="108000" y="60000"/>
                    </a:cubicBezTo>
                    <a:cubicBezTo>
                      <a:pt x="108000" y="33000"/>
                      <a:pt x="87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68575" lIns="68575" rIns="68575" tIns="6857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" name="Shape 18"/>
              <p:cNvSpPr/>
              <p:nvPr/>
            </p:nvSpPr>
            <p:spPr>
              <a:xfrm>
                <a:off x="641350" y="0"/>
                <a:ext cx="422400" cy="527100"/>
              </a:xfrm>
              <a:custGeom>
                <a:pathLst>
                  <a:path extrusionOk="0" h="120000" w="120000">
                    <a:moveTo>
                      <a:pt x="115939" y="119999"/>
                    </a:moveTo>
                    <a:lnTo>
                      <a:pt x="21654" y="44457"/>
                    </a:lnTo>
                    <a:lnTo>
                      <a:pt x="0" y="2168"/>
                    </a:lnTo>
                    <a:lnTo>
                      <a:pt x="6766" y="0"/>
                    </a:lnTo>
                    <a:lnTo>
                      <a:pt x="28421" y="41204"/>
                    </a:lnTo>
                    <a:lnTo>
                      <a:pt x="120000" y="115662"/>
                    </a:lnTo>
                    <a:lnTo>
                      <a:pt x="115939" y="119999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19" name="Shape 19"/>
              <p:cNvSpPr/>
              <p:nvPr/>
            </p:nvSpPr>
            <p:spPr>
              <a:xfrm>
                <a:off x="1020762" y="488950"/>
                <a:ext cx="162000" cy="1476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45882" y="120000"/>
                      <a:pt x="31764" y="116129"/>
                      <a:pt x="21176" y="104516"/>
                    </a:cubicBezTo>
                    <a:cubicBezTo>
                      <a:pt x="0" y="77419"/>
                      <a:pt x="0" y="38709"/>
                      <a:pt x="21176" y="15483"/>
                    </a:cubicBezTo>
                    <a:cubicBezTo>
                      <a:pt x="31764" y="3870"/>
                      <a:pt x="45882" y="0"/>
                      <a:pt x="60000" y="0"/>
                    </a:cubicBezTo>
                    <a:cubicBezTo>
                      <a:pt x="74117" y="0"/>
                      <a:pt x="88235" y="3870"/>
                      <a:pt x="98823" y="15483"/>
                    </a:cubicBezTo>
                    <a:cubicBezTo>
                      <a:pt x="120000" y="38709"/>
                      <a:pt x="120000" y="77419"/>
                      <a:pt x="98823" y="104516"/>
                    </a:cubicBezTo>
                    <a:cubicBezTo>
                      <a:pt x="88235" y="116129"/>
                      <a:pt x="74117" y="120000"/>
                      <a:pt x="60000" y="120000"/>
                    </a:cubicBezTo>
                    <a:close/>
                    <a:moveTo>
                      <a:pt x="60000" y="15483"/>
                    </a:moveTo>
                    <a:cubicBezTo>
                      <a:pt x="49411" y="15483"/>
                      <a:pt x="38823" y="19354"/>
                      <a:pt x="31764" y="27096"/>
                    </a:cubicBezTo>
                    <a:cubicBezTo>
                      <a:pt x="14117" y="46451"/>
                      <a:pt x="14117" y="73548"/>
                      <a:pt x="31764" y="92903"/>
                    </a:cubicBezTo>
                    <a:cubicBezTo>
                      <a:pt x="38823" y="100645"/>
                      <a:pt x="49411" y="104516"/>
                      <a:pt x="60000" y="104516"/>
                    </a:cubicBezTo>
                    <a:cubicBezTo>
                      <a:pt x="70588" y="104516"/>
                      <a:pt x="81176" y="100645"/>
                      <a:pt x="88235" y="92903"/>
                    </a:cubicBezTo>
                    <a:cubicBezTo>
                      <a:pt x="105882" y="73548"/>
                      <a:pt x="105882" y="46451"/>
                      <a:pt x="88235" y="27096"/>
                    </a:cubicBezTo>
                    <a:cubicBezTo>
                      <a:pt x="81176" y="19354"/>
                      <a:pt x="70588" y="15483"/>
                      <a:pt x="60000" y="1548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68575" lIns="68575" rIns="68575" tIns="6857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20" name="Shape 20"/>
              <p:cNvCxnSpPr/>
              <p:nvPr/>
            </p:nvCxnSpPr>
            <p:spPr>
              <a:xfrm>
                <a:off x="-4763" y="9525"/>
                <a:ext cx="0" cy="0"/>
              </a:xfrm>
              <a:prstGeom prst="straightConnector1">
                <a:avLst/>
              </a:pr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 cap="flat" cmpd="sng" w="9525">
                <a:solidFill>
                  <a:srgbClr val="FFFFFF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sp>
            <p:nvSpPr>
              <p:cNvPr id="21" name="Shape 21"/>
              <p:cNvSpPr/>
              <p:nvPr/>
            </p:nvSpPr>
            <p:spPr>
              <a:xfrm>
                <a:off x="9525" y="1801813"/>
                <a:ext cx="123900" cy="126900"/>
              </a:xfrm>
              <a:custGeom>
                <a:pathLst>
                  <a:path extrusionOk="0" h="120000" w="120000">
                    <a:moveTo>
                      <a:pt x="9230" y="120000"/>
                    </a:moveTo>
                    <a:lnTo>
                      <a:pt x="0" y="106500"/>
                    </a:lnTo>
                    <a:lnTo>
                      <a:pt x="106153" y="0"/>
                    </a:lnTo>
                    <a:lnTo>
                      <a:pt x="120000" y="13500"/>
                    </a:lnTo>
                    <a:lnTo>
                      <a:pt x="9230" y="1200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22" name="Shape 22"/>
              <p:cNvSpPr/>
              <p:nvPr/>
            </p:nvSpPr>
            <p:spPr>
              <a:xfrm>
                <a:off x="-9525" y="3549650"/>
                <a:ext cx="147600" cy="480900"/>
              </a:xfrm>
              <a:custGeom>
                <a:pathLst>
                  <a:path extrusionOk="0" h="120000" w="120000">
                    <a:moveTo>
                      <a:pt x="120000" y="120000"/>
                    </a:moveTo>
                    <a:lnTo>
                      <a:pt x="100645" y="120000"/>
                    </a:lnTo>
                    <a:lnTo>
                      <a:pt x="100645" y="30891"/>
                    </a:lnTo>
                    <a:lnTo>
                      <a:pt x="0" y="4752"/>
                    </a:lnTo>
                    <a:lnTo>
                      <a:pt x="15483" y="0"/>
                    </a:lnTo>
                    <a:lnTo>
                      <a:pt x="120000" y="27326"/>
                    </a:lnTo>
                    <a:lnTo>
                      <a:pt x="120000" y="1200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23" name="Shape 23"/>
              <p:cNvSpPr/>
              <p:nvPr/>
            </p:nvSpPr>
            <p:spPr>
              <a:xfrm>
                <a:off x="128587" y="1382712"/>
                <a:ext cx="142800" cy="476099"/>
              </a:xfrm>
              <a:custGeom>
                <a:pathLst>
                  <a:path extrusionOk="0" h="120000" w="120000">
                    <a:moveTo>
                      <a:pt x="120000" y="120000"/>
                    </a:moveTo>
                    <a:lnTo>
                      <a:pt x="104000" y="120000"/>
                    </a:lnTo>
                    <a:lnTo>
                      <a:pt x="104000" y="33600"/>
                    </a:lnTo>
                    <a:lnTo>
                      <a:pt x="0" y="3600"/>
                    </a:lnTo>
                    <a:lnTo>
                      <a:pt x="12000" y="0"/>
                    </a:lnTo>
                    <a:lnTo>
                      <a:pt x="120000" y="32400"/>
                    </a:lnTo>
                    <a:lnTo>
                      <a:pt x="120000" y="1200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24" name="Shape 24"/>
              <p:cNvSpPr/>
              <p:nvPr/>
            </p:nvSpPr>
            <p:spPr>
              <a:xfrm>
                <a:off x="204787" y="1849438"/>
                <a:ext cx="114300" cy="1080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30000" y="120000"/>
                      <a:pt x="0" y="93913"/>
                      <a:pt x="0" y="62608"/>
                    </a:cubicBezTo>
                    <a:cubicBezTo>
                      <a:pt x="0" y="26086"/>
                      <a:pt x="30000" y="0"/>
                      <a:pt x="60000" y="0"/>
                    </a:cubicBezTo>
                    <a:cubicBezTo>
                      <a:pt x="90000" y="0"/>
                      <a:pt x="120000" y="26086"/>
                      <a:pt x="120000" y="62608"/>
                    </a:cubicBezTo>
                    <a:cubicBezTo>
                      <a:pt x="120000" y="93913"/>
                      <a:pt x="90000" y="120000"/>
                      <a:pt x="60000" y="120000"/>
                    </a:cubicBezTo>
                    <a:close/>
                    <a:moveTo>
                      <a:pt x="60000" y="20869"/>
                    </a:moveTo>
                    <a:cubicBezTo>
                      <a:pt x="40000" y="20869"/>
                      <a:pt x="20000" y="41739"/>
                      <a:pt x="20000" y="62608"/>
                    </a:cubicBezTo>
                    <a:cubicBezTo>
                      <a:pt x="20000" y="83478"/>
                      <a:pt x="40000" y="99130"/>
                      <a:pt x="60000" y="99130"/>
                    </a:cubicBezTo>
                    <a:cubicBezTo>
                      <a:pt x="80000" y="99130"/>
                      <a:pt x="100000" y="83478"/>
                      <a:pt x="100000" y="62608"/>
                    </a:cubicBezTo>
                    <a:cubicBezTo>
                      <a:pt x="100000" y="41739"/>
                      <a:pt x="80000" y="20869"/>
                      <a:pt x="60000" y="20869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68575" lIns="68575" rIns="68575" tIns="6857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Shape 25"/>
              <p:cNvSpPr/>
              <p:nvPr/>
            </p:nvSpPr>
            <p:spPr>
              <a:xfrm>
                <a:off x="133350" y="4662487"/>
                <a:ext cx="23700" cy="2181300"/>
              </a:xfrm>
              <a:prstGeom prst="rect">
                <a:avLst/>
              </a:pr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68575" lIns="68575" rIns="68575" tIns="6857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Shape 26"/>
              <p:cNvSpPr/>
              <p:nvPr/>
            </p:nvSpPr>
            <p:spPr>
              <a:xfrm>
                <a:off x="223837" y="5041900"/>
                <a:ext cx="369899" cy="1801800"/>
              </a:xfrm>
              <a:custGeom>
                <a:pathLst>
                  <a:path extrusionOk="0" h="120000" w="120000">
                    <a:moveTo>
                      <a:pt x="7725" y="120000"/>
                    </a:moveTo>
                    <a:lnTo>
                      <a:pt x="0" y="120000"/>
                    </a:lnTo>
                    <a:lnTo>
                      <a:pt x="0" y="54449"/>
                    </a:lnTo>
                    <a:lnTo>
                      <a:pt x="0" y="54132"/>
                    </a:lnTo>
                    <a:lnTo>
                      <a:pt x="112274" y="0"/>
                    </a:lnTo>
                    <a:lnTo>
                      <a:pt x="120000" y="634"/>
                    </a:lnTo>
                    <a:lnTo>
                      <a:pt x="7725" y="54766"/>
                    </a:lnTo>
                    <a:lnTo>
                      <a:pt x="7725" y="1200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27" name="Shape 27"/>
              <p:cNvSpPr/>
              <p:nvPr/>
            </p:nvSpPr>
            <p:spPr>
              <a:xfrm>
                <a:off x="52386" y="4481512"/>
                <a:ext cx="190500" cy="1905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3000" y="0"/>
                      <a:pt x="120000" y="27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3000" y="12000"/>
                      <a:pt x="12000" y="33000"/>
                      <a:pt x="12000" y="60000"/>
                    </a:cubicBezTo>
                    <a:cubicBezTo>
                      <a:pt x="12000" y="87000"/>
                      <a:pt x="33000" y="108000"/>
                      <a:pt x="60000" y="108000"/>
                    </a:cubicBezTo>
                    <a:cubicBezTo>
                      <a:pt x="84000" y="108000"/>
                      <a:pt x="108000" y="87000"/>
                      <a:pt x="108000" y="60000"/>
                    </a:cubicBezTo>
                    <a:cubicBezTo>
                      <a:pt x="108000" y="33000"/>
                      <a:pt x="84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68575" lIns="68575" rIns="68575" tIns="6857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Shape 28"/>
              <p:cNvSpPr/>
              <p:nvPr/>
            </p:nvSpPr>
            <p:spPr>
              <a:xfrm>
                <a:off x="-14288" y="5627687"/>
                <a:ext cx="85800" cy="1215900"/>
              </a:xfrm>
              <a:custGeom>
                <a:pathLst>
                  <a:path extrusionOk="0" h="120000" w="120000">
                    <a:moveTo>
                      <a:pt x="120000" y="120000"/>
                    </a:moveTo>
                    <a:lnTo>
                      <a:pt x="80000" y="120000"/>
                    </a:lnTo>
                    <a:lnTo>
                      <a:pt x="80000" y="23342"/>
                    </a:lnTo>
                    <a:lnTo>
                      <a:pt x="0" y="469"/>
                    </a:lnTo>
                    <a:lnTo>
                      <a:pt x="40000" y="0"/>
                    </a:lnTo>
                    <a:lnTo>
                      <a:pt x="120000" y="22872"/>
                    </a:lnTo>
                    <a:lnTo>
                      <a:pt x="120000" y="1200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29" name="Shape 29"/>
              <p:cNvSpPr/>
              <p:nvPr/>
            </p:nvSpPr>
            <p:spPr>
              <a:xfrm>
                <a:off x="527050" y="4867275"/>
                <a:ext cx="190500" cy="1890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3000" y="0"/>
                      <a:pt x="120000" y="27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3000" y="12000"/>
                      <a:pt x="12000" y="33000"/>
                      <a:pt x="12000" y="60000"/>
                    </a:cubicBezTo>
                    <a:cubicBezTo>
                      <a:pt x="12000" y="87000"/>
                      <a:pt x="33000" y="108000"/>
                      <a:pt x="60000" y="108000"/>
                    </a:cubicBezTo>
                    <a:cubicBezTo>
                      <a:pt x="87000" y="108000"/>
                      <a:pt x="108000" y="87000"/>
                      <a:pt x="108000" y="60000"/>
                    </a:cubicBezTo>
                    <a:cubicBezTo>
                      <a:pt x="108000" y="33000"/>
                      <a:pt x="87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68575" lIns="68575" rIns="68575" tIns="6857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" name="Shape 30"/>
              <p:cNvSpPr/>
              <p:nvPr/>
            </p:nvSpPr>
            <p:spPr>
              <a:xfrm>
                <a:off x="309562" y="5422900"/>
                <a:ext cx="374699" cy="1425600"/>
              </a:xfrm>
              <a:custGeom>
                <a:pathLst>
                  <a:path extrusionOk="0" h="120000" w="120000">
                    <a:moveTo>
                      <a:pt x="9152" y="120000"/>
                    </a:moveTo>
                    <a:lnTo>
                      <a:pt x="0" y="120000"/>
                    </a:lnTo>
                    <a:lnTo>
                      <a:pt x="0" y="68819"/>
                    </a:lnTo>
                    <a:lnTo>
                      <a:pt x="1525" y="68418"/>
                    </a:lnTo>
                    <a:lnTo>
                      <a:pt x="112372" y="0"/>
                    </a:lnTo>
                    <a:lnTo>
                      <a:pt x="120000" y="801"/>
                    </a:lnTo>
                    <a:lnTo>
                      <a:pt x="9152" y="69220"/>
                    </a:lnTo>
                    <a:lnTo>
                      <a:pt x="9152" y="1200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31" name="Shape 31"/>
              <p:cNvSpPr/>
              <p:nvPr/>
            </p:nvSpPr>
            <p:spPr>
              <a:xfrm>
                <a:off x="569912" y="5945187"/>
                <a:ext cx="152400" cy="912900"/>
              </a:xfrm>
              <a:custGeom>
                <a:pathLst>
                  <a:path extrusionOk="0" h="120000" w="120000">
                    <a:moveTo>
                      <a:pt x="18750" y="120000"/>
                    </a:moveTo>
                    <a:lnTo>
                      <a:pt x="0" y="118747"/>
                    </a:lnTo>
                    <a:lnTo>
                      <a:pt x="101250" y="79930"/>
                    </a:lnTo>
                    <a:lnTo>
                      <a:pt x="101250" y="0"/>
                    </a:lnTo>
                    <a:lnTo>
                      <a:pt x="120000" y="0"/>
                    </a:lnTo>
                    <a:lnTo>
                      <a:pt x="120000" y="80556"/>
                    </a:lnTo>
                    <a:lnTo>
                      <a:pt x="18750" y="1200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32" name="Shape 32"/>
              <p:cNvSpPr/>
              <p:nvPr/>
            </p:nvSpPr>
            <p:spPr>
              <a:xfrm>
                <a:off x="612775" y="5246687"/>
                <a:ext cx="190500" cy="1905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3000" y="0"/>
                      <a:pt x="120000" y="27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6000" y="12000"/>
                      <a:pt x="12000" y="33000"/>
                      <a:pt x="12000" y="60000"/>
                    </a:cubicBezTo>
                    <a:cubicBezTo>
                      <a:pt x="12000" y="87000"/>
                      <a:pt x="36000" y="108000"/>
                      <a:pt x="60000" y="108000"/>
                    </a:cubicBezTo>
                    <a:cubicBezTo>
                      <a:pt x="87000" y="108000"/>
                      <a:pt x="108000" y="87000"/>
                      <a:pt x="108000" y="60000"/>
                    </a:cubicBezTo>
                    <a:cubicBezTo>
                      <a:pt x="108000" y="33000"/>
                      <a:pt x="87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68575" lIns="68575" rIns="68575" tIns="6857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" name="Shape 33"/>
              <p:cNvSpPr/>
              <p:nvPr/>
            </p:nvSpPr>
            <p:spPr>
              <a:xfrm>
                <a:off x="612775" y="5764212"/>
                <a:ext cx="190500" cy="1905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3000" y="0"/>
                      <a:pt x="120000" y="27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6000" y="12000"/>
                      <a:pt x="12000" y="33000"/>
                      <a:pt x="12000" y="60000"/>
                    </a:cubicBezTo>
                    <a:cubicBezTo>
                      <a:pt x="12000" y="87000"/>
                      <a:pt x="36000" y="108000"/>
                      <a:pt x="60000" y="108000"/>
                    </a:cubicBezTo>
                    <a:cubicBezTo>
                      <a:pt x="87000" y="108000"/>
                      <a:pt x="108000" y="87000"/>
                      <a:pt x="108000" y="60000"/>
                    </a:cubicBezTo>
                    <a:cubicBezTo>
                      <a:pt x="108000" y="33000"/>
                      <a:pt x="87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68575" lIns="68575" rIns="68575" tIns="6857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Shape 34"/>
              <p:cNvSpPr/>
              <p:nvPr/>
            </p:nvSpPr>
            <p:spPr>
              <a:xfrm>
                <a:off x="669925" y="6330950"/>
                <a:ext cx="417600" cy="517500"/>
              </a:xfrm>
              <a:custGeom>
                <a:pathLst>
                  <a:path extrusionOk="0" h="120000" w="120000">
                    <a:moveTo>
                      <a:pt x="6844" y="120000"/>
                    </a:moveTo>
                    <a:lnTo>
                      <a:pt x="0" y="117791"/>
                    </a:lnTo>
                    <a:lnTo>
                      <a:pt x="20532" y="75828"/>
                    </a:lnTo>
                    <a:lnTo>
                      <a:pt x="21901" y="75828"/>
                    </a:lnTo>
                    <a:lnTo>
                      <a:pt x="115893" y="0"/>
                    </a:lnTo>
                    <a:lnTo>
                      <a:pt x="120000" y="4417"/>
                    </a:lnTo>
                    <a:lnTo>
                      <a:pt x="27376" y="79141"/>
                    </a:lnTo>
                    <a:lnTo>
                      <a:pt x="6844" y="1200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35" name="Shape 35"/>
              <p:cNvSpPr/>
              <p:nvPr/>
            </p:nvSpPr>
            <p:spPr>
              <a:xfrm>
                <a:off x="1049337" y="6221412"/>
                <a:ext cx="157200" cy="147600"/>
              </a:xfrm>
              <a:custGeom>
                <a:pathLst>
                  <a:path extrusionOk="0" h="120000" w="120000">
                    <a:moveTo>
                      <a:pt x="58181" y="120000"/>
                    </a:moveTo>
                    <a:cubicBezTo>
                      <a:pt x="43636" y="120000"/>
                      <a:pt x="29090" y="112258"/>
                      <a:pt x="18181" y="100645"/>
                    </a:cubicBezTo>
                    <a:cubicBezTo>
                      <a:pt x="7272" y="92903"/>
                      <a:pt x="0" y="77419"/>
                      <a:pt x="0" y="58064"/>
                    </a:cubicBezTo>
                    <a:cubicBezTo>
                      <a:pt x="0" y="42580"/>
                      <a:pt x="7272" y="27096"/>
                      <a:pt x="18181" y="15483"/>
                    </a:cubicBezTo>
                    <a:cubicBezTo>
                      <a:pt x="29090" y="3870"/>
                      <a:pt x="43636" y="0"/>
                      <a:pt x="58181" y="0"/>
                    </a:cubicBezTo>
                    <a:cubicBezTo>
                      <a:pt x="72727" y="0"/>
                      <a:pt x="87272" y="3870"/>
                      <a:pt x="98181" y="15483"/>
                    </a:cubicBezTo>
                    <a:cubicBezTo>
                      <a:pt x="120000" y="38709"/>
                      <a:pt x="120000" y="77419"/>
                      <a:pt x="98181" y="100645"/>
                    </a:cubicBezTo>
                    <a:cubicBezTo>
                      <a:pt x="87272" y="112258"/>
                      <a:pt x="72727" y="120000"/>
                      <a:pt x="58181" y="120000"/>
                    </a:cubicBezTo>
                    <a:close/>
                    <a:moveTo>
                      <a:pt x="58181" y="15483"/>
                    </a:moveTo>
                    <a:cubicBezTo>
                      <a:pt x="47272" y="15483"/>
                      <a:pt x="36363" y="19354"/>
                      <a:pt x="29090" y="27096"/>
                    </a:cubicBezTo>
                    <a:cubicBezTo>
                      <a:pt x="21818" y="34838"/>
                      <a:pt x="14545" y="46451"/>
                      <a:pt x="14545" y="58064"/>
                    </a:cubicBezTo>
                    <a:cubicBezTo>
                      <a:pt x="14545" y="73548"/>
                      <a:pt x="21818" y="81290"/>
                      <a:pt x="29090" y="92903"/>
                    </a:cubicBezTo>
                    <a:cubicBezTo>
                      <a:pt x="36363" y="100645"/>
                      <a:pt x="47272" y="104516"/>
                      <a:pt x="58181" y="104516"/>
                    </a:cubicBezTo>
                    <a:cubicBezTo>
                      <a:pt x="69090" y="104516"/>
                      <a:pt x="80000" y="100645"/>
                      <a:pt x="87272" y="92903"/>
                    </a:cubicBezTo>
                    <a:cubicBezTo>
                      <a:pt x="105454" y="73548"/>
                      <a:pt x="105454" y="46451"/>
                      <a:pt x="87272" y="27096"/>
                    </a:cubicBezTo>
                    <a:cubicBezTo>
                      <a:pt x="80000" y="19354"/>
                      <a:pt x="69090" y="15483"/>
                      <a:pt x="58181" y="1548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3B95DE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68575" lIns="68575" rIns="68575" tIns="6857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6" name="Shape 36"/>
            <p:cNvGrpSpPr/>
            <p:nvPr/>
          </p:nvGrpSpPr>
          <p:grpSpPr>
            <a:xfrm>
              <a:off x="11364911" y="0"/>
              <a:ext cx="674688" cy="6848462"/>
              <a:chOff x="11364911" y="0"/>
              <a:chExt cx="674688" cy="6848462"/>
            </a:xfrm>
          </p:grpSpPr>
          <p:sp>
            <p:nvSpPr>
              <p:cNvPr id="37" name="Shape 37"/>
              <p:cNvSpPr/>
              <p:nvPr/>
            </p:nvSpPr>
            <p:spPr>
              <a:xfrm>
                <a:off x="11483975" y="0"/>
                <a:ext cx="417600" cy="512700"/>
              </a:xfrm>
              <a:custGeom>
                <a:pathLst>
                  <a:path extrusionOk="0" h="120000" w="120000">
                    <a:moveTo>
                      <a:pt x="5475" y="120000"/>
                    </a:moveTo>
                    <a:lnTo>
                      <a:pt x="0" y="116656"/>
                    </a:lnTo>
                    <a:lnTo>
                      <a:pt x="92623" y="40123"/>
                    </a:lnTo>
                    <a:lnTo>
                      <a:pt x="113155" y="0"/>
                    </a:lnTo>
                    <a:lnTo>
                      <a:pt x="120000" y="2229"/>
                    </a:lnTo>
                    <a:lnTo>
                      <a:pt x="99467" y="43467"/>
                    </a:lnTo>
                    <a:lnTo>
                      <a:pt x="99467" y="43467"/>
                    </a:lnTo>
                    <a:lnTo>
                      <a:pt x="5475" y="120000"/>
                    </a:ln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B95DE">
                      <a:alpha val="60000"/>
                    </a:srgbClr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38" name="Shape 38"/>
              <p:cNvSpPr/>
              <p:nvPr/>
            </p:nvSpPr>
            <p:spPr>
              <a:xfrm>
                <a:off x="11364911" y="474662"/>
                <a:ext cx="157200" cy="152400"/>
              </a:xfrm>
              <a:custGeom>
                <a:pathLst>
                  <a:path extrusionOk="0" h="120000" w="120000">
                    <a:moveTo>
                      <a:pt x="61818" y="120000"/>
                    </a:moveTo>
                    <a:cubicBezTo>
                      <a:pt x="47272" y="120000"/>
                      <a:pt x="32727" y="112500"/>
                      <a:pt x="21818" y="101250"/>
                    </a:cubicBezTo>
                    <a:cubicBezTo>
                      <a:pt x="0" y="78750"/>
                      <a:pt x="0" y="41250"/>
                      <a:pt x="21818" y="18750"/>
                    </a:cubicBezTo>
                    <a:cubicBezTo>
                      <a:pt x="32727" y="7500"/>
                      <a:pt x="47272" y="0"/>
                      <a:pt x="61818" y="0"/>
                    </a:cubicBezTo>
                    <a:cubicBezTo>
                      <a:pt x="76363" y="0"/>
                      <a:pt x="90909" y="7500"/>
                      <a:pt x="101818" y="18750"/>
                    </a:cubicBezTo>
                    <a:cubicBezTo>
                      <a:pt x="112727" y="30000"/>
                      <a:pt x="120000" y="45000"/>
                      <a:pt x="120000" y="60000"/>
                    </a:cubicBezTo>
                    <a:cubicBezTo>
                      <a:pt x="120000" y="75000"/>
                      <a:pt x="112727" y="90000"/>
                      <a:pt x="101818" y="101250"/>
                    </a:cubicBezTo>
                    <a:cubicBezTo>
                      <a:pt x="90909" y="112500"/>
                      <a:pt x="76363" y="120000"/>
                      <a:pt x="61818" y="120000"/>
                    </a:cubicBezTo>
                    <a:close/>
                    <a:moveTo>
                      <a:pt x="61818" y="15000"/>
                    </a:moveTo>
                    <a:cubicBezTo>
                      <a:pt x="50909" y="15000"/>
                      <a:pt x="40000" y="22500"/>
                      <a:pt x="32727" y="30000"/>
                    </a:cubicBezTo>
                    <a:cubicBezTo>
                      <a:pt x="14545" y="45000"/>
                      <a:pt x="14545" y="75000"/>
                      <a:pt x="32727" y="90000"/>
                    </a:cubicBezTo>
                    <a:cubicBezTo>
                      <a:pt x="40000" y="101250"/>
                      <a:pt x="50909" y="105000"/>
                      <a:pt x="61818" y="105000"/>
                    </a:cubicBezTo>
                    <a:cubicBezTo>
                      <a:pt x="72727" y="105000"/>
                      <a:pt x="83636" y="101250"/>
                      <a:pt x="94545" y="90000"/>
                    </a:cubicBezTo>
                    <a:cubicBezTo>
                      <a:pt x="109090" y="75000"/>
                      <a:pt x="109090" y="45000"/>
                      <a:pt x="94545" y="30000"/>
                    </a:cubicBezTo>
                    <a:cubicBezTo>
                      <a:pt x="83636" y="22500"/>
                      <a:pt x="72727" y="15000"/>
                      <a:pt x="61818" y="150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B95DE">
                      <a:alpha val="6000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68575" lIns="68575" rIns="68575" tIns="6857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Shape 39"/>
              <p:cNvSpPr/>
              <p:nvPr/>
            </p:nvSpPr>
            <p:spPr>
              <a:xfrm>
                <a:off x="11631611" y="1539875"/>
                <a:ext cx="189000" cy="1905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3000" y="0"/>
                      <a:pt x="120000" y="27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3000" y="12000"/>
                      <a:pt x="12000" y="33000"/>
                      <a:pt x="12000" y="60000"/>
                    </a:cubicBezTo>
                    <a:cubicBezTo>
                      <a:pt x="12000" y="87000"/>
                      <a:pt x="33000" y="108000"/>
                      <a:pt x="60000" y="108000"/>
                    </a:cubicBezTo>
                    <a:cubicBezTo>
                      <a:pt x="87000" y="108000"/>
                      <a:pt x="108000" y="87000"/>
                      <a:pt x="108000" y="60000"/>
                    </a:cubicBezTo>
                    <a:cubicBezTo>
                      <a:pt x="108000" y="33000"/>
                      <a:pt x="87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B95DE">
                      <a:alpha val="6000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68575" lIns="68575" rIns="68575" tIns="6857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" name="Shape 40"/>
              <p:cNvSpPr/>
              <p:nvPr/>
            </p:nvSpPr>
            <p:spPr>
              <a:xfrm>
                <a:off x="11531600" y="5694362"/>
                <a:ext cx="298500" cy="1154100"/>
              </a:xfrm>
              <a:custGeom>
                <a:pathLst>
                  <a:path extrusionOk="0" h="120000" w="120000">
                    <a:moveTo>
                      <a:pt x="9574" y="120000"/>
                    </a:moveTo>
                    <a:lnTo>
                      <a:pt x="0" y="120000"/>
                    </a:lnTo>
                    <a:lnTo>
                      <a:pt x="0" y="67180"/>
                    </a:lnTo>
                    <a:lnTo>
                      <a:pt x="0" y="67180"/>
                    </a:lnTo>
                    <a:lnTo>
                      <a:pt x="112340" y="0"/>
                    </a:lnTo>
                    <a:lnTo>
                      <a:pt x="120000" y="990"/>
                    </a:lnTo>
                    <a:lnTo>
                      <a:pt x="9574" y="67675"/>
                    </a:lnTo>
                    <a:lnTo>
                      <a:pt x="9574" y="120000"/>
                    </a:ln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B95DE">
                      <a:alpha val="60000"/>
                    </a:srgbClr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41" name="Shape 41"/>
              <p:cNvSpPr/>
              <p:nvPr/>
            </p:nvSpPr>
            <p:spPr>
              <a:xfrm>
                <a:off x="11772900" y="5551487"/>
                <a:ext cx="157200" cy="155700"/>
              </a:xfrm>
              <a:custGeom>
                <a:pathLst>
                  <a:path extrusionOk="0" h="120000" w="120000">
                    <a:moveTo>
                      <a:pt x="61818" y="120000"/>
                    </a:moveTo>
                    <a:cubicBezTo>
                      <a:pt x="29090" y="120000"/>
                      <a:pt x="0" y="90909"/>
                      <a:pt x="0" y="58181"/>
                    </a:cubicBezTo>
                    <a:cubicBezTo>
                      <a:pt x="0" y="25454"/>
                      <a:pt x="29090" y="0"/>
                      <a:pt x="61818" y="0"/>
                    </a:cubicBezTo>
                    <a:cubicBezTo>
                      <a:pt x="94545" y="0"/>
                      <a:pt x="120000" y="25454"/>
                      <a:pt x="120000" y="58181"/>
                    </a:cubicBezTo>
                    <a:cubicBezTo>
                      <a:pt x="120000" y="90909"/>
                      <a:pt x="94545" y="120000"/>
                      <a:pt x="61818" y="120000"/>
                    </a:cubicBezTo>
                    <a:close/>
                    <a:moveTo>
                      <a:pt x="61818" y="14545"/>
                    </a:moveTo>
                    <a:cubicBezTo>
                      <a:pt x="36363" y="14545"/>
                      <a:pt x="14545" y="32727"/>
                      <a:pt x="14545" y="58181"/>
                    </a:cubicBezTo>
                    <a:cubicBezTo>
                      <a:pt x="14545" y="83636"/>
                      <a:pt x="36363" y="105454"/>
                      <a:pt x="61818" y="105454"/>
                    </a:cubicBezTo>
                    <a:cubicBezTo>
                      <a:pt x="83636" y="105454"/>
                      <a:pt x="105454" y="83636"/>
                      <a:pt x="105454" y="58181"/>
                    </a:cubicBezTo>
                    <a:cubicBezTo>
                      <a:pt x="105454" y="32727"/>
                      <a:pt x="83636" y="14545"/>
                      <a:pt x="61818" y="14545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B95DE">
                      <a:alpha val="6000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68575" lIns="68575" rIns="68575" tIns="6857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" name="Shape 42"/>
              <p:cNvSpPr/>
              <p:nvPr/>
            </p:nvSpPr>
            <p:spPr>
              <a:xfrm>
                <a:off x="11710986" y="4763"/>
                <a:ext cx="304800" cy="1544700"/>
              </a:xfrm>
              <a:custGeom>
                <a:pathLst>
                  <a:path extrusionOk="0" h="120000" w="120000">
                    <a:moveTo>
                      <a:pt x="9375" y="120000"/>
                    </a:moveTo>
                    <a:lnTo>
                      <a:pt x="0" y="120000"/>
                    </a:lnTo>
                    <a:lnTo>
                      <a:pt x="0" y="97430"/>
                    </a:lnTo>
                    <a:lnTo>
                      <a:pt x="108750" y="75724"/>
                    </a:lnTo>
                    <a:lnTo>
                      <a:pt x="108750" y="0"/>
                    </a:lnTo>
                    <a:lnTo>
                      <a:pt x="120000" y="0"/>
                    </a:lnTo>
                    <a:lnTo>
                      <a:pt x="120000" y="76464"/>
                    </a:lnTo>
                    <a:lnTo>
                      <a:pt x="9375" y="98170"/>
                    </a:lnTo>
                    <a:lnTo>
                      <a:pt x="9375" y="120000"/>
                    </a:ln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B95DE">
                      <a:alpha val="60000"/>
                    </a:srgbClr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43" name="Shape 43"/>
              <p:cNvSpPr/>
              <p:nvPr/>
            </p:nvSpPr>
            <p:spPr>
              <a:xfrm>
                <a:off x="11636375" y="4867275"/>
                <a:ext cx="189000" cy="1890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3000" y="0"/>
                      <a:pt x="120000" y="27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3000" y="12000"/>
                      <a:pt x="12000" y="33000"/>
                      <a:pt x="12000" y="60000"/>
                    </a:cubicBezTo>
                    <a:cubicBezTo>
                      <a:pt x="12000" y="87000"/>
                      <a:pt x="33000" y="108000"/>
                      <a:pt x="60000" y="108000"/>
                    </a:cubicBezTo>
                    <a:cubicBezTo>
                      <a:pt x="87000" y="108000"/>
                      <a:pt x="108000" y="87000"/>
                      <a:pt x="108000" y="60000"/>
                    </a:cubicBezTo>
                    <a:cubicBezTo>
                      <a:pt x="108000" y="33000"/>
                      <a:pt x="87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B95DE">
                      <a:alpha val="6000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68575" lIns="68575" rIns="68575" tIns="6857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" name="Shape 44"/>
              <p:cNvSpPr/>
              <p:nvPr/>
            </p:nvSpPr>
            <p:spPr>
              <a:xfrm>
                <a:off x="11441111" y="5046662"/>
                <a:ext cx="308100" cy="1801800"/>
              </a:xfrm>
              <a:custGeom>
                <a:pathLst>
                  <a:path extrusionOk="0" h="120000" w="120000">
                    <a:moveTo>
                      <a:pt x="11134" y="120000"/>
                    </a:moveTo>
                    <a:lnTo>
                      <a:pt x="0" y="120000"/>
                    </a:lnTo>
                    <a:lnTo>
                      <a:pt x="0" y="37427"/>
                    </a:lnTo>
                    <a:lnTo>
                      <a:pt x="108865" y="18713"/>
                    </a:lnTo>
                    <a:lnTo>
                      <a:pt x="108865" y="0"/>
                    </a:lnTo>
                    <a:lnTo>
                      <a:pt x="120000" y="0"/>
                    </a:lnTo>
                    <a:lnTo>
                      <a:pt x="120000" y="19348"/>
                    </a:lnTo>
                    <a:lnTo>
                      <a:pt x="11134" y="38061"/>
                    </a:lnTo>
                    <a:lnTo>
                      <a:pt x="11134" y="120000"/>
                    </a:ln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B95DE">
                      <a:alpha val="60000"/>
                    </a:srgbClr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45" name="Shape 45"/>
              <p:cNvSpPr/>
              <p:nvPr/>
            </p:nvSpPr>
            <p:spPr>
              <a:xfrm>
                <a:off x="11849100" y="6416675"/>
                <a:ext cx="190500" cy="1890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27000" y="120000"/>
                      <a:pt x="0" y="93000"/>
                      <a:pt x="0" y="60000"/>
                    </a:cubicBezTo>
                    <a:cubicBezTo>
                      <a:pt x="0" y="27000"/>
                      <a:pt x="27000" y="0"/>
                      <a:pt x="60000" y="0"/>
                    </a:cubicBezTo>
                    <a:cubicBezTo>
                      <a:pt x="93000" y="0"/>
                      <a:pt x="120000" y="27000"/>
                      <a:pt x="120000" y="60000"/>
                    </a:cubicBezTo>
                    <a:cubicBezTo>
                      <a:pt x="120000" y="93000"/>
                      <a:pt x="93000" y="120000"/>
                      <a:pt x="60000" y="120000"/>
                    </a:cubicBezTo>
                    <a:close/>
                    <a:moveTo>
                      <a:pt x="60000" y="12000"/>
                    </a:moveTo>
                    <a:cubicBezTo>
                      <a:pt x="36000" y="12000"/>
                      <a:pt x="12000" y="33000"/>
                      <a:pt x="12000" y="60000"/>
                    </a:cubicBezTo>
                    <a:cubicBezTo>
                      <a:pt x="12000" y="87000"/>
                      <a:pt x="36000" y="108000"/>
                      <a:pt x="60000" y="108000"/>
                    </a:cubicBezTo>
                    <a:cubicBezTo>
                      <a:pt x="87000" y="108000"/>
                      <a:pt x="108000" y="87000"/>
                      <a:pt x="108000" y="60000"/>
                    </a:cubicBezTo>
                    <a:cubicBezTo>
                      <a:pt x="108000" y="33000"/>
                      <a:pt x="87000" y="12000"/>
                      <a:pt x="60000" y="120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B95DE">
                      <a:alpha val="6000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68575" lIns="68575" rIns="68575" tIns="6857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6" name="Shape 46"/>
              <p:cNvSpPr/>
              <p:nvPr/>
            </p:nvSpPr>
            <p:spPr>
              <a:xfrm>
                <a:off x="11939586" y="6596063"/>
                <a:ext cx="23700" cy="252300"/>
              </a:xfrm>
              <a:prstGeom prst="rect">
                <a:avLst/>
              </a:pr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B95DE">
                      <a:alpha val="6000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68575" lIns="68575" rIns="68575" tIns="6857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47" name="Shape 47"/>
          <p:cNvSpPr txBox="1"/>
          <p:nvPr>
            <p:ph type="title"/>
          </p:nvPr>
        </p:nvSpPr>
        <p:spPr>
          <a:xfrm>
            <a:off x="856059" y="463888"/>
            <a:ext cx="7429500" cy="110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SzPct val="40740"/>
              <a:buFont typeface="Questrial"/>
              <a:buNone/>
              <a:defRPr b="0" i="0" sz="2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SzPct val="78571"/>
              <a:buNone/>
              <a:defRPr sz="1400"/>
            </a:lvl2pPr>
            <a:lvl3pPr indent="0" lvl="2">
              <a:spcBef>
                <a:spcPts val="0"/>
              </a:spcBef>
              <a:buSzPct val="78571"/>
              <a:buNone/>
              <a:defRPr sz="1400"/>
            </a:lvl3pPr>
            <a:lvl4pPr indent="0" lvl="3">
              <a:spcBef>
                <a:spcPts val="0"/>
              </a:spcBef>
              <a:buSzPct val="78571"/>
              <a:buNone/>
              <a:defRPr sz="1400"/>
            </a:lvl4pPr>
            <a:lvl5pPr indent="0" lvl="4">
              <a:spcBef>
                <a:spcPts val="0"/>
              </a:spcBef>
              <a:buSzPct val="78571"/>
              <a:buNone/>
              <a:defRPr sz="1400"/>
            </a:lvl5pPr>
            <a:lvl6pPr indent="0" lvl="5">
              <a:spcBef>
                <a:spcPts val="0"/>
              </a:spcBef>
              <a:buSzPct val="78571"/>
              <a:buNone/>
              <a:defRPr sz="1400"/>
            </a:lvl6pPr>
            <a:lvl7pPr indent="0" lvl="6">
              <a:spcBef>
                <a:spcPts val="0"/>
              </a:spcBef>
              <a:buSzPct val="78571"/>
              <a:buNone/>
              <a:defRPr sz="1400"/>
            </a:lvl7pPr>
            <a:lvl8pPr indent="0" lvl="7">
              <a:spcBef>
                <a:spcPts val="0"/>
              </a:spcBef>
              <a:buSzPct val="78571"/>
              <a:buNone/>
              <a:defRPr sz="1400"/>
            </a:lvl8pPr>
            <a:lvl9pPr indent="0" lvl="8">
              <a:spcBef>
                <a:spcPts val="0"/>
              </a:spcBef>
              <a:buSzPct val="78571"/>
              <a:buNone/>
              <a:defRPr sz="1400"/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856059" y="1687115"/>
            <a:ext cx="7429500" cy="265619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-38100" lvl="0" marL="177800" marR="0" rtl="0" algn="l">
              <a:lnSpc>
                <a:spcPct val="120000"/>
              </a:lnSpc>
              <a:spcBef>
                <a:spcPts val="800"/>
              </a:spcBef>
              <a:buClr>
                <a:schemeClr val="lt1"/>
              </a:buClr>
              <a:buSzPct val="127777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63500" lvl="1" marL="5207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6666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76200" lvl="2" marL="8636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1428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76200" lvl="3" marL="12065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76200" lvl="4" marL="15494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25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88900" lvl="5" marL="18923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88900" lvl="6" marL="22352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88900" lvl="7" marL="25781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88900" lvl="8" marL="2921000" marR="0" rtl="0" algn="l">
              <a:lnSpc>
                <a:spcPct val="120000"/>
              </a:lnSpc>
              <a:spcBef>
                <a:spcPts val="400"/>
              </a:spcBef>
              <a:buClr>
                <a:schemeClr val="lt1"/>
              </a:buClr>
              <a:buSzPct val="118181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0" type="dt"/>
          </p:nvPr>
        </p:nvSpPr>
        <p:spPr>
          <a:xfrm>
            <a:off x="5592690" y="4412457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SzPct val="137500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1" type="ftr"/>
          </p:nvPr>
        </p:nvSpPr>
        <p:spPr>
          <a:xfrm>
            <a:off x="856058" y="4412456"/>
            <a:ext cx="4679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SzPct val="137500"/>
              <a:buNone/>
              <a:defRPr b="0" i="0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3429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6858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0287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3716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17145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0574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24003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27432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7707240" y="4412455"/>
            <a:ext cx="57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1" r:id="rId16"/>
    <p:sldLayoutId id="2147483662" r:id="rId17"/>
    <p:sldLayoutId id="2147483663" r:id="rId18"/>
    <p:sldLayoutId id="2147483664" r:id="rId1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 txBox="1"/>
          <p:nvPr>
            <p:ph type="title"/>
          </p:nvPr>
        </p:nvSpPr>
        <p:spPr>
          <a:xfrm>
            <a:off x="856059" y="463888"/>
            <a:ext cx="7429500" cy="1108800"/>
          </a:xfrm>
          <a:prstGeom prst="rect">
            <a:avLst/>
          </a:prstGeom>
        </p:spPr>
        <p:txBody>
          <a:bodyPr anchorCtr="0" anchor="ctr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RFP</a:t>
            </a:r>
          </a:p>
        </p:txBody>
      </p:sp>
      <p:sp>
        <p:nvSpPr>
          <p:cNvPr id="235" name="Shape 235"/>
          <p:cNvSpPr txBox="1"/>
          <p:nvPr>
            <p:ph idx="1" type="body"/>
          </p:nvPr>
        </p:nvSpPr>
        <p:spPr>
          <a:xfrm>
            <a:off x="856050" y="1352049"/>
            <a:ext cx="7429500" cy="3507900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>
                <a:solidFill>
                  <a:srgbClr val="F3F3F3"/>
                </a:solidFill>
              </a:rPr>
              <a:t>Let’s take a quick look at the Request for Proposal from the City of Redmond</a:t>
            </a:r>
          </a:p>
          <a:p>
            <a:pPr indent="-381000" lvl="0" marL="457200" rtl="0">
              <a:spcBef>
                <a:spcPts val="0"/>
              </a:spcBef>
              <a:buClr>
                <a:srgbClr val="F3F3F3"/>
              </a:buClr>
              <a:buSzPct val="100000"/>
            </a:pPr>
            <a:r>
              <a:rPr lang="en" sz="2400">
                <a:solidFill>
                  <a:srgbClr val="000000"/>
                </a:solidFill>
                <a:highlight>
                  <a:srgbClr val="FFFF00"/>
                </a:highlight>
              </a:rPr>
              <a:t>Highlight</a:t>
            </a:r>
            <a:r>
              <a:rPr lang="en" sz="2400">
                <a:solidFill>
                  <a:srgbClr val="F3F3F3"/>
                </a:solidFill>
              </a:rPr>
              <a:t> key details you need to include in your design</a:t>
            </a:r>
          </a:p>
          <a:p>
            <a:pPr indent="-381000" lvl="0" marL="457200">
              <a:spcBef>
                <a:spcPts val="0"/>
              </a:spcBef>
              <a:buClr>
                <a:srgbClr val="F3F3F3"/>
              </a:buClr>
              <a:buSzPct val="100000"/>
            </a:pPr>
            <a:r>
              <a:rPr lang="en" sz="2400">
                <a:solidFill>
                  <a:srgbClr val="F3F3F3"/>
                </a:solidFill>
              </a:rPr>
              <a:t>CIRCLE important details your team needs to keep in mind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hape 289"/>
          <p:cNvSpPr txBox="1"/>
          <p:nvPr>
            <p:ph type="ctrTitle"/>
          </p:nvPr>
        </p:nvSpPr>
        <p:spPr>
          <a:xfrm>
            <a:off x="1407318" y="841772"/>
            <a:ext cx="6593700" cy="1790700"/>
          </a:xfrm>
          <a:prstGeom prst="rect">
            <a:avLst/>
          </a:prstGeom>
        </p:spPr>
        <p:txBody>
          <a:bodyPr anchorCtr="0" anchor="b" bIns="68575" lIns="68575" rIns="68575" tIns="6857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ENERGY PLAYGROUND</a:t>
            </a:r>
          </a:p>
        </p:txBody>
      </p:sp>
      <p:sp>
        <p:nvSpPr>
          <p:cNvPr id="290" name="Shape 290"/>
          <p:cNvSpPr txBox="1"/>
          <p:nvPr>
            <p:ph idx="1" type="subTitle"/>
          </p:nvPr>
        </p:nvSpPr>
        <p:spPr>
          <a:xfrm>
            <a:off x="1407325" y="2701524"/>
            <a:ext cx="6659400" cy="1467599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F3F3F3"/>
                </a:solidFill>
              </a:rPr>
              <a:t>LESSON 4 </a:t>
            </a:r>
            <a:r>
              <a:rPr i="1" lang="en" sz="1800">
                <a:solidFill>
                  <a:srgbClr val="F3F3F3"/>
                </a:solidFill>
              </a:rPr>
              <a:t>Day 2</a:t>
            </a:r>
          </a:p>
          <a:p>
            <a:pPr indent="-342900" lvl="0" marL="457200" rtl="0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ct val="100000"/>
              <a:buFont typeface="Questrial"/>
              <a:buChar char="●"/>
            </a:pPr>
            <a:r>
              <a:rPr lang="en" sz="1800">
                <a:solidFill>
                  <a:schemeClr val="lt1"/>
                </a:solidFill>
              </a:rPr>
              <a:t>I can brainstorm initial designs.</a:t>
            </a:r>
          </a:p>
          <a:p>
            <a:pPr indent="-342900" lvl="0" marL="457200" rtl="0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ct val="100000"/>
              <a:buFont typeface="Questrial"/>
              <a:buChar char="●"/>
            </a:pPr>
            <a:r>
              <a:rPr lang="en" sz="1800">
                <a:solidFill>
                  <a:schemeClr val="lt1"/>
                </a:solidFill>
              </a:rPr>
              <a:t>I can draw my ideas as a member of a collaborative group.</a:t>
            </a:r>
          </a:p>
          <a:p>
            <a:pPr indent="-342900" lvl="0" marL="457200" rtl="0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ct val="100000"/>
              <a:buChar char="●"/>
            </a:pPr>
            <a:r>
              <a:rPr lang="en" sz="1800">
                <a:solidFill>
                  <a:schemeClr val="lt1"/>
                </a:solidFill>
              </a:rPr>
              <a:t>I can evaluate my contributions using a participation rubric.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rgbClr val="F3F3F3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rgbClr val="F3F3F3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Shape 295"/>
          <p:cNvSpPr txBox="1"/>
          <p:nvPr>
            <p:ph type="title"/>
          </p:nvPr>
        </p:nvSpPr>
        <p:spPr>
          <a:xfrm>
            <a:off x="856059" y="438038"/>
            <a:ext cx="7429500" cy="1108800"/>
          </a:xfrm>
          <a:prstGeom prst="rect">
            <a:avLst/>
          </a:prstGeom>
        </p:spPr>
        <p:txBody>
          <a:bodyPr anchorCtr="0" anchor="ctr" bIns="68575" lIns="68575" rIns="68575" tIns="6857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3600"/>
              <a:t>Getting Ready to Design!</a:t>
            </a:r>
          </a:p>
        </p:txBody>
      </p:sp>
      <p:sp>
        <p:nvSpPr>
          <p:cNvPr id="296" name="Shape 296"/>
          <p:cNvSpPr txBox="1"/>
          <p:nvPr>
            <p:ph idx="1" type="body"/>
          </p:nvPr>
        </p:nvSpPr>
        <p:spPr>
          <a:xfrm>
            <a:off x="856059" y="1687115"/>
            <a:ext cx="7429500" cy="2656199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indent="-381000" lvl="0" marL="457200" rtl="0">
              <a:lnSpc>
                <a:spcPct val="100000"/>
              </a:lnSpc>
              <a:spcBef>
                <a:spcPts val="0"/>
              </a:spcBef>
              <a:buSzPct val="100000"/>
              <a:buFont typeface="Questrial"/>
            </a:pPr>
            <a:r>
              <a:rPr lang="en" sz="2400"/>
              <a:t>Meet in your design group</a:t>
            </a:r>
          </a:p>
          <a:p>
            <a:pPr indent="-381000" lvl="0" marL="457200" rtl="0">
              <a:lnSpc>
                <a:spcPct val="100000"/>
              </a:lnSpc>
              <a:spcBef>
                <a:spcPts val="0"/>
              </a:spcBef>
              <a:buSzPct val="100000"/>
              <a:buFont typeface="Questrial"/>
            </a:pPr>
            <a:r>
              <a:rPr lang="en" sz="2400"/>
              <a:t>Take out individual designs from the prior day </a:t>
            </a:r>
          </a:p>
          <a:p>
            <a:pPr indent="-381000" lvl="0" marL="457200" rtl="0">
              <a:lnSpc>
                <a:spcPct val="100000"/>
              </a:lnSpc>
              <a:spcBef>
                <a:spcPts val="0"/>
              </a:spcBef>
              <a:buSzPct val="100000"/>
              <a:buFont typeface="Questrial"/>
            </a:pPr>
            <a:r>
              <a:rPr lang="en" sz="2400"/>
              <a:t>Review your team norms</a:t>
            </a:r>
          </a:p>
          <a:p>
            <a:pPr indent="-381000" lvl="0" marL="457200" rtl="0">
              <a:lnSpc>
                <a:spcPct val="100000"/>
              </a:lnSpc>
              <a:spcBef>
                <a:spcPts val="0"/>
              </a:spcBef>
              <a:buSzPct val="100000"/>
              <a:buFont typeface="Questrial"/>
            </a:pPr>
            <a:r>
              <a:rPr lang="en" sz="2400"/>
              <a:t>Choose one person to  pick up 1 piece of poster paper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Shape 301"/>
          <p:cNvSpPr txBox="1"/>
          <p:nvPr>
            <p:ph type="title"/>
          </p:nvPr>
        </p:nvSpPr>
        <p:spPr>
          <a:xfrm>
            <a:off x="856059" y="463888"/>
            <a:ext cx="7429500" cy="1108800"/>
          </a:xfrm>
          <a:prstGeom prst="rect">
            <a:avLst/>
          </a:prstGeom>
        </p:spPr>
        <p:txBody>
          <a:bodyPr anchorCtr="0" anchor="ctr" bIns="68575" lIns="68575" rIns="68575" tIns="6857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3600"/>
              <a:t>Participation</a:t>
            </a:r>
            <a:r>
              <a:rPr lang="en" sz="3600"/>
              <a:t> Quiz</a:t>
            </a:r>
          </a:p>
        </p:txBody>
      </p:sp>
      <p:sp>
        <p:nvSpPr>
          <p:cNvPr id="302" name="Shape 302"/>
          <p:cNvSpPr txBox="1"/>
          <p:nvPr>
            <p:ph idx="1" type="body"/>
          </p:nvPr>
        </p:nvSpPr>
        <p:spPr>
          <a:xfrm>
            <a:off x="856059" y="1687115"/>
            <a:ext cx="7429500" cy="2656199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 txBox="1"/>
          <p:nvPr>
            <p:ph type="title"/>
          </p:nvPr>
        </p:nvSpPr>
        <p:spPr>
          <a:xfrm>
            <a:off x="856059" y="463888"/>
            <a:ext cx="7429500" cy="1108800"/>
          </a:xfrm>
          <a:prstGeom prst="rect">
            <a:avLst/>
          </a:prstGeom>
        </p:spPr>
        <p:txBody>
          <a:bodyPr anchorCtr="0" anchor="ctr" bIns="68575" lIns="68575" rIns="68575" tIns="6857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3600"/>
              <a:t>Group Brainstorming Exercise</a:t>
            </a:r>
          </a:p>
        </p:txBody>
      </p:sp>
      <p:sp>
        <p:nvSpPr>
          <p:cNvPr id="308" name="Shape 308"/>
          <p:cNvSpPr txBox="1"/>
          <p:nvPr>
            <p:ph idx="1" type="body"/>
          </p:nvPr>
        </p:nvSpPr>
        <p:spPr>
          <a:xfrm>
            <a:off x="856059" y="1687115"/>
            <a:ext cx="7429500" cy="2656199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indent="-419100" lvl="0" marL="457200" rtl="0">
              <a:lnSpc>
                <a:spcPct val="100000"/>
              </a:lnSpc>
              <a:spcBef>
                <a:spcPts val="0"/>
              </a:spcBef>
              <a:buSzPct val="100000"/>
              <a:buFont typeface="Questrial"/>
              <a:buAutoNum type="arabicPeriod"/>
            </a:pPr>
            <a:r>
              <a:rPr lang="en" sz="3000"/>
              <a:t>Listen to the idea</a:t>
            </a:r>
          </a:p>
          <a:p>
            <a:pPr indent="-419100" lvl="0" marL="457200" rtl="0">
              <a:lnSpc>
                <a:spcPct val="100000"/>
              </a:lnSpc>
              <a:spcBef>
                <a:spcPts val="0"/>
              </a:spcBef>
              <a:buSzPct val="100000"/>
              <a:buFont typeface="Questrial"/>
              <a:buAutoNum type="arabicPeriod"/>
            </a:pPr>
            <a:r>
              <a:rPr lang="en" sz="3000"/>
              <a:t>Add to it</a:t>
            </a:r>
          </a:p>
          <a:p>
            <a:pPr indent="-419100" lvl="0" marL="457200" rtl="0">
              <a:lnSpc>
                <a:spcPct val="100000"/>
              </a:lnSpc>
              <a:spcBef>
                <a:spcPts val="0"/>
              </a:spcBef>
              <a:buSzPct val="100000"/>
              <a:buFont typeface="Questrial"/>
              <a:buAutoNum type="arabicPeriod"/>
            </a:pPr>
            <a:r>
              <a:rPr lang="en" sz="3000"/>
              <a:t>Pose a question about it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Shape 313"/>
          <p:cNvSpPr txBox="1"/>
          <p:nvPr>
            <p:ph type="title"/>
          </p:nvPr>
        </p:nvSpPr>
        <p:spPr>
          <a:xfrm>
            <a:off x="856059" y="205438"/>
            <a:ext cx="7429500" cy="1108800"/>
          </a:xfrm>
          <a:prstGeom prst="rect">
            <a:avLst/>
          </a:prstGeom>
        </p:spPr>
        <p:txBody>
          <a:bodyPr anchorCtr="0" anchor="ctr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600"/>
              <a:t>Your Task:</a:t>
            </a:r>
          </a:p>
        </p:txBody>
      </p:sp>
      <p:sp>
        <p:nvSpPr>
          <p:cNvPr id="314" name="Shape 314"/>
          <p:cNvSpPr txBox="1"/>
          <p:nvPr>
            <p:ph idx="1" type="body"/>
          </p:nvPr>
        </p:nvSpPr>
        <p:spPr>
          <a:xfrm>
            <a:off x="856050" y="1085577"/>
            <a:ext cx="7429500" cy="3257700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indent="-381000" lvl="0" marL="457200" rtl="0">
              <a:lnSpc>
                <a:spcPct val="100000"/>
              </a:lnSpc>
              <a:spcBef>
                <a:spcPts val="0"/>
              </a:spcBef>
              <a:buSzPct val="100000"/>
              <a:buFont typeface="Questrial"/>
              <a:buAutoNum type="arabicPeriod"/>
            </a:pPr>
            <a:r>
              <a:rPr lang="en" sz="2400"/>
              <a:t>Fold the poster paper into fourths</a:t>
            </a:r>
          </a:p>
          <a:p>
            <a:pPr indent="-381000" lvl="0" marL="457200" rtl="0">
              <a:lnSpc>
                <a:spcPct val="100000"/>
              </a:lnSpc>
              <a:spcBef>
                <a:spcPts val="0"/>
              </a:spcBef>
              <a:buSzPct val="100000"/>
              <a:buFont typeface="Questrial"/>
              <a:buAutoNum type="arabicPeriod"/>
            </a:pPr>
            <a:r>
              <a:rPr lang="en" sz="2400"/>
              <a:t>Groups will have 5 minutes to complete their first design, each person drawing and adding to the design.</a:t>
            </a:r>
          </a:p>
          <a:p>
            <a:pPr indent="-381000" lvl="0" marL="457200" rtl="0">
              <a:lnSpc>
                <a:spcPct val="100000"/>
              </a:lnSpc>
              <a:spcBef>
                <a:spcPts val="0"/>
              </a:spcBef>
              <a:buSzPct val="100000"/>
              <a:buFont typeface="Questrial"/>
              <a:buAutoNum type="arabicPeriod"/>
            </a:pPr>
            <a:r>
              <a:rPr lang="en" sz="2400"/>
              <a:t>After 5 minutes, groups will flip the butcher paper to a new section and begin drawing an entirely new idea, each group member adding onto ideas and expanding the design.</a:t>
            </a:r>
          </a:p>
          <a:p>
            <a:pPr indent="-381000" lvl="0" marL="457200" rtl="0">
              <a:lnSpc>
                <a:spcPct val="100000"/>
              </a:lnSpc>
              <a:spcBef>
                <a:spcPts val="0"/>
              </a:spcBef>
              <a:buSzPct val="100000"/>
              <a:buFont typeface="Questrial"/>
              <a:buAutoNum type="arabicPeriod"/>
            </a:pPr>
            <a:r>
              <a:rPr lang="en" sz="2400"/>
              <a:t>Repeat for all 4 designs created by individual group members.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Shape 319"/>
          <p:cNvSpPr txBox="1"/>
          <p:nvPr>
            <p:ph type="ctrTitle"/>
          </p:nvPr>
        </p:nvSpPr>
        <p:spPr>
          <a:xfrm>
            <a:off x="1407318" y="841772"/>
            <a:ext cx="6593700" cy="1790700"/>
          </a:xfrm>
          <a:prstGeom prst="rect">
            <a:avLst/>
          </a:prstGeom>
        </p:spPr>
        <p:txBody>
          <a:bodyPr anchorCtr="0" anchor="b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ENERGY PLAYGROUND</a:t>
            </a:r>
          </a:p>
        </p:txBody>
      </p:sp>
      <p:sp>
        <p:nvSpPr>
          <p:cNvPr id="320" name="Shape 320"/>
          <p:cNvSpPr txBox="1"/>
          <p:nvPr>
            <p:ph idx="1" type="subTitle"/>
          </p:nvPr>
        </p:nvSpPr>
        <p:spPr>
          <a:xfrm>
            <a:off x="1407318" y="2701528"/>
            <a:ext cx="6593700" cy="1241700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i="1" lang="en" sz="1800">
                <a:solidFill>
                  <a:schemeClr val="lt1"/>
                </a:solidFill>
              </a:rPr>
              <a:t>Day 3: </a:t>
            </a:r>
            <a:r>
              <a:rPr lang="en" sz="1800">
                <a:solidFill>
                  <a:schemeClr val="lt1"/>
                </a:solidFill>
              </a:rPr>
              <a:t>Prototype &amp; Model Build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t/>
            </a:r>
            <a:endParaRPr b="1" i="1" sz="1800">
              <a:solidFill>
                <a:schemeClr val="lt1"/>
              </a:solidFill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b="1" lang="en" sz="1800">
                <a:solidFill>
                  <a:schemeClr val="lt1"/>
                </a:solidFill>
              </a:rPr>
              <a:t>Learning Targets:</a:t>
            </a:r>
          </a:p>
          <a:p>
            <a:pPr indent="-342900" lvl="0" marL="457200" rtl="0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ct val="100000"/>
              <a:buFont typeface="Questrial"/>
              <a:buChar char="●"/>
            </a:pPr>
            <a:r>
              <a:rPr lang="en" sz="1800">
                <a:solidFill>
                  <a:schemeClr val="lt1"/>
                </a:solidFill>
              </a:rPr>
              <a:t>I can build a model/prototype.</a:t>
            </a:r>
          </a:p>
          <a:p>
            <a:pPr indent="-342900" lvl="0" marL="457200" rtl="0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ct val="100000"/>
              <a:buFont typeface="Questrial"/>
              <a:buChar char="●"/>
            </a:pPr>
            <a:r>
              <a:rPr lang="en" sz="1800">
                <a:solidFill>
                  <a:schemeClr val="lt1"/>
                </a:solidFill>
              </a:rPr>
              <a:t>I can discuss solutions &amp; listen to other’s ideas.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Shape 325"/>
          <p:cNvSpPr txBox="1"/>
          <p:nvPr>
            <p:ph type="title"/>
          </p:nvPr>
        </p:nvSpPr>
        <p:spPr>
          <a:xfrm>
            <a:off x="856059" y="463888"/>
            <a:ext cx="7429500" cy="1108800"/>
          </a:xfrm>
          <a:prstGeom prst="rect">
            <a:avLst/>
          </a:prstGeom>
        </p:spPr>
        <p:txBody>
          <a:bodyPr anchorCtr="0" anchor="ctr" bIns="68575" lIns="68575" rIns="68575" tIns="6857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3600"/>
              <a:t>Building the Final Design</a:t>
            </a:r>
          </a:p>
        </p:txBody>
      </p:sp>
      <p:sp>
        <p:nvSpPr>
          <p:cNvPr id="326" name="Shape 326"/>
          <p:cNvSpPr txBox="1"/>
          <p:nvPr>
            <p:ph idx="1" type="body"/>
          </p:nvPr>
        </p:nvSpPr>
        <p:spPr>
          <a:xfrm>
            <a:off x="856059" y="1687115"/>
            <a:ext cx="7429500" cy="2656199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indent="-381000" lvl="0" marL="457200" rtl="0">
              <a:lnSpc>
                <a:spcPct val="100000"/>
              </a:lnSpc>
              <a:spcBef>
                <a:spcPts val="0"/>
              </a:spcBef>
              <a:buSzPct val="100000"/>
              <a:buFont typeface="Questrial"/>
            </a:pPr>
            <a:r>
              <a:rPr lang="en" sz="2400"/>
              <a:t>Meet in your design group</a:t>
            </a:r>
          </a:p>
          <a:p>
            <a:pPr indent="-381000" lvl="0" marL="457200" rtl="0">
              <a:lnSpc>
                <a:spcPct val="100000"/>
              </a:lnSpc>
              <a:spcBef>
                <a:spcPts val="0"/>
              </a:spcBef>
              <a:buSzPct val="100000"/>
              <a:buFont typeface="Questrial"/>
            </a:pPr>
            <a:r>
              <a:rPr lang="en" sz="2400"/>
              <a:t>Take out group designs from the prior day </a:t>
            </a:r>
          </a:p>
          <a:p>
            <a:pPr indent="-381000" lvl="0" marL="457200" rtl="0">
              <a:lnSpc>
                <a:spcPct val="100000"/>
              </a:lnSpc>
              <a:spcBef>
                <a:spcPts val="0"/>
              </a:spcBef>
              <a:buSzPct val="100000"/>
              <a:buFont typeface="Questrial"/>
            </a:pPr>
            <a:r>
              <a:rPr lang="en" sz="2400"/>
              <a:t>Review your team norms</a:t>
            </a:r>
          </a:p>
          <a:p>
            <a:pPr indent="-381000" lvl="0" marL="457200" rtl="0"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" sz="2400"/>
              <a:t>As a group, reflect and discuss a norm for focus for the day</a:t>
            </a:r>
          </a:p>
          <a:p>
            <a:pPr indent="-381000" lvl="0" marL="457200" rtl="0"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" sz="2400"/>
              <a:t>Choose a member to pick up a Final Design Document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Shape 331"/>
          <p:cNvSpPr txBox="1"/>
          <p:nvPr>
            <p:ph type="title"/>
          </p:nvPr>
        </p:nvSpPr>
        <p:spPr>
          <a:xfrm>
            <a:off x="856059" y="463888"/>
            <a:ext cx="7429500" cy="1108800"/>
          </a:xfrm>
          <a:prstGeom prst="rect">
            <a:avLst/>
          </a:prstGeom>
        </p:spPr>
        <p:txBody>
          <a:bodyPr anchorCtr="0" anchor="ctr" bIns="68575" lIns="68575" rIns="68575" tIns="6857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Review of Materials and Budget</a:t>
            </a:r>
          </a:p>
        </p:txBody>
      </p:sp>
      <p:sp>
        <p:nvSpPr>
          <p:cNvPr id="332" name="Shape 332"/>
          <p:cNvSpPr txBox="1"/>
          <p:nvPr>
            <p:ph idx="1" type="body"/>
          </p:nvPr>
        </p:nvSpPr>
        <p:spPr>
          <a:xfrm>
            <a:off x="856059" y="1687115"/>
            <a:ext cx="7429500" cy="2656199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 txBox="1"/>
          <p:nvPr>
            <p:ph type="title"/>
          </p:nvPr>
        </p:nvSpPr>
        <p:spPr>
          <a:xfrm>
            <a:off x="856059" y="463888"/>
            <a:ext cx="7429500" cy="1108800"/>
          </a:xfrm>
          <a:prstGeom prst="rect">
            <a:avLst/>
          </a:prstGeom>
        </p:spPr>
        <p:txBody>
          <a:bodyPr anchorCtr="0" anchor="ctr" bIns="68575" lIns="68575" rIns="68575" tIns="6857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3600"/>
              <a:t>Reflection</a:t>
            </a:r>
          </a:p>
        </p:txBody>
      </p:sp>
      <p:sp>
        <p:nvSpPr>
          <p:cNvPr id="338" name="Shape 338"/>
          <p:cNvSpPr txBox="1"/>
          <p:nvPr>
            <p:ph idx="1" type="body"/>
          </p:nvPr>
        </p:nvSpPr>
        <p:spPr>
          <a:xfrm>
            <a:off x="856059" y="1687115"/>
            <a:ext cx="7429500" cy="2656199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600"/>
              <a:t>Share one thing that you did well today to help your group succeed.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Shape 343"/>
          <p:cNvSpPr txBox="1"/>
          <p:nvPr>
            <p:ph type="ctrTitle"/>
          </p:nvPr>
        </p:nvSpPr>
        <p:spPr>
          <a:xfrm>
            <a:off x="1407318" y="841772"/>
            <a:ext cx="6593700" cy="1790700"/>
          </a:xfrm>
          <a:prstGeom prst="rect">
            <a:avLst/>
          </a:prstGeom>
        </p:spPr>
        <p:txBody>
          <a:bodyPr anchorCtr="0" anchor="b" bIns="68575" lIns="68575" rIns="68575" tIns="68575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b="1" lang="en" sz="2400"/>
              <a:t>ENERGY PLAYGROUND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i="1" lang="en" sz="1800"/>
              <a:t>Day 4: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" sz="1800"/>
              <a:t>Introduce Proposal Outline/Exemplar &amp; Checklist</a:t>
            </a:r>
          </a:p>
        </p:txBody>
      </p:sp>
      <p:sp>
        <p:nvSpPr>
          <p:cNvPr id="344" name="Shape 344"/>
          <p:cNvSpPr txBox="1"/>
          <p:nvPr>
            <p:ph idx="1" type="subTitle"/>
          </p:nvPr>
        </p:nvSpPr>
        <p:spPr>
          <a:xfrm>
            <a:off x="1407318" y="2701528"/>
            <a:ext cx="6593700" cy="1241700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chemeClr val="lt1"/>
                </a:solidFill>
              </a:rPr>
              <a:t>Learning Targets:</a:t>
            </a:r>
          </a:p>
          <a:p>
            <a:pPr indent="-342900" lvl="0" marL="457200" rtl="0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ct val="100000"/>
              <a:buFont typeface="Questrial"/>
              <a:buChar char="●"/>
            </a:pPr>
            <a:r>
              <a:rPr lang="en" sz="1800">
                <a:solidFill>
                  <a:schemeClr val="lt1"/>
                </a:solidFill>
              </a:rPr>
              <a:t>I can draft a proposal.</a:t>
            </a:r>
          </a:p>
          <a:p>
            <a:pPr indent="-342900" lvl="0" marL="457200" rtl="0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ct val="100000"/>
              <a:buFont typeface="Questrial"/>
              <a:buChar char="●"/>
            </a:pPr>
            <a:r>
              <a:rPr lang="en" sz="1800">
                <a:solidFill>
                  <a:schemeClr val="lt1"/>
                </a:solidFill>
              </a:rPr>
              <a:t>I can review/incorporate the criteria &amp; constraints of the prototype into the proposal.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 txBox="1"/>
          <p:nvPr>
            <p:ph type="ctrTitle"/>
          </p:nvPr>
        </p:nvSpPr>
        <p:spPr>
          <a:xfrm>
            <a:off x="1407318" y="841772"/>
            <a:ext cx="6593700" cy="1790700"/>
          </a:xfrm>
          <a:prstGeom prst="rect">
            <a:avLst/>
          </a:prstGeom>
        </p:spPr>
        <p:txBody>
          <a:bodyPr anchorCtr="0" anchor="b" bIns="68575" lIns="68575" rIns="68575" tIns="6857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ENERGY PLAYGROUND</a:t>
            </a:r>
          </a:p>
        </p:txBody>
      </p:sp>
      <p:sp>
        <p:nvSpPr>
          <p:cNvPr id="241" name="Shape 241"/>
          <p:cNvSpPr txBox="1"/>
          <p:nvPr>
            <p:ph idx="1" type="subTitle"/>
          </p:nvPr>
        </p:nvSpPr>
        <p:spPr>
          <a:xfrm>
            <a:off x="1407325" y="2701524"/>
            <a:ext cx="6659400" cy="1467599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>
                <a:solidFill>
                  <a:srgbClr val="F3F3F3"/>
                </a:solidFill>
              </a:rPr>
              <a:t>LESSON 4 </a:t>
            </a:r>
            <a:r>
              <a:rPr i="1" lang="en" sz="1800">
                <a:solidFill>
                  <a:srgbClr val="F3F3F3"/>
                </a:solidFill>
              </a:rPr>
              <a:t>Day 1</a:t>
            </a:r>
          </a:p>
          <a:p>
            <a:pPr indent="-342900" lvl="0" marL="457200" rtl="0">
              <a:spcBef>
                <a:spcPts val="0"/>
              </a:spcBef>
              <a:buClr>
                <a:srgbClr val="F3F3F3"/>
              </a:buClr>
              <a:buSzPct val="100000"/>
              <a:buChar char="●"/>
            </a:pPr>
            <a:r>
              <a:rPr b="1" lang="en" sz="1800">
                <a:solidFill>
                  <a:srgbClr val="F3F3F3"/>
                </a:solidFill>
              </a:rPr>
              <a:t>I can individually design a prototype to solve a problem.</a:t>
            </a:r>
          </a:p>
          <a:p>
            <a:pPr indent="-342900" lvl="0" marL="457200">
              <a:spcBef>
                <a:spcPts val="0"/>
              </a:spcBef>
              <a:buClr>
                <a:srgbClr val="F3F3F3"/>
              </a:buClr>
              <a:buSzPct val="100000"/>
              <a:buChar char="●"/>
            </a:pPr>
            <a:r>
              <a:rPr b="1" lang="en" sz="1800">
                <a:solidFill>
                  <a:srgbClr val="F3F3F3"/>
                </a:solidFill>
              </a:rPr>
              <a:t>I can collaborate with my group to share with my ideas.</a:t>
            </a:r>
            <a:r>
              <a:rPr lang="en" sz="1800">
                <a:solidFill>
                  <a:srgbClr val="F3F3F3"/>
                </a:solidFill>
              </a:rPr>
              <a:t> 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rgbClr val="F3F3F3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Shape 349"/>
          <p:cNvSpPr txBox="1"/>
          <p:nvPr>
            <p:ph type="title"/>
          </p:nvPr>
        </p:nvSpPr>
        <p:spPr>
          <a:xfrm>
            <a:off x="856059" y="463888"/>
            <a:ext cx="7429500" cy="1108800"/>
          </a:xfrm>
          <a:prstGeom prst="rect">
            <a:avLst/>
          </a:prstGeom>
        </p:spPr>
        <p:txBody>
          <a:bodyPr anchorCtr="0" anchor="ctr" bIns="68575" lIns="68575" rIns="68575" tIns="6857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3600"/>
              <a:t>Drafting the Final Proposal</a:t>
            </a:r>
          </a:p>
        </p:txBody>
      </p:sp>
      <p:sp>
        <p:nvSpPr>
          <p:cNvPr id="350" name="Shape 350"/>
          <p:cNvSpPr txBox="1"/>
          <p:nvPr>
            <p:ph idx="1" type="body"/>
          </p:nvPr>
        </p:nvSpPr>
        <p:spPr>
          <a:xfrm>
            <a:off x="856059" y="1648340"/>
            <a:ext cx="7429500" cy="2656199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indent="-381000" lvl="0" marL="457200" rtl="0"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" sz="2400"/>
              <a:t>Collect </a:t>
            </a:r>
            <a:r>
              <a:rPr lang="en" sz="2400">
                <a:solidFill>
                  <a:srgbClr val="0000FF"/>
                </a:solidFill>
              </a:rPr>
              <a:t>Proposal Exemplar</a:t>
            </a:r>
          </a:p>
          <a:p>
            <a:pPr indent="-381000" lvl="0" marL="457200" rtl="0"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" sz="2400"/>
              <a:t>Open up copy of electronic </a:t>
            </a:r>
            <a:r>
              <a:rPr lang="en" sz="2400">
                <a:solidFill>
                  <a:srgbClr val="0000FF"/>
                </a:solidFill>
              </a:rPr>
              <a:t>Proposal Template</a:t>
            </a:r>
            <a:r>
              <a:rPr lang="en" sz="2400"/>
              <a:t> document on your computer</a:t>
            </a:r>
          </a:p>
          <a:p>
            <a:pPr indent="-381000" lvl="0" marL="457200" rtl="0"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" sz="2400"/>
              <a:t>Review the highlighted and circled sections of the </a:t>
            </a:r>
            <a:r>
              <a:rPr lang="en" sz="2400">
                <a:solidFill>
                  <a:srgbClr val="0000FF"/>
                </a:solidFill>
              </a:rPr>
              <a:t>RFP</a:t>
            </a:r>
            <a:r>
              <a:rPr lang="en" sz="2400"/>
              <a:t> (These will be addressed in the prototype AND proposal)</a:t>
            </a:r>
          </a:p>
          <a:p>
            <a:pPr indent="-381000" lvl="0" marL="457200" rtl="0"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" sz="2400"/>
              <a:t>Refer to sentence stems for support with writing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Shape 355"/>
          <p:cNvSpPr txBox="1"/>
          <p:nvPr>
            <p:ph type="title"/>
          </p:nvPr>
        </p:nvSpPr>
        <p:spPr>
          <a:xfrm>
            <a:off x="856059" y="463888"/>
            <a:ext cx="7429500" cy="1108800"/>
          </a:xfrm>
          <a:prstGeom prst="rect">
            <a:avLst/>
          </a:prstGeom>
        </p:spPr>
        <p:txBody>
          <a:bodyPr anchorCtr="0" anchor="ctr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600"/>
              <a:t>Wrap -Up</a:t>
            </a:r>
          </a:p>
        </p:txBody>
      </p:sp>
      <p:sp>
        <p:nvSpPr>
          <p:cNvPr id="356" name="Shape 356"/>
          <p:cNvSpPr txBox="1"/>
          <p:nvPr>
            <p:ph idx="1" type="body"/>
          </p:nvPr>
        </p:nvSpPr>
        <p:spPr>
          <a:xfrm>
            <a:off x="856059" y="1687115"/>
            <a:ext cx="7429500" cy="2656199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indent="-381000" lvl="0" marL="457200" rtl="0">
              <a:spcBef>
                <a:spcPts val="0"/>
              </a:spcBef>
              <a:buSzPct val="100000"/>
              <a:buAutoNum type="arabicPeriod"/>
            </a:pPr>
            <a:r>
              <a:rPr lang="en" sz="2400"/>
              <a:t>On your exit slip, reflect on what you accomplished today (be as specific as possible).</a:t>
            </a:r>
          </a:p>
          <a:p>
            <a:pPr indent="-381000" lvl="0" marL="457200">
              <a:spcBef>
                <a:spcPts val="0"/>
              </a:spcBef>
              <a:buSzPct val="100000"/>
              <a:buAutoNum type="arabicPeriod"/>
            </a:pPr>
            <a:r>
              <a:rPr lang="en" sz="2400"/>
              <a:t>Write down two goals for your work tomorrow.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 txBox="1"/>
          <p:nvPr>
            <p:ph type="ctrTitle"/>
          </p:nvPr>
        </p:nvSpPr>
        <p:spPr>
          <a:xfrm>
            <a:off x="1368543" y="2819022"/>
            <a:ext cx="6593700" cy="1790700"/>
          </a:xfrm>
          <a:prstGeom prst="rect">
            <a:avLst/>
          </a:prstGeom>
        </p:spPr>
        <p:txBody>
          <a:bodyPr anchorCtr="0" anchor="b" bIns="68575" lIns="68575" rIns="68575" tIns="68575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"/>
              <a:t>What might our park attractions look like, and how will they function to transfer or store energy?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7" name="Shape 247"/>
          <p:cNvSpPr txBox="1"/>
          <p:nvPr>
            <p:ph idx="1" type="subTitle"/>
          </p:nvPr>
        </p:nvSpPr>
        <p:spPr>
          <a:xfrm>
            <a:off x="1368543" y="801778"/>
            <a:ext cx="6593700" cy="1241700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>
                <a:solidFill>
                  <a:schemeClr val="lt1"/>
                </a:solidFill>
              </a:rPr>
              <a:t>Essential Question: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 txBox="1"/>
          <p:nvPr>
            <p:ph type="title"/>
          </p:nvPr>
        </p:nvSpPr>
        <p:spPr>
          <a:xfrm>
            <a:off x="856059" y="282938"/>
            <a:ext cx="7429500" cy="1108800"/>
          </a:xfrm>
          <a:prstGeom prst="rect">
            <a:avLst/>
          </a:prstGeom>
        </p:spPr>
        <p:txBody>
          <a:bodyPr anchorCtr="0" anchor="ctr" bIns="68575" lIns="68575" rIns="68575" tIns="6857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DESIGN ENGINEERING PROCESS</a:t>
            </a:r>
          </a:p>
        </p:txBody>
      </p:sp>
      <p:sp>
        <p:nvSpPr>
          <p:cNvPr id="253" name="Shape 253"/>
          <p:cNvSpPr txBox="1"/>
          <p:nvPr>
            <p:ph idx="1" type="body"/>
          </p:nvPr>
        </p:nvSpPr>
        <p:spPr>
          <a:xfrm>
            <a:off x="856050" y="1085577"/>
            <a:ext cx="7429500" cy="3257700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indent="0" lvl="0" marL="0" rtl="0">
              <a:lnSpc>
                <a:spcPct val="100000"/>
              </a:lnSpc>
              <a:spcBef>
                <a:spcPts val="0"/>
              </a:spcBef>
              <a:buNone/>
            </a:pPr>
            <a:r>
              <a:rPr b="1" lang="en">
                <a:solidFill>
                  <a:schemeClr val="lt2"/>
                </a:solidFill>
              </a:rPr>
              <a:t>Ask: What’s the problem, and how have others addressed it? What are the constraints, and what are the criteria for success?</a:t>
            </a:r>
          </a:p>
          <a:p>
            <a:pPr indent="-69850" lvl="0" marL="0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t/>
            </a:r>
            <a:endParaRPr b="1">
              <a:solidFill>
                <a:schemeClr val="lt2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buNone/>
            </a:pPr>
            <a:r>
              <a:rPr b="1" lang="en"/>
              <a:t>Imagine: Brainstorm possible design solutions.</a:t>
            </a:r>
          </a:p>
          <a:p>
            <a:pPr indent="-69850" lvl="0" marL="0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t/>
            </a:r>
            <a:endParaRPr b="1"/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buNone/>
            </a:pPr>
            <a:r>
              <a:rPr b="1" lang="en">
                <a:solidFill>
                  <a:schemeClr val="lt2"/>
                </a:solidFill>
              </a:rPr>
              <a:t>Plan: Make diagrams/sketches of designs.</a:t>
            </a:r>
          </a:p>
          <a:p>
            <a:pPr indent="-69850" lvl="0" marL="0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t/>
            </a:r>
            <a:endParaRPr b="1">
              <a:solidFill>
                <a:schemeClr val="lt2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buNone/>
            </a:pPr>
            <a:r>
              <a:rPr b="1" lang="en"/>
              <a:t>Create: Build designs and test them.</a:t>
            </a:r>
          </a:p>
          <a:p>
            <a:pPr indent="-69850" lvl="0" marL="0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t/>
            </a:r>
            <a:endParaRPr b="1"/>
          </a:p>
          <a:p>
            <a:pPr indent="-69850" lvl="0" marL="0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b="1" lang="en">
                <a:solidFill>
                  <a:schemeClr val="lt2"/>
                </a:solidFill>
              </a:rPr>
              <a:t>Improve: See what works and what doesn’t. Repeat steps as necessary to optimize the design.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 txBox="1"/>
          <p:nvPr>
            <p:ph type="title"/>
          </p:nvPr>
        </p:nvSpPr>
        <p:spPr>
          <a:xfrm>
            <a:off x="856059" y="140813"/>
            <a:ext cx="7429500" cy="1108800"/>
          </a:xfrm>
          <a:prstGeom prst="rect">
            <a:avLst/>
          </a:prstGeom>
        </p:spPr>
        <p:txBody>
          <a:bodyPr anchorCtr="0" anchor="ctr" bIns="68575" lIns="68575" rIns="68575" tIns="6857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3600"/>
              <a:t>YOUR TASK</a:t>
            </a:r>
          </a:p>
        </p:txBody>
      </p:sp>
      <p:sp>
        <p:nvSpPr>
          <p:cNvPr id="259" name="Shape 259"/>
          <p:cNvSpPr txBox="1"/>
          <p:nvPr>
            <p:ph idx="1" type="body"/>
          </p:nvPr>
        </p:nvSpPr>
        <p:spPr>
          <a:xfrm>
            <a:off x="856050" y="1072649"/>
            <a:ext cx="7429500" cy="3768300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indent="-381000" lvl="0" marL="457200" rtl="0">
              <a:lnSpc>
                <a:spcPct val="100000"/>
              </a:lnSpc>
              <a:spcBef>
                <a:spcPts val="0"/>
              </a:spcBef>
              <a:buSzPct val="100000"/>
              <a:buFont typeface="Questrial"/>
              <a:buAutoNum type="arabicPeriod"/>
            </a:pPr>
            <a:r>
              <a:rPr lang="en" sz="2400"/>
              <a:t>Determine a possible solution (activity for the park) </a:t>
            </a:r>
            <a:r>
              <a:rPr lang="en" sz="2400">
                <a:solidFill>
                  <a:srgbClr val="F3F3F3"/>
                </a:solidFill>
              </a:rPr>
              <a:t>using the Design Engineering Process, keeping in mind criteria and constraints </a:t>
            </a:r>
          </a:p>
          <a:p>
            <a:pPr indent="-381000" lvl="0" marL="457200" rtl="0">
              <a:lnSpc>
                <a:spcPct val="100000"/>
              </a:lnSpc>
              <a:spcBef>
                <a:spcPts val="0"/>
              </a:spcBef>
              <a:buSzPct val="100000"/>
              <a:buFont typeface="Questrial"/>
              <a:buAutoNum type="arabicPeriod"/>
            </a:pPr>
            <a:r>
              <a:rPr lang="en" sz="2400">
                <a:solidFill>
                  <a:srgbClr val="F3F3F3"/>
                </a:solidFill>
              </a:rPr>
              <a:t>Draw/sketch out the design on the Engineering Design Plan Sheet</a:t>
            </a:r>
          </a:p>
          <a:p>
            <a:pPr indent="-381000" lvl="0" marL="457200" rtl="0">
              <a:lnSpc>
                <a:spcPct val="100000"/>
              </a:lnSpc>
              <a:spcBef>
                <a:spcPts val="0"/>
              </a:spcBef>
              <a:buSzPct val="100000"/>
              <a:buFont typeface="Questrial"/>
              <a:buAutoNum type="arabicPeriod"/>
            </a:pPr>
            <a:r>
              <a:rPr lang="en" sz="2400">
                <a:solidFill>
                  <a:srgbClr val="F3F3F3"/>
                </a:solidFill>
              </a:rPr>
              <a:t>List materials needed to build a model</a:t>
            </a:r>
          </a:p>
          <a:p>
            <a:pPr indent="-381000" lvl="0" marL="457200" rtl="0">
              <a:lnSpc>
                <a:spcPct val="100000"/>
              </a:lnSpc>
              <a:spcBef>
                <a:spcPts val="0"/>
              </a:spcBef>
              <a:buSzPct val="100000"/>
              <a:buFont typeface="Questrial"/>
              <a:buAutoNum type="arabicPeriod"/>
            </a:pPr>
            <a:r>
              <a:rPr lang="en" sz="2400">
                <a:solidFill>
                  <a:srgbClr val="F3F3F3"/>
                </a:solidFill>
              </a:rPr>
              <a:t>Have initial design approved by teacher</a:t>
            </a:r>
          </a:p>
          <a:p>
            <a:pPr indent="-381000" lvl="0" marL="457200" rtl="0">
              <a:lnSpc>
                <a:spcPct val="100000"/>
              </a:lnSpc>
              <a:spcBef>
                <a:spcPts val="0"/>
              </a:spcBef>
              <a:buSzPct val="100000"/>
              <a:buFont typeface="Questrial"/>
              <a:buAutoNum type="arabicPeriod"/>
            </a:pPr>
            <a:r>
              <a:rPr lang="en" sz="2400">
                <a:solidFill>
                  <a:srgbClr val="F3F3F3"/>
                </a:solidFill>
              </a:rPr>
              <a:t>Use materials allowed to build a model of the design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 txBox="1"/>
          <p:nvPr>
            <p:ph type="title"/>
          </p:nvPr>
        </p:nvSpPr>
        <p:spPr>
          <a:xfrm>
            <a:off x="856059" y="463888"/>
            <a:ext cx="7429500" cy="1108800"/>
          </a:xfrm>
          <a:prstGeom prst="rect">
            <a:avLst/>
          </a:prstGeom>
        </p:spPr>
        <p:txBody>
          <a:bodyPr anchorCtr="0" anchor="ctr" bIns="68575" lIns="68575" rIns="68575" tIns="6857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3600"/>
              <a:t>Reviewing Group Norms</a:t>
            </a:r>
          </a:p>
        </p:txBody>
      </p:sp>
      <p:sp>
        <p:nvSpPr>
          <p:cNvPr id="265" name="Shape 265"/>
          <p:cNvSpPr txBox="1"/>
          <p:nvPr>
            <p:ph idx="1" type="body"/>
          </p:nvPr>
        </p:nvSpPr>
        <p:spPr>
          <a:xfrm>
            <a:off x="856059" y="1687115"/>
            <a:ext cx="7429500" cy="2656199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indent="-381000" lvl="0" marL="457200" rtl="0">
              <a:lnSpc>
                <a:spcPct val="100000"/>
              </a:lnSpc>
              <a:spcBef>
                <a:spcPts val="0"/>
              </a:spcBef>
              <a:buSzPct val="100000"/>
              <a:buFont typeface="Questrial"/>
              <a:buAutoNum type="arabicPeriod"/>
            </a:pPr>
            <a:r>
              <a:rPr lang="en" sz="2400"/>
              <a:t>Come up with a set of group norms and record them on your tagboard table tent.</a:t>
            </a:r>
          </a:p>
          <a:p>
            <a:pPr indent="-381000" lvl="0" marL="457200" rtl="0">
              <a:lnSpc>
                <a:spcPct val="100000"/>
              </a:lnSpc>
              <a:spcBef>
                <a:spcPts val="0"/>
              </a:spcBef>
              <a:buSzPct val="100000"/>
              <a:buFont typeface="Times New Roman"/>
              <a:buAutoNum type="arabicPeriod"/>
            </a:pPr>
            <a:r>
              <a:rPr lang="en" sz="2400"/>
              <a:t> Your whole group must come to </a:t>
            </a:r>
            <a:r>
              <a:rPr b="1" lang="en" sz="2400">
                <a:solidFill>
                  <a:srgbClr val="0000FF"/>
                </a:solidFill>
              </a:rPr>
              <a:t>consensus</a:t>
            </a:r>
            <a:r>
              <a:rPr lang="en" sz="2400"/>
              <a:t> (general agreement) on the norms</a:t>
            </a:r>
          </a:p>
          <a:p>
            <a:pPr indent="-381000" lvl="0" marL="457200" rtl="0">
              <a:lnSpc>
                <a:spcPct val="100000"/>
              </a:lnSpc>
              <a:spcBef>
                <a:spcPts val="0"/>
              </a:spcBef>
              <a:buSzPct val="100000"/>
              <a:buFont typeface="Questrial"/>
              <a:buAutoNum type="arabicPeriod"/>
            </a:pPr>
            <a:r>
              <a:rPr lang="en" sz="2400"/>
              <a:t> Have them approved by the teacher before beginning design work.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 txBox="1"/>
          <p:nvPr>
            <p:ph type="title"/>
          </p:nvPr>
        </p:nvSpPr>
        <p:spPr>
          <a:xfrm>
            <a:off x="856059" y="463888"/>
            <a:ext cx="7429500" cy="1108800"/>
          </a:xfrm>
          <a:prstGeom prst="rect">
            <a:avLst/>
          </a:prstGeom>
        </p:spPr>
        <p:txBody>
          <a:bodyPr anchorCtr="0" anchor="ctr" bIns="68575" lIns="68575" rIns="68575" tIns="6857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Energy Park Criteria and Constraints</a:t>
            </a:r>
          </a:p>
        </p:txBody>
      </p:sp>
      <p:sp>
        <p:nvSpPr>
          <p:cNvPr id="271" name="Shape 271"/>
          <p:cNvSpPr txBox="1"/>
          <p:nvPr>
            <p:ph idx="1" type="body"/>
          </p:nvPr>
        </p:nvSpPr>
        <p:spPr>
          <a:xfrm>
            <a:off x="934449" y="1214000"/>
            <a:ext cx="3825600" cy="3129300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Criteria: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 Accessible for all individuals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Two or more people needed to operate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Energy is stored or redirected to park or community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Energy must transfer from free source to park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P</a:t>
            </a:r>
            <a:r>
              <a:rPr lang="en"/>
              <a:t>romotes health/fitness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t/>
            </a:r>
            <a:endParaRPr sz="1200"/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t/>
            </a:r>
            <a:endParaRPr sz="1200"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1200"/>
          </a:p>
        </p:txBody>
      </p:sp>
      <p:sp>
        <p:nvSpPr>
          <p:cNvPr id="272" name="Shape 272"/>
          <p:cNvSpPr txBox="1"/>
          <p:nvPr>
            <p:ph idx="2" type="body"/>
          </p:nvPr>
        </p:nvSpPr>
        <p:spPr>
          <a:xfrm>
            <a:off x="4629150" y="1687114"/>
            <a:ext cx="3656400" cy="2656199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Constraints: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Space limited to plot of land assigned</a:t>
            </a:r>
          </a:p>
          <a:p>
            <a:pPr indent="-342900" lvl="0" marL="457200">
              <a:spcBef>
                <a:spcPts val="0"/>
              </a:spcBef>
              <a:buSzPct val="100000"/>
            </a:pPr>
            <a:r>
              <a:rPr lang="en"/>
              <a:t>Activity must generate its own energy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 txBox="1"/>
          <p:nvPr>
            <p:ph type="title"/>
          </p:nvPr>
        </p:nvSpPr>
        <p:spPr>
          <a:xfrm>
            <a:off x="856059" y="463888"/>
            <a:ext cx="7429500" cy="1108800"/>
          </a:xfrm>
          <a:prstGeom prst="rect">
            <a:avLst/>
          </a:prstGeom>
        </p:spPr>
        <p:txBody>
          <a:bodyPr anchorCtr="0" anchor="ctr" bIns="68575" lIns="68575" rIns="68575" tIns="6857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LET’S DESIGN AND BUILD!</a:t>
            </a:r>
          </a:p>
        </p:txBody>
      </p:sp>
      <p:sp>
        <p:nvSpPr>
          <p:cNvPr id="278" name="Shape 278"/>
          <p:cNvSpPr txBox="1"/>
          <p:nvPr>
            <p:ph idx="1" type="body"/>
          </p:nvPr>
        </p:nvSpPr>
        <p:spPr>
          <a:xfrm>
            <a:off x="856050" y="1292324"/>
            <a:ext cx="7429500" cy="3437700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DESIGN ENGINEERING PROCESS IS </a:t>
            </a:r>
            <a:r>
              <a:rPr b="1" lang="en">
                <a:solidFill>
                  <a:schemeClr val="dk2"/>
                </a:solidFill>
              </a:rPr>
              <a:t>ITERATIVE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KEEP IN MIND </a:t>
            </a:r>
            <a:r>
              <a:rPr b="1" lang="en">
                <a:solidFill>
                  <a:schemeClr val="dk2"/>
                </a:solidFill>
              </a:rPr>
              <a:t>CRITERIA</a:t>
            </a:r>
            <a:r>
              <a:rPr lang="en"/>
              <a:t> AND </a:t>
            </a:r>
            <a:r>
              <a:rPr b="1" lang="en">
                <a:solidFill>
                  <a:schemeClr val="dk2"/>
                </a:solidFill>
              </a:rPr>
              <a:t>CONSTRAINTS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KEEP IN MIND YOUR GROUP’S </a:t>
            </a:r>
            <a:r>
              <a:rPr b="1" lang="en">
                <a:solidFill>
                  <a:schemeClr val="dk2"/>
                </a:solidFill>
              </a:rPr>
              <a:t>NORMS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RECORD ALL DESIGNS AND CHANGES IN YOUR </a:t>
            </a:r>
            <a:r>
              <a:rPr b="1" lang="en">
                <a:solidFill>
                  <a:schemeClr val="dk2"/>
                </a:solidFill>
              </a:rPr>
              <a:t>SCIENCE NOTEBOOKS</a:t>
            </a:r>
          </a:p>
          <a:p>
            <a:pPr indent="-228600" lvl="0" marL="457200">
              <a:spcBef>
                <a:spcPts val="0"/>
              </a:spcBef>
            </a:pPr>
            <a:r>
              <a:rPr b="1" lang="en">
                <a:solidFill>
                  <a:schemeClr val="dk2"/>
                </a:solidFill>
              </a:rPr>
              <a:t>FINAL DESIGN</a:t>
            </a:r>
            <a:r>
              <a:rPr b="1" lang="en"/>
              <a:t> </a:t>
            </a:r>
            <a:r>
              <a:rPr lang="en"/>
              <a:t>RECORDED ON MODEL GRAPHIC ORGANIZER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 txBox="1"/>
          <p:nvPr>
            <p:ph type="title"/>
          </p:nvPr>
        </p:nvSpPr>
        <p:spPr>
          <a:xfrm>
            <a:off x="856059" y="463888"/>
            <a:ext cx="7429500" cy="1108800"/>
          </a:xfrm>
          <a:prstGeom prst="rect">
            <a:avLst/>
          </a:prstGeom>
        </p:spPr>
        <p:txBody>
          <a:bodyPr anchorCtr="0" anchor="ctr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Brainstorming Designs</a:t>
            </a:r>
          </a:p>
        </p:txBody>
      </p:sp>
      <p:sp>
        <p:nvSpPr>
          <p:cNvPr id="284" name="Shape 284"/>
          <p:cNvSpPr txBox="1"/>
          <p:nvPr>
            <p:ph idx="1" type="body"/>
          </p:nvPr>
        </p:nvSpPr>
        <p:spPr>
          <a:xfrm>
            <a:off x="856059" y="1687115"/>
            <a:ext cx="7429500" cy="2656199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Using your notes from yesterday draw out a COUPLE of ideas you have on the </a:t>
            </a:r>
            <a:r>
              <a:rPr lang="en">
                <a:solidFill>
                  <a:srgbClr val="0000FF"/>
                </a:solidFill>
              </a:rPr>
              <a:t>Engineering Design Document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We are going to brainstorm and design for 15-20 min, independently and quietly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ircuit">
  <a:themeElements>
    <a:clrScheme name="Circuit">
      <a:dk1>
        <a:srgbClr val="000000"/>
      </a:dk1>
      <a:lt1>
        <a:srgbClr val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