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Questrial"/>
      <p:regular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B2585F5-5FC5-432F-B84B-4CEF7612A390}">
  <a:tblStyle styleId="{4B2585F5-5FC5-432F-B84B-4CEF7612A390}"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Questrial-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Shape 2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4" name="Shape 2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Shape 2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0" name="Shape 25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Shape 2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6" name="Shape 2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Shape 2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2" name="Shape 2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Bullets 1 and 2 - Criteria</a:t>
            </a:r>
          </a:p>
          <a:p>
            <a:pPr lvl="0">
              <a:spcBef>
                <a:spcPts val="0"/>
              </a:spcBef>
              <a:buNone/>
            </a:pPr>
            <a:r>
              <a:rPr lang="en"/>
              <a:t>Bullets 3 and 4 - Constraints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Shape 2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8" name="Shape 2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Shape 2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7" name="Shape 2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52" name="Shape 52"/>
        <p:cNvGrpSpPr/>
        <p:nvPr/>
      </p:nvGrpSpPr>
      <p:grpSpPr>
        <a:xfrm>
          <a:off x="0" y="0"/>
          <a:ext cx="0" cy="0"/>
          <a:chOff x="0" y="0"/>
          <a:chExt cx="0" cy="0"/>
        </a:xfrm>
      </p:grpSpPr>
      <p:pic>
        <p:nvPicPr>
          <p:cNvPr descr="\\DROBO-FS\QuickDrops\JB\PPTX NG\Droplets\LightingOverlay.png" id="53" name="Shape 53"/>
          <p:cNvPicPr preferRelativeResize="0"/>
          <p:nvPr/>
        </p:nvPicPr>
        <p:blipFill rotWithShape="1">
          <a:blip r:embed="rId2">
            <a:alphaModFix amt="30000"/>
          </a:blip>
          <a:srcRect b="0" l="0" r="0" t="0"/>
          <a:stretch/>
        </p:blipFill>
        <p:spPr>
          <a:xfrm>
            <a:off x="0" y="0"/>
            <a:ext cx="9144000" cy="5143500"/>
          </a:xfrm>
          <a:prstGeom prst="rect">
            <a:avLst/>
          </a:prstGeom>
          <a:noFill/>
          <a:ln>
            <a:noFill/>
          </a:ln>
        </p:spPr>
      </p:pic>
      <p:grpSp>
        <p:nvGrpSpPr>
          <p:cNvPr id="54" name="Shape 54"/>
          <p:cNvGrpSpPr/>
          <p:nvPr/>
        </p:nvGrpSpPr>
        <p:grpSpPr>
          <a:xfrm>
            <a:off x="0" y="0"/>
            <a:ext cx="1728816" cy="5143565"/>
            <a:chOff x="0" y="0"/>
            <a:chExt cx="2305088" cy="6858087"/>
          </a:xfrm>
        </p:grpSpPr>
        <p:sp>
          <p:nvSpPr>
            <p:cNvPr id="55" name="Shape 55"/>
            <p:cNvSpPr/>
            <p:nvPr/>
          </p:nvSpPr>
          <p:spPr>
            <a:xfrm>
              <a:off x="1209675" y="4762"/>
              <a:ext cx="23700" cy="2181300"/>
            </a:xfrm>
            <a:prstGeom prst="rect">
              <a:avLst/>
            </a:pr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56" name="Shape 56"/>
            <p:cNvSpPr/>
            <p:nvPr/>
          </p:nvSpPr>
          <p:spPr>
            <a:xfrm>
              <a:off x="1128712" y="2176463"/>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33000"/>
                    <a:pt x="84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57" name="Shape 57"/>
            <p:cNvSpPr/>
            <p:nvPr/>
          </p:nvSpPr>
          <p:spPr>
            <a:xfrm>
              <a:off x="1123950" y="4021137"/>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58" name="Shape 58"/>
            <p:cNvSpPr/>
            <p:nvPr/>
          </p:nvSpPr>
          <p:spPr>
            <a:xfrm>
              <a:off x="414337" y="9525"/>
              <a:ext cx="28500" cy="4481400"/>
            </a:xfrm>
            <a:prstGeom prst="rect">
              <a:avLst/>
            </a:pr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59" name="Shape 59"/>
            <p:cNvSpPr/>
            <p:nvPr/>
          </p:nvSpPr>
          <p:spPr>
            <a:xfrm>
              <a:off x="333375" y="4481512"/>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60" name="Shape 60"/>
            <p:cNvSpPr/>
            <p:nvPr/>
          </p:nvSpPr>
          <p:spPr>
            <a:xfrm>
              <a:off x="190500" y="9525"/>
              <a:ext cx="152400" cy="908100"/>
            </a:xfrm>
            <a:custGeom>
              <a:pathLst>
                <a:path extrusionOk="0" h="120000" w="120000">
                  <a:moveTo>
                    <a:pt x="18750" y="120000"/>
                  </a:moveTo>
                  <a:lnTo>
                    <a:pt x="0" y="118741"/>
                  </a:lnTo>
                  <a:lnTo>
                    <a:pt x="101250" y="79720"/>
                  </a:lnTo>
                  <a:lnTo>
                    <a:pt x="101250" y="0"/>
                  </a:lnTo>
                  <a:lnTo>
                    <a:pt x="120000" y="0"/>
                  </a:lnTo>
                  <a:lnTo>
                    <a:pt x="120000" y="80349"/>
                  </a:lnTo>
                  <a:lnTo>
                    <a:pt x="18750" y="120000"/>
                  </a:lnTo>
                  <a:close/>
                </a:path>
              </a:pathLst>
            </a:custGeom>
            <a:gradFill>
              <a:gsLst>
                <a:gs pos="0">
                  <a:schemeClr val="lt2"/>
                </a:gs>
                <a:gs pos="100000">
                  <a:srgbClr val="3B95DE"/>
                </a:gs>
              </a:gsLst>
              <a:lin ang="5400000" scaled="0"/>
            </a:gradFill>
            <a:ln>
              <a:noFill/>
            </a:ln>
          </p:spPr>
        </p:sp>
        <p:sp>
          <p:nvSpPr>
            <p:cNvPr id="61" name="Shape 61"/>
            <p:cNvSpPr/>
            <p:nvPr/>
          </p:nvSpPr>
          <p:spPr>
            <a:xfrm>
              <a:off x="1290637" y="14287"/>
              <a:ext cx="376200" cy="1801800"/>
            </a:xfrm>
            <a:custGeom>
              <a:pathLst>
                <a:path extrusionOk="0" h="120000" w="120000">
                  <a:moveTo>
                    <a:pt x="112405" y="120000"/>
                  </a:moveTo>
                  <a:lnTo>
                    <a:pt x="0" y="65550"/>
                  </a:lnTo>
                  <a:lnTo>
                    <a:pt x="0" y="0"/>
                  </a:lnTo>
                  <a:lnTo>
                    <a:pt x="9113" y="0"/>
                  </a:lnTo>
                  <a:lnTo>
                    <a:pt x="9113" y="65233"/>
                  </a:lnTo>
                  <a:lnTo>
                    <a:pt x="120000" y="119365"/>
                  </a:lnTo>
                  <a:lnTo>
                    <a:pt x="112405" y="120000"/>
                  </a:lnTo>
                  <a:close/>
                </a:path>
              </a:pathLst>
            </a:custGeom>
            <a:gradFill>
              <a:gsLst>
                <a:gs pos="0">
                  <a:schemeClr val="lt2"/>
                </a:gs>
                <a:gs pos="100000">
                  <a:srgbClr val="3B95DE"/>
                </a:gs>
              </a:gsLst>
              <a:lin ang="5400000" scaled="0"/>
            </a:gradFill>
            <a:ln>
              <a:noFill/>
            </a:ln>
          </p:spPr>
        </p:sp>
        <p:sp>
          <p:nvSpPr>
            <p:cNvPr id="62" name="Shape 62"/>
            <p:cNvSpPr/>
            <p:nvPr/>
          </p:nvSpPr>
          <p:spPr>
            <a:xfrm>
              <a:off x="1600200" y="1801813"/>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33000"/>
                    <a:pt x="84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63" name="Shape 63"/>
            <p:cNvSpPr/>
            <p:nvPr/>
          </p:nvSpPr>
          <p:spPr>
            <a:xfrm>
              <a:off x="1381125" y="9525"/>
              <a:ext cx="371400" cy="1425600"/>
            </a:xfrm>
            <a:custGeom>
              <a:pathLst>
                <a:path extrusionOk="0" h="120000" w="120000">
                  <a:moveTo>
                    <a:pt x="112307" y="120000"/>
                  </a:moveTo>
                  <a:lnTo>
                    <a:pt x="0" y="51180"/>
                  </a:lnTo>
                  <a:lnTo>
                    <a:pt x="0" y="0"/>
                  </a:lnTo>
                  <a:lnTo>
                    <a:pt x="7692" y="0"/>
                  </a:lnTo>
                  <a:lnTo>
                    <a:pt x="7692" y="50779"/>
                  </a:lnTo>
                  <a:lnTo>
                    <a:pt x="120000" y="119198"/>
                  </a:lnTo>
                  <a:lnTo>
                    <a:pt x="112307" y="120000"/>
                  </a:lnTo>
                  <a:close/>
                </a:path>
              </a:pathLst>
            </a:custGeom>
            <a:gradFill>
              <a:gsLst>
                <a:gs pos="0">
                  <a:schemeClr val="lt2"/>
                </a:gs>
                <a:gs pos="100000">
                  <a:srgbClr val="3B95DE"/>
                </a:gs>
              </a:gsLst>
              <a:lin ang="5400000" scaled="0"/>
            </a:gradFill>
            <a:ln>
              <a:noFill/>
            </a:ln>
          </p:spPr>
        </p:sp>
        <p:sp>
          <p:nvSpPr>
            <p:cNvPr id="64" name="Shape 64"/>
            <p:cNvSpPr/>
            <p:nvPr/>
          </p:nvSpPr>
          <p:spPr>
            <a:xfrm>
              <a:off x="1643063" y="0"/>
              <a:ext cx="152400" cy="912900"/>
            </a:xfrm>
            <a:custGeom>
              <a:pathLst>
                <a:path extrusionOk="0" h="120000" w="120000">
                  <a:moveTo>
                    <a:pt x="120000" y="120000"/>
                  </a:moveTo>
                  <a:lnTo>
                    <a:pt x="97500" y="120000"/>
                  </a:lnTo>
                  <a:lnTo>
                    <a:pt x="97500" y="40069"/>
                  </a:lnTo>
                  <a:lnTo>
                    <a:pt x="0" y="1252"/>
                  </a:lnTo>
                  <a:lnTo>
                    <a:pt x="18750" y="0"/>
                  </a:lnTo>
                  <a:lnTo>
                    <a:pt x="120000" y="39443"/>
                  </a:lnTo>
                  <a:lnTo>
                    <a:pt x="120000" y="120000"/>
                  </a:lnTo>
                  <a:close/>
                </a:path>
              </a:pathLst>
            </a:custGeom>
            <a:gradFill>
              <a:gsLst>
                <a:gs pos="0">
                  <a:schemeClr val="lt2"/>
                </a:gs>
                <a:gs pos="100000">
                  <a:srgbClr val="3B95DE"/>
                </a:gs>
              </a:gsLst>
              <a:lin ang="5400000" scaled="0"/>
            </a:gradFill>
            <a:ln>
              <a:noFill/>
            </a:ln>
          </p:spPr>
        </p:sp>
        <p:sp>
          <p:nvSpPr>
            <p:cNvPr id="65" name="Shape 65"/>
            <p:cNvSpPr/>
            <p:nvPr/>
          </p:nvSpPr>
          <p:spPr>
            <a:xfrm>
              <a:off x="1685925" y="1420812"/>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66" name="Shape 66"/>
            <p:cNvSpPr/>
            <p:nvPr/>
          </p:nvSpPr>
          <p:spPr>
            <a:xfrm>
              <a:off x="1685925" y="903287"/>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67" name="Shape 67"/>
            <p:cNvSpPr/>
            <p:nvPr/>
          </p:nvSpPr>
          <p:spPr>
            <a:xfrm>
              <a:off x="1743075" y="4763"/>
              <a:ext cx="419100" cy="522300"/>
            </a:xfrm>
            <a:custGeom>
              <a:pathLst>
                <a:path extrusionOk="0" h="120000" w="120000">
                  <a:moveTo>
                    <a:pt x="114545" y="120000"/>
                  </a:moveTo>
                  <a:lnTo>
                    <a:pt x="20454" y="43768"/>
                  </a:lnTo>
                  <a:lnTo>
                    <a:pt x="0" y="2188"/>
                  </a:lnTo>
                  <a:lnTo>
                    <a:pt x="6818" y="0"/>
                  </a:lnTo>
                  <a:lnTo>
                    <a:pt x="27272" y="40486"/>
                  </a:lnTo>
                  <a:lnTo>
                    <a:pt x="120000" y="115623"/>
                  </a:lnTo>
                  <a:lnTo>
                    <a:pt x="114545" y="120000"/>
                  </a:lnTo>
                  <a:close/>
                </a:path>
              </a:pathLst>
            </a:custGeom>
            <a:gradFill>
              <a:gsLst>
                <a:gs pos="0">
                  <a:schemeClr val="lt2"/>
                </a:gs>
                <a:gs pos="100000">
                  <a:srgbClr val="3B95DE"/>
                </a:gs>
              </a:gsLst>
              <a:lin ang="5400000" scaled="0"/>
            </a:gradFill>
            <a:ln>
              <a:noFill/>
            </a:ln>
          </p:spPr>
        </p:sp>
        <p:sp>
          <p:nvSpPr>
            <p:cNvPr id="68" name="Shape 68"/>
            <p:cNvSpPr/>
            <p:nvPr/>
          </p:nvSpPr>
          <p:spPr>
            <a:xfrm>
              <a:off x="2119313" y="488950"/>
              <a:ext cx="162000" cy="147600"/>
            </a:xfrm>
            <a:custGeom>
              <a:pathLst>
                <a:path extrusionOk="0" h="120000" w="120000">
                  <a:moveTo>
                    <a:pt x="60000" y="120000"/>
                  </a:moveTo>
                  <a:cubicBezTo>
                    <a:pt x="45882" y="120000"/>
                    <a:pt x="31764" y="116129"/>
                    <a:pt x="21176" y="104516"/>
                  </a:cubicBezTo>
                  <a:cubicBezTo>
                    <a:pt x="0" y="77419"/>
                    <a:pt x="0" y="38709"/>
                    <a:pt x="21176" y="15483"/>
                  </a:cubicBezTo>
                  <a:cubicBezTo>
                    <a:pt x="31764" y="3870"/>
                    <a:pt x="45882" y="0"/>
                    <a:pt x="60000" y="0"/>
                  </a:cubicBezTo>
                  <a:cubicBezTo>
                    <a:pt x="74117" y="0"/>
                    <a:pt x="88235" y="3870"/>
                    <a:pt x="98823" y="15483"/>
                  </a:cubicBezTo>
                  <a:cubicBezTo>
                    <a:pt x="120000" y="38709"/>
                    <a:pt x="120000" y="77419"/>
                    <a:pt x="98823" y="104516"/>
                  </a:cubicBezTo>
                  <a:cubicBezTo>
                    <a:pt x="88235" y="116129"/>
                    <a:pt x="74117" y="120000"/>
                    <a:pt x="60000" y="120000"/>
                  </a:cubicBezTo>
                  <a:close/>
                  <a:moveTo>
                    <a:pt x="60000" y="15483"/>
                  </a:moveTo>
                  <a:cubicBezTo>
                    <a:pt x="49411" y="15483"/>
                    <a:pt x="38823" y="19354"/>
                    <a:pt x="31764" y="27096"/>
                  </a:cubicBezTo>
                  <a:cubicBezTo>
                    <a:pt x="14117" y="46451"/>
                    <a:pt x="14117" y="73548"/>
                    <a:pt x="31764" y="92903"/>
                  </a:cubicBezTo>
                  <a:cubicBezTo>
                    <a:pt x="38823" y="100645"/>
                    <a:pt x="49411" y="104516"/>
                    <a:pt x="60000" y="104516"/>
                  </a:cubicBezTo>
                  <a:cubicBezTo>
                    <a:pt x="70588" y="104516"/>
                    <a:pt x="81176" y="100645"/>
                    <a:pt x="88235" y="92903"/>
                  </a:cubicBezTo>
                  <a:cubicBezTo>
                    <a:pt x="105882" y="73548"/>
                    <a:pt x="105882" y="46451"/>
                    <a:pt x="88235" y="27096"/>
                  </a:cubicBezTo>
                  <a:cubicBezTo>
                    <a:pt x="81176" y="19354"/>
                    <a:pt x="70588" y="15483"/>
                    <a:pt x="60000" y="15483"/>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69" name="Shape 69"/>
            <p:cNvSpPr/>
            <p:nvPr/>
          </p:nvSpPr>
          <p:spPr>
            <a:xfrm>
              <a:off x="952500" y="4763"/>
              <a:ext cx="152400" cy="908100"/>
            </a:xfrm>
            <a:custGeom>
              <a:pathLst>
                <a:path extrusionOk="0" h="120000" w="120000">
                  <a:moveTo>
                    <a:pt x="18750" y="120000"/>
                  </a:moveTo>
                  <a:lnTo>
                    <a:pt x="0" y="120000"/>
                  </a:lnTo>
                  <a:lnTo>
                    <a:pt x="0" y="39650"/>
                  </a:lnTo>
                  <a:lnTo>
                    <a:pt x="101250" y="0"/>
                  </a:lnTo>
                  <a:lnTo>
                    <a:pt x="120000" y="1258"/>
                  </a:lnTo>
                  <a:lnTo>
                    <a:pt x="18750" y="40279"/>
                  </a:lnTo>
                  <a:lnTo>
                    <a:pt x="18750" y="120000"/>
                  </a:lnTo>
                  <a:close/>
                </a:path>
              </a:pathLst>
            </a:custGeom>
            <a:gradFill>
              <a:gsLst>
                <a:gs pos="0">
                  <a:schemeClr val="lt2"/>
                </a:gs>
                <a:gs pos="100000">
                  <a:srgbClr val="3B95DE"/>
                </a:gs>
              </a:gsLst>
              <a:lin ang="5400000" scaled="0"/>
            </a:gradFill>
            <a:ln>
              <a:noFill/>
            </a:ln>
          </p:spPr>
        </p:sp>
        <p:sp>
          <p:nvSpPr>
            <p:cNvPr id="70" name="Shape 70"/>
            <p:cNvSpPr/>
            <p:nvPr/>
          </p:nvSpPr>
          <p:spPr>
            <a:xfrm>
              <a:off x="866775" y="903287"/>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6000"/>
                    <a:pt x="12000" y="60000"/>
                  </a:cubicBezTo>
                  <a:cubicBezTo>
                    <a:pt x="12000" y="87000"/>
                    <a:pt x="33000" y="108000"/>
                    <a:pt x="60000" y="108000"/>
                  </a:cubicBezTo>
                  <a:cubicBezTo>
                    <a:pt x="87000" y="108000"/>
                    <a:pt x="108000" y="87000"/>
                    <a:pt x="108000" y="60000"/>
                  </a:cubicBezTo>
                  <a:cubicBezTo>
                    <a:pt x="108000" y="36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71" name="Shape 71"/>
            <p:cNvSpPr/>
            <p:nvPr/>
          </p:nvSpPr>
          <p:spPr>
            <a:xfrm>
              <a:off x="890587" y="1554162"/>
              <a:ext cx="190500" cy="190499"/>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4000"/>
                    <a:pt x="33000" y="108000"/>
                    <a:pt x="60000" y="108000"/>
                  </a:cubicBezTo>
                  <a:cubicBezTo>
                    <a:pt x="87000" y="108000"/>
                    <a:pt x="108000" y="84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72" name="Shape 72"/>
            <p:cNvSpPr/>
            <p:nvPr/>
          </p:nvSpPr>
          <p:spPr>
            <a:xfrm>
              <a:off x="738187" y="5622925"/>
              <a:ext cx="338099" cy="1215900"/>
            </a:xfrm>
            <a:custGeom>
              <a:pathLst>
                <a:path extrusionOk="0" h="120000" w="120000">
                  <a:moveTo>
                    <a:pt x="119999" y="120000"/>
                  </a:moveTo>
                  <a:lnTo>
                    <a:pt x="109859" y="120000"/>
                  </a:lnTo>
                  <a:lnTo>
                    <a:pt x="109859" y="72689"/>
                  </a:lnTo>
                  <a:lnTo>
                    <a:pt x="0" y="939"/>
                  </a:lnTo>
                  <a:lnTo>
                    <a:pt x="6760" y="0"/>
                  </a:lnTo>
                  <a:lnTo>
                    <a:pt x="119999" y="72219"/>
                  </a:lnTo>
                  <a:lnTo>
                    <a:pt x="119999" y="120000"/>
                  </a:lnTo>
                  <a:close/>
                </a:path>
              </a:pathLst>
            </a:custGeom>
            <a:gradFill>
              <a:gsLst>
                <a:gs pos="0">
                  <a:schemeClr val="lt2"/>
                </a:gs>
                <a:gs pos="100000">
                  <a:srgbClr val="3B95DE"/>
                </a:gs>
              </a:gsLst>
              <a:lin ang="5400000" scaled="0"/>
            </a:gradFill>
            <a:ln>
              <a:noFill/>
            </a:ln>
          </p:spPr>
        </p:sp>
        <p:sp>
          <p:nvSpPr>
            <p:cNvPr id="73" name="Shape 73"/>
            <p:cNvSpPr/>
            <p:nvPr/>
          </p:nvSpPr>
          <p:spPr>
            <a:xfrm>
              <a:off x="647700" y="5480050"/>
              <a:ext cx="157200" cy="157200"/>
            </a:xfrm>
            <a:custGeom>
              <a:pathLst>
                <a:path extrusionOk="0" h="120000" w="120000">
                  <a:moveTo>
                    <a:pt x="61818" y="120000"/>
                  </a:moveTo>
                  <a:cubicBezTo>
                    <a:pt x="29090" y="120000"/>
                    <a:pt x="0" y="94545"/>
                    <a:pt x="0" y="61818"/>
                  </a:cubicBezTo>
                  <a:cubicBezTo>
                    <a:pt x="0" y="29090"/>
                    <a:pt x="29090" y="0"/>
                    <a:pt x="61818" y="0"/>
                  </a:cubicBezTo>
                  <a:cubicBezTo>
                    <a:pt x="94545" y="0"/>
                    <a:pt x="120000" y="29090"/>
                    <a:pt x="120000" y="61818"/>
                  </a:cubicBezTo>
                  <a:cubicBezTo>
                    <a:pt x="120000" y="94545"/>
                    <a:pt x="94545" y="120000"/>
                    <a:pt x="61818" y="120000"/>
                  </a:cubicBezTo>
                  <a:close/>
                  <a:moveTo>
                    <a:pt x="61818" y="14545"/>
                  </a:moveTo>
                  <a:cubicBezTo>
                    <a:pt x="36363" y="14545"/>
                    <a:pt x="14545" y="36363"/>
                    <a:pt x="14545" y="61818"/>
                  </a:cubicBezTo>
                  <a:cubicBezTo>
                    <a:pt x="14545" y="87272"/>
                    <a:pt x="36363" y="105454"/>
                    <a:pt x="61818" y="105454"/>
                  </a:cubicBezTo>
                  <a:cubicBezTo>
                    <a:pt x="83636" y="105454"/>
                    <a:pt x="105454" y="87272"/>
                    <a:pt x="105454" y="61818"/>
                  </a:cubicBezTo>
                  <a:cubicBezTo>
                    <a:pt x="105454" y="36363"/>
                    <a:pt x="83636" y="14545"/>
                    <a:pt x="61818" y="14545"/>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74" name="Shape 74"/>
            <p:cNvSpPr/>
            <p:nvPr/>
          </p:nvSpPr>
          <p:spPr>
            <a:xfrm>
              <a:off x="66675" y="903287"/>
              <a:ext cx="190500" cy="190500"/>
            </a:xfrm>
            <a:custGeom>
              <a:pathLst>
                <a:path extrusionOk="0" h="120000" w="120000">
                  <a:moveTo>
                    <a:pt x="60000" y="120000"/>
                  </a:moveTo>
                  <a:cubicBezTo>
                    <a:pt x="27000" y="120000"/>
                    <a:pt x="0" y="93000"/>
                    <a:pt x="0" y="60000"/>
                  </a:cubicBezTo>
                  <a:cubicBezTo>
                    <a:pt x="0" y="27000"/>
                    <a:pt x="27000" y="0"/>
                    <a:pt x="60000" y="0"/>
                  </a:cubicBezTo>
                  <a:cubicBezTo>
                    <a:pt x="96000" y="0"/>
                    <a:pt x="120000" y="27000"/>
                    <a:pt x="120000" y="60000"/>
                  </a:cubicBezTo>
                  <a:cubicBezTo>
                    <a:pt x="120000" y="93000"/>
                    <a:pt x="96000" y="120000"/>
                    <a:pt x="60000" y="120000"/>
                  </a:cubicBezTo>
                  <a:close/>
                  <a:moveTo>
                    <a:pt x="60000" y="12000"/>
                  </a:moveTo>
                  <a:cubicBezTo>
                    <a:pt x="36000" y="12000"/>
                    <a:pt x="12000" y="36000"/>
                    <a:pt x="12000" y="60000"/>
                  </a:cubicBezTo>
                  <a:cubicBezTo>
                    <a:pt x="12000" y="87000"/>
                    <a:pt x="36000" y="108000"/>
                    <a:pt x="60000" y="108000"/>
                  </a:cubicBezTo>
                  <a:cubicBezTo>
                    <a:pt x="87000" y="108000"/>
                    <a:pt x="108000" y="87000"/>
                    <a:pt x="108000" y="60000"/>
                  </a:cubicBezTo>
                  <a:cubicBezTo>
                    <a:pt x="108000" y="36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75" name="Shape 75"/>
            <p:cNvSpPr/>
            <p:nvPr/>
          </p:nvSpPr>
          <p:spPr>
            <a:xfrm>
              <a:off x="0" y="3897312"/>
              <a:ext cx="133200" cy="266700"/>
            </a:xfrm>
            <a:custGeom>
              <a:pathLst>
                <a:path extrusionOk="0" h="120000" w="120000">
                  <a:moveTo>
                    <a:pt x="98571" y="120000"/>
                  </a:moveTo>
                  <a:lnTo>
                    <a:pt x="0" y="4285"/>
                  </a:lnTo>
                  <a:lnTo>
                    <a:pt x="17142" y="0"/>
                  </a:lnTo>
                  <a:lnTo>
                    <a:pt x="120000" y="115714"/>
                  </a:lnTo>
                  <a:lnTo>
                    <a:pt x="98571" y="120000"/>
                  </a:lnTo>
                  <a:close/>
                </a:path>
              </a:pathLst>
            </a:custGeom>
            <a:gradFill>
              <a:gsLst>
                <a:gs pos="0">
                  <a:schemeClr val="lt2"/>
                </a:gs>
                <a:gs pos="100000">
                  <a:srgbClr val="3B95DE"/>
                </a:gs>
              </a:gsLst>
              <a:lin ang="5400000" scaled="0"/>
            </a:gradFill>
            <a:ln>
              <a:noFill/>
            </a:ln>
          </p:spPr>
        </p:sp>
        <p:sp>
          <p:nvSpPr>
            <p:cNvPr id="76" name="Shape 76"/>
            <p:cNvSpPr/>
            <p:nvPr/>
          </p:nvSpPr>
          <p:spPr>
            <a:xfrm>
              <a:off x="66675" y="4149725"/>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4000"/>
                    <a:pt x="33000" y="108000"/>
                    <a:pt x="60000" y="108000"/>
                  </a:cubicBezTo>
                  <a:cubicBezTo>
                    <a:pt x="87000" y="108000"/>
                    <a:pt x="108000" y="84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77" name="Shape 77"/>
            <p:cNvSpPr/>
            <p:nvPr/>
          </p:nvSpPr>
          <p:spPr>
            <a:xfrm>
              <a:off x="0" y="1644650"/>
              <a:ext cx="133200" cy="270000"/>
            </a:xfrm>
            <a:custGeom>
              <a:pathLst>
                <a:path extrusionOk="0" h="120000" w="120000">
                  <a:moveTo>
                    <a:pt x="17142" y="120000"/>
                  </a:moveTo>
                  <a:lnTo>
                    <a:pt x="0" y="115764"/>
                  </a:lnTo>
                  <a:lnTo>
                    <a:pt x="98571" y="0"/>
                  </a:lnTo>
                  <a:lnTo>
                    <a:pt x="120000" y="4235"/>
                  </a:lnTo>
                  <a:lnTo>
                    <a:pt x="17142" y="120000"/>
                  </a:lnTo>
                  <a:close/>
                </a:path>
              </a:pathLst>
            </a:custGeom>
            <a:gradFill>
              <a:gsLst>
                <a:gs pos="0">
                  <a:schemeClr val="lt2"/>
                </a:gs>
                <a:gs pos="100000">
                  <a:srgbClr val="3B95DE"/>
                </a:gs>
              </a:gsLst>
              <a:lin ang="5400000" scaled="0"/>
            </a:gradFill>
            <a:ln>
              <a:noFill/>
            </a:ln>
          </p:spPr>
        </p:sp>
        <p:sp>
          <p:nvSpPr>
            <p:cNvPr id="78" name="Shape 78"/>
            <p:cNvSpPr/>
            <p:nvPr/>
          </p:nvSpPr>
          <p:spPr>
            <a:xfrm>
              <a:off x="66675" y="1468437"/>
              <a:ext cx="190500" cy="190499"/>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4000"/>
                    <a:pt x="33000" y="108000"/>
                    <a:pt x="60000" y="108000"/>
                  </a:cubicBezTo>
                  <a:cubicBezTo>
                    <a:pt x="87000" y="108000"/>
                    <a:pt x="108000" y="84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79" name="Shape 79"/>
            <p:cNvSpPr/>
            <p:nvPr/>
          </p:nvSpPr>
          <p:spPr>
            <a:xfrm>
              <a:off x="695325" y="4763"/>
              <a:ext cx="309600" cy="1558799"/>
            </a:xfrm>
            <a:custGeom>
              <a:pathLst>
                <a:path extrusionOk="0" h="120000" w="120000">
                  <a:moveTo>
                    <a:pt x="120000" y="120000"/>
                  </a:moveTo>
                  <a:lnTo>
                    <a:pt x="108923" y="120000"/>
                  </a:lnTo>
                  <a:lnTo>
                    <a:pt x="108923" y="98370"/>
                  </a:lnTo>
                  <a:lnTo>
                    <a:pt x="0" y="76863"/>
                  </a:lnTo>
                  <a:lnTo>
                    <a:pt x="0" y="0"/>
                  </a:lnTo>
                  <a:lnTo>
                    <a:pt x="11076" y="0"/>
                  </a:lnTo>
                  <a:lnTo>
                    <a:pt x="11076" y="76130"/>
                  </a:lnTo>
                  <a:lnTo>
                    <a:pt x="120000" y="97270"/>
                  </a:lnTo>
                  <a:lnTo>
                    <a:pt x="120000" y="120000"/>
                  </a:lnTo>
                  <a:close/>
                </a:path>
              </a:pathLst>
            </a:custGeom>
            <a:gradFill>
              <a:gsLst>
                <a:gs pos="0">
                  <a:schemeClr val="lt2"/>
                </a:gs>
                <a:gs pos="100000">
                  <a:srgbClr val="3B95DE"/>
                </a:gs>
              </a:gsLst>
              <a:lin ang="5400000" scaled="0"/>
            </a:gradFill>
            <a:ln>
              <a:noFill/>
            </a:ln>
          </p:spPr>
        </p:sp>
        <p:sp>
          <p:nvSpPr>
            <p:cNvPr id="80" name="Shape 80"/>
            <p:cNvSpPr/>
            <p:nvPr/>
          </p:nvSpPr>
          <p:spPr>
            <a:xfrm>
              <a:off x="57150" y="4881562"/>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81" name="Shape 81"/>
            <p:cNvSpPr/>
            <p:nvPr/>
          </p:nvSpPr>
          <p:spPr>
            <a:xfrm>
              <a:off x="138113" y="5060950"/>
              <a:ext cx="304800" cy="1778100"/>
            </a:xfrm>
            <a:custGeom>
              <a:pathLst>
                <a:path extrusionOk="0" h="120000" w="120000">
                  <a:moveTo>
                    <a:pt x="120000" y="120000"/>
                  </a:moveTo>
                  <a:lnTo>
                    <a:pt x="110625" y="120000"/>
                  </a:lnTo>
                  <a:lnTo>
                    <a:pt x="110625" y="38571"/>
                  </a:lnTo>
                  <a:lnTo>
                    <a:pt x="0" y="19607"/>
                  </a:lnTo>
                  <a:lnTo>
                    <a:pt x="0" y="0"/>
                  </a:lnTo>
                  <a:lnTo>
                    <a:pt x="9375" y="0"/>
                  </a:lnTo>
                  <a:lnTo>
                    <a:pt x="9375" y="18964"/>
                  </a:lnTo>
                  <a:lnTo>
                    <a:pt x="120000" y="37928"/>
                  </a:lnTo>
                  <a:lnTo>
                    <a:pt x="120000" y="120000"/>
                  </a:lnTo>
                  <a:close/>
                </a:path>
              </a:pathLst>
            </a:custGeom>
            <a:gradFill>
              <a:gsLst>
                <a:gs pos="0">
                  <a:schemeClr val="lt2"/>
                </a:gs>
                <a:gs pos="100000">
                  <a:srgbClr val="3B95DE"/>
                </a:gs>
              </a:gsLst>
              <a:lin ang="5400000" scaled="0"/>
            </a:gradFill>
            <a:ln>
              <a:noFill/>
            </a:ln>
          </p:spPr>
        </p:sp>
        <p:sp>
          <p:nvSpPr>
            <p:cNvPr id="82" name="Shape 82"/>
            <p:cNvSpPr/>
            <p:nvPr/>
          </p:nvSpPr>
          <p:spPr>
            <a:xfrm>
              <a:off x="561975" y="6430962"/>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83" name="Shape 83"/>
            <p:cNvSpPr/>
            <p:nvPr/>
          </p:nvSpPr>
          <p:spPr>
            <a:xfrm>
              <a:off x="642937" y="6610350"/>
              <a:ext cx="23700" cy="243000"/>
            </a:xfrm>
            <a:prstGeom prst="rect">
              <a:avLst/>
            </a:pr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84" name="Shape 84"/>
            <p:cNvSpPr/>
            <p:nvPr/>
          </p:nvSpPr>
          <p:spPr>
            <a:xfrm>
              <a:off x="76200" y="6430962"/>
              <a:ext cx="190500" cy="189000"/>
            </a:xfrm>
            <a:custGeom>
              <a:pathLst>
                <a:path extrusionOk="0" h="120000" w="120000">
                  <a:moveTo>
                    <a:pt x="60000" y="120000"/>
                  </a:moveTo>
                  <a:cubicBezTo>
                    <a:pt x="27000" y="120000"/>
                    <a:pt x="0" y="93000"/>
                    <a:pt x="0" y="60000"/>
                  </a:cubicBezTo>
                  <a:cubicBezTo>
                    <a:pt x="0" y="27000"/>
                    <a:pt x="27000" y="0"/>
                    <a:pt x="60000" y="0"/>
                  </a:cubicBezTo>
                  <a:cubicBezTo>
                    <a:pt x="96000" y="0"/>
                    <a:pt x="120000" y="27000"/>
                    <a:pt x="120000" y="60000"/>
                  </a:cubicBezTo>
                  <a:cubicBezTo>
                    <a:pt x="120000" y="93000"/>
                    <a:pt x="96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85" name="Shape 85"/>
            <p:cNvSpPr/>
            <p:nvPr/>
          </p:nvSpPr>
          <p:spPr>
            <a:xfrm>
              <a:off x="0" y="5978525"/>
              <a:ext cx="190500" cy="462000"/>
            </a:xfrm>
            <a:custGeom>
              <a:pathLst>
                <a:path extrusionOk="0" h="120000" w="120000">
                  <a:moveTo>
                    <a:pt x="120000" y="120000"/>
                  </a:moveTo>
                  <a:lnTo>
                    <a:pt x="105000" y="120000"/>
                  </a:lnTo>
                  <a:lnTo>
                    <a:pt x="105000" y="47010"/>
                  </a:lnTo>
                  <a:lnTo>
                    <a:pt x="0" y="3711"/>
                  </a:lnTo>
                  <a:lnTo>
                    <a:pt x="12000" y="0"/>
                  </a:lnTo>
                  <a:lnTo>
                    <a:pt x="120000" y="44536"/>
                  </a:lnTo>
                  <a:lnTo>
                    <a:pt x="120000" y="120000"/>
                  </a:lnTo>
                  <a:close/>
                </a:path>
              </a:pathLst>
            </a:custGeom>
            <a:gradFill>
              <a:gsLst>
                <a:gs pos="0">
                  <a:schemeClr val="lt2"/>
                </a:gs>
                <a:gs pos="100000">
                  <a:srgbClr val="3B95DE"/>
                </a:gs>
              </a:gsLst>
              <a:lin ang="5400000" scaled="0"/>
            </a:gradFill>
            <a:ln>
              <a:noFill/>
            </a:ln>
          </p:spPr>
        </p:sp>
        <p:sp>
          <p:nvSpPr>
            <p:cNvPr id="86" name="Shape 86"/>
            <p:cNvSpPr/>
            <p:nvPr/>
          </p:nvSpPr>
          <p:spPr>
            <a:xfrm>
              <a:off x="1014412" y="1801813"/>
              <a:ext cx="214200" cy="755700"/>
            </a:xfrm>
            <a:custGeom>
              <a:pathLst>
                <a:path extrusionOk="0" h="120000" w="120000">
                  <a:moveTo>
                    <a:pt x="10666" y="120000"/>
                  </a:moveTo>
                  <a:lnTo>
                    <a:pt x="0" y="120000"/>
                  </a:lnTo>
                  <a:lnTo>
                    <a:pt x="0" y="32268"/>
                  </a:lnTo>
                  <a:lnTo>
                    <a:pt x="112000" y="0"/>
                  </a:lnTo>
                  <a:lnTo>
                    <a:pt x="120000" y="2268"/>
                  </a:lnTo>
                  <a:lnTo>
                    <a:pt x="10666" y="33025"/>
                  </a:lnTo>
                  <a:lnTo>
                    <a:pt x="10666" y="120000"/>
                  </a:lnTo>
                  <a:close/>
                </a:path>
              </a:pathLst>
            </a:custGeom>
            <a:gradFill>
              <a:gsLst>
                <a:gs pos="0">
                  <a:schemeClr val="lt2"/>
                </a:gs>
                <a:gs pos="100000">
                  <a:srgbClr val="3B95DE"/>
                </a:gs>
              </a:gsLst>
              <a:lin ang="5400000" scaled="0"/>
            </a:gradFill>
            <a:ln>
              <a:noFill/>
            </a:ln>
          </p:spPr>
        </p:sp>
        <p:sp>
          <p:nvSpPr>
            <p:cNvPr id="87" name="Shape 87"/>
            <p:cNvSpPr/>
            <p:nvPr/>
          </p:nvSpPr>
          <p:spPr>
            <a:xfrm>
              <a:off x="938212" y="2547938"/>
              <a:ext cx="166800" cy="160200"/>
            </a:xfrm>
            <a:custGeom>
              <a:pathLst>
                <a:path extrusionOk="0" h="120000" w="120000">
                  <a:moveTo>
                    <a:pt x="61714" y="120000"/>
                  </a:moveTo>
                  <a:cubicBezTo>
                    <a:pt x="27428" y="120000"/>
                    <a:pt x="0" y="91764"/>
                    <a:pt x="0" y="60000"/>
                  </a:cubicBezTo>
                  <a:cubicBezTo>
                    <a:pt x="0" y="24705"/>
                    <a:pt x="27428" y="0"/>
                    <a:pt x="61714" y="0"/>
                  </a:cubicBezTo>
                  <a:cubicBezTo>
                    <a:pt x="92571" y="0"/>
                    <a:pt x="120000" y="24705"/>
                    <a:pt x="120000" y="60000"/>
                  </a:cubicBezTo>
                  <a:cubicBezTo>
                    <a:pt x="120000" y="91764"/>
                    <a:pt x="92571" y="120000"/>
                    <a:pt x="61714" y="120000"/>
                  </a:cubicBezTo>
                  <a:close/>
                  <a:moveTo>
                    <a:pt x="61714" y="14117"/>
                  </a:moveTo>
                  <a:cubicBezTo>
                    <a:pt x="34285" y="14117"/>
                    <a:pt x="13714" y="35294"/>
                    <a:pt x="13714" y="60000"/>
                  </a:cubicBezTo>
                  <a:cubicBezTo>
                    <a:pt x="13714" y="84705"/>
                    <a:pt x="34285" y="105882"/>
                    <a:pt x="61714" y="105882"/>
                  </a:cubicBezTo>
                  <a:cubicBezTo>
                    <a:pt x="85714" y="105882"/>
                    <a:pt x="106285" y="84705"/>
                    <a:pt x="106285" y="60000"/>
                  </a:cubicBezTo>
                  <a:cubicBezTo>
                    <a:pt x="106285" y="35294"/>
                    <a:pt x="85714" y="14117"/>
                    <a:pt x="61714" y="14117"/>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88" name="Shape 88"/>
            <p:cNvSpPr/>
            <p:nvPr/>
          </p:nvSpPr>
          <p:spPr>
            <a:xfrm>
              <a:off x="595312" y="4763"/>
              <a:ext cx="638099" cy="4026000"/>
            </a:xfrm>
            <a:custGeom>
              <a:pathLst>
                <a:path extrusionOk="0" h="120000" w="120000">
                  <a:moveTo>
                    <a:pt x="120000" y="120000"/>
                  </a:moveTo>
                  <a:lnTo>
                    <a:pt x="115522" y="120000"/>
                  </a:lnTo>
                  <a:lnTo>
                    <a:pt x="115522" y="109353"/>
                  </a:lnTo>
                  <a:lnTo>
                    <a:pt x="0" y="91088"/>
                  </a:lnTo>
                  <a:lnTo>
                    <a:pt x="0" y="0"/>
                  </a:lnTo>
                  <a:lnTo>
                    <a:pt x="4477" y="0"/>
                  </a:lnTo>
                  <a:lnTo>
                    <a:pt x="4477" y="90662"/>
                  </a:lnTo>
                  <a:lnTo>
                    <a:pt x="120000" y="108927"/>
                  </a:lnTo>
                  <a:lnTo>
                    <a:pt x="120000" y="120000"/>
                  </a:lnTo>
                  <a:close/>
                </a:path>
              </a:pathLst>
            </a:custGeom>
            <a:gradFill>
              <a:gsLst>
                <a:gs pos="0">
                  <a:schemeClr val="lt2"/>
                </a:gs>
                <a:gs pos="100000">
                  <a:srgbClr val="3B95DE"/>
                </a:gs>
              </a:gsLst>
              <a:lin ang="5400000" scaled="0"/>
            </a:gradFill>
            <a:ln>
              <a:noFill/>
            </a:ln>
          </p:spPr>
        </p:sp>
        <p:sp>
          <p:nvSpPr>
            <p:cNvPr id="89" name="Shape 89"/>
            <p:cNvSpPr/>
            <p:nvPr/>
          </p:nvSpPr>
          <p:spPr>
            <a:xfrm>
              <a:off x="1223962" y="1382712"/>
              <a:ext cx="142800" cy="476099"/>
            </a:xfrm>
            <a:custGeom>
              <a:pathLst>
                <a:path extrusionOk="0" h="120000" w="120000">
                  <a:moveTo>
                    <a:pt x="120000" y="120000"/>
                  </a:moveTo>
                  <a:lnTo>
                    <a:pt x="104000" y="120000"/>
                  </a:lnTo>
                  <a:lnTo>
                    <a:pt x="104000" y="33600"/>
                  </a:lnTo>
                  <a:lnTo>
                    <a:pt x="0" y="3600"/>
                  </a:lnTo>
                  <a:lnTo>
                    <a:pt x="12000" y="0"/>
                  </a:lnTo>
                  <a:lnTo>
                    <a:pt x="120000" y="32400"/>
                  </a:lnTo>
                  <a:lnTo>
                    <a:pt x="120000" y="120000"/>
                  </a:lnTo>
                  <a:close/>
                </a:path>
              </a:pathLst>
            </a:custGeom>
            <a:gradFill>
              <a:gsLst>
                <a:gs pos="0">
                  <a:schemeClr val="lt2"/>
                </a:gs>
                <a:gs pos="100000">
                  <a:srgbClr val="3B95DE"/>
                </a:gs>
              </a:gsLst>
              <a:lin ang="5400000" scaled="0"/>
            </a:gradFill>
            <a:ln>
              <a:noFill/>
            </a:ln>
          </p:spPr>
        </p:sp>
        <p:sp>
          <p:nvSpPr>
            <p:cNvPr id="90" name="Shape 90"/>
            <p:cNvSpPr/>
            <p:nvPr/>
          </p:nvSpPr>
          <p:spPr>
            <a:xfrm>
              <a:off x="1300162" y="1849438"/>
              <a:ext cx="109500" cy="108000"/>
            </a:xfrm>
            <a:custGeom>
              <a:pathLst>
                <a:path extrusionOk="0" h="120000" w="120000">
                  <a:moveTo>
                    <a:pt x="62608" y="120000"/>
                  </a:moveTo>
                  <a:cubicBezTo>
                    <a:pt x="26086" y="120000"/>
                    <a:pt x="0" y="93913"/>
                    <a:pt x="0" y="62608"/>
                  </a:cubicBezTo>
                  <a:cubicBezTo>
                    <a:pt x="0" y="26086"/>
                    <a:pt x="26086" y="0"/>
                    <a:pt x="62608" y="0"/>
                  </a:cubicBezTo>
                  <a:cubicBezTo>
                    <a:pt x="93913" y="0"/>
                    <a:pt x="120000" y="26086"/>
                    <a:pt x="120000" y="62608"/>
                  </a:cubicBezTo>
                  <a:cubicBezTo>
                    <a:pt x="120000" y="93913"/>
                    <a:pt x="93913" y="120000"/>
                    <a:pt x="62608" y="120000"/>
                  </a:cubicBezTo>
                  <a:close/>
                  <a:moveTo>
                    <a:pt x="62608" y="20869"/>
                  </a:moveTo>
                  <a:cubicBezTo>
                    <a:pt x="41739" y="20869"/>
                    <a:pt x="20869" y="41739"/>
                    <a:pt x="20869" y="62608"/>
                  </a:cubicBezTo>
                  <a:cubicBezTo>
                    <a:pt x="20869" y="83478"/>
                    <a:pt x="41739" y="99130"/>
                    <a:pt x="62608" y="99130"/>
                  </a:cubicBezTo>
                  <a:cubicBezTo>
                    <a:pt x="83478" y="99130"/>
                    <a:pt x="99130" y="83478"/>
                    <a:pt x="99130" y="62608"/>
                  </a:cubicBezTo>
                  <a:cubicBezTo>
                    <a:pt x="99130" y="41739"/>
                    <a:pt x="83478" y="20869"/>
                    <a:pt x="62608" y="20869"/>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91" name="Shape 91"/>
            <p:cNvSpPr/>
            <p:nvPr/>
          </p:nvSpPr>
          <p:spPr>
            <a:xfrm>
              <a:off x="280987" y="3417887"/>
              <a:ext cx="142800" cy="474600"/>
            </a:xfrm>
            <a:custGeom>
              <a:pathLst>
                <a:path extrusionOk="0" h="120000" w="120000">
                  <a:moveTo>
                    <a:pt x="16000" y="120000"/>
                  </a:moveTo>
                  <a:lnTo>
                    <a:pt x="0" y="120000"/>
                  </a:lnTo>
                  <a:lnTo>
                    <a:pt x="0" y="32107"/>
                  </a:lnTo>
                  <a:lnTo>
                    <a:pt x="108000" y="0"/>
                  </a:lnTo>
                  <a:lnTo>
                    <a:pt x="120000" y="3210"/>
                  </a:lnTo>
                  <a:lnTo>
                    <a:pt x="16000" y="33311"/>
                  </a:lnTo>
                  <a:lnTo>
                    <a:pt x="16000" y="120000"/>
                  </a:lnTo>
                  <a:close/>
                </a:path>
              </a:pathLst>
            </a:custGeom>
            <a:gradFill>
              <a:gsLst>
                <a:gs pos="0">
                  <a:schemeClr val="lt2"/>
                </a:gs>
                <a:gs pos="100000">
                  <a:srgbClr val="3B95DE"/>
                </a:gs>
              </a:gsLst>
              <a:lin ang="5400000" scaled="0"/>
            </a:gradFill>
            <a:ln>
              <a:noFill/>
            </a:ln>
          </p:spPr>
        </p:sp>
        <p:sp>
          <p:nvSpPr>
            <p:cNvPr id="92" name="Shape 92"/>
            <p:cNvSpPr/>
            <p:nvPr/>
          </p:nvSpPr>
          <p:spPr>
            <a:xfrm>
              <a:off x="238125" y="3883025"/>
              <a:ext cx="109500" cy="109500"/>
            </a:xfrm>
            <a:custGeom>
              <a:pathLst>
                <a:path extrusionOk="0" h="120000" w="120000">
                  <a:moveTo>
                    <a:pt x="57391" y="120000"/>
                  </a:moveTo>
                  <a:cubicBezTo>
                    <a:pt x="26086" y="120000"/>
                    <a:pt x="0" y="93913"/>
                    <a:pt x="0" y="62608"/>
                  </a:cubicBezTo>
                  <a:cubicBezTo>
                    <a:pt x="0" y="26086"/>
                    <a:pt x="26086" y="0"/>
                    <a:pt x="57391" y="0"/>
                  </a:cubicBezTo>
                  <a:cubicBezTo>
                    <a:pt x="88695" y="0"/>
                    <a:pt x="120000" y="26086"/>
                    <a:pt x="120000" y="62608"/>
                  </a:cubicBezTo>
                  <a:cubicBezTo>
                    <a:pt x="120000" y="93913"/>
                    <a:pt x="88695" y="120000"/>
                    <a:pt x="57391" y="120000"/>
                  </a:cubicBezTo>
                  <a:close/>
                  <a:moveTo>
                    <a:pt x="57391" y="20869"/>
                  </a:moveTo>
                  <a:cubicBezTo>
                    <a:pt x="36521" y="20869"/>
                    <a:pt x="20869" y="41739"/>
                    <a:pt x="20869" y="62608"/>
                  </a:cubicBezTo>
                  <a:cubicBezTo>
                    <a:pt x="20869" y="83478"/>
                    <a:pt x="36521" y="99130"/>
                    <a:pt x="57391" y="99130"/>
                  </a:cubicBezTo>
                  <a:cubicBezTo>
                    <a:pt x="78260" y="99130"/>
                    <a:pt x="99130" y="83478"/>
                    <a:pt x="99130" y="62608"/>
                  </a:cubicBezTo>
                  <a:cubicBezTo>
                    <a:pt x="99130" y="41739"/>
                    <a:pt x="78260" y="20869"/>
                    <a:pt x="57391" y="20869"/>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93" name="Shape 93"/>
            <p:cNvSpPr/>
            <p:nvPr/>
          </p:nvSpPr>
          <p:spPr>
            <a:xfrm>
              <a:off x="4762" y="2166938"/>
              <a:ext cx="114300" cy="452400"/>
            </a:xfrm>
            <a:custGeom>
              <a:pathLst>
                <a:path extrusionOk="0" h="120000" w="120000">
                  <a:moveTo>
                    <a:pt x="10000" y="119999"/>
                  </a:moveTo>
                  <a:lnTo>
                    <a:pt x="0" y="116210"/>
                  </a:lnTo>
                  <a:lnTo>
                    <a:pt x="100000" y="90947"/>
                  </a:lnTo>
                  <a:lnTo>
                    <a:pt x="100000" y="0"/>
                  </a:lnTo>
                  <a:lnTo>
                    <a:pt x="120000" y="0"/>
                  </a:lnTo>
                  <a:lnTo>
                    <a:pt x="120000" y="93473"/>
                  </a:lnTo>
                  <a:lnTo>
                    <a:pt x="10000" y="119999"/>
                  </a:lnTo>
                  <a:close/>
                </a:path>
              </a:pathLst>
            </a:custGeom>
            <a:gradFill>
              <a:gsLst>
                <a:gs pos="0">
                  <a:schemeClr val="lt2"/>
                </a:gs>
                <a:gs pos="100000">
                  <a:srgbClr val="3B95DE"/>
                </a:gs>
              </a:gsLst>
              <a:lin ang="5400000" scaled="0"/>
            </a:gradFill>
            <a:ln>
              <a:noFill/>
            </a:ln>
          </p:spPr>
        </p:sp>
        <p:sp>
          <p:nvSpPr>
            <p:cNvPr id="94" name="Shape 94"/>
            <p:cNvSpPr/>
            <p:nvPr/>
          </p:nvSpPr>
          <p:spPr>
            <a:xfrm>
              <a:off x="52388" y="2066925"/>
              <a:ext cx="109500" cy="109500"/>
            </a:xfrm>
            <a:custGeom>
              <a:pathLst>
                <a:path extrusionOk="0" h="120000" w="120000">
                  <a:moveTo>
                    <a:pt x="62608" y="120000"/>
                  </a:moveTo>
                  <a:cubicBezTo>
                    <a:pt x="26086" y="120000"/>
                    <a:pt x="0" y="93913"/>
                    <a:pt x="0" y="62608"/>
                  </a:cubicBezTo>
                  <a:cubicBezTo>
                    <a:pt x="0" y="26086"/>
                    <a:pt x="26086" y="0"/>
                    <a:pt x="62608" y="0"/>
                  </a:cubicBezTo>
                  <a:cubicBezTo>
                    <a:pt x="93913" y="0"/>
                    <a:pt x="120000" y="26086"/>
                    <a:pt x="120000" y="62608"/>
                  </a:cubicBezTo>
                  <a:cubicBezTo>
                    <a:pt x="120000" y="93913"/>
                    <a:pt x="93913" y="120000"/>
                    <a:pt x="62608" y="120000"/>
                  </a:cubicBezTo>
                  <a:close/>
                  <a:moveTo>
                    <a:pt x="62608" y="20869"/>
                  </a:moveTo>
                  <a:cubicBezTo>
                    <a:pt x="41739" y="20869"/>
                    <a:pt x="20869" y="41739"/>
                    <a:pt x="20869" y="62608"/>
                  </a:cubicBezTo>
                  <a:cubicBezTo>
                    <a:pt x="20869" y="83478"/>
                    <a:pt x="41739" y="99130"/>
                    <a:pt x="62608" y="99130"/>
                  </a:cubicBezTo>
                  <a:cubicBezTo>
                    <a:pt x="83478" y="99130"/>
                    <a:pt x="99130" y="83478"/>
                    <a:pt x="99130" y="62608"/>
                  </a:cubicBezTo>
                  <a:cubicBezTo>
                    <a:pt x="99130" y="41739"/>
                    <a:pt x="83478" y="20869"/>
                    <a:pt x="62608" y="20869"/>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95" name="Shape 95"/>
            <p:cNvSpPr/>
            <p:nvPr/>
          </p:nvSpPr>
          <p:spPr>
            <a:xfrm>
              <a:off x="1228725" y="4662487"/>
              <a:ext cx="23700" cy="2181300"/>
            </a:xfrm>
            <a:prstGeom prst="rect">
              <a:avLst/>
            </a:pr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96" name="Shape 96"/>
            <p:cNvSpPr/>
            <p:nvPr/>
          </p:nvSpPr>
          <p:spPr>
            <a:xfrm>
              <a:off x="1319212" y="5041900"/>
              <a:ext cx="371399" cy="1801800"/>
            </a:xfrm>
            <a:custGeom>
              <a:pathLst>
                <a:path extrusionOk="0" h="120000" w="120000">
                  <a:moveTo>
                    <a:pt x="7692" y="120000"/>
                  </a:moveTo>
                  <a:lnTo>
                    <a:pt x="0" y="120000"/>
                  </a:lnTo>
                  <a:lnTo>
                    <a:pt x="0" y="54449"/>
                  </a:lnTo>
                  <a:lnTo>
                    <a:pt x="0" y="54132"/>
                  </a:lnTo>
                  <a:lnTo>
                    <a:pt x="112307" y="0"/>
                  </a:lnTo>
                  <a:lnTo>
                    <a:pt x="120000" y="634"/>
                  </a:lnTo>
                  <a:lnTo>
                    <a:pt x="7692" y="54766"/>
                  </a:lnTo>
                  <a:lnTo>
                    <a:pt x="7692" y="120000"/>
                  </a:lnTo>
                  <a:close/>
                </a:path>
              </a:pathLst>
            </a:custGeom>
            <a:gradFill>
              <a:gsLst>
                <a:gs pos="0">
                  <a:schemeClr val="lt2"/>
                </a:gs>
                <a:gs pos="100000">
                  <a:srgbClr val="3B95DE"/>
                </a:gs>
              </a:gsLst>
              <a:lin ang="5400000" scaled="0"/>
            </a:gradFill>
            <a:ln>
              <a:noFill/>
            </a:ln>
          </p:spPr>
        </p:sp>
        <p:sp>
          <p:nvSpPr>
            <p:cNvPr id="97" name="Shape 97"/>
            <p:cNvSpPr/>
            <p:nvPr/>
          </p:nvSpPr>
          <p:spPr>
            <a:xfrm>
              <a:off x="1147762" y="4481512"/>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33000"/>
                    <a:pt x="84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98" name="Shape 98"/>
            <p:cNvSpPr/>
            <p:nvPr/>
          </p:nvSpPr>
          <p:spPr>
            <a:xfrm>
              <a:off x="819150" y="3983037"/>
              <a:ext cx="347700" cy="2860800"/>
            </a:xfrm>
            <a:custGeom>
              <a:pathLst>
                <a:path extrusionOk="0" h="120000" w="120000">
                  <a:moveTo>
                    <a:pt x="120000" y="120000"/>
                  </a:moveTo>
                  <a:lnTo>
                    <a:pt x="110136" y="120000"/>
                  </a:lnTo>
                  <a:lnTo>
                    <a:pt x="110136" y="78912"/>
                  </a:lnTo>
                  <a:lnTo>
                    <a:pt x="0" y="199"/>
                  </a:lnTo>
                  <a:lnTo>
                    <a:pt x="8219" y="0"/>
                  </a:lnTo>
                  <a:lnTo>
                    <a:pt x="120000" y="78912"/>
                  </a:lnTo>
                  <a:lnTo>
                    <a:pt x="120000" y="120000"/>
                  </a:lnTo>
                  <a:close/>
                </a:path>
              </a:pathLst>
            </a:custGeom>
            <a:gradFill>
              <a:gsLst>
                <a:gs pos="0">
                  <a:schemeClr val="lt2"/>
                </a:gs>
                <a:gs pos="100000">
                  <a:srgbClr val="3B95DE"/>
                </a:gs>
              </a:gsLst>
              <a:lin ang="5400000" scaled="0"/>
            </a:gradFill>
            <a:ln>
              <a:noFill/>
            </a:ln>
          </p:spPr>
        </p:sp>
        <p:sp>
          <p:nvSpPr>
            <p:cNvPr id="99" name="Shape 99"/>
            <p:cNvSpPr/>
            <p:nvPr/>
          </p:nvSpPr>
          <p:spPr>
            <a:xfrm>
              <a:off x="728662" y="3806825"/>
              <a:ext cx="190499"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4000"/>
                    <a:pt x="33000" y="108000"/>
                    <a:pt x="60000" y="108000"/>
                  </a:cubicBezTo>
                  <a:cubicBezTo>
                    <a:pt x="87000" y="108000"/>
                    <a:pt x="108000" y="84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00" name="Shape 100"/>
            <p:cNvSpPr/>
            <p:nvPr/>
          </p:nvSpPr>
          <p:spPr>
            <a:xfrm>
              <a:off x="1624012" y="4867275"/>
              <a:ext cx="190499"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33000"/>
                    <a:pt x="84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01" name="Shape 101"/>
            <p:cNvSpPr/>
            <p:nvPr/>
          </p:nvSpPr>
          <p:spPr>
            <a:xfrm>
              <a:off x="1404937" y="5422900"/>
              <a:ext cx="371399" cy="1425600"/>
            </a:xfrm>
            <a:custGeom>
              <a:pathLst>
                <a:path extrusionOk="0" h="120000" w="120000">
                  <a:moveTo>
                    <a:pt x="9230" y="120000"/>
                  </a:moveTo>
                  <a:lnTo>
                    <a:pt x="0" y="120000"/>
                  </a:lnTo>
                  <a:lnTo>
                    <a:pt x="0" y="68819"/>
                  </a:lnTo>
                  <a:lnTo>
                    <a:pt x="0" y="68418"/>
                  </a:lnTo>
                  <a:lnTo>
                    <a:pt x="113846" y="0"/>
                  </a:lnTo>
                  <a:lnTo>
                    <a:pt x="120000" y="801"/>
                  </a:lnTo>
                  <a:lnTo>
                    <a:pt x="9230" y="69220"/>
                  </a:lnTo>
                  <a:lnTo>
                    <a:pt x="9230" y="120000"/>
                  </a:lnTo>
                  <a:close/>
                </a:path>
              </a:pathLst>
            </a:custGeom>
            <a:gradFill>
              <a:gsLst>
                <a:gs pos="0">
                  <a:schemeClr val="lt2"/>
                </a:gs>
                <a:gs pos="100000">
                  <a:srgbClr val="3B95DE"/>
                </a:gs>
              </a:gsLst>
              <a:lin ang="5400000" scaled="0"/>
            </a:gradFill>
            <a:ln>
              <a:noFill/>
            </a:ln>
          </p:spPr>
        </p:sp>
        <p:sp>
          <p:nvSpPr>
            <p:cNvPr id="102" name="Shape 102"/>
            <p:cNvSpPr/>
            <p:nvPr/>
          </p:nvSpPr>
          <p:spPr>
            <a:xfrm>
              <a:off x="1666875" y="5945187"/>
              <a:ext cx="152400" cy="912900"/>
            </a:xfrm>
            <a:custGeom>
              <a:pathLst>
                <a:path extrusionOk="0" h="120000" w="120000">
                  <a:moveTo>
                    <a:pt x="18750" y="120000"/>
                  </a:moveTo>
                  <a:lnTo>
                    <a:pt x="0" y="118747"/>
                  </a:lnTo>
                  <a:lnTo>
                    <a:pt x="101250" y="79930"/>
                  </a:lnTo>
                  <a:lnTo>
                    <a:pt x="101250" y="0"/>
                  </a:lnTo>
                  <a:lnTo>
                    <a:pt x="120000" y="0"/>
                  </a:lnTo>
                  <a:lnTo>
                    <a:pt x="120000" y="80556"/>
                  </a:lnTo>
                  <a:lnTo>
                    <a:pt x="18750" y="120000"/>
                  </a:lnTo>
                  <a:close/>
                </a:path>
              </a:pathLst>
            </a:custGeom>
            <a:gradFill>
              <a:gsLst>
                <a:gs pos="0">
                  <a:schemeClr val="lt2"/>
                </a:gs>
                <a:gs pos="100000">
                  <a:srgbClr val="3B95DE"/>
                </a:gs>
              </a:gsLst>
              <a:lin ang="5400000" scaled="0"/>
            </a:gradFill>
            <a:ln>
              <a:noFill/>
            </a:ln>
          </p:spPr>
        </p:sp>
        <p:sp>
          <p:nvSpPr>
            <p:cNvPr id="103" name="Shape 103"/>
            <p:cNvSpPr/>
            <p:nvPr/>
          </p:nvSpPr>
          <p:spPr>
            <a:xfrm>
              <a:off x="1709738" y="5246687"/>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04" name="Shape 104"/>
            <p:cNvSpPr/>
            <p:nvPr/>
          </p:nvSpPr>
          <p:spPr>
            <a:xfrm>
              <a:off x="1709738" y="5764212"/>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05" name="Shape 105"/>
            <p:cNvSpPr/>
            <p:nvPr/>
          </p:nvSpPr>
          <p:spPr>
            <a:xfrm>
              <a:off x="1766888" y="6330950"/>
              <a:ext cx="419100" cy="527100"/>
            </a:xfrm>
            <a:custGeom>
              <a:pathLst>
                <a:path extrusionOk="0" h="120000" w="120000">
                  <a:moveTo>
                    <a:pt x="5454" y="119999"/>
                  </a:moveTo>
                  <a:lnTo>
                    <a:pt x="0" y="117831"/>
                  </a:lnTo>
                  <a:lnTo>
                    <a:pt x="20454" y="74457"/>
                  </a:lnTo>
                  <a:lnTo>
                    <a:pt x="115909" y="0"/>
                  </a:lnTo>
                  <a:lnTo>
                    <a:pt x="120000" y="4337"/>
                  </a:lnTo>
                  <a:lnTo>
                    <a:pt x="27272" y="77710"/>
                  </a:lnTo>
                  <a:lnTo>
                    <a:pt x="5454" y="119999"/>
                  </a:lnTo>
                  <a:close/>
                </a:path>
              </a:pathLst>
            </a:custGeom>
            <a:gradFill>
              <a:gsLst>
                <a:gs pos="0">
                  <a:schemeClr val="lt2"/>
                </a:gs>
                <a:gs pos="100000">
                  <a:srgbClr val="3B95DE"/>
                </a:gs>
              </a:gsLst>
              <a:lin ang="5400000" scaled="0"/>
            </a:gradFill>
            <a:ln>
              <a:noFill/>
            </a:ln>
          </p:spPr>
        </p:sp>
        <p:sp>
          <p:nvSpPr>
            <p:cNvPr id="106" name="Shape 106"/>
            <p:cNvSpPr/>
            <p:nvPr/>
          </p:nvSpPr>
          <p:spPr>
            <a:xfrm>
              <a:off x="2147888" y="6221412"/>
              <a:ext cx="157200" cy="147600"/>
            </a:xfrm>
            <a:custGeom>
              <a:pathLst>
                <a:path extrusionOk="0" h="120000" w="120000">
                  <a:moveTo>
                    <a:pt x="58181" y="120000"/>
                  </a:moveTo>
                  <a:cubicBezTo>
                    <a:pt x="43636" y="120000"/>
                    <a:pt x="29090" y="112258"/>
                    <a:pt x="18181" y="100645"/>
                  </a:cubicBezTo>
                  <a:cubicBezTo>
                    <a:pt x="7272" y="92903"/>
                    <a:pt x="0" y="77419"/>
                    <a:pt x="0" y="58064"/>
                  </a:cubicBezTo>
                  <a:cubicBezTo>
                    <a:pt x="0" y="42580"/>
                    <a:pt x="7272" y="27096"/>
                    <a:pt x="18181" y="15483"/>
                  </a:cubicBezTo>
                  <a:cubicBezTo>
                    <a:pt x="29090" y="3870"/>
                    <a:pt x="43636" y="0"/>
                    <a:pt x="58181" y="0"/>
                  </a:cubicBezTo>
                  <a:cubicBezTo>
                    <a:pt x="72727" y="0"/>
                    <a:pt x="87272" y="3870"/>
                    <a:pt x="98181" y="15483"/>
                  </a:cubicBezTo>
                  <a:cubicBezTo>
                    <a:pt x="120000" y="38709"/>
                    <a:pt x="120000" y="77419"/>
                    <a:pt x="98181" y="100645"/>
                  </a:cubicBezTo>
                  <a:cubicBezTo>
                    <a:pt x="87272" y="112258"/>
                    <a:pt x="72727" y="120000"/>
                    <a:pt x="58181" y="120000"/>
                  </a:cubicBezTo>
                  <a:close/>
                  <a:moveTo>
                    <a:pt x="58181" y="15483"/>
                  </a:moveTo>
                  <a:cubicBezTo>
                    <a:pt x="47272" y="15483"/>
                    <a:pt x="36363" y="19354"/>
                    <a:pt x="29090" y="27096"/>
                  </a:cubicBezTo>
                  <a:cubicBezTo>
                    <a:pt x="21818" y="34838"/>
                    <a:pt x="14545" y="46451"/>
                    <a:pt x="14545" y="58064"/>
                  </a:cubicBezTo>
                  <a:cubicBezTo>
                    <a:pt x="14545" y="73548"/>
                    <a:pt x="21818" y="81290"/>
                    <a:pt x="29090" y="92903"/>
                  </a:cubicBezTo>
                  <a:cubicBezTo>
                    <a:pt x="36363" y="100645"/>
                    <a:pt x="47272" y="104516"/>
                    <a:pt x="58181" y="104516"/>
                  </a:cubicBezTo>
                  <a:cubicBezTo>
                    <a:pt x="69090" y="104516"/>
                    <a:pt x="80000" y="100645"/>
                    <a:pt x="87272" y="92903"/>
                  </a:cubicBezTo>
                  <a:cubicBezTo>
                    <a:pt x="105454" y="73548"/>
                    <a:pt x="105454" y="46451"/>
                    <a:pt x="87272" y="27096"/>
                  </a:cubicBezTo>
                  <a:cubicBezTo>
                    <a:pt x="80000" y="19354"/>
                    <a:pt x="69090" y="15483"/>
                    <a:pt x="58181" y="15483"/>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07" name="Shape 107"/>
            <p:cNvSpPr/>
            <p:nvPr/>
          </p:nvSpPr>
          <p:spPr>
            <a:xfrm>
              <a:off x="504825" y="9525"/>
              <a:ext cx="233400" cy="5103900"/>
            </a:xfrm>
            <a:custGeom>
              <a:pathLst>
                <a:path extrusionOk="0" h="120000" w="120000">
                  <a:moveTo>
                    <a:pt x="107755" y="120000"/>
                  </a:moveTo>
                  <a:lnTo>
                    <a:pt x="105306" y="102793"/>
                  </a:lnTo>
                  <a:lnTo>
                    <a:pt x="0" y="70954"/>
                  </a:lnTo>
                  <a:lnTo>
                    <a:pt x="0" y="0"/>
                  </a:lnTo>
                  <a:lnTo>
                    <a:pt x="12244" y="0"/>
                  </a:lnTo>
                  <a:lnTo>
                    <a:pt x="12244" y="70842"/>
                  </a:lnTo>
                  <a:lnTo>
                    <a:pt x="117551" y="102793"/>
                  </a:lnTo>
                  <a:lnTo>
                    <a:pt x="120000" y="120000"/>
                  </a:lnTo>
                  <a:lnTo>
                    <a:pt x="107755" y="120000"/>
                  </a:lnTo>
                  <a:close/>
                </a:path>
              </a:pathLst>
            </a:custGeom>
            <a:gradFill>
              <a:gsLst>
                <a:gs pos="0">
                  <a:schemeClr val="lt2"/>
                </a:gs>
                <a:gs pos="100000">
                  <a:srgbClr val="3B95DE"/>
                </a:gs>
              </a:gsLst>
              <a:lin ang="5400000" scaled="0"/>
            </a:gradFill>
            <a:ln>
              <a:noFill/>
            </a:ln>
          </p:spPr>
        </p:sp>
        <p:sp>
          <p:nvSpPr>
            <p:cNvPr id="108" name="Shape 108"/>
            <p:cNvSpPr/>
            <p:nvPr/>
          </p:nvSpPr>
          <p:spPr>
            <a:xfrm>
              <a:off x="633412" y="5103812"/>
              <a:ext cx="185700" cy="185700"/>
            </a:xfrm>
            <a:custGeom>
              <a:pathLst>
                <a:path extrusionOk="0" h="120000" w="120000">
                  <a:moveTo>
                    <a:pt x="61538" y="120000"/>
                  </a:moveTo>
                  <a:cubicBezTo>
                    <a:pt x="27692" y="120000"/>
                    <a:pt x="0" y="92307"/>
                    <a:pt x="0" y="58461"/>
                  </a:cubicBezTo>
                  <a:cubicBezTo>
                    <a:pt x="0" y="27692"/>
                    <a:pt x="27692" y="0"/>
                    <a:pt x="61538" y="0"/>
                  </a:cubicBezTo>
                  <a:cubicBezTo>
                    <a:pt x="92307" y="0"/>
                    <a:pt x="120000" y="27692"/>
                    <a:pt x="120000" y="58461"/>
                  </a:cubicBezTo>
                  <a:cubicBezTo>
                    <a:pt x="120000" y="92307"/>
                    <a:pt x="92307" y="120000"/>
                    <a:pt x="61538" y="120000"/>
                  </a:cubicBezTo>
                  <a:close/>
                  <a:moveTo>
                    <a:pt x="61538" y="12307"/>
                  </a:moveTo>
                  <a:cubicBezTo>
                    <a:pt x="33846" y="12307"/>
                    <a:pt x="12307" y="33846"/>
                    <a:pt x="12307" y="58461"/>
                  </a:cubicBezTo>
                  <a:cubicBezTo>
                    <a:pt x="12307" y="86153"/>
                    <a:pt x="33846" y="107692"/>
                    <a:pt x="61538" y="107692"/>
                  </a:cubicBezTo>
                  <a:cubicBezTo>
                    <a:pt x="86153" y="107692"/>
                    <a:pt x="107692" y="86153"/>
                    <a:pt x="107692" y="58461"/>
                  </a:cubicBezTo>
                  <a:cubicBezTo>
                    <a:pt x="107692" y="33846"/>
                    <a:pt x="86153" y="12307"/>
                    <a:pt x="61538" y="12307"/>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grpSp>
      <p:sp>
        <p:nvSpPr>
          <p:cNvPr id="109" name="Shape 109"/>
          <p:cNvSpPr txBox="1"/>
          <p:nvPr>
            <p:ph type="ctrTitle"/>
          </p:nvPr>
        </p:nvSpPr>
        <p:spPr>
          <a:xfrm>
            <a:off x="1407318" y="841772"/>
            <a:ext cx="6593700" cy="1790700"/>
          </a:xfrm>
          <a:prstGeom prst="rect">
            <a:avLst/>
          </a:prstGeom>
          <a:noFill/>
          <a:ln>
            <a:noFill/>
          </a:ln>
        </p:spPr>
        <p:txBody>
          <a:bodyPr anchorCtr="0" anchor="b" bIns="68575" lIns="68575" rIns="68575" tIns="68575"/>
          <a:lstStyle>
            <a:lvl1pPr indent="0" lvl="0" marL="0" marR="0" rtl="0" algn="l">
              <a:lnSpc>
                <a:spcPct val="90000"/>
              </a:lnSpc>
              <a:spcBef>
                <a:spcPts val="0"/>
              </a:spcBef>
              <a:buClr>
                <a:schemeClr val="lt1"/>
              </a:buClr>
              <a:buFont typeface="Questrial"/>
              <a:buNone/>
              <a:defRPr b="0" i="0" sz="36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10" name="Shape 110"/>
          <p:cNvSpPr txBox="1"/>
          <p:nvPr>
            <p:ph idx="1" type="subTitle"/>
          </p:nvPr>
        </p:nvSpPr>
        <p:spPr>
          <a:xfrm>
            <a:off x="1407318" y="2701528"/>
            <a:ext cx="6593700" cy="12417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2"/>
              </a:buClr>
              <a:buFont typeface="Arial"/>
              <a:buNone/>
              <a:defRPr b="0" i="0" sz="1500" u="none" cap="none" strike="noStrike">
                <a:solidFill>
                  <a:schemeClr val="lt2"/>
                </a:solidFill>
                <a:latin typeface="Questrial"/>
                <a:ea typeface="Questrial"/>
                <a:cs typeface="Questrial"/>
                <a:sym typeface="Questrial"/>
              </a:defRPr>
            </a:lvl1pPr>
            <a:lvl2pPr indent="0" lvl="1" marL="342900" marR="0" rtl="0" algn="ctr">
              <a:lnSpc>
                <a:spcPct val="120000"/>
              </a:lnSpc>
              <a:spcBef>
                <a:spcPts val="400"/>
              </a:spcBef>
              <a:buClr>
                <a:schemeClr val="lt1"/>
              </a:buClr>
              <a:buFont typeface="Arial"/>
              <a:buNone/>
              <a:defRPr b="0" i="0" sz="1500" u="none" cap="none" strike="noStrike">
                <a:solidFill>
                  <a:schemeClr val="lt1"/>
                </a:solidFill>
                <a:latin typeface="Questrial"/>
                <a:ea typeface="Questrial"/>
                <a:cs typeface="Questrial"/>
                <a:sym typeface="Questrial"/>
              </a:defRPr>
            </a:lvl2pPr>
            <a:lvl3pPr indent="0" lvl="2" marL="685800" marR="0" rtl="0" algn="ctr">
              <a:lnSpc>
                <a:spcPct val="120000"/>
              </a:lnSpc>
              <a:spcBef>
                <a:spcPts val="400"/>
              </a:spcBef>
              <a:buClr>
                <a:schemeClr val="lt1"/>
              </a:buClr>
              <a:buFont typeface="Arial"/>
              <a:buNone/>
              <a:defRPr b="0" i="0" sz="1400" u="none" cap="none" strike="noStrike">
                <a:solidFill>
                  <a:schemeClr val="lt1"/>
                </a:solidFill>
                <a:latin typeface="Questrial"/>
                <a:ea typeface="Questrial"/>
                <a:cs typeface="Questrial"/>
                <a:sym typeface="Questrial"/>
              </a:defRPr>
            </a:lvl3pPr>
            <a:lvl4pPr indent="0" lvl="3" marL="1028700" marR="0" rtl="0" algn="ctr">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4pPr>
            <a:lvl5pPr indent="0" lvl="4" marL="1371600" marR="0" rtl="0" algn="ctr">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5pPr>
            <a:lvl6pPr indent="0" lvl="5" marL="1714500" marR="0" rtl="0" algn="ctr">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6pPr>
            <a:lvl7pPr indent="0" lvl="6" marL="2057400" marR="0" rtl="0" algn="ctr">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7pPr>
            <a:lvl8pPr indent="0" lvl="7" marL="2400300" marR="0" rtl="0" algn="ctr">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8pPr>
            <a:lvl9pPr indent="0" lvl="8" marL="2743200" marR="0" rtl="0" algn="ctr">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9pPr>
          </a:lstStyle>
          <a:p/>
        </p:txBody>
      </p:sp>
      <p:sp>
        <p:nvSpPr>
          <p:cNvPr id="111" name="Shape 111"/>
          <p:cNvSpPr txBox="1"/>
          <p:nvPr>
            <p:ph idx="10" type="dt"/>
          </p:nvPr>
        </p:nvSpPr>
        <p:spPr>
          <a:xfrm>
            <a:off x="5308133" y="4057650"/>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12" name="Shape 112"/>
          <p:cNvSpPr txBox="1"/>
          <p:nvPr>
            <p:ph idx="11" type="ftr"/>
          </p:nvPr>
        </p:nvSpPr>
        <p:spPr>
          <a:xfrm>
            <a:off x="1407318" y="4057650"/>
            <a:ext cx="38436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13" name="Shape 113"/>
          <p:cNvSpPr txBox="1"/>
          <p:nvPr>
            <p:ph idx="12" type="sldNum"/>
          </p:nvPr>
        </p:nvSpPr>
        <p:spPr>
          <a:xfrm>
            <a:off x="7422683" y="4057649"/>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noramic Picture with Caption">
    <p:spTree>
      <p:nvGrpSpPr>
        <p:cNvPr id="165" name="Shape 165"/>
        <p:cNvGrpSpPr/>
        <p:nvPr/>
      </p:nvGrpSpPr>
      <p:grpSpPr>
        <a:xfrm>
          <a:off x="0" y="0"/>
          <a:ext cx="0" cy="0"/>
          <a:chOff x="0" y="0"/>
          <a:chExt cx="0" cy="0"/>
        </a:xfrm>
      </p:grpSpPr>
      <p:sp>
        <p:nvSpPr>
          <p:cNvPr id="166" name="Shape 166"/>
          <p:cNvSpPr txBox="1"/>
          <p:nvPr>
            <p:ph type="title"/>
          </p:nvPr>
        </p:nvSpPr>
        <p:spPr>
          <a:xfrm>
            <a:off x="856057" y="3228498"/>
            <a:ext cx="7434300" cy="614400"/>
          </a:xfrm>
          <a:prstGeom prst="rect">
            <a:avLst/>
          </a:prstGeom>
          <a:noFill/>
          <a:ln>
            <a:noFill/>
          </a:ln>
        </p:spPr>
        <p:txBody>
          <a:bodyPr anchorCtr="0" anchor="b" bIns="68575" lIns="68575" rIns="68575" tIns="68575"/>
          <a:lstStyle>
            <a:lvl1pPr indent="0" lvl="0" marL="0" marR="0" rtl="0" algn="l">
              <a:lnSpc>
                <a:spcPct val="90000"/>
              </a:lnSpc>
              <a:spcBef>
                <a:spcPts val="0"/>
              </a:spcBef>
              <a:buClr>
                <a:schemeClr val="lt1"/>
              </a:buClr>
              <a:buFont typeface="Questrial"/>
              <a:buNone/>
              <a:defRPr b="0" i="0" sz="24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67" name="Shape 167"/>
          <p:cNvSpPr/>
          <p:nvPr>
            <p:ph idx="2" type="pic"/>
          </p:nvPr>
        </p:nvSpPr>
        <p:spPr>
          <a:xfrm>
            <a:off x="856058" y="454819"/>
            <a:ext cx="7434300" cy="2474700"/>
          </a:xfrm>
          <a:prstGeom prst="round2DiagRect">
            <a:avLst>
              <a:gd fmla="val 4860" name="adj1"/>
              <a:gd fmla="val 0" name="adj2"/>
            </a:avLst>
          </a:prstGeom>
          <a:noFill/>
          <a:ln cap="sq" cmpd="sng" w="19050">
            <a:solidFill>
              <a:srgbClr val="B3FFFF">
                <a:alpha val="60000"/>
              </a:srgbClr>
            </a:solidFill>
            <a:prstDash val="solid"/>
            <a:miter/>
            <a:headEnd len="med" w="med" type="none"/>
            <a:tailEnd len="med" w="med" type="none"/>
          </a:ln>
          <a:effectLst>
            <a:outerShdw blurRad="88900" rotWithShape="0" algn="t" dir="5400000" dist="38100">
              <a:srgbClr val="000000">
                <a:alpha val="40000"/>
              </a:srgbClr>
            </a:outerShdw>
          </a:effectLst>
        </p:spPr>
        <p:txBody>
          <a:bodyPr anchorCtr="0" anchor="t" bIns="68575" lIns="68575" rIns="68575" tIns="68575"/>
          <a:lstStyle>
            <a:lvl1pPr indent="-177800" lvl="0" marL="177800" marR="0" rtl="0" algn="l">
              <a:lnSpc>
                <a:spcPct val="120000"/>
              </a:lnSpc>
              <a:spcBef>
                <a:spcPts val="800"/>
              </a:spcBef>
              <a:buClr>
                <a:schemeClr val="lt1"/>
              </a:buClr>
              <a:buSzPct val="45833"/>
              <a:buFont typeface="Arial"/>
              <a:buNone/>
              <a:defRPr b="0" i="0" sz="24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68" name="Shape 168"/>
          <p:cNvSpPr txBox="1"/>
          <p:nvPr>
            <p:ph idx="1" type="body"/>
          </p:nvPr>
        </p:nvSpPr>
        <p:spPr>
          <a:xfrm>
            <a:off x="856022" y="3843014"/>
            <a:ext cx="7433100" cy="5118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2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69" name="Shape 169"/>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70" name="Shape 170"/>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71" name="Shape 171"/>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and Caption">
    <p:spTree>
      <p:nvGrpSpPr>
        <p:cNvPr id="172" name="Shape 172"/>
        <p:cNvGrpSpPr/>
        <p:nvPr/>
      </p:nvGrpSpPr>
      <p:grpSpPr>
        <a:xfrm>
          <a:off x="0" y="0"/>
          <a:ext cx="0" cy="0"/>
          <a:chOff x="0" y="0"/>
          <a:chExt cx="0" cy="0"/>
        </a:xfrm>
      </p:grpSpPr>
      <p:sp>
        <p:nvSpPr>
          <p:cNvPr id="173" name="Shape 173"/>
          <p:cNvSpPr txBox="1"/>
          <p:nvPr>
            <p:ph type="title"/>
          </p:nvPr>
        </p:nvSpPr>
        <p:spPr>
          <a:xfrm>
            <a:off x="856091" y="457200"/>
            <a:ext cx="7429500" cy="25719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74" name="Shape 174"/>
          <p:cNvSpPr txBox="1"/>
          <p:nvPr>
            <p:ph idx="1" type="body"/>
          </p:nvPr>
        </p:nvSpPr>
        <p:spPr>
          <a:xfrm>
            <a:off x="856057" y="3314699"/>
            <a:ext cx="7428300" cy="1028700"/>
          </a:xfrm>
          <a:prstGeom prst="rect">
            <a:avLst/>
          </a:prstGeom>
          <a:noFill/>
          <a:ln>
            <a:noFill/>
          </a:ln>
        </p:spPr>
        <p:txBody>
          <a:bodyPr anchorCtr="0" anchor="ctr" bIns="68575" lIns="68575" rIns="68575" tIns="68575"/>
          <a:lstStyle>
            <a:lvl1pPr indent="0" lvl="0" marL="0" marR="0" rtl="0" algn="l">
              <a:lnSpc>
                <a:spcPct val="120000"/>
              </a:lnSpc>
              <a:spcBef>
                <a:spcPts val="800"/>
              </a:spcBef>
              <a:buClr>
                <a:schemeClr val="lt1"/>
              </a:buClr>
              <a:buFont typeface="Arial"/>
              <a:buNone/>
              <a:defRPr b="0" i="0" sz="14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75" name="Shape 175"/>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76" name="Shape 176"/>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77" name="Shape 177"/>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Quote with Caption">
    <p:spTree>
      <p:nvGrpSpPr>
        <p:cNvPr id="178" name="Shape 178"/>
        <p:cNvGrpSpPr/>
        <p:nvPr/>
      </p:nvGrpSpPr>
      <p:grpSpPr>
        <a:xfrm>
          <a:off x="0" y="0"/>
          <a:ext cx="0" cy="0"/>
          <a:chOff x="0" y="0"/>
          <a:chExt cx="0" cy="0"/>
        </a:xfrm>
      </p:grpSpPr>
      <p:sp>
        <p:nvSpPr>
          <p:cNvPr id="179" name="Shape 179"/>
          <p:cNvSpPr txBox="1"/>
          <p:nvPr>
            <p:ph type="title"/>
          </p:nvPr>
        </p:nvSpPr>
        <p:spPr>
          <a:xfrm>
            <a:off x="1084659" y="457199"/>
            <a:ext cx="6977100" cy="20613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80" name="Shape 180"/>
          <p:cNvSpPr txBox="1"/>
          <p:nvPr>
            <p:ph idx="1" type="body"/>
          </p:nvPr>
        </p:nvSpPr>
        <p:spPr>
          <a:xfrm>
            <a:off x="1290482" y="2524167"/>
            <a:ext cx="6564300" cy="4116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81" name="Shape 181"/>
          <p:cNvSpPr txBox="1"/>
          <p:nvPr>
            <p:ph idx="2" type="body"/>
          </p:nvPr>
        </p:nvSpPr>
        <p:spPr>
          <a:xfrm>
            <a:off x="856058" y="3232439"/>
            <a:ext cx="7429500" cy="1117200"/>
          </a:xfrm>
          <a:prstGeom prst="rect">
            <a:avLst/>
          </a:prstGeom>
          <a:noFill/>
          <a:ln>
            <a:noFill/>
          </a:ln>
        </p:spPr>
        <p:txBody>
          <a:bodyPr anchorCtr="0" anchor="ctr" bIns="68575" lIns="68575" rIns="68575" tIns="68575"/>
          <a:lstStyle>
            <a:lvl1pPr indent="0" lvl="0" marL="0" marR="0" rtl="0" algn="l">
              <a:lnSpc>
                <a:spcPct val="120000"/>
              </a:lnSpc>
              <a:spcBef>
                <a:spcPts val="800"/>
              </a:spcBef>
              <a:buClr>
                <a:schemeClr val="lt1"/>
              </a:buClr>
              <a:buFont typeface="Arial"/>
              <a:buNone/>
              <a:defRPr b="0" i="0" sz="14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82" name="Shape 182"/>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83" name="Shape 183"/>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84" name="Shape 184"/>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
        <p:nvSpPr>
          <p:cNvPr id="185" name="Shape 185"/>
          <p:cNvSpPr txBox="1"/>
          <p:nvPr/>
        </p:nvSpPr>
        <p:spPr>
          <a:xfrm>
            <a:off x="677634" y="549295"/>
            <a:ext cx="457200" cy="438599"/>
          </a:xfrm>
          <a:prstGeom prst="rect">
            <a:avLst/>
          </a:prstGeom>
          <a:noFill/>
          <a:ln>
            <a:noFill/>
          </a:ln>
        </p:spPr>
        <p:txBody>
          <a:bodyPr anchorCtr="0" anchor="ctr" bIns="34275" lIns="68575" rIns="68575" tIns="34275">
            <a:noAutofit/>
          </a:bodyPr>
          <a:lstStyle/>
          <a:p>
            <a:pPr indent="0" lvl="0" marL="0" marR="0" rtl="0" algn="r">
              <a:spcBef>
                <a:spcPts val="0"/>
              </a:spcBef>
              <a:buClr>
                <a:schemeClr val="lt1"/>
              </a:buClr>
              <a:buSzPct val="25000"/>
              <a:buFont typeface="Questrial"/>
              <a:buNone/>
            </a:pPr>
            <a:r>
              <a:rPr b="0" i="0" lang="en" sz="6000" u="none" cap="none" strike="noStrike">
                <a:solidFill>
                  <a:schemeClr val="lt1"/>
                </a:solidFill>
                <a:latin typeface="Questrial"/>
                <a:ea typeface="Questrial"/>
                <a:cs typeface="Questrial"/>
                <a:sym typeface="Questrial"/>
              </a:rPr>
              <a:t>“</a:t>
            </a:r>
          </a:p>
        </p:txBody>
      </p:sp>
      <p:sp>
        <p:nvSpPr>
          <p:cNvPr id="186" name="Shape 186"/>
          <p:cNvSpPr txBox="1"/>
          <p:nvPr/>
        </p:nvSpPr>
        <p:spPr>
          <a:xfrm>
            <a:off x="7903027" y="2073729"/>
            <a:ext cx="457200" cy="438600"/>
          </a:xfrm>
          <a:prstGeom prst="rect">
            <a:avLst/>
          </a:prstGeom>
          <a:noFill/>
          <a:ln>
            <a:noFill/>
          </a:ln>
        </p:spPr>
        <p:txBody>
          <a:bodyPr anchorCtr="0" anchor="ctr" bIns="34275" lIns="68575" rIns="68575" tIns="34275">
            <a:noAutofit/>
          </a:bodyPr>
          <a:lstStyle/>
          <a:p>
            <a:pPr indent="0" lvl="0" marL="0" marR="0" rtl="0" algn="r">
              <a:spcBef>
                <a:spcPts val="0"/>
              </a:spcBef>
              <a:buClr>
                <a:schemeClr val="lt1"/>
              </a:buClr>
              <a:buSzPct val="25000"/>
              <a:buFont typeface="Questrial"/>
              <a:buNone/>
            </a:pPr>
            <a:r>
              <a:rPr b="0" i="0" lang="en" sz="6000" u="none" cap="none" strike="noStrike">
                <a:solidFill>
                  <a:schemeClr val="lt1"/>
                </a:solidFill>
                <a:latin typeface="Questrial"/>
                <a:ea typeface="Questrial"/>
                <a:cs typeface="Questrial"/>
                <a:sym typeface="Questrial"/>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Name Card">
    <p:spTree>
      <p:nvGrpSpPr>
        <p:cNvPr id="187" name="Shape 187"/>
        <p:cNvGrpSpPr/>
        <p:nvPr/>
      </p:nvGrpSpPr>
      <p:grpSpPr>
        <a:xfrm>
          <a:off x="0" y="0"/>
          <a:ext cx="0" cy="0"/>
          <a:chOff x="0" y="0"/>
          <a:chExt cx="0" cy="0"/>
        </a:xfrm>
      </p:grpSpPr>
      <p:sp>
        <p:nvSpPr>
          <p:cNvPr id="188" name="Shape 188"/>
          <p:cNvSpPr txBox="1"/>
          <p:nvPr>
            <p:ph type="title"/>
          </p:nvPr>
        </p:nvSpPr>
        <p:spPr>
          <a:xfrm>
            <a:off x="856057" y="1600530"/>
            <a:ext cx="7429500" cy="1884000"/>
          </a:xfrm>
          <a:prstGeom prst="rect">
            <a:avLst/>
          </a:prstGeom>
          <a:noFill/>
          <a:ln>
            <a:noFill/>
          </a:ln>
        </p:spPr>
        <p:txBody>
          <a:bodyPr anchorCtr="0" anchor="b"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89" name="Shape 189"/>
          <p:cNvSpPr txBox="1"/>
          <p:nvPr>
            <p:ph idx="1" type="body"/>
          </p:nvPr>
        </p:nvSpPr>
        <p:spPr>
          <a:xfrm>
            <a:off x="856022" y="3493241"/>
            <a:ext cx="7428300" cy="8556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4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90" name="Shape 190"/>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91" name="Shape 191"/>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92" name="Shape 192"/>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3 Column">
    <p:spTree>
      <p:nvGrpSpPr>
        <p:cNvPr id="193" name="Shape 193"/>
        <p:cNvGrpSpPr/>
        <p:nvPr/>
      </p:nvGrpSpPr>
      <p:grpSpPr>
        <a:xfrm>
          <a:off x="0" y="0"/>
          <a:ext cx="0" cy="0"/>
          <a:chOff x="0" y="0"/>
          <a:chExt cx="0" cy="0"/>
        </a:xfrm>
      </p:grpSpPr>
      <p:sp>
        <p:nvSpPr>
          <p:cNvPr id="194" name="Shape 194"/>
          <p:cNvSpPr txBox="1"/>
          <p:nvPr>
            <p:ph type="title"/>
          </p:nvPr>
        </p:nvSpPr>
        <p:spPr>
          <a:xfrm>
            <a:off x="856059" y="457200"/>
            <a:ext cx="7429500" cy="14286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95" name="Shape 195"/>
          <p:cNvSpPr txBox="1"/>
          <p:nvPr>
            <p:ph idx="1" type="body"/>
          </p:nvPr>
        </p:nvSpPr>
        <p:spPr>
          <a:xfrm>
            <a:off x="856057" y="2005847"/>
            <a:ext cx="2397600" cy="5142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8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196" name="Shape 196"/>
          <p:cNvSpPr txBox="1"/>
          <p:nvPr>
            <p:ph idx="2" type="body"/>
          </p:nvPr>
        </p:nvSpPr>
        <p:spPr>
          <a:xfrm>
            <a:off x="845938" y="2520197"/>
            <a:ext cx="2406600" cy="18231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9pPr>
          </a:lstStyle>
          <a:p/>
        </p:txBody>
      </p:sp>
      <p:sp>
        <p:nvSpPr>
          <p:cNvPr id="197" name="Shape 197"/>
          <p:cNvSpPr txBox="1"/>
          <p:nvPr>
            <p:ph idx="3" type="body"/>
          </p:nvPr>
        </p:nvSpPr>
        <p:spPr>
          <a:xfrm>
            <a:off x="3386074" y="2008226"/>
            <a:ext cx="2388300" cy="5142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8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198" name="Shape 198"/>
          <p:cNvSpPr txBox="1"/>
          <p:nvPr>
            <p:ph idx="4" type="body"/>
          </p:nvPr>
        </p:nvSpPr>
        <p:spPr>
          <a:xfrm>
            <a:off x="3378159" y="2522576"/>
            <a:ext cx="2397000" cy="1823099"/>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9pPr>
          </a:lstStyle>
          <a:p/>
        </p:txBody>
      </p:sp>
      <p:sp>
        <p:nvSpPr>
          <p:cNvPr id="199" name="Shape 199"/>
          <p:cNvSpPr txBox="1"/>
          <p:nvPr>
            <p:ph idx="5" type="body"/>
          </p:nvPr>
        </p:nvSpPr>
        <p:spPr>
          <a:xfrm>
            <a:off x="5889331" y="2005847"/>
            <a:ext cx="2396100" cy="5142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8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200" name="Shape 200"/>
          <p:cNvSpPr txBox="1"/>
          <p:nvPr>
            <p:ph idx="6" type="body"/>
          </p:nvPr>
        </p:nvSpPr>
        <p:spPr>
          <a:xfrm>
            <a:off x="5889331" y="2520197"/>
            <a:ext cx="2396100" cy="18231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9pPr>
          </a:lstStyle>
          <a:p/>
        </p:txBody>
      </p:sp>
      <p:sp>
        <p:nvSpPr>
          <p:cNvPr id="201" name="Shape 201"/>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02" name="Shape 202"/>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03" name="Shape 203"/>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3 Picture Column">
    <p:spTree>
      <p:nvGrpSpPr>
        <p:cNvPr id="204" name="Shape 204"/>
        <p:cNvGrpSpPr/>
        <p:nvPr/>
      </p:nvGrpSpPr>
      <p:grpSpPr>
        <a:xfrm>
          <a:off x="0" y="0"/>
          <a:ext cx="0" cy="0"/>
          <a:chOff x="0" y="0"/>
          <a:chExt cx="0" cy="0"/>
        </a:xfrm>
      </p:grpSpPr>
      <p:sp>
        <p:nvSpPr>
          <p:cNvPr id="205" name="Shape 205"/>
          <p:cNvSpPr txBox="1"/>
          <p:nvPr>
            <p:ph type="title"/>
          </p:nvPr>
        </p:nvSpPr>
        <p:spPr>
          <a:xfrm>
            <a:off x="856058" y="457200"/>
            <a:ext cx="7429500" cy="14286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206" name="Shape 206"/>
          <p:cNvSpPr txBox="1"/>
          <p:nvPr>
            <p:ph idx="1" type="body"/>
          </p:nvPr>
        </p:nvSpPr>
        <p:spPr>
          <a:xfrm>
            <a:off x="856059" y="3303447"/>
            <a:ext cx="2396400" cy="4323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5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207" name="Shape 207"/>
          <p:cNvSpPr/>
          <p:nvPr>
            <p:ph idx="2" type="pic"/>
          </p:nvPr>
        </p:nvSpPr>
        <p:spPr>
          <a:xfrm>
            <a:off x="856059" y="2000248"/>
            <a:ext cx="2396400" cy="1143000"/>
          </a:xfrm>
          <a:prstGeom prst="round2DiagRect">
            <a:avLst>
              <a:gd fmla="val 16667" name="adj1"/>
              <a:gd fmla="val 0" name="adj2"/>
            </a:avLst>
          </a:prstGeom>
          <a:noFill/>
          <a:ln cap="sq" cmpd="sng" w="19050">
            <a:solidFill>
              <a:srgbClr val="B3FFFF">
                <a:alpha val="60000"/>
              </a:srgbClr>
            </a:solidFill>
            <a:prstDash val="solid"/>
            <a:miter/>
            <a:headEnd len="med" w="med" type="none"/>
            <a:tailEnd len="med" w="med" type="none"/>
          </a:ln>
          <a:effectLst>
            <a:outerShdw blurRad="88900" rotWithShape="0" algn="t" dir="5400000" dist="38100">
              <a:srgbClr val="000000">
                <a:alpha val="40000"/>
              </a:srgbClr>
            </a:outerShdw>
          </a:effectLst>
        </p:spPr>
        <p:txBody>
          <a:bodyPr anchorCtr="0" anchor="t" bIns="68575" lIns="68575" rIns="68575" tIns="68575"/>
          <a:lstStyle>
            <a:lvl1pPr indent="-177800" lvl="0" marL="177800" marR="0" rtl="0" algn="l">
              <a:lnSpc>
                <a:spcPct val="120000"/>
              </a:lnSpc>
              <a:spcBef>
                <a:spcPts val="8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208" name="Shape 208"/>
          <p:cNvSpPr txBox="1"/>
          <p:nvPr>
            <p:ph idx="3" type="body"/>
          </p:nvPr>
        </p:nvSpPr>
        <p:spPr>
          <a:xfrm>
            <a:off x="856059" y="3735643"/>
            <a:ext cx="2396400" cy="6135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9pPr>
          </a:lstStyle>
          <a:p/>
        </p:txBody>
      </p:sp>
      <p:sp>
        <p:nvSpPr>
          <p:cNvPr id="209" name="Shape 209"/>
          <p:cNvSpPr txBox="1"/>
          <p:nvPr>
            <p:ph idx="4" type="body"/>
          </p:nvPr>
        </p:nvSpPr>
        <p:spPr>
          <a:xfrm>
            <a:off x="3366789" y="3303447"/>
            <a:ext cx="2400300" cy="4323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5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210" name="Shape 210"/>
          <p:cNvSpPr/>
          <p:nvPr>
            <p:ph idx="5" type="pic"/>
          </p:nvPr>
        </p:nvSpPr>
        <p:spPr>
          <a:xfrm>
            <a:off x="3366789" y="2000248"/>
            <a:ext cx="2399100" cy="1143000"/>
          </a:xfrm>
          <a:prstGeom prst="round2DiagRect">
            <a:avLst>
              <a:gd fmla="val 16667" name="adj1"/>
              <a:gd fmla="val 0" name="adj2"/>
            </a:avLst>
          </a:prstGeom>
          <a:noFill/>
          <a:ln cap="sq" cmpd="sng" w="19050">
            <a:solidFill>
              <a:srgbClr val="B3FFFF">
                <a:alpha val="60000"/>
              </a:srgbClr>
            </a:solidFill>
            <a:prstDash val="solid"/>
            <a:miter/>
            <a:headEnd len="med" w="med" type="none"/>
            <a:tailEnd len="med" w="med" type="none"/>
          </a:ln>
          <a:effectLst>
            <a:outerShdw blurRad="88900" rotWithShape="0" algn="t" dir="5400000" dist="38100">
              <a:srgbClr val="000000">
                <a:alpha val="40000"/>
              </a:srgbClr>
            </a:outerShdw>
          </a:effectLst>
        </p:spPr>
        <p:txBody>
          <a:bodyPr anchorCtr="0" anchor="t" bIns="68575" lIns="68575" rIns="68575" tIns="68575"/>
          <a:lstStyle>
            <a:lvl1pPr indent="-177800" lvl="0" marL="177800" marR="0" rtl="0" algn="l">
              <a:lnSpc>
                <a:spcPct val="120000"/>
              </a:lnSpc>
              <a:spcBef>
                <a:spcPts val="8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211" name="Shape 211"/>
          <p:cNvSpPr txBox="1"/>
          <p:nvPr>
            <p:ph idx="6" type="body"/>
          </p:nvPr>
        </p:nvSpPr>
        <p:spPr>
          <a:xfrm>
            <a:off x="3365694" y="3735642"/>
            <a:ext cx="2400300" cy="6078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9pPr>
          </a:lstStyle>
          <a:p/>
        </p:txBody>
      </p:sp>
      <p:sp>
        <p:nvSpPr>
          <p:cNvPr id="212" name="Shape 212"/>
          <p:cNvSpPr txBox="1"/>
          <p:nvPr>
            <p:ph idx="7" type="body"/>
          </p:nvPr>
        </p:nvSpPr>
        <p:spPr>
          <a:xfrm>
            <a:off x="5889425" y="3303446"/>
            <a:ext cx="2393100" cy="4323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5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213" name="Shape 213"/>
          <p:cNvSpPr/>
          <p:nvPr>
            <p:ph idx="8" type="pic"/>
          </p:nvPr>
        </p:nvSpPr>
        <p:spPr>
          <a:xfrm>
            <a:off x="5889331" y="2000248"/>
            <a:ext cx="2396100" cy="1143000"/>
          </a:xfrm>
          <a:prstGeom prst="round2DiagRect">
            <a:avLst>
              <a:gd fmla="val 16667" name="adj1"/>
              <a:gd fmla="val 0" name="adj2"/>
            </a:avLst>
          </a:prstGeom>
          <a:noFill/>
          <a:ln cap="sq" cmpd="sng" w="19050">
            <a:solidFill>
              <a:srgbClr val="B3FFFF">
                <a:alpha val="60000"/>
              </a:srgbClr>
            </a:solidFill>
            <a:prstDash val="solid"/>
            <a:miter/>
            <a:headEnd len="med" w="med" type="none"/>
            <a:tailEnd len="med" w="med" type="none"/>
          </a:ln>
          <a:effectLst>
            <a:outerShdw blurRad="88900" rotWithShape="0" algn="t" dir="5400000" dist="38100">
              <a:srgbClr val="000000">
                <a:alpha val="40000"/>
              </a:srgbClr>
            </a:outerShdw>
          </a:effectLst>
        </p:spPr>
        <p:txBody>
          <a:bodyPr anchorCtr="0" anchor="t" bIns="68575" lIns="68575" rIns="68575" tIns="68575"/>
          <a:lstStyle>
            <a:lvl1pPr indent="-177800" lvl="0" marL="177800" marR="0" rtl="0" algn="l">
              <a:lnSpc>
                <a:spcPct val="120000"/>
              </a:lnSpc>
              <a:spcBef>
                <a:spcPts val="8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214" name="Shape 214"/>
          <p:cNvSpPr txBox="1"/>
          <p:nvPr>
            <p:ph idx="9" type="body"/>
          </p:nvPr>
        </p:nvSpPr>
        <p:spPr>
          <a:xfrm>
            <a:off x="5889331" y="3735640"/>
            <a:ext cx="2396100" cy="6078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1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700" u="none" cap="none" strike="noStrike">
                <a:solidFill>
                  <a:schemeClr val="lt1"/>
                </a:solidFill>
                <a:latin typeface="Questrial"/>
                <a:ea typeface="Questrial"/>
                <a:cs typeface="Questrial"/>
                <a:sym typeface="Questrial"/>
              </a:defRPr>
            </a:lvl9pPr>
          </a:lstStyle>
          <a:p/>
        </p:txBody>
      </p:sp>
      <p:sp>
        <p:nvSpPr>
          <p:cNvPr id="215" name="Shape 215"/>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16" name="Shape 216"/>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17" name="Shape 217"/>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218" name="Shape 218"/>
        <p:cNvGrpSpPr/>
        <p:nvPr/>
      </p:nvGrpSpPr>
      <p:grpSpPr>
        <a:xfrm>
          <a:off x="0" y="0"/>
          <a:ext cx="0" cy="0"/>
          <a:chOff x="0" y="0"/>
          <a:chExt cx="0" cy="0"/>
        </a:xfrm>
      </p:grpSpPr>
      <p:sp>
        <p:nvSpPr>
          <p:cNvPr id="219" name="Shape 219"/>
          <p:cNvSpPr txBox="1"/>
          <p:nvPr>
            <p:ph type="title"/>
          </p:nvPr>
        </p:nvSpPr>
        <p:spPr>
          <a:xfrm>
            <a:off x="856059" y="463888"/>
            <a:ext cx="7429500" cy="11088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220" name="Shape 220"/>
          <p:cNvSpPr txBox="1"/>
          <p:nvPr>
            <p:ph idx="1" type="body"/>
          </p:nvPr>
        </p:nvSpPr>
        <p:spPr>
          <a:xfrm rot="5400000">
            <a:off x="3242708" y="-699534"/>
            <a:ext cx="2656199" cy="7429500"/>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221" name="Shape 221"/>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22" name="Shape 222"/>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23" name="Shape 223"/>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224" name="Shape 224"/>
        <p:cNvGrpSpPr/>
        <p:nvPr/>
      </p:nvGrpSpPr>
      <p:grpSpPr>
        <a:xfrm>
          <a:off x="0" y="0"/>
          <a:ext cx="0" cy="0"/>
          <a:chOff x="0" y="0"/>
          <a:chExt cx="0" cy="0"/>
        </a:xfrm>
      </p:grpSpPr>
      <p:sp>
        <p:nvSpPr>
          <p:cNvPr id="225" name="Shape 225"/>
          <p:cNvSpPr txBox="1"/>
          <p:nvPr>
            <p:ph type="title"/>
          </p:nvPr>
        </p:nvSpPr>
        <p:spPr>
          <a:xfrm rot="5400000">
            <a:off x="5590508" y="1648349"/>
            <a:ext cx="3886200" cy="15039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226" name="Shape 226"/>
          <p:cNvSpPr txBox="1"/>
          <p:nvPr>
            <p:ph idx="1" type="body"/>
          </p:nvPr>
        </p:nvSpPr>
        <p:spPr>
          <a:xfrm rot="5400000">
            <a:off x="1818750" y="-505350"/>
            <a:ext cx="3886200" cy="5811300"/>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227" name="Shape 227"/>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28" name="Shape 228"/>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229" name="Shape 229"/>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14" name="Shape 114"/>
        <p:cNvGrpSpPr/>
        <p:nvPr/>
      </p:nvGrpSpPr>
      <p:grpSpPr>
        <a:xfrm>
          <a:off x="0" y="0"/>
          <a:ext cx="0" cy="0"/>
          <a:chOff x="0" y="0"/>
          <a:chExt cx="0" cy="0"/>
        </a:xfrm>
      </p:grpSpPr>
      <p:sp>
        <p:nvSpPr>
          <p:cNvPr id="115" name="Shape 115"/>
          <p:cNvSpPr txBox="1"/>
          <p:nvPr>
            <p:ph type="title"/>
          </p:nvPr>
        </p:nvSpPr>
        <p:spPr>
          <a:xfrm>
            <a:off x="856059" y="463888"/>
            <a:ext cx="7429500" cy="11088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16" name="Shape 116"/>
          <p:cNvSpPr txBox="1"/>
          <p:nvPr>
            <p:ph idx="1" type="body"/>
          </p:nvPr>
        </p:nvSpPr>
        <p:spPr>
          <a:xfrm>
            <a:off x="856059" y="1687115"/>
            <a:ext cx="7429500" cy="2656199"/>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17" name="Shape 117"/>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18" name="Shape 118"/>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19" name="Shape 119"/>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20" name="Shape 120"/>
        <p:cNvGrpSpPr/>
        <p:nvPr/>
      </p:nvGrpSpPr>
      <p:grpSpPr>
        <a:xfrm>
          <a:off x="0" y="0"/>
          <a:ext cx="0" cy="0"/>
          <a:chOff x="0" y="0"/>
          <a:chExt cx="0" cy="0"/>
        </a:xfrm>
      </p:grpSpPr>
      <p:sp>
        <p:nvSpPr>
          <p:cNvPr id="121" name="Shape 121"/>
          <p:cNvSpPr txBox="1"/>
          <p:nvPr>
            <p:ph type="title"/>
          </p:nvPr>
        </p:nvSpPr>
        <p:spPr>
          <a:xfrm>
            <a:off x="856058" y="1064419"/>
            <a:ext cx="7429500" cy="2139600"/>
          </a:xfrm>
          <a:prstGeom prst="rect">
            <a:avLst/>
          </a:prstGeom>
          <a:noFill/>
          <a:ln>
            <a:noFill/>
          </a:ln>
        </p:spPr>
        <p:txBody>
          <a:bodyPr anchorCtr="0" anchor="b"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22" name="Shape 122"/>
          <p:cNvSpPr txBox="1"/>
          <p:nvPr>
            <p:ph idx="1" type="body"/>
          </p:nvPr>
        </p:nvSpPr>
        <p:spPr>
          <a:xfrm>
            <a:off x="856058" y="3318271"/>
            <a:ext cx="7429500" cy="1031100"/>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4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4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1200" u="none" cap="none" strike="noStrike">
                <a:solidFill>
                  <a:schemeClr val="lt1"/>
                </a:solidFill>
                <a:latin typeface="Questrial"/>
                <a:ea typeface="Questrial"/>
                <a:cs typeface="Questrial"/>
                <a:sym typeface="Questrial"/>
              </a:defRPr>
            </a:lvl9pPr>
          </a:lstStyle>
          <a:p/>
        </p:txBody>
      </p:sp>
      <p:sp>
        <p:nvSpPr>
          <p:cNvPr id="123" name="Shape 123"/>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24" name="Shape 124"/>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25" name="Shape 125"/>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126" name="Shape 126"/>
        <p:cNvGrpSpPr/>
        <p:nvPr/>
      </p:nvGrpSpPr>
      <p:grpSpPr>
        <a:xfrm>
          <a:off x="0" y="0"/>
          <a:ext cx="0" cy="0"/>
          <a:chOff x="0" y="0"/>
          <a:chExt cx="0" cy="0"/>
        </a:xfrm>
      </p:grpSpPr>
      <p:sp>
        <p:nvSpPr>
          <p:cNvPr id="127" name="Shape 127"/>
          <p:cNvSpPr txBox="1"/>
          <p:nvPr>
            <p:ph type="title"/>
          </p:nvPr>
        </p:nvSpPr>
        <p:spPr>
          <a:xfrm>
            <a:off x="856059" y="463888"/>
            <a:ext cx="7429500" cy="11088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28" name="Shape 128"/>
          <p:cNvSpPr txBox="1"/>
          <p:nvPr>
            <p:ph idx="1" type="body"/>
          </p:nvPr>
        </p:nvSpPr>
        <p:spPr>
          <a:xfrm>
            <a:off x="856057" y="1687114"/>
            <a:ext cx="3658800" cy="2656199"/>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29" name="Shape 129"/>
          <p:cNvSpPr txBox="1"/>
          <p:nvPr>
            <p:ph idx="2" type="body"/>
          </p:nvPr>
        </p:nvSpPr>
        <p:spPr>
          <a:xfrm>
            <a:off x="4629150" y="1687114"/>
            <a:ext cx="3656400" cy="2656199"/>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30" name="Shape 130"/>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31" name="Shape 131"/>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32" name="Shape 132"/>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133" name="Shape 133"/>
        <p:cNvGrpSpPr/>
        <p:nvPr/>
      </p:nvGrpSpPr>
      <p:grpSpPr>
        <a:xfrm>
          <a:off x="0" y="0"/>
          <a:ext cx="0" cy="0"/>
          <a:chOff x="0" y="0"/>
          <a:chExt cx="0" cy="0"/>
        </a:xfrm>
      </p:grpSpPr>
      <p:sp>
        <p:nvSpPr>
          <p:cNvPr id="134" name="Shape 134"/>
          <p:cNvSpPr txBox="1"/>
          <p:nvPr>
            <p:ph type="title"/>
          </p:nvPr>
        </p:nvSpPr>
        <p:spPr>
          <a:xfrm>
            <a:off x="856058" y="464344"/>
            <a:ext cx="7429500" cy="11085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35" name="Shape 135"/>
          <p:cNvSpPr txBox="1"/>
          <p:nvPr>
            <p:ph idx="1" type="body"/>
          </p:nvPr>
        </p:nvSpPr>
        <p:spPr>
          <a:xfrm>
            <a:off x="1027514" y="1687114"/>
            <a:ext cx="3487200" cy="6180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8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136" name="Shape 136"/>
          <p:cNvSpPr txBox="1"/>
          <p:nvPr>
            <p:ph idx="2" type="body"/>
          </p:nvPr>
        </p:nvSpPr>
        <p:spPr>
          <a:xfrm>
            <a:off x="856057" y="2305047"/>
            <a:ext cx="3658800" cy="2038500"/>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37" name="Shape 137"/>
          <p:cNvSpPr txBox="1"/>
          <p:nvPr>
            <p:ph idx="3" type="body"/>
          </p:nvPr>
        </p:nvSpPr>
        <p:spPr>
          <a:xfrm>
            <a:off x="4800605" y="1687113"/>
            <a:ext cx="3485099" cy="618000"/>
          </a:xfrm>
          <a:prstGeom prst="rect">
            <a:avLst/>
          </a:prstGeom>
          <a:noFill/>
          <a:ln>
            <a:noFill/>
          </a:ln>
        </p:spPr>
        <p:txBody>
          <a:bodyPr anchorCtr="0" anchor="b" bIns="68575" lIns="68575" rIns="68575" tIns="68575"/>
          <a:lstStyle>
            <a:lvl1pPr indent="0" lvl="0" marL="0" marR="0" rtl="0" algn="l">
              <a:lnSpc>
                <a:spcPct val="90000"/>
              </a:lnSpc>
              <a:spcBef>
                <a:spcPts val="800"/>
              </a:spcBef>
              <a:buClr>
                <a:schemeClr val="lt1"/>
              </a:buClr>
              <a:buFont typeface="Arial"/>
              <a:buNone/>
              <a:defRPr b="0" i="0" sz="18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1" i="0" sz="15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1" i="0" sz="14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1" i="0" sz="1200" u="none" cap="none" strike="noStrike">
                <a:solidFill>
                  <a:schemeClr val="lt1"/>
                </a:solidFill>
                <a:latin typeface="Questrial"/>
                <a:ea typeface="Questrial"/>
                <a:cs typeface="Questrial"/>
                <a:sym typeface="Questrial"/>
              </a:defRPr>
            </a:lvl9pPr>
          </a:lstStyle>
          <a:p/>
        </p:txBody>
      </p:sp>
      <p:sp>
        <p:nvSpPr>
          <p:cNvPr id="138" name="Shape 138"/>
          <p:cNvSpPr txBox="1"/>
          <p:nvPr>
            <p:ph idx="4" type="body"/>
          </p:nvPr>
        </p:nvSpPr>
        <p:spPr>
          <a:xfrm>
            <a:off x="4629150" y="2305047"/>
            <a:ext cx="3656400" cy="2038500"/>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39" name="Shape 139"/>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40" name="Shape 140"/>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41" name="Shape 141"/>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142" name="Shape 142"/>
        <p:cNvGrpSpPr/>
        <p:nvPr/>
      </p:nvGrpSpPr>
      <p:grpSpPr>
        <a:xfrm>
          <a:off x="0" y="0"/>
          <a:ext cx="0" cy="0"/>
          <a:chOff x="0" y="0"/>
          <a:chExt cx="0" cy="0"/>
        </a:xfrm>
      </p:grpSpPr>
      <p:sp>
        <p:nvSpPr>
          <p:cNvPr id="143" name="Shape 143"/>
          <p:cNvSpPr txBox="1"/>
          <p:nvPr>
            <p:ph type="title"/>
          </p:nvPr>
        </p:nvSpPr>
        <p:spPr>
          <a:xfrm>
            <a:off x="856059" y="463888"/>
            <a:ext cx="7429500" cy="11088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44" name="Shape 144"/>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45" name="Shape 145"/>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46" name="Shape 146"/>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47" name="Shape 147"/>
        <p:cNvGrpSpPr/>
        <p:nvPr/>
      </p:nvGrpSpPr>
      <p:grpSpPr>
        <a:xfrm>
          <a:off x="0" y="0"/>
          <a:ext cx="0" cy="0"/>
          <a:chOff x="0" y="0"/>
          <a:chExt cx="0" cy="0"/>
        </a:xfrm>
      </p:grpSpPr>
      <p:sp>
        <p:nvSpPr>
          <p:cNvPr id="148" name="Shape 148"/>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49" name="Shape 149"/>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50" name="Shape 150"/>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151" name="Shape 151"/>
        <p:cNvGrpSpPr/>
        <p:nvPr/>
      </p:nvGrpSpPr>
      <p:grpSpPr>
        <a:xfrm>
          <a:off x="0" y="0"/>
          <a:ext cx="0" cy="0"/>
          <a:chOff x="0" y="0"/>
          <a:chExt cx="0" cy="0"/>
        </a:xfrm>
      </p:grpSpPr>
      <p:sp>
        <p:nvSpPr>
          <p:cNvPr id="152" name="Shape 152"/>
          <p:cNvSpPr txBox="1"/>
          <p:nvPr>
            <p:ph type="title"/>
          </p:nvPr>
        </p:nvSpPr>
        <p:spPr>
          <a:xfrm>
            <a:off x="860028" y="457200"/>
            <a:ext cx="2892000" cy="1230000"/>
          </a:xfrm>
          <a:prstGeom prst="rect">
            <a:avLst/>
          </a:prstGeom>
          <a:noFill/>
          <a:ln>
            <a:noFill/>
          </a:ln>
        </p:spPr>
        <p:txBody>
          <a:bodyPr anchorCtr="0" anchor="b" bIns="68575" lIns="68575" rIns="68575" tIns="68575"/>
          <a:lstStyle>
            <a:lvl1pPr indent="0" lvl="0" marL="0" marR="0" rtl="0" algn="l">
              <a:lnSpc>
                <a:spcPct val="90000"/>
              </a:lnSpc>
              <a:spcBef>
                <a:spcPts val="0"/>
              </a:spcBef>
              <a:buClr>
                <a:schemeClr val="lt1"/>
              </a:buClr>
              <a:buFont typeface="Questrial"/>
              <a:buNone/>
              <a:defRPr b="0" i="0" sz="24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53" name="Shape 153"/>
          <p:cNvSpPr txBox="1"/>
          <p:nvPr>
            <p:ph idx="1" type="body"/>
          </p:nvPr>
        </p:nvSpPr>
        <p:spPr>
          <a:xfrm>
            <a:off x="3867150" y="444499"/>
            <a:ext cx="4418400" cy="3898800"/>
          </a:xfrm>
          <a:prstGeom prst="rect">
            <a:avLst/>
          </a:prstGeom>
          <a:noFill/>
          <a:ln>
            <a:noFill/>
          </a:ln>
        </p:spPr>
        <p:txBody>
          <a:bodyPr anchorCtr="0" anchor="ctr"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154" name="Shape 154"/>
          <p:cNvSpPr txBox="1"/>
          <p:nvPr>
            <p:ph idx="2" type="body"/>
          </p:nvPr>
        </p:nvSpPr>
        <p:spPr>
          <a:xfrm>
            <a:off x="860028" y="1687114"/>
            <a:ext cx="2892000" cy="2656199"/>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2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55" name="Shape 155"/>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56" name="Shape 156"/>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57" name="Shape 157"/>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58" name="Shape 158"/>
        <p:cNvGrpSpPr/>
        <p:nvPr/>
      </p:nvGrpSpPr>
      <p:grpSpPr>
        <a:xfrm>
          <a:off x="0" y="0"/>
          <a:ext cx="0" cy="0"/>
          <a:chOff x="0" y="0"/>
          <a:chExt cx="0" cy="0"/>
        </a:xfrm>
      </p:grpSpPr>
      <p:sp>
        <p:nvSpPr>
          <p:cNvPr id="159" name="Shape 159"/>
          <p:cNvSpPr txBox="1"/>
          <p:nvPr>
            <p:ph type="title"/>
          </p:nvPr>
        </p:nvSpPr>
        <p:spPr>
          <a:xfrm>
            <a:off x="856059" y="457200"/>
            <a:ext cx="4450800" cy="1230000"/>
          </a:xfrm>
          <a:prstGeom prst="rect">
            <a:avLst/>
          </a:prstGeom>
          <a:noFill/>
          <a:ln>
            <a:noFill/>
          </a:ln>
        </p:spPr>
        <p:txBody>
          <a:bodyPr anchorCtr="0" anchor="b" bIns="68575" lIns="68575" rIns="68575" tIns="68575"/>
          <a:lstStyle>
            <a:lvl1pPr indent="0" lvl="0" marL="0" marR="0" rtl="0" algn="l">
              <a:lnSpc>
                <a:spcPct val="90000"/>
              </a:lnSpc>
              <a:spcBef>
                <a:spcPts val="0"/>
              </a:spcBef>
              <a:buClr>
                <a:schemeClr val="lt1"/>
              </a:buClr>
              <a:buFont typeface="Questrial"/>
              <a:buNone/>
              <a:defRPr b="0" i="0" sz="2400" u="none" cap="none" strike="noStrike">
                <a:solidFill>
                  <a:schemeClr val="lt1"/>
                </a:solidFill>
                <a:latin typeface="Questrial"/>
                <a:ea typeface="Questrial"/>
                <a:cs typeface="Questrial"/>
                <a:sym typeface="Questrial"/>
              </a:defRPr>
            </a:lvl1pPr>
            <a:lvl2pPr indent="0" lvl="1">
              <a:spcBef>
                <a:spcPts val="0"/>
              </a:spcBef>
              <a:buNone/>
              <a:defRPr sz="1400"/>
            </a:lvl2pPr>
            <a:lvl3pPr indent="0" lvl="2">
              <a:spcBef>
                <a:spcPts val="0"/>
              </a:spcBef>
              <a:buNone/>
              <a:defRPr sz="1400"/>
            </a:lvl3pPr>
            <a:lvl4pPr indent="0" lvl="3">
              <a:spcBef>
                <a:spcPts val="0"/>
              </a:spcBef>
              <a:buNone/>
              <a:defRPr sz="1400"/>
            </a:lvl4pPr>
            <a:lvl5pPr indent="0" lvl="4">
              <a:spcBef>
                <a:spcPts val="0"/>
              </a:spcBef>
              <a:buNone/>
              <a:defRPr sz="1400"/>
            </a:lvl5pPr>
            <a:lvl6pPr indent="0" lvl="5">
              <a:spcBef>
                <a:spcPts val="0"/>
              </a:spcBef>
              <a:buNone/>
              <a:defRPr sz="1400"/>
            </a:lvl6pPr>
            <a:lvl7pPr indent="0" lvl="6">
              <a:spcBef>
                <a:spcPts val="0"/>
              </a:spcBef>
              <a:buNone/>
              <a:defRPr sz="1400"/>
            </a:lvl7pPr>
            <a:lvl8pPr indent="0" lvl="7">
              <a:spcBef>
                <a:spcPts val="0"/>
              </a:spcBef>
              <a:buNone/>
              <a:defRPr sz="1400"/>
            </a:lvl8pPr>
            <a:lvl9pPr indent="0" lvl="8">
              <a:spcBef>
                <a:spcPts val="0"/>
              </a:spcBef>
              <a:buNone/>
              <a:defRPr sz="1400"/>
            </a:lvl9pPr>
          </a:lstStyle>
          <a:p/>
        </p:txBody>
      </p:sp>
      <p:sp>
        <p:nvSpPr>
          <p:cNvPr id="160" name="Shape 160"/>
          <p:cNvSpPr/>
          <p:nvPr>
            <p:ph idx="2" type="pic"/>
          </p:nvPr>
        </p:nvSpPr>
        <p:spPr>
          <a:xfrm>
            <a:off x="5535540" y="457200"/>
            <a:ext cx="2750100" cy="3886200"/>
          </a:xfrm>
          <a:prstGeom prst="round2DiagRect">
            <a:avLst>
              <a:gd fmla="val 5608" name="adj1"/>
              <a:gd fmla="val 0" name="adj2"/>
            </a:avLst>
          </a:prstGeom>
          <a:noFill/>
          <a:ln cap="sq" cmpd="sng" w="19050">
            <a:solidFill>
              <a:srgbClr val="B3FFFF">
                <a:alpha val="60000"/>
              </a:srgbClr>
            </a:solidFill>
            <a:prstDash val="solid"/>
            <a:miter/>
            <a:headEnd len="med" w="med" type="none"/>
            <a:tailEnd len="med" w="med" type="none"/>
          </a:ln>
          <a:effectLst>
            <a:outerShdw blurRad="88900" rotWithShape="0" algn="t" dir="5400000" dist="38100">
              <a:srgbClr val="000000">
                <a:alpha val="40000"/>
              </a:srgbClr>
            </a:outerShdw>
          </a:effectLst>
        </p:spPr>
        <p:txBody>
          <a:bodyPr anchorCtr="0" anchor="t" bIns="68575" lIns="68575" rIns="68575" tIns="68575"/>
          <a:lstStyle>
            <a:lvl1pPr indent="0" lvl="0" marL="0" marR="0" rtl="0" algn="l">
              <a:lnSpc>
                <a:spcPct val="120000"/>
              </a:lnSpc>
              <a:spcBef>
                <a:spcPts val="800"/>
              </a:spcBef>
              <a:buClr>
                <a:schemeClr val="lt1"/>
              </a:buClr>
              <a:buSzPct val="45833"/>
              <a:buFont typeface="Arial"/>
              <a:buNone/>
              <a:defRPr b="0" i="0" sz="24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SzPct val="52380"/>
              <a:buFont typeface="Arial"/>
              <a:buNone/>
              <a:defRPr b="0" i="0" sz="2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SzPct val="61111"/>
              <a:buFont typeface="Arial"/>
              <a:buNone/>
              <a:defRPr b="0" i="0" sz="18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SzPct val="73333"/>
              <a:buFont typeface="Arial"/>
              <a:buNone/>
              <a:defRPr b="0" i="0" sz="1500" u="none" cap="none" strike="noStrike">
                <a:solidFill>
                  <a:schemeClr val="lt1"/>
                </a:solidFill>
                <a:latin typeface="Questrial"/>
                <a:ea typeface="Questrial"/>
                <a:cs typeface="Questrial"/>
                <a:sym typeface="Questrial"/>
              </a:defRPr>
            </a:lvl9pPr>
          </a:lstStyle>
          <a:p/>
        </p:txBody>
      </p:sp>
      <p:sp>
        <p:nvSpPr>
          <p:cNvPr id="161" name="Shape 161"/>
          <p:cNvSpPr txBox="1"/>
          <p:nvPr>
            <p:ph idx="1" type="body"/>
          </p:nvPr>
        </p:nvSpPr>
        <p:spPr>
          <a:xfrm>
            <a:off x="856057" y="1687114"/>
            <a:ext cx="4450800" cy="2656199"/>
          </a:xfrm>
          <a:prstGeom prst="rect">
            <a:avLst/>
          </a:prstGeom>
          <a:noFill/>
          <a:ln>
            <a:noFill/>
          </a:ln>
        </p:spPr>
        <p:txBody>
          <a:bodyPr anchorCtr="0" anchor="t" bIns="68575" lIns="68575" rIns="68575" tIns="68575"/>
          <a:lstStyle>
            <a:lvl1pPr indent="0" lvl="0" marL="0" marR="0" rtl="0" algn="l">
              <a:lnSpc>
                <a:spcPct val="120000"/>
              </a:lnSpc>
              <a:spcBef>
                <a:spcPts val="800"/>
              </a:spcBef>
              <a:buClr>
                <a:schemeClr val="lt1"/>
              </a:buClr>
              <a:buFont typeface="Arial"/>
              <a:buNone/>
              <a:defRPr b="0" i="0" sz="1200" u="none" cap="none" strike="noStrike">
                <a:solidFill>
                  <a:schemeClr val="lt1"/>
                </a:solidFill>
                <a:latin typeface="Questrial"/>
                <a:ea typeface="Questrial"/>
                <a:cs typeface="Questrial"/>
                <a:sym typeface="Questrial"/>
              </a:defRPr>
            </a:lvl1pPr>
            <a:lvl2pPr indent="0" lvl="1" marL="342900" marR="0" rtl="0" algn="l">
              <a:lnSpc>
                <a:spcPct val="120000"/>
              </a:lnSpc>
              <a:spcBef>
                <a:spcPts val="400"/>
              </a:spcBef>
              <a:buClr>
                <a:schemeClr val="lt1"/>
              </a:buClr>
              <a:buFont typeface="Arial"/>
              <a:buNone/>
              <a:defRPr b="0" i="0" sz="1100" u="none" cap="none" strike="noStrike">
                <a:solidFill>
                  <a:schemeClr val="lt1"/>
                </a:solidFill>
                <a:latin typeface="Questrial"/>
                <a:ea typeface="Questrial"/>
                <a:cs typeface="Questrial"/>
                <a:sym typeface="Questrial"/>
              </a:defRPr>
            </a:lvl2pPr>
            <a:lvl3pPr indent="0" lvl="2" marL="685800" marR="0" rtl="0" algn="l">
              <a:lnSpc>
                <a:spcPct val="120000"/>
              </a:lnSpc>
              <a:spcBef>
                <a:spcPts val="400"/>
              </a:spcBef>
              <a:buClr>
                <a:schemeClr val="lt1"/>
              </a:buClr>
              <a:buFont typeface="Arial"/>
              <a:buNone/>
              <a:defRPr b="0" i="0" sz="900" u="none" cap="none" strike="noStrike">
                <a:solidFill>
                  <a:schemeClr val="lt1"/>
                </a:solidFill>
                <a:latin typeface="Questrial"/>
                <a:ea typeface="Questrial"/>
                <a:cs typeface="Questrial"/>
                <a:sym typeface="Questrial"/>
              </a:defRPr>
            </a:lvl3pPr>
            <a:lvl4pPr indent="0" lvl="3" marL="10287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4pPr>
            <a:lvl5pPr indent="0" lvl="4" marL="13716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5pPr>
            <a:lvl6pPr indent="0" lvl="5" marL="17145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6pPr>
            <a:lvl7pPr indent="0" lvl="6" marL="20574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7pPr>
            <a:lvl8pPr indent="0" lvl="7" marL="24003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8pPr>
            <a:lvl9pPr indent="0" lvl="8" marL="2743200" marR="0" rtl="0" algn="l">
              <a:lnSpc>
                <a:spcPct val="120000"/>
              </a:lnSpc>
              <a:spcBef>
                <a:spcPts val="400"/>
              </a:spcBef>
              <a:buClr>
                <a:schemeClr val="lt1"/>
              </a:buClr>
              <a:buFont typeface="Arial"/>
              <a:buNone/>
              <a:defRPr b="0" i="0" sz="800" u="none" cap="none" strike="noStrike">
                <a:solidFill>
                  <a:schemeClr val="lt1"/>
                </a:solidFill>
                <a:latin typeface="Questrial"/>
                <a:ea typeface="Questrial"/>
                <a:cs typeface="Questrial"/>
                <a:sym typeface="Questrial"/>
              </a:defRPr>
            </a:lvl9pPr>
          </a:lstStyle>
          <a:p/>
        </p:txBody>
      </p:sp>
      <p:sp>
        <p:nvSpPr>
          <p:cNvPr id="162" name="Shape 162"/>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63" name="Shape 163"/>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None/>
              <a:defRPr b="0" i="0" sz="1400" u="none" cap="none" strike="noStrike">
                <a:solidFill>
                  <a:schemeClr val="lt1"/>
                </a:solidFill>
                <a:latin typeface="Questrial"/>
                <a:ea typeface="Questrial"/>
                <a:cs typeface="Questrial"/>
                <a:sym typeface="Questrial"/>
              </a:defRPr>
            </a:lvl9pPr>
          </a:lstStyle>
          <a:p/>
        </p:txBody>
      </p:sp>
      <p:sp>
        <p:nvSpPr>
          <p:cNvPr id="164" name="Shape 164"/>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slideLayout" Target="../slideLayouts/slideLayout17.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5" name="Shape 5"/>
        <p:cNvGrpSpPr/>
        <p:nvPr/>
      </p:nvGrpSpPr>
      <p:grpSpPr>
        <a:xfrm>
          <a:off x="0" y="0"/>
          <a:ext cx="0" cy="0"/>
          <a:chOff x="0" y="0"/>
          <a:chExt cx="0" cy="0"/>
        </a:xfrm>
      </p:grpSpPr>
      <p:pic>
        <p:nvPicPr>
          <p:cNvPr descr="\\DROBO-FS\QuickDrops\JB\PPTX NG\Droplets\LightingOverlay.png" id="6" name="Shape 6"/>
          <p:cNvPicPr preferRelativeResize="0"/>
          <p:nvPr/>
        </p:nvPicPr>
        <p:blipFill rotWithShape="1">
          <a:blip r:embed="rId2">
            <a:alphaModFix amt="30000"/>
          </a:blip>
          <a:srcRect b="0" l="0" r="0" t="0"/>
          <a:stretch/>
        </p:blipFill>
        <p:spPr>
          <a:xfrm>
            <a:off x="0" y="0"/>
            <a:ext cx="9144000" cy="5143500"/>
          </a:xfrm>
          <a:prstGeom prst="rect">
            <a:avLst/>
          </a:prstGeom>
          <a:noFill/>
          <a:ln>
            <a:noFill/>
          </a:ln>
        </p:spPr>
      </p:pic>
      <p:grpSp>
        <p:nvGrpSpPr>
          <p:cNvPr id="7" name="Shape 7"/>
          <p:cNvGrpSpPr/>
          <p:nvPr/>
        </p:nvGrpSpPr>
        <p:grpSpPr>
          <a:xfrm>
            <a:off x="-10715" y="0"/>
            <a:ext cx="9040416" cy="5143565"/>
            <a:chOff x="-14288" y="0"/>
            <a:chExt cx="12053888" cy="6858087"/>
          </a:xfrm>
        </p:grpSpPr>
        <p:grpSp>
          <p:nvGrpSpPr>
            <p:cNvPr id="8" name="Shape 8"/>
            <p:cNvGrpSpPr/>
            <p:nvPr/>
          </p:nvGrpSpPr>
          <p:grpSpPr>
            <a:xfrm>
              <a:off x="-14288" y="0"/>
              <a:ext cx="1220825" cy="6858087"/>
              <a:chOff x="-14288" y="0"/>
              <a:chExt cx="1220825" cy="6858087"/>
            </a:xfrm>
          </p:grpSpPr>
          <p:sp>
            <p:nvSpPr>
              <p:cNvPr id="9" name="Shape 9"/>
              <p:cNvSpPr/>
              <p:nvPr/>
            </p:nvSpPr>
            <p:spPr>
              <a:xfrm>
                <a:off x="114300" y="4762"/>
                <a:ext cx="23700" cy="2181300"/>
              </a:xfrm>
              <a:prstGeom prst="rect">
                <a:avLst/>
              </a:pr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0" name="Shape 10"/>
              <p:cNvSpPr/>
              <p:nvPr/>
            </p:nvSpPr>
            <p:spPr>
              <a:xfrm>
                <a:off x="33336" y="2176463"/>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33000"/>
                      <a:pt x="84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1" name="Shape 11"/>
              <p:cNvSpPr/>
              <p:nvPr/>
            </p:nvSpPr>
            <p:spPr>
              <a:xfrm>
                <a:off x="28575" y="4021137"/>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2" name="Shape 12"/>
              <p:cNvSpPr/>
              <p:nvPr/>
            </p:nvSpPr>
            <p:spPr>
              <a:xfrm>
                <a:off x="200025" y="4762"/>
                <a:ext cx="369900" cy="1811400"/>
              </a:xfrm>
              <a:custGeom>
                <a:pathLst>
                  <a:path extrusionOk="0" h="120000" w="120000">
                    <a:moveTo>
                      <a:pt x="112274" y="120000"/>
                    </a:moveTo>
                    <a:lnTo>
                      <a:pt x="0" y="65836"/>
                    </a:lnTo>
                    <a:lnTo>
                      <a:pt x="0" y="0"/>
                    </a:lnTo>
                    <a:lnTo>
                      <a:pt x="7725" y="0"/>
                    </a:lnTo>
                    <a:lnTo>
                      <a:pt x="7725" y="65521"/>
                    </a:lnTo>
                    <a:lnTo>
                      <a:pt x="120000" y="119368"/>
                    </a:lnTo>
                    <a:lnTo>
                      <a:pt x="112274" y="120000"/>
                    </a:lnTo>
                    <a:close/>
                  </a:path>
                </a:pathLst>
              </a:custGeom>
              <a:gradFill>
                <a:gsLst>
                  <a:gs pos="0">
                    <a:schemeClr val="lt2"/>
                  </a:gs>
                  <a:gs pos="100000">
                    <a:srgbClr val="3B95DE"/>
                  </a:gs>
                </a:gsLst>
                <a:lin ang="5400000" scaled="0"/>
              </a:gradFill>
              <a:ln>
                <a:noFill/>
              </a:ln>
            </p:spPr>
          </p:sp>
          <p:sp>
            <p:nvSpPr>
              <p:cNvPr id="13" name="Shape 13"/>
              <p:cNvSpPr/>
              <p:nvPr/>
            </p:nvSpPr>
            <p:spPr>
              <a:xfrm>
                <a:off x="503237" y="1801813"/>
                <a:ext cx="190500" cy="189000"/>
              </a:xfrm>
              <a:custGeom>
                <a:pathLst>
                  <a:path extrusionOk="0" h="120000" w="120000">
                    <a:moveTo>
                      <a:pt x="60000" y="120000"/>
                    </a:moveTo>
                    <a:cubicBezTo>
                      <a:pt x="27000" y="120000"/>
                      <a:pt x="0" y="93000"/>
                      <a:pt x="0" y="60000"/>
                    </a:cubicBezTo>
                    <a:cubicBezTo>
                      <a:pt x="0" y="27000"/>
                      <a:pt x="27000" y="0"/>
                      <a:pt x="60000" y="0"/>
                    </a:cubicBezTo>
                    <a:cubicBezTo>
                      <a:pt x="99000" y="0"/>
                      <a:pt x="120000" y="18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27000"/>
                      <a:pt x="93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4" name="Shape 14"/>
              <p:cNvSpPr/>
              <p:nvPr/>
            </p:nvSpPr>
            <p:spPr>
              <a:xfrm>
                <a:off x="285750" y="4763"/>
                <a:ext cx="369900" cy="1430400"/>
              </a:xfrm>
              <a:custGeom>
                <a:pathLst>
                  <a:path extrusionOk="0" h="120000" w="120000">
                    <a:moveTo>
                      <a:pt x="113819" y="120000"/>
                    </a:moveTo>
                    <a:lnTo>
                      <a:pt x="0" y="51009"/>
                    </a:lnTo>
                    <a:lnTo>
                      <a:pt x="0" y="0"/>
                    </a:lnTo>
                    <a:lnTo>
                      <a:pt x="9270" y="0"/>
                    </a:lnTo>
                    <a:lnTo>
                      <a:pt x="9270" y="50610"/>
                    </a:lnTo>
                    <a:lnTo>
                      <a:pt x="120000" y="119200"/>
                    </a:lnTo>
                    <a:lnTo>
                      <a:pt x="113819" y="120000"/>
                    </a:lnTo>
                    <a:close/>
                  </a:path>
                </a:pathLst>
              </a:custGeom>
              <a:gradFill>
                <a:gsLst>
                  <a:gs pos="0">
                    <a:schemeClr val="lt2"/>
                  </a:gs>
                  <a:gs pos="100000">
                    <a:srgbClr val="3B95DE"/>
                  </a:gs>
                </a:gsLst>
                <a:lin ang="5400000" scaled="0"/>
              </a:gradFill>
              <a:ln>
                <a:noFill/>
              </a:ln>
            </p:spPr>
          </p:sp>
          <p:sp>
            <p:nvSpPr>
              <p:cNvPr id="15" name="Shape 15"/>
              <p:cNvSpPr/>
              <p:nvPr/>
            </p:nvSpPr>
            <p:spPr>
              <a:xfrm>
                <a:off x="546100" y="0"/>
                <a:ext cx="152400" cy="912900"/>
              </a:xfrm>
              <a:custGeom>
                <a:pathLst>
                  <a:path extrusionOk="0" h="120000" w="120000">
                    <a:moveTo>
                      <a:pt x="120000" y="120000"/>
                    </a:moveTo>
                    <a:lnTo>
                      <a:pt x="97500" y="120000"/>
                    </a:lnTo>
                    <a:lnTo>
                      <a:pt x="97500" y="40069"/>
                    </a:lnTo>
                    <a:lnTo>
                      <a:pt x="0" y="1252"/>
                    </a:lnTo>
                    <a:lnTo>
                      <a:pt x="18750" y="0"/>
                    </a:lnTo>
                    <a:lnTo>
                      <a:pt x="120000" y="39443"/>
                    </a:lnTo>
                    <a:lnTo>
                      <a:pt x="120000" y="120000"/>
                    </a:lnTo>
                    <a:close/>
                  </a:path>
                </a:pathLst>
              </a:custGeom>
              <a:gradFill>
                <a:gsLst>
                  <a:gs pos="0">
                    <a:schemeClr val="lt2"/>
                  </a:gs>
                  <a:gs pos="100000">
                    <a:srgbClr val="3B95DE"/>
                  </a:gs>
                </a:gsLst>
                <a:lin ang="5400000" scaled="0"/>
              </a:gradFill>
              <a:ln>
                <a:noFill/>
              </a:ln>
            </p:spPr>
          </p:sp>
          <p:sp>
            <p:nvSpPr>
              <p:cNvPr id="16" name="Shape 16"/>
              <p:cNvSpPr/>
              <p:nvPr/>
            </p:nvSpPr>
            <p:spPr>
              <a:xfrm>
                <a:off x="588962" y="1420812"/>
                <a:ext cx="190500" cy="190500"/>
              </a:xfrm>
              <a:custGeom>
                <a:pathLst>
                  <a:path extrusionOk="0" h="120000" w="120000">
                    <a:moveTo>
                      <a:pt x="60000" y="120000"/>
                    </a:moveTo>
                    <a:cubicBezTo>
                      <a:pt x="27000" y="120000"/>
                      <a:pt x="0" y="93000"/>
                      <a:pt x="0" y="60000"/>
                    </a:cubicBezTo>
                    <a:cubicBezTo>
                      <a:pt x="0" y="27000"/>
                      <a:pt x="27000" y="0"/>
                      <a:pt x="60000" y="0"/>
                    </a:cubicBezTo>
                    <a:cubicBezTo>
                      <a:pt x="99000" y="0"/>
                      <a:pt x="120000" y="21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27000"/>
                      <a:pt x="93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7" name="Shape 17"/>
              <p:cNvSpPr/>
              <p:nvPr/>
            </p:nvSpPr>
            <p:spPr>
              <a:xfrm>
                <a:off x="588962" y="903287"/>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18" name="Shape 18"/>
              <p:cNvSpPr/>
              <p:nvPr/>
            </p:nvSpPr>
            <p:spPr>
              <a:xfrm>
                <a:off x="641350" y="0"/>
                <a:ext cx="422400" cy="527100"/>
              </a:xfrm>
              <a:custGeom>
                <a:pathLst>
                  <a:path extrusionOk="0" h="120000" w="120000">
                    <a:moveTo>
                      <a:pt x="115939" y="119999"/>
                    </a:moveTo>
                    <a:lnTo>
                      <a:pt x="21654" y="44457"/>
                    </a:lnTo>
                    <a:lnTo>
                      <a:pt x="0" y="2168"/>
                    </a:lnTo>
                    <a:lnTo>
                      <a:pt x="6766" y="0"/>
                    </a:lnTo>
                    <a:lnTo>
                      <a:pt x="28421" y="41204"/>
                    </a:lnTo>
                    <a:lnTo>
                      <a:pt x="120000" y="115662"/>
                    </a:lnTo>
                    <a:lnTo>
                      <a:pt x="115939" y="119999"/>
                    </a:lnTo>
                    <a:close/>
                  </a:path>
                </a:pathLst>
              </a:custGeom>
              <a:gradFill>
                <a:gsLst>
                  <a:gs pos="0">
                    <a:schemeClr val="lt2"/>
                  </a:gs>
                  <a:gs pos="100000">
                    <a:srgbClr val="3B95DE"/>
                  </a:gs>
                </a:gsLst>
                <a:lin ang="5400000" scaled="0"/>
              </a:gradFill>
              <a:ln>
                <a:noFill/>
              </a:ln>
            </p:spPr>
          </p:sp>
          <p:sp>
            <p:nvSpPr>
              <p:cNvPr id="19" name="Shape 19"/>
              <p:cNvSpPr/>
              <p:nvPr/>
            </p:nvSpPr>
            <p:spPr>
              <a:xfrm>
                <a:off x="1020762" y="488950"/>
                <a:ext cx="162000" cy="147600"/>
              </a:xfrm>
              <a:custGeom>
                <a:pathLst>
                  <a:path extrusionOk="0" h="120000" w="120000">
                    <a:moveTo>
                      <a:pt x="60000" y="120000"/>
                    </a:moveTo>
                    <a:cubicBezTo>
                      <a:pt x="45882" y="120000"/>
                      <a:pt x="31764" y="116129"/>
                      <a:pt x="21176" y="104516"/>
                    </a:cubicBezTo>
                    <a:cubicBezTo>
                      <a:pt x="0" y="77419"/>
                      <a:pt x="0" y="38709"/>
                      <a:pt x="21176" y="15483"/>
                    </a:cubicBezTo>
                    <a:cubicBezTo>
                      <a:pt x="31764" y="3870"/>
                      <a:pt x="45882" y="0"/>
                      <a:pt x="60000" y="0"/>
                    </a:cubicBezTo>
                    <a:cubicBezTo>
                      <a:pt x="74117" y="0"/>
                      <a:pt x="88235" y="3870"/>
                      <a:pt x="98823" y="15483"/>
                    </a:cubicBezTo>
                    <a:cubicBezTo>
                      <a:pt x="120000" y="38709"/>
                      <a:pt x="120000" y="77419"/>
                      <a:pt x="98823" y="104516"/>
                    </a:cubicBezTo>
                    <a:cubicBezTo>
                      <a:pt x="88235" y="116129"/>
                      <a:pt x="74117" y="120000"/>
                      <a:pt x="60000" y="120000"/>
                    </a:cubicBezTo>
                    <a:close/>
                    <a:moveTo>
                      <a:pt x="60000" y="15483"/>
                    </a:moveTo>
                    <a:cubicBezTo>
                      <a:pt x="49411" y="15483"/>
                      <a:pt x="38823" y="19354"/>
                      <a:pt x="31764" y="27096"/>
                    </a:cubicBezTo>
                    <a:cubicBezTo>
                      <a:pt x="14117" y="46451"/>
                      <a:pt x="14117" y="73548"/>
                      <a:pt x="31764" y="92903"/>
                    </a:cubicBezTo>
                    <a:cubicBezTo>
                      <a:pt x="38823" y="100645"/>
                      <a:pt x="49411" y="104516"/>
                      <a:pt x="60000" y="104516"/>
                    </a:cubicBezTo>
                    <a:cubicBezTo>
                      <a:pt x="70588" y="104516"/>
                      <a:pt x="81176" y="100645"/>
                      <a:pt x="88235" y="92903"/>
                    </a:cubicBezTo>
                    <a:cubicBezTo>
                      <a:pt x="105882" y="73548"/>
                      <a:pt x="105882" y="46451"/>
                      <a:pt x="88235" y="27096"/>
                    </a:cubicBezTo>
                    <a:cubicBezTo>
                      <a:pt x="81176" y="19354"/>
                      <a:pt x="70588" y="15483"/>
                      <a:pt x="60000" y="15483"/>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cxnSp>
            <p:nvCxnSpPr>
              <p:cNvPr id="20" name="Shape 20"/>
              <p:cNvCxnSpPr/>
              <p:nvPr/>
            </p:nvCxnSpPr>
            <p:spPr>
              <a:xfrm>
                <a:off x="-4763" y="9525"/>
                <a:ext cx="0" cy="0"/>
              </a:xfrm>
              <a:prstGeom prst="straightConnector1">
                <a:avLst/>
              </a:prstGeom>
              <a:gradFill>
                <a:gsLst>
                  <a:gs pos="0">
                    <a:schemeClr val="lt2"/>
                  </a:gs>
                  <a:gs pos="100000">
                    <a:srgbClr val="3B95DE"/>
                  </a:gs>
                </a:gsLst>
                <a:lin ang="5400000" scaled="0"/>
              </a:gradFill>
              <a:ln cap="flat" cmpd="sng" w="9525">
                <a:solidFill>
                  <a:srgbClr val="FFFFFF"/>
                </a:solidFill>
                <a:prstDash val="solid"/>
                <a:miter/>
                <a:headEnd len="med" w="med" type="none"/>
                <a:tailEnd len="med" w="med" type="none"/>
              </a:ln>
            </p:spPr>
          </p:cxnSp>
          <p:sp>
            <p:nvSpPr>
              <p:cNvPr id="21" name="Shape 21"/>
              <p:cNvSpPr/>
              <p:nvPr/>
            </p:nvSpPr>
            <p:spPr>
              <a:xfrm>
                <a:off x="9525" y="1801813"/>
                <a:ext cx="123900" cy="126900"/>
              </a:xfrm>
              <a:custGeom>
                <a:pathLst>
                  <a:path extrusionOk="0" h="120000" w="120000">
                    <a:moveTo>
                      <a:pt x="9230" y="120000"/>
                    </a:moveTo>
                    <a:lnTo>
                      <a:pt x="0" y="106500"/>
                    </a:lnTo>
                    <a:lnTo>
                      <a:pt x="106153" y="0"/>
                    </a:lnTo>
                    <a:lnTo>
                      <a:pt x="120000" y="13500"/>
                    </a:lnTo>
                    <a:lnTo>
                      <a:pt x="9230" y="120000"/>
                    </a:lnTo>
                    <a:close/>
                  </a:path>
                </a:pathLst>
              </a:custGeom>
              <a:gradFill>
                <a:gsLst>
                  <a:gs pos="0">
                    <a:schemeClr val="lt2"/>
                  </a:gs>
                  <a:gs pos="100000">
                    <a:srgbClr val="3B95DE"/>
                  </a:gs>
                </a:gsLst>
                <a:lin ang="5400000" scaled="0"/>
              </a:gradFill>
              <a:ln>
                <a:noFill/>
              </a:ln>
            </p:spPr>
          </p:sp>
          <p:sp>
            <p:nvSpPr>
              <p:cNvPr id="22" name="Shape 22"/>
              <p:cNvSpPr/>
              <p:nvPr/>
            </p:nvSpPr>
            <p:spPr>
              <a:xfrm>
                <a:off x="-9525" y="3549650"/>
                <a:ext cx="147600" cy="480900"/>
              </a:xfrm>
              <a:custGeom>
                <a:pathLst>
                  <a:path extrusionOk="0" h="120000" w="120000">
                    <a:moveTo>
                      <a:pt x="120000" y="120000"/>
                    </a:moveTo>
                    <a:lnTo>
                      <a:pt x="100645" y="120000"/>
                    </a:lnTo>
                    <a:lnTo>
                      <a:pt x="100645" y="30891"/>
                    </a:lnTo>
                    <a:lnTo>
                      <a:pt x="0" y="4752"/>
                    </a:lnTo>
                    <a:lnTo>
                      <a:pt x="15483" y="0"/>
                    </a:lnTo>
                    <a:lnTo>
                      <a:pt x="120000" y="27326"/>
                    </a:lnTo>
                    <a:lnTo>
                      <a:pt x="120000" y="120000"/>
                    </a:lnTo>
                    <a:close/>
                  </a:path>
                </a:pathLst>
              </a:custGeom>
              <a:gradFill>
                <a:gsLst>
                  <a:gs pos="0">
                    <a:schemeClr val="lt2"/>
                  </a:gs>
                  <a:gs pos="100000">
                    <a:srgbClr val="3B95DE"/>
                  </a:gs>
                </a:gsLst>
                <a:lin ang="5400000" scaled="0"/>
              </a:gradFill>
              <a:ln>
                <a:noFill/>
              </a:ln>
            </p:spPr>
          </p:sp>
          <p:sp>
            <p:nvSpPr>
              <p:cNvPr id="23" name="Shape 23"/>
              <p:cNvSpPr/>
              <p:nvPr/>
            </p:nvSpPr>
            <p:spPr>
              <a:xfrm>
                <a:off x="128587" y="1382712"/>
                <a:ext cx="142800" cy="476099"/>
              </a:xfrm>
              <a:custGeom>
                <a:pathLst>
                  <a:path extrusionOk="0" h="120000" w="120000">
                    <a:moveTo>
                      <a:pt x="120000" y="120000"/>
                    </a:moveTo>
                    <a:lnTo>
                      <a:pt x="104000" y="120000"/>
                    </a:lnTo>
                    <a:lnTo>
                      <a:pt x="104000" y="33600"/>
                    </a:lnTo>
                    <a:lnTo>
                      <a:pt x="0" y="3600"/>
                    </a:lnTo>
                    <a:lnTo>
                      <a:pt x="12000" y="0"/>
                    </a:lnTo>
                    <a:lnTo>
                      <a:pt x="120000" y="32400"/>
                    </a:lnTo>
                    <a:lnTo>
                      <a:pt x="120000" y="120000"/>
                    </a:lnTo>
                    <a:close/>
                  </a:path>
                </a:pathLst>
              </a:custGeom>
              <a:gradFill>
                <a:gsLst>
                  <a:gs pos="0">
                    <a:schemeClr val="lt2"/>
                  </a:gs>
                  <a:gs pos="100000">
                    <a:srgbClr val="3B95DE"/>
                  </a:gs>
                </a:gsLst>
                <a:lin ang="5400000" scaled="0"/>
              </a:gradFill>
              <a:ln>
                <a:noFill/>
              </a:ln>
            </p:spPr>
          </p:sp>
          <p:sp>
            <p:nvSpPr>
              <p:cNvPr id="24" name="Shape 24"/>
              <p:cNvSpPr/>
              <p:nvPr/>
            </p:nvSpPr>
            <p:spPr>
              <a:xfrm>
                <a:off x="204787" y="1849438"/>
                <a:ext cx="114300" cy="108000"/>
              </a:xfrm>
              <a:custGeom>
                <a:pathLst>
                  <a:path extrusionOk="0" h="120000" w="120000">
                    <a:moveTo>
                      <a:pt x="60000" y="120000"/>
                    </a:moveTo>
                    <a:cubicBezTo>
                      <a:pt x="30000" y="120000"/>
                      <a:pt x="0" y="93913"/>
                      <a:pt x="0" y="62608"/>
                    </a:cubicBezTo>
                    <a:cubicBezTo>
                      <a:pt x="0" y="26086"/>
                      <a:pt x="30000" y="0"/>
                      <a:pt x="60000" y="0"/>
                    </a:cubicBezTo>
                    <a:cubicBezTo>
                      <a:pt x="90000" y="0"/>
                      <a:pt x="120000" y="26086"/>
                      <a:pt x="120000" y="62608"/>
                    </a:cubicBezTo>
                    <a:cubicBezTo>
                      <a:pt x="120000" y="93913"/>
                      <a:pt x="90000" y="120000"/>
                      <a:pt x="60000" y="120000"/>
                    </a:cubicBezTo>
                    <a:close/>
                    <a:moveTo>
                      <a:pt x="60000" y="20869"/>
                    </a:moveTo>
                    <a:cubicBezTo>
                      <a:pt x="40000" y="20869"/>
                      <a:pt x="20000" y="41739"/>
                      <a:pt x="20000" y="62608"/>
                    </a:cubicBezTo>
                    <a:cubicBezTo>
                      <a:pt x="20000" y="83478"/>
                      <a:pt x="40000" y="99130"/>
                      <a:pt x="60000" y="99130"/>
                    </a:cubicBezTo>
                    <a:cubicBezTo>
                      <a:pt x="80000" y="99130"/>
                      <a:pt x="100000" y="83478"/>
                      <a:pt x="100000" y="62608"/>
                    </a:cubicBezTo>
                    <a:cubicBezTo>
                      <a:pt x="100000" y="41739"/>
                      <a:pt x="80000" y="20869"/>
                      <a:pt x="60000" y="20869"/>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25" name="Shape 25"/>
              <p:cNvSpPr/>
              <p:nvPr/>
            </p:nvSpPr>
            <p:spPr>
              <a:xfrm>
                <a:off x="133350" y="4662487"/>
                <a:ext cx="23700" cy="2181300"/>
              </a:xfrm>
              <a:prstGeom prst="rect">
                <a:avLst/>
              </a:pr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26" name="Shape 26"/>
              <p:cNvSpPr/>
              <p:nvPr/>
            </p:nvSpPr>
            <p:spPr>
              <a:xfrm>
                <a:off x="223837" y="5041900"/>
                <a:ext cx="369899" cy="1801800"/>
              </a:xfrm>
              <a:custGeom>
                <a:pathLst>
                  <a:path extrusionOk="0" h="120000" w="120000">
                    <a:moveTo>
                      <a:pt x="7725" y="120000"/>
                    </a:moveTo>
                    <a:lnTo>
                      <a:pt x="0" y="120000"/>
                    </a:lnTo>
                    <a:lnTo>
                      <a:pt x="0" y="54449"/>
                    </a:lnTo>
                    <a:lnTo>
                      <a:pt x="0" y="54132"/>
                    </a:lnTo>
                    <a:lnTo>
                      <a:pt x="112274" y="0"/>
                    </a:lnTo>
                    <a:lnTo>
                      <a:pt x="120000" y="634"/>
                    </a:lnTo>
                    <a:lnTo>
                      <a:pt x="7725" y="54766"/>
                    </a:lnTo>
                    <a:lnTo>
                      <a:pt x="7725" y="120000"/>
                    </a:lnTo>
                    <a:close/>
                  </a:path>
                </a:pathLst>
              </a:custGeom>
              <a:gradFill>
                <a:gsLst>
                  <a:gs pos="0">
                    <a:schemeClr val="lt2"/>
                  </a:gs>
                  <a:gs pos="100000">
                    <a:srgbClr val="3B95DE"/>
                  </a:gs>
                </a:gsLst>
                <a:lin ang="5400000" scaled="0"/>
              </a:gradFill>
              <a:ln>
                <a:noFill/>
              </a:ln>
            </p:spPr>
          </p:sp>
          <p:sp>
            <p:nvSpPr>
              <p:cNvPr id="27" name="Shape 27"/>
              <p:cNvSpPr/>
              <p:nvPr/>
            </p:nvSpPr>
            <p:spPr>
              <a:xfrm>
                <a:off x="52386" y="4481512"/>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4000" y="108000"/>
                      <a:pt x="108000" y="87000"/>
                      <a:pt x="108000" y="60000"/>
                    </a:cubicBezTo>
                    <a:cubicBezTo>
                      <a:pt x="108000" y="33000"/>
                      <a:pt x="84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28" name="Shape 28"/>
              <p:cNvSpPr/>
              <p:nvPr/>
            </p:nvSpPr>
            <p:spPr>
              <a:xfrm>
                <a:off x="-14288" y="5627687"/>
                <a:ext cx="85800" cy="1215900"/>
              </a:xfrm>
              <a:custGeom>
                <a:pathLst>
                  <a:path extrusionOk="0" h="120000" w="120000">
                    <a:moveTo>
                      <a:pt x="120000" y="120000"/>
                    </a:moveTo>
                    <a:lnTo>
                      <a:pt x="80000" y="120000"/>
                    </a:lnTo>
                    <a:lnTo>
                      <a:pt x="80000" y="23342"/>
                    </a:lnTo>
                    <a:lnTo>
                      <a:pt x="0" y="469"/>
                    </a:lnTo>
                    <a:lnTo>
                      <a:pt x="40000" y="0"/>
                    </a:lnTo>
                    <a:lnTo>
                      <a:pt x="120000" y="22872"/>
                    </a:lnTo>
                    <a:lnTo>
                      <a:pt x="120000" y="120000"/>
                    </a:lnTo>
                    <a:close/>
                  </a:path>
                </a:pathLst>
              </a:custGeom>
              <a:gradFill>
                <a:gsLst>
                  <a:gs pos="0">
                    <a:schemeClr val="lt2"/>
                  </a:gs>
                  <a:gs pos="100000">
                    <a:srgbClr val="3B95DE"/>
                  </a:gs>
                </a:gsLst>
                <a:lin ang="5400000" scaled="0"/>
              </a:gradFill>
              <a:ln>
                <a:noFill/>
              </a:ln>
            </p:spPr>
          </p:sp>
          <p:sp>
            <p:nvSpPr>
              <p:cNvPr id="29" name="Shape 29"/>
              <p:cNvSpPr/>
              <p:nvPr/>
            </p:nvSpPr>
            <p:spPr>
              <a:xfrm>
                <a:off x="527050" y="4867275"/>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30" name="Shape 30"/>
              <p:cNvSpPr/>
              <p:nvPr/>
            </p:nvSpPr>
            <p:spPr>
              <a:xfrm>
                <a:off x="309562" y="5422900"/>
                <a:ext cx="374699" cy="1425600"/>
              </a:xfrm>
              <a:custGeom>
                <a:pathLst>
                  <a:path extrusionOk="0" h="120000" w="120000">
                    <a:moveTo>
                      <a:pt x="9152" y="120000"/>
                    </a:moveTo>
                    <a:lnTo>
                      <a:pt x="0" y="120000"/>
                    </a:lnTo>
                    <a:lnTo>
                      <a:pt x="0" y="68819"/>
                    </a:lnTo>
                    <a:lnTo>
                      <a:pt x="1525" y="68418"/>
                    </a:lnTo>
                    <a:lnTo>
                      <a:pt x="112372" y="0"/>
                    </a:lnTo>
                    <a:lnTo>
                      <a:pt x="120000" y="801"/>
                    </a:lnTo>
                    <a:lnTo>
                      <a:pt x="9152" y="69220"/>
                    </a:lnTo>
                    <a:lnTo>
                      <a:pt x="9152" y="120000"/>
                    </a:lnTo>
                    <a:close/>
                  </a:path>
                </a:pathLst>
              </a:custGeom>
              <a:gradFill>
                <a:gsLst>
                  <a:gs pos="0">
                    <a:schemeClr val="lt2"/>
                  </a:gs>
                  <a:gs pos="100000">
                    <a:srgbClr val="3B95DE"/>
                  </a:gs>
                </a:gsLst>
                <a:lin ang="5400000" scaled="0"/>
              </a:gradFill>
              <a:ln>
                <a:noFill/>
              </a:ln>
            </p:spPr>
          </p:sp>
          <p:sp>
            <p:nvSpPr>
              <p:cNvPr id="31" name="Shape 31"/>
              <p:cNvSpPr/>
              <p:nvPr/>
            </p:nvSpPr>
            <p:spPr>
              <a:xfrm>
                <a:off x="569912" y="5945187"/>
                <a:ext cx="152400" cy="912900"/>
              </a:xfrm>
              <a:custGeom>
                <a:pathLst>
                  <a:path extrusionOk="0" h="120000" w="120000">
                    <a:moveTo>
                      <a:pt x="18750" y="120000"/>
                    </a:moveTo>
                    <a:lnTo>
                      <a:pt x="0" y="118747"/>
                    </a:lnTo>
                    <a:lnTo>
                      <a:pt x="101250" y="79930"/>
                    </a:lnTo>
                    <a:lnTo>
                      <a:pt x="101250" y="0"/>
                    </a:lnTo>
                    <a:lnTo>
                      <a:pt x="120000" y="0"/>
                    </a:lnTo>
                    <a:lnTo>
                      <a:pt x="120000" y="80556"/>
                    </a:lnTo>
                    <a:lnTo>
                      <a:pt x="18750" y="120000"/>
                    </a:lnTo>
                    <a:close/>
                  </a:path>
                </a:pathLst>
              </a:custGeom>
              <a:gradFill>
                <a:gsLst>
                  <a:gs pos="0">
                    <a:schemeClr val="lt2"/>
                  </a:gs>
                  <a:gs pos="100000">
                    <a:srgbClr val="3B95DE"/>
                  </a:gs>
                </a:gsLst>
                <a:lin ang="5400000" scaled="0"/>
              </a:gradFill>
              <a:ln>
                <a:noFill/>
              </a:ln>
            </p:spPr>
          </p:sp>
          <p:sp>
            <p:nvSpPr>
              <p:cNvPr id="32" name="Shape 32"/>
              <p:cNvSpPr/>
              <p:nvPr/>
            </p:nvSpPr>
            <p:spPr>
              <a:xfrm>
                <a:off x="612775" y="5246687"/>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33" name="Shape 33"/>
              <p:cNvSpPr/>
              <p:nvPr/>
            </p:nvSpPr>
            <p:spPr>
              <a:xfrm>
                <a:off x="612775" y="5764212"/>
                <a:ext cx="1905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34" name="Shape 34"/>
              <p:cNvSpPr/>
              <p:nvPr/>
            </p:nvSpPr>
            <p:spPr>
              <a:xfrm>
                <a:off x="669925" y="6330950"/>
                <a:ext cx="417600" cy="517500"/>
              </a:xfrm>
              <a:custGeom>
                <a:pathLst>
                  <a:path extrusionOk="0" h="120000" w="120000">
                    <a:moveTo>
                      <a:pt x="6844" y="120000"/>
                    </a:moveTo>
                    <a:lnTo>
                      <a:pt x="0" y="117791"/>
                    </a:lnTo>
                    <a:lnTo>
                      <a:pt x="20532" y="75828"/>
                    </a:lnTo>
                    <a:lnTo>
                      <a:pt x="21901" y="75828"/>
                    </a:lnTo>
                    <a:lnTo>
                      <a:pt x="115893" y="0"/>
                    </a:lnTo>
                    <a:lnTo>
                      <a:pt x="120000" y="4417"/>
                    </a:lnTo>
                    <a:lnTo>
                      <a:pt x="27376" y="79141"/>
                    </a:lnTo>
                    <a:lnTo>
                      <a:pt x="6844" y="120000"/>
                    </a:lnTo>
                    <a:close/>
                  </a:path>
                </a:pathLst>
              </a:custGeom>
              <a:gradFill>
                <a:gsLst>
                  <a:gs pos="0">
                    <a:schemeClr val="lt2"/>
                  </a:gs>
                  <a:gs pos="100000">
                    <a:srgbClr val="3B95DE"/>
                  </a:gs>
                </a:gsLst>
                <a:lin ang="5400000" scaled="0"/>
              </a:gradFill>
              <a:ln>
                <a:noFill/>
              </a:ln>
            </p:spPr>
          </p:sp>
          <p:sp>
            <p:nvSpPr>
              <p:cNvPr id="35" name="Shape 35"/>
              <p:cNvSpPr/>
              <p:nvPr/>
            </p:nvSpPr>
            <p:spPr>
              <a:xfrm>
                <a:off x="1049337" y="6221412"/>
                <a:ext cx="157200" cy="147600"/>
              </a:xfrm>
              <a:custGeom>
                <a:pathLst>
                  <a:path extrusionOk="0" h="120000" w="120000">
                    <a:moveTo>
                      <a:pt x="58181" y="120000"/>
                    </a:moveTo>
                    <a:cubicBezTo>
                      <a:pt x="43636" y="120000"/>
                      <a:pt x="29090" y="112258"/>
                      <a:pt x="18181" y="100645"/>
                    </a:cubicBezTo>
                    <a:cubicBezTo>
                      <a:pt x="7272" y="92903"/>
                      <a:pt x="0" y="77419"/>
                      <a:pt x="0" y="58064"/>
                    </a:cubicBezTo>
                    <a:cubicBezTo>
                      <a:pt x="0" y="42580"/>
                      <a:pt x="7272" y="27096"/>
                      <a:pt x="18181" y="15483"/>
                    </a:cubicBezTo>
                    <a:cubicBezTo>
                      <a:pt x="29090" y="3870"/>
                      <a:pt x="43636" y="0"/>
                      <a:pt x="58181" y="0"/>
                    </a:cubicBezTo>
                    <a:cubicBezTo>
                      <a:pt x="72727" y="0"/>
                      <a:pt x="87272" y="3870"/>
                      <a:pt x="98181" y="15483"/>
                    </a:cubicBezTo>
                    <a:cubicBezTo>
                      <a:pt x="120000" y="38709"/>
                      <a:pt x="120000" y="77419"/>
                      <a:pt x="98181" y="100645"/>
                    </a:cubicBezTo>
                    <a:cubicBezTo>
                      <a:pt x="87272" y="112258"/>
                      <a:pt x="72727" y="120000"/>
                      <a:pt x="58181" y="120000"/>
                    </a:cubicBezTo>
                    <a:close/>
                    <a:moveTo>
                      <a:pt x="58181" y="15483"/>
                    </a:moveTo>
                    <a:cubicBezTo>
                      <a:pt x="47272" y="15483"/>
                      <a:pt x="36363" y="19354"/>
                      <a:pt x="29090" y="27096"/>
                    </a:cubicBezTo>
                    <a:cubicBezTo>
                      <a:pt x="21818" y="34838"/>
                      <a:pt x="14545" y="46451"/>
                      <a:pt x="14545" y="58064"/>
                    </a:cubicBezTo>
                    <a:cubicBezTo>
                      <a:pt x="14545" y="73548"/>
                      <a:pt x="21818" y="81290"/>
                      <a:pt x="29090" y="92903"/>
                    </a:cubicBezTo>
                    <a:cubicBezTo>
                      <a:pt x="36363" y="100645"/>
                      <a:pt x="47272" y="104516"/>
                      <a:pt x="58181" y="104516"/>
                    </a:cubicBezTo>
                    <a:cubicBezTo>
                      <a:pt x="69090" y="104516"/>
                      <a:pt x="80000" y="100645"/>
                      <a:pt x="87272" y="92903"/>
                    </a:cubicBezTo>
                    <a:cubicBezTo>
                      <a:pt x="105454" y="73548"/>
                      <a:pt x="105454" y="46451"/>
                      <a:pt x="87272" y="27096"/>
                    </a:cubicBezTo>
                    <a:cubicBezTo>
                      <a:pt x="80000" y="19354"/>
                      <a:pt x="69090" y="15483"/>
                      <a:pt x="58181" y="15483"/>
                    </a:cubicBezTo>
                    <a:close/>
                  </a:path>
                </a:pathLst>
              </a:custGeom>
              <a:gradFill>
                <a:gsLst>
                  <a:gs pos="0">
                    <a:schemeClr val="lt2"/>
                  </a:gs>
                  <a:gs pos="100000">
                    <a:srgbClr val="3B95DE"/>
                  </a:gs>
                </a:gsLst>
                <a:lin ang="5400000" scaled="0"/>
              </a:gradFill>
              <a:ln>
                <a:noFill/>
              </a:ln>
            </p:spPr>
            <p:txBody>
              <a:bodyPr anchorCtr="0" anchor="ctr" bIns="68575" lIns="68575" rIns="68575" tIns="68575">
                <a:noAutofit/>
              </a:bodyPr>
              <a:lstStyle/>
              <a:p>
                <a:pPr lvl="0">
                  <a:spcBef>
                    <a:spcPts val="0"/>
                  </a:spcBef>
                  <a:buNone/>
                </a:pPr>
                <a:r>
                  <a:t/>
                </a:r>
                <a:endParaRPr/>
              </a:p>
            </p:txBody>
          </p:sp>
        </p:grpSp>
        <p:grpSp>
          <p:nvGrpSpPr>
            <p:cNvPr id="36" name="Shape 36"/>
            <p:cNvGrpSpPr/>
            <p:nvPr/>
          </p:nvGrpSpPr>
          <p:grpSpPr>
            <a:xfrm>
              <a:off x="11364911" y="0"/>
              <a:ext cx="674688" cy="6848462"/>
              <a:chOff x="11364911" y="0"/>
              <a:chExt cx="674688" cy="6848462"/>
            </a:xfrm>
          </p:grpSpPr>
          <p:sp>
            <p:nvSpPr>
              <p:cNvPr id="37" name="Shape 37"/>
              <p:cNvSpPr/>
              <p:nvPr/>
            </p:nvSpPr>
            <p:spPr>
              <a:xfrm>
                <a:off x="11483975" y="0"/>
                <a:ext cx="417600" cy="512700"/>
              </a:xfrm>
              <a:custGeom>
                <a:pathLst>
                  <a:path extrusionOk="0" h="120000" w="120000">
                    <a:moveTo>
                      <a:pt x="5475" y="120000"/>
                    </a:moveTo>
                    <a:lnTo>
                      <a:pt x="0" y="116656"/>
                    </a:lnTo>
                    <a:lnTo>
                      <a:pt x="92623" y="40123"/>
                    </a:lnTo>
                    <a:lnTo>
                      <a:pt x="113155" y="0"/>
                    </a:lnTo>
                    <a:lnTo>
                      <a:pt x="120000" y="2229"/>
                    </a:lnTo>
                    <a:lnTo>
                      <a:pt x="99467" y="43467"/>
                    </a:lnTo>
                    <a:lnTo>
                      <a:pt x="99467" y="43467"/>
                    </a:lnTo>
                    <a:lnTo>
                      <a:pt x="5475" y="120000"/>
                    </a:lnTo>
                    <a:close/>
                  </a:path>
                </a:pathLst>
              </a:custGeom>
              <a:gradFill>
                <a:gsLst>
                  <a:gs pos="0">
                    <a:srgbClr val="82FFFF">
                      <a:alpha val="80000"/>
                    </a:srgbClr>
                  </a:gs>
                  <a:gs pos="100000">
                    <a:srgbClr val="3B95DE">
                      <a:alpha val="60000"/>
                    </a:srgbClr>
                  </a:gs>
                </a:gsLst>
                <a:lin ang="5400000" scaled="0"/>
              </a:gradFill>
              <a:ln>
                <a:noFill/>
              </a:ln>
            </p:spPr>
          </p:sp>
          <p:sp>
            <p:nvSpPr>
              <p:cNvPr id="38" name="Shape 38"/>
              <p:cNvSpPr/>
              <p:nvPr/>
            </p:nvSpPr>
            <p:spPr>
              <a:xfrm>
                <a:off x="11364911" y="474662"/>
                <a:ext cx="157200" cy="152400"/>
              </a:xfrm>
              <a:custGeom>
                <a:pathLst>
                  <a:path extrusionOk="0" h="120000" w="120000">
                    <a:moveTo>
                      <a:pt x="61818" y="120000"/>
                    </a:moveTo>
                    <a:cubicBezTo>
                      <a:pt x="47272" y="120000"/>
                      <a:pt x="32727" y="112500"/>
                      <a:pt x="21818" y="101250"/>
                    </a:cubicBezTo>
                    <a:cubicBezTo>
                      <a:pt x="0" y="78750"/>
                      <a:pt x="0" y="41250"/>
                      <a:pt x="21818" y="18750"/>
                    </a:cubicBezTo>
                    <a:cubicBezTo>
                      <a:pt x="32727" y="7500"/>
                      <a:pt x="47272" y="0"/>
                      <a:pt x="61818" y="0"/>
                    </a:cubicBezTo>
                    <a:cubicBezTo>
                      <a:pt x="76363" y="0"/>
                      <a:pt x="90909" y="7500"/>
                      <a:pt x="101818" y="18750"/>
                    </a:cubicBezTo>
                    <a:cubicBezTo>
                      <a:pt x="112727" y="30000"/>
                      <a:pt x="120000" y="45000"/>
                      <a:pt x="120000" y="60000"/>
                    </a:cubicBezTo>
                    <a:cubicBezTo>
                      <a:pt x="120000" y="75000"/>
                      <a:pt x="112727" y="90000"/>
                      <a:pt x="101818" y="101250"/>
                    </a:cubicBezTo>
                    <a:cubicBezTo>
                      <a:pt x="90909" y="112500"/>
                      <a:pt x="76363" y="120000"/>
                      <a:pt x="61818" y="120000"/>
                    </a:cubicBezTo>
                    <a:close/>
                    <a:moveTo>
                      <a:pt x="61818" y="15000"/>
                    </a:moveTo>
                    <a:cubicBezTo>
                      <a:pt x="50909" y="15000"/>
                      <a:pt x="40000" y="22500"/>
                      <a:pt x="32727" y="30000"/>
                    </a:cubicBezTo>
                    <a:cubicBezTo>
                      <a:pt x="14545" y="45000"/>
                      <a:pt x="14545" y="75000"/>
                      <a:pt x="32727" y="90000"/>
                    </a:cubicBezTo>
                    <a:cubicBezTo>
                      <a:pt x="40000" y="101250"/>
                      <a:pt x="50909" y="105000"/>
                      <a:pt x="61818" y="105000"/>
                    </a:cubicBezTo>
                    <a:cubicBezTo>
                      <a:pt x="72727" y="105000"/>
                      <a:pt x="83636" y="101250"/>
                      <a:pt x="94545" y="90000"/>
                    </a:cubicBezTo>
                    <a:cubicBezTo>
                      <a:pt x="109090" y="75000"/>
                      <a:pt x="109090" y="45000"/>
                      <a:pt x="94545" y="30000"/>
                    </a:cubicBezTo>
                    <a:cubicBezTo>
                      <a:pt x="83636" y="22500"/>
                      <a:pt x="72727" y="15000"/>
                      <a:pt x="61818" y="15000"/>
                    </a:cubicBezTo>
                    <a:close/>
                  </a:path>
                </a:pathLst>
              </a:custGeom>
              <a:gradFill>
                <a:gsLst>
                  <a:gs pos="0">
                    <a:srgbClr val="82FFFF">
                      <a:alpha val="80000"/>
                    </a:srgbClr>
                  </a:gs>
                  <a:gs pos="100000">
                    <a:srgbClr val="3B95DE">
                      <a:alpha val="60000"/>
                    </a:srgbClr>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39" name="Shape 39"/>
              <p:cNvSpPr/>
              <p:nvPr/>
            </p:nvSpPr>
            <p:spPr>
              <a:xfrm>
                <a:off x="11631611" y="1539875"/>
                <a:ext cx="189000" cy="1905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rgbClr val="82FFFF">
                      <a:alpha val="80000"/>
                    </a:srgbClr>
                  </a:gs>
                  <a:gs pos="100000">
                    <a:srgbClr val="3B95DE">
                      <a:alpha val="60000"/>
                    </a:srgbClr>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40" name="Shape 40"/>
              <p:cNvSpPr/>
              <p:nvPr/>
            </p:nvSpPr>
            <p:spPr>
              <a:xfrm>
                <a:off x="11531600" y="5694362"/>
                <a:ext cx="298500" cy="1154100"/>
              </a:xfrm>
              <a:custGeom>
                <a:pathLst>
                  <a:path extrusionOk="0" h="120000" w="120000">
                    <a:moveTo>
                      <a:pt x="9574" y="120000"/>
                    </a:moveTo>
                    <a:lnTo>
                      <a:pt x="0" y="120000"/>
                    </a:lnTo>
                    <a:lnTo>
                      <a:pt x="0" y="67180"/>
                    </a:lnTo>
                    <a:lnTo>
                      <a:pt x="0" y="67180"/>
                    </a:lnTo>
                    <a:lnTo>
                      <a:pt x="112340" y="0"/>
                    </a:lnTo>
                    <a:lnTo>
                      <a:pt x="120000" y="990"/>
                    </a:lnTo>
                    <a:lnTo>
                      <a:pt x="9574" y="67675"/>
                    </a:lnTo>
                    <a:lnTo>
                      <a:pt x="9574" y="120000"/>
                    </a:lnTo>
                    <a:close/>
                  </a:path>
                </a:pathLst>
              </a:custGeom>
              <a:gradFill>
                <a:gsLst>
                  <a:gs pos="0">
                    <a:srgbClr val="82FFFF">
                      <a:alpha val="80000"/>
                    </a:srgbClr>
                  </a:gs>
                  <a:gs pos="100000">
                    <a:srgbClr val="3B95DE">
                      <a:alpha val="60000"/>
                    </a:srgbClr>
                  </a:gs>
                </a:gsLst>
                <a:lin ang="5400000" scaled="0"/>
              </a:gradFill>
              <a:ln>
                <a:noFill/>
              </a:ln>
            </p:spPr>
          </p:sp>
          <p:sp>
            <p:nvSpPr>
              <p:cNvPr id="41" name="Shape 41"/>
              <p:cNvSpPr/>
              <p:nvPr/>
            </p:nvSpPr>
            <p:spPr>
              <a:xfrm>
                <a:off x="11772900" y="5551487"/>
                <a:ext cx="157200" cy="155700"/>
              </a:xfrm>
              <a:custGeom>
                <a:pathLst>
                  <a:path extrusionOk="0" h="120000" w="120000">
                    <a:moveTo>
                      <a:pt x="61818" y="120000"/>
                    </a:moveTo>
                    <a:cubicBezTo>
                      <a:pt x="29090" y="120000"/>
                      <a:pt x="0" y="90909"/>
                      <a:pt x="0" y="58181"/>
                    </a:cubicBezTo>
                    <a:cubicBezTo>
                      <a:pt x="0" y="25454"/>
                      <a:pt x="29090" y="0"/>
                      <a:pt x="61818" y="0"/>
                    </a:cubicBezTo>
                    <a:cubicBezTo>
                      <a:pt x="94545" y="0"/>
                      <a:pt x="120000" y="25454"/>
                      <a:pt x="120000" y="58181"/>
                    </a:cubicBezTo>
                    <a:cubicBezTo>
                      <a:pt x="120000" y="90909"/>
                      <a:pt x="94545" y="120000"/>
                      <a:pt x="61818" y="120000"/>
                    </a:cubicBezTo>
                    <a:close/>
                    <a:moveTo>
                      <a:pt x="61818" y="14545"/>
                    </a:moveTo>
                    <a:cubicBezTo>
                      <a:pt x="36363" y="14545"/>
                      <a:pt x="14545" y="32727"/>
                      <a:pt x="14545" y="58181"/>
                    </a:cubicBezTo>
                    <a:cubicBezTo>
                      <a:pt x="14545" y="83636"/>
                      <a:pt x="36363" y="105454"/>
                      <a:pt x="61818" y="105454"/>
                    </a:cubicBezTo>
                    <a:cubicBezTo>
                      <a:pt x="83636" y="105454"/>
                      <a:pt x="105454" y="83636"/>
                      <a:pt x="105454" y="58181"/>
                    </a:cubicBezTo>
                    <a:cubicBezTo>
                      <a:pt x="105454" y="32727"/>
                      <a:pt x="83636" y="14545"/>
                      <a:pt x="61818" y="14545"/>
                    </a:cubicBezTo>
                    <a:close/>
                  </a:path>
                </a:pathLst>
              </a:custGeom>
              <a:gradFill>
                <a:gsLst>
                  <a:gs pos="0">
                    <a:srgbClr val="82FFFF">
                      <a:alpha val="80000"/>
                    </a:srgbClr>
                  </a:gs>
                  <a:gs pos="100000">
                    <a:srgbClr val="3B95DE">
                      <a:alpha val="60000"/>
                    </a:srgbClr>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42" name="Shape 42"/>
              <p:cNvSpPr/>
              <p:nvPr/>
            </p:nvSpPr>
            <p:spPr>
              <a:xfrm>
                <a:off x="11710986" y="4763"/>
                <a:ext cx="304800" cy="1544700"/>
              </a:xfrm>
              <a:custGeom>
                <a:pathLst>
                  <a:path extrusionOk="0" h="120000" w="120000">
                    <a:moveTo>
                      <a:pt x="9375" y="120000"/>
                    </a:moveTo>
                    <a:lnTo>
                      <a:pt x="0" y="120000"/>
                    </a:lnTo>
                    <a:lnTo>
                      <a:pt x="0" y="97430"/>
                    </a:lnTo>
                    <a:lnTo>
                      <a:pt x="108750" y="75724"/>
                    </a:lnTo>
                    <a:lnTo>
                      <a:pt x="108750" y="0"/>
                    </a:lnTo>
                    <a:lnTo>
                      <a:pt x="120000" y="0"/>
                    </a:lnTo>
                    <a:lnTo>
                      <a:pt x="120000" y="76464"/>
                    </a:lnTo>
                    <a:lnTo>
                      <a:pt x="9375" y="98170"/>
                    </a:lnTo>
                    <a:lnTo>
                      <a:pt x="9375" y="120000"/>
                    </a:lnTo>
                    <a:close/>
                  </a:path>
                </a:pathLst>
              </a:custGeom>
              <a:gradFill>
                <a:gsLst>
                  <a:gs pos="0">
                    <a:srgbClr val="82FFFF">
                      <a:alpha val="80000"/>
                    </a:srgbClr>
                  </a:gs>
                  <a:gs pos="100000">
                    <a:srgbClr val="3B95DE">
                      <a:alpha val="60000"/>
                    </a:srgbClr>
                  </a:gs>
                </a:gsLst>
                <a:lin ang="5400000" scaled="0"/>
              </a:gradFill>
              <a:ln>
                <a:noFill/>
              </a:ln>
            </p:spPr>
          </p:sp>
          <p:sp>
            <p:nvSpPr>
              <p:cNvPr id="43" name="Shape 43"/>
              <p:cNvSpPr/>
              <p:nvPr/>
            </p:nvSpPr>
            <p:spPr>
              <a:xfrm>
                <a:off x="11636375" y="4867275"/>
                <a:ext cx="1890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3000" y="12000"/>
                      <a:pt x="12000" y="33000"/>
                      <a:pt x="12000" y="60000"/>
                    </a:cubicBezTo>
                    <a:cubicBezTo>
                      <a:pt x="12000" y="87000"/>
                      <a:pt x="33000" y="108000"/>
                      <a:pt x="60000" y="108000"/>
                    </a:cubicBezTo>
                    <a:cubicBezTo>
                      <a:pt x="87000" y="108000"/>
                      <a:pt x="108000" y="87000"/>
                      <a:pt x="108000" y="60000"/>
                    </a:cubicBezTo>
                    <a:cubicBezTo>
                      <a:pt x="108000" y="33000"/>
                      <a:pt x="87000" y="12000"/>
                      <a:pt x="60000" y="12000"/>
                    </a:cubicBezTo>
                    <a:close/>
                  </a:path>
                </a:pathLst>
              </a:custGeom>
              <a:gradFill>
                <a:gsLst>
                  <a:gs pos="0">
                    <a:srgbClr val="82FFFF">
                      <a:alpha val="80000"/>
                    </a:srgbClr>
                  </a:gs>
                  <a:gs pos="100000">
                    <a:srgbClr val="3B95DE">
                      <a:alpha val="60000"/>
                    </a:srgbClr>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44" name="Shape 44"/>
              <p:cNvSpPr/>
              <p:nvPr/>
            </p:nvSpPr>
            <p:spPr>
              <a:xfrm>
                <a:off x="11441111" y="5046662"/>
                <a:ext cx="308100" cy="1801800"/>
              </a:xfrm>
              <a:custGeom>
                <a:pathLst>
                  <a:path extrusionOk="0" h="120000" w="120000">
                    <a:moveTo>
                      <a:pt x="11134" y="120000"/>
                    </a:moveTo>
                    <a:lnTo>
                      <a:pt x="0" y="120000"/>
                    </a:lnTo>
                    <a:lnTo>
                      <a:pt x="0" y="37427"/>
                    </a:lnTo>
                    <a:lnTo>
                      <a:pt x="108865" y="18713"/>
                    </a:lnTo>
                    <a:lnTo>
                      <a:pt x="108865" y="0"/>
                    </a:lnTo>
                    <a:lnTo>
                      <a:pt x="120000" y="0"/>
                    </a:lnTo>
                    <a:lnTo>
                      <a:pt x="120000" y="19348"/>
                    </a:lnTo>
                    <a:lnTo>
                      <a:pt x="11134" y="38061"/>
                    </a:lnTo>
                    <a:lnTo>
                      <a:pt x="11134" y="120000"/>
                    </a:lnTo>
                    <a:close/>
                  </a:path>
                </a:pathLst>
              </a:custGeom>
              <a:gradFill>
                <a:gsLst>
                  <a:gs pos="0">
                    <a:srgbClr val="82FFFF">
                      <a:alpha val="80000"/>
                    </a:srgbClr>
                  </a:gs>
                  <a:gs pos="100000">
                    <a:srgbClr val="3B95DE">
                      <a:alpha val="60000"/>
                    </a:srgbClr>
                  </a:gs>
                </a:gsLst>
                <a:lin ang="5400000" scaled="0"/>
              </a:gradFill>
              <a:ln>
                <a:noFill/>
              </a:ln>
            </p:spPr>
          </p:sp>
          <p:sp>
            <p:nvSpPr>
              <p:cNvPr id="45" name="Shape 45"/>
              <p:cNvSpPr/>
              <p:nvPr/>
            </p:nvSpPr>
            <p:spPr>
              <a:xfrm>
                <a:off x="11849100" y="6416675"/>
                <a:ext cx="190500" cy="189000"/>
              </a:xfrm>
              <a:custGeom>
                <a:pathLst>
                  <a:path extrusionOk="0" h="120000" w="120000">
                    <a:moveTo>
                      <a:pt x="60000" y="120000"/>
                    </a:moveTo>
                    <a:cubicBezTo>
                      <a:pt x="27000" y="120000"/>
                      <a:pt x="0" y="93000"/>
                      <a:pt x="0" y="60000"/>
                    </a:cubicBezTo>
                    <a:cubicBezTo>
                      <a:pt x="0" y="27000"/>
                      <a:pt x="27000" y="0"/>
                      <a:pt x="60000" y="0"/>
                    </a:cubicBezTo>
                    <a:cubicBezTo>
                      <a:pt x="93000" y="0"/>
                      <a:pt x="120000" y="27000"/>
                      <a:pt x="120000" y="60000"/>
                    </a:cubicBezTo>
                    <a:cubicBezTo>
                      <a:pt x="120000" y="93000"/>
                      <a:pt x="93000" y="120000"/>
                      <a:pt x="60000" y="120000"/>
                    </a:cubicBezTo>
                    <a:close/>
                    <a:moveTo>
                      <a:pt x="60000" y="12000"/>
                    </a:moveTo>
                    <a:cubicBezTo>
                      <a:pt x="36000" y="12000"/>
                      <a:pt x="12000" y="33000"/>
                      <a:pt x="12000" y="60000"/>
                    </a:cubicBezTo>
                    <a:cubicBezTo>
                      <a:pt x="12000" y="87000"/>
                      <a:pt x="36000" y="108000"/>
                      <a:pt x="60000" y="108000"/>
                    </a:cubicBezTo>
                    <a:cubicBezTo>
                      <a:pt x="87000" y="108000"/>
                      <a:pt x="108000" y="87000"/>
                      <a:pt x="108000" y="60000"/>
                    </a:cubicBezTo>
                    <a:cubicBezTo>
                      <a:pt x="108000" y="33000"/>
                      <a:pt x="87000" y="12000"/>
                      <a:pt x="60000" y="12000"/>
                    </a:cubicBezTo>
                    <a:close/>
                  </a:path>
                </a:pathLst>
              </a:custGeom>
              <a:gradFill>
                <a:gsLst>
                  <a:gs pos="0">
                    <a:srgbClr val="82FFFF">
                      <a:alpha val="80000"/>
                    </a:srgbClr>
                  </a:gs>
                  <a:gs pos="100000">
                    <a:srgbClr val="3B95DE">
                      <a:alpha val="60000"/>
                    </a:srgbClr>
                  </a:gs>
                </a:gsLst>
                <a:lin ang="5400000" scaled="0"/>
              </a:gradFill>
              <a:ln>
                <a:noFill/>
              </a:ln>
            </p:spPr>
            <p:txBody>
              <a:bodyPr anchorCtr="0" anchor="ctr" bIns="68575" lIns="68575" rIns="68575" tIns="68575">
                <a:noAutofit/>
              </a:bodyPr>
              <a:lstStyle/>
              <a:p>
                <a:pPr lvl="0">
                  <a:spcBef>
                    <a:spcPts val="0"/>
                  </a:spcBef>
                  <a:buNone/>
                </a:pPr>
                <a:r>
                  <a:t/>
                </a:r>
                <a:endParaRPr/>
              </a:p>
            </p:txBody>
          </p:sp>
          <p:sp>
            <p:nvSpPr>
              <p:cNvPr id="46" name="Shape 46"/>
              <p:cNvSpPr/>
              <p:nvPr/>
            </p:nvSpPr>
            <p:spPr>
              <a:xfrm>
                <a:off x="11939586" y="6596063"/>
                <a:ext cx="23700" cy="252300"/>
              </a:xfrm>
              <a:prstGeom prst="rect">
                <a:avLst/>
              </a:prstGeom>
              <a:gradFill>
                <a:gsLst>
                  <a:gs pos="0">
                    <a:srgbClr val="82FFFF">
                      <a:alpha val="80000"/>
                    </a:srgbClr>
                  </a:gs>
                  <a:gs pos="100000">
                    <a:srgbClr val="3B95DE">
                      <a:alpha val="60000"/>
                    </a:srgbClr>
                  </a:gs>
                </a:gsLst>
                <a:lin ang="5400000" scaled="0"/>
              </a:gradFill>
              <a:ln>
                <a:noFill/>
              </a:ln>
            </p:spPr>
            <p:txBody>
              <a:bodyPr anchorCtr="0" anchor="ctr" bIns="68575" lIns="68575" rIns="68575" tIns="68575">
                <a:noAutofit/>
              </a:bodyPr>
              <a:lstStyle/>
              <a:p>
                <a:pPr lvl="0">
                  <a:spcBef>
                    <a:spcPts val="0"/>
                  </a:spcBef>
                  <a:buNone/>
                </a:pPr>
                <a:r>
                  <a:t/>
                </a:r>
                <a:endParaRPr/>
              </a:p>
            </p:txBody>
          </p:sp>
        </p:grpSp>
      </p:grpSp>
      <p:sp>
        <p:nvSpPr>
          <p:cNvPr id="47" name="Shape 47"/>
          <p:cNvSpPr txBox="1"/>
          <p:nvPr>
            <p:ph type="title"/>
          </p:nvPr>
        </p:nvSpPr>
        <p:spPr>
          <a:xfrm>
            <a:off x="856059" y="463888"/>
            <a:ext cx="7429500" cy="1108800"/>
          </a:xfrm>
          <a:prstGeom prst="rect">
            <a:avLst/>
          </a:prstGeom>
          <a:noFill/>
          <a:ln>
            <a:noFill/>
          </a:ln>
        </p:spPr>
        <p:txBody>
          <a:bodyPr anchorCtr="0" anchor="ctr" bIns="68575" lIns="68575" rIns="68575" tIns="68575"/>
          <a:lstStyle>
            <a:lvl1pPr indent="0" lvl="0" marL="0" marR="0" rtl="0" algn="l">
              <a:lnSpc>
                <a:spcPct val="90000"/>
              </a:lnSpc>
              <a:spcBef>
                <a:spcPts val="0"/>
              </a:spcBef>
              <a:buClr>
                <a:schemeClr val="lt1"/>
              </a:buClr>
              <a:buSzPct val="40740"/>
              <a:buFont typeface="Questrial"/>
              <a:buNone/>
              <a:defRPr b="0" i="0" sz="2700" u="none" cap="none" strike="noStrike">
                <a:solidFill>
                  <a:schemeClr val="lt1"/>
                </a:solidFill>
                <a:latin typeface="Questrial"/>
                <a:ea typeface="Questrial"/>
                <a:cs typeface="Questrial"/>
                <a:sym typeface="Questrial"/>
              </a:defRPr>
            </a:lvl1pPr>
            <a:lvl2pPr indent="0" lvl="1">
              <a:spcBef>
                <a:spcPts val="0"/>
              </a:spcBef>
              <a:buSzPct val="78571"/>
              <a:buNone/>
              <a:defRPr sz="1400"/>
            </a:lvl2pPr>
            <a:lvl3pPr indent="0" lvl="2">
              <a:spcBef>
                <a:spcPts val="0"/>
              </a:spcBef>
              <a:buSzPct val="78571"/>
              <a:buNone/>
              <a:defRPr sz="1400"/>
            </a:lvl3pPr>
            <a:lvl4pPr indent="0" lvl="3">
              <a:spcBef>
                <a:spcPts val="0"/>
              </a:spcBef>
              <a:buSzPct val="78571"/>
              <a:buNone/>
              <a:defRPr sz="1400"/>
            </a:lvl4pPr>
            <a:lvl5pPr indent="0" lvl="4">
              <a:spcBef>
                <a:spcPts val="0"/>
              </a:spcBef>
              <a:buSzPct val="78571"/>
              <a:buNone/>
              <a:defRPr sz="1400"/>
            </a:lvl5pPr>
            <a:lvl6pPr indent="0" lvl="5">
              <a:spcBef>
                <a:spcPts val="0"/>
              </a:spcBef>
              <a:buSzPct val="78571"/>
              <a:buNone/>
              <a:defRPr sz="1400"/>
            </a:lvl6pPr>
            <a:lvl7pPr indent="0" lvl="6">
              <a:spcBef>
                <a:spcPts val="0"/>
              </a:spcBef>
              <a:buSzPct val="78571"/>
              <a:buNone/>
              <a:defRPr sz="1400"/>
            </a:lvl7pPr>
            <a:lvl8pPr indent="0" lvl="7">
              <a:spcBef>
                <a:spcPts val="0"/>
              </a:spcBef>
              <a:buSzPct val="78571"/>
              <a:buNone/>
              <a:defRPr sz="1400"/>
            </a:lvl8pPr>
            <a:lvl9pPr indent="0" lvl="8">
              <a:spcBef>
                <a:spcPts val="0"/>
              </a:spcBef>
              <a:buSzPct val="78571"/>
              <a:buNone/>
              <a:defRPr sz="1400"/>
            </a:lvl9pPr>
          </a:lstStyle>
          <a:p/>
        </p:txBody>
      </p:sp>
      <p:sp>
        <p:nvSpPr>
          <p:cNvPr id="48" name="Shape 48"/>
          <p:cNvSpPr txBox="1"/>
          <p:nvPr>
            <p:ph idx="1" type="body"/>
          </p:nvPr>
        </p:nvSpPr>
        <p:spPr>
          <a:xfrm>
            <a:off x="856059" y="1687115"/>
            <a:ext cx="7429500" cy="2656199"/>
          </a:xfrm>
          <a:prstGeom prst="rect">
            <a:avLst/>
          </a:prstGeom>
          <a:noFill/>
          <a:ln>
            <a:noFill/>
          </a:ln>
        </p:spPr>
        <p:txBody>
          <a:bodyPr anchorCtr="0" anchor="t" bIns="68575" lIns="68575" rIns="68575" tIns="68575"/>
          <a:lstStyle>
            <a:lvl1pPr indent="-38100" lvl="0" marL="177800" marR="0" rtl="0" algn="l">
              <a:lnSpc>
                <a:spcPct val="120000"/>
              </a:lnSpc>
              <a:spcBef>
                <a:spcPts val="800"/>
              </a:spcBef>
              <a:buClr>
                <a:schemeClr val="lt1"/>
              </a:buClr>
              <a:buSzPct val="127777"/>
              <a:buFont typeface="Arial"/>
              <a:buChar char="•"/>
              <a:defRPr b="0" i="0" sz="1800" u="none" cap="none" strike="noStrike">
                <a:solidFill>
                  <a:schemeClr val="lt1"/>
                </a:solidFill>
                <a:latin typeface="Questrial"/>
                <a:ea typeface="Questrial"/>
                <a:cs typeface="Questrial"/>
                <a:sym typeface="Questrial"/>
              </a:defRPr>
            </a:lvl1pPr>
            <a:lvl2pPr indent="-63500" lvl="1" marL="520700" marR="0" rtl="0" algn="l">
              <a:lnSpc>
                <a:spcPct val="120000"/>
              </a:lnSpc>
              <a:spcBef>
                <a:spcPts val="400"/>
              </a:spcBef>
              <a:buClr>
                <a:schemeClr val="lt1"/>
              </a:buClr>
              <a:buSzPct val="126666"/>
              <a:buFont typeface="Arial"/>
              <a:buChar char="•"/>
              <a:defRPr b="0" i="0" sz="1500" u="none" cap="none" strike="noStrike">
                <a:solidFill>
                  <a:schemeClr val="lt1"/>
                </a:solidFill>
                <a:latin typeface="Questrial"/>
                <a:ea typeface="Questrial"/>
                <a:cs typeface="Questrial"/>
                <a:sym typeface="Questrial"/>
              </a:defRPr>
            </a:lvl2pPr>
            <a:lvl3pPr indent="-76200" lvl="2" marL="863600" marR="0" rtl="0" algn="l">
              <a:lnSpc>
                <a:spcPct val="120000"/>
              </a:lnSpc>
              <a:spcBef>
                <a:spcPts val="400"/>
              </a:spcBef>
              <a:buClr>
                <a:schemeClr val="lt1"/>
              </a:buClr>
              <a:buSzPct val="121428"/>
              <a:buFont typeface="Arial"/>
              <a:buChar char="•"/>
              <a:defRPr b="0" i="0" sz="1400" u="none" cap="none" strike="noStrike">
                <a:solidFill>
                  <a:schemeClr val="lt1"/>
                </a:solidFill>
                <a:latin typeface="Questrial"/>
                <a:ea typeface="Questrial"/>
                <a:cs typeface="Questrial"/>
                <a:sym typeface="Questrial"/>
              </a:defRPr>
            </a:lvl3pPr>
            <a:lvl4pPr indent="-76200" lvl="3" marL="12065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4pPr>
            <a:lvl5pPr indent="-76200" lvl="4" marL="1549400" marR="0" rtl="0" algn="l">
              <a:lnSpc>
                <a:spcPct val="120000"/>
              </a:lnSpc>
              <a:spcBef>
                <a:spcPts val="400"/>
              </a:spcBef>
              <a:buClr>
                <a:schemeClr val="lt1"/>
              </a:buClr>
              <a:buSzPct val="125000"/>
              <a:buFont typeface="Arial"/>
              <a:buChar char="•"/>
              <a:defRPr b="0" i="0" sz="1200" u="none" cap="none" strike="noStrike">
                <a:solidFill>
                  <a:schemeClr val="lt1"/>
                </a:solidFill>
                <a:latin typeface="Questrial"/>
                <a:ea typeface="Questrial"/>
                <a:cs typeface="Questrial"/>
                <a:sym typeface="Questrial"/>
              </a:defRPr>
            </a:lvl5pPr>
            <a:lvl6pPr indent="-88900" lvl="5" marL="18923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6pPr>
            <a:lvl7pPr indent="-88900" lvl="6" marL="22352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7pPr>
            <a:lvl8pPr indent="-88900" lvl="7" marL="25781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8pPr>
            <a:lvl9pPr indent="-88900" lvl="8" marL="2921000" marR="0" rtl="0" algn="l">
              <a:lnSpc>
                <a:spcPct val="120000"/>
              </a:lnSpc>
              <a:spcBef>
                <a:spcPts val="400"/>
              </a:spcBef>
              <a:buClr>
                <a:schemeClr val="lt1"/>
              </a:buClr>
              <a:buSzPct val="118181"/>
              <a:buFont typeface="Arial"/>
              <a:buChar char="•"/>
              <a:defRPr b="0" i="0" sz="1100" u="none" cap="none" strike="noStrike">
                <a:solidFill>
                  <a:schemeClr val="lt1"/>
                </a:solidFill>
                <a:latin typeface="Questrial"/>
                <a:ea typeface="Questrial"/>
                <a:cs typeface="Questrial"/>
                <a:sym typeface="Questrial"/>
              </a:defRPr>
            </a:lvl9pPr>
          </a:lstStyle>
          <a:p/>
        </p:txBody>
      </p:sp>
      <p:sp>
        <p:nvSpPr>
          <p:cNvPr id="49" name="Shape 49"/>
          <p:cNvSpPr txBox="1"/>
          <p:nvPr>
            <p:ph idx="10" type="dt"/>
          </p:nvPr>
        </p:nvSpPr>
        <p:spPr>
          <a:xfrm>
            <a:off x="5592690" y="4412457"/>
            <a:ext cx="2057400" cy="273900"/>
          </a:xfrm>
          <a:prstGeom prst="rect">
            <a:avLst/>
          </a:prstGeom>
          <a:noFill/>
          <a:ln>
            <a:noFill/>
          </a:ln>
        </p:spPr>
        <p:txBody>
          <a:bodyPr anchorCtr="0" anchor="ctr" bIns="68575" lIns="68575" rIns="68575" tIns="68575"/>
          <a:lstStyle>
            <a:lvl1pPr indent="0" lvl="0" marL="0" marR="0" rtl="0" algn="r">
              <a:spcBef>
                <a:spcPts val="0"/>
              </a:spcBef>
              <a:buSzPct val="137500"/>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SzPct val="78571"/>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SzPct val="78571"/>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SzPct val="78571"/>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SzPct val="78571"/>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SzPct val="78571"/>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SzPct val="78571"/>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SzPct val="78571"/>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SzPct val="78571"/>
              <a:buNone/>
              <a:defRPr b="0" i="0" sz="1400" u="none" cap="none" strike="noStrike">
                <a:solidFill>
                  <a:schemeClr val="lt1"/>
                </a:solidFill>
                <a:latin typeface="Questrial"/>
                <a:ea typeface="Questrial"/>
                <a:cs typeface="Questrial"/>
                <a:sym typeface="Questrial"/>
              </a:defRPr>
            </a:lvl9pPr>
          </a:lstStyle>
          <a:p/>
        </p:txBody>
      </p:sp>
      <p:sp>
        <p:nvSpPr>
          <p:cNvPr id="50" name="Shape 50"/>
          <p:cNvSpPr txBox="1"/>
          <p:nvPr>
            <p:ph idx="11" type="ftr"/>
          </p:nvPr>
        </p:nvSpPr>
        <p:spPr>
          <a:xfrm>
            <a:off x="856058" y="4412456"/>
            <a:ext cx="4679400" cy="273900"/>
          </a:xfrm>
          <a:prstGeom prst="rect">
            <a:avLst/>
          </a:prstGeom>
          <a:noFill/>
          <a:ln>
            <a:noFill/>
          </a:ln>
        </p:spPr>
        <p:txBody>
          <a:bodyPr anchorCtr="0" anchor="ctr" bIns="68575" lIns="68575" rIns="68575" tIns="68575"/>
          <a:lstStyle>
            <a:lvl1pPr indent="0" lvl="0" marL="0" marR="0" rtl="0" algn="l">
              <a:spcBef>
                <a:spcPts val="0"/>
              </a:spcBef>
              <a:buSzPct val="137500"/>
              <a:buNone/>
              <a:defRPr b="0" i="0" sz="800" u="none" cap="none" strike="noStrike">
                <a:solidFill>
                  <a:schemeClr val="lt1"/>
                </a:solidFill>
                <a:latin typeface="Questrial"/>
                <a:ea typeface="Questrial"/>
                <a:cs typeface="Questrial"/>
                <a:sym typeface="Questrial"/>
              </a:defRPr>
            </a:lvl1pPr>
            <a:lvl2pPr indent="0" lvl="1" marL="342900" marR="0" rtl="0" algn="l">
              <a:spcBef>
                <a:spcPts val="0"/>
              </a:spcBef>
              <a:buSzPct val="78571"/>
              <a:buNone/>
              <a:defRPr b="0" i="0" sz="1400" u="none" cap="none" strike="noStrike">
                <a:solidFill>
                  <a:schemeClr val="lt1"/>
                </a:solidFill>
                <a:latin typeface="Questrial"/>
                <a:ea typeface="Questrial"/>
                <a:cs typeface="Questrial"/>
                <a:sym typeface="Questrial"/>
              </a:defRPr>
            </a:lvl2pPr>
            <a:lvl3pPr indent="0" lvl="2" marL="685800" marR="0" rtl="0" algn="l">
              <a:spcBef>
                <a:spcPts val="0"/>
              </a:spcBef>
              <a:buSzPct val="78571"/>
              <a:buNone/>
              <a:defRPr b="0" i="0" sz="1400" u="none" cap="none" strike="noStrike">
                <a:solidFill>
                  <a:schemeClr val="lt1"/>
                </a:solidFill>
                <a:latin typeface="Questrial"/>
                <a:ea typeface="Questrial"/>
                <a:cs typeface="Questrial"/>
                <a:sym typeface="Questrial"/>
              </a:defRPr>
            </a:lvl3pPr>
            <a:lvl4pPr indent="0" lvl="3" marL="1028700" marR="0" rtl="0" algn="l">
              <a:spcBef>
                <a:spcPts val="0"/>
              </a:spcBef>
              <a:buSzPct val="78571"/>
              <a:buNone/>
              <a:defRPr b="0" i="0" sz="1400" u="none" cap="none" strike="noStrike">
                <a:solidFill>
                  <a:schemeClr val="lt1"/>
                </a:solidFill>
                <a:latin typeface="Questrial"/>
                <a:ea typeface="Questrial"/>
                <a:cs typeface="Questrial"/>
                <a:sym typeface="Questrial"/>
              </a:defRPr>
            </a:lvl4pPr>
            <a:lvl5pPr indent="0" lvl="4" marL="1371600" marR="0" rtl="0" algn="l">
              <a:spcBef>
                <a:spcPts val="0"/>
              </a:spcBef>
              <a:buSzPct val="78571"/>
              <a:buNone/>
              <a:defRPr b="0" i="0" sz="1400" u="none" cap="none" strike="noStrike">
                <a:solidFill>
                  <a:schemeClr val="lt1"/>
                </a:solidFill>
                <a:latin typeface="Questrial"/>
                <a:ea typeface="Questrial"/>
                <a:cs typeface="Questrial"/>
                <a:sym typeface="Questrial"/>
              </a:defRPr>
            </a:lvl5pPr>
            <a:lvl6pPr indent="0" lvl="5" marL="1714500" marR="0" rtl="0" algn="l">
              <a:spcBef>
                <a:spcPts val="0"/>
              </a:spcBef>
              <a:buSzPct val="78571"/>
              <a:buNone/>
              <a:defRPr b="0" i="0" sz="1400" u="none" cap="none" strike="noStrike">
                <a:solidFill>
                  <a:schemeClr val="lt1"/>
                </a:solidFill>
                <a:latin typeface="Questrial"/>
                <a:ea typeface="Questrial"/>
                <a:cs typeface="Questrial"/>
                <a:sym typeface="Questrial"/>
              </a:defRPr>
            </a:lvl6pPr>
            <a:lvl7pPr indent="0" lvl="6" marL="2057400" marR="0" rtl="0" algn="l">
              <a:spcBef>
                <a:spcPts val="0"/>
              </a:spcBef>
              <a:buSzPct val="78571"/>
              <a:buNone/>
              <a:defRPr b="0" i="0" sz="1400" u="none" cap="none" strike="noStrike">
                <a:solidFill>
                  <a:schemeClr val="lt1"/>
                </a:solidFill>
                <a:latin typeface="Questrial"/>
                <a:ea typeface="Questrial"/>
                <a:cs typeface="Questrial"/>
                <a:sym typeface="Questrial"/>
              </a:defRPr>
            </a:lvl7pPr>
            <a:lvl8pPr indent="0" lvl="7" marL="2400300" marR="0" rtl="0" algn="l">
              <a:spcBef>
                <a:spcPts val="0"/>
              </a:spcBef>
              <a:buSzPct val="78571"/>
              <a:buNone/>
              <a:defRPr b="0" i="0" sz="1400" u="none" cap="none" strike="noStrike">
                <a:solidFill>
                  <a:schemeClr val="lt1"/>
                </a:solidFill>
                <a:latin typeface="Questrial"/>
                <a:ea typeface="Questrial"/>
                <a:cs typeface="Questrial"/>
                <a:sym typeface="Questrial"/>
              </a:defRPr>
            </a:lvl8pPr>
            <a:lvl9pPr indent="0" lvl="8" marL="2743200" marR="0" rtl="0" algn="l">
              <a:spcBef>
                <a:spcPts val="0"/>
              </a:spcBef>
              <a:buSzPct val="78571"/>
              <a:buNone/>
              <a:defRPr b="0" i="0" sz="1400" u="none" cap="none" strike="noStrike">
                <a:solidFill>
                  <a:schemeClr val="lt1"/>
                </a:solidFill>
                <a:latin typeface="Questrial"/>
                <a:ea typeface="Questrial"/>
                <a:cs typeface="Questrial"/>
                <a:sym typeface="Questrial"/>
              </a:defRPr>
            </a:lvl9pPr>
          </a:lstStyle>
          <a:p/>
        </p:txBody>
      </p:sp>
      <p:sp>
        <p:nvSpPr>
          <p:cNvPr id="51" name="Shape 51"/>
          <p:cNvSpPr txBox="1"/>
          <p:nvPr>
            <p:ph idx="12" type="sldNum"/>
          </p:nvPr>
        </p:nvSpPr>
        <p:spPr>
          <a:xfrm>
            <a:off x="7707240" y="4412455"/>
            <a:ext cx="578400" cy="273900"/>
          </a:xfrm>
          <a:prstGeom prst="rect">
            <a:avLst/>
          </a:prstGeom>
          <a:noFill/>
          <a:ln>
            <a:noFill/>
          </a:ln>
        </p:spPr>
        <p:txBody>
          <a:bodyPr anchorCtr="0" anchor="ctr" bIns="34275" lIns="68575" rIns="68575" tIns="34275">
            <a:noAutofit/>
          </a:bodyPr>
          <a:lstStyle/>
          <a:p>
            <a:pPr indent="0" lvl="0" marL="0" marR="0" rtl="0" algn="r">
              <a:spcBef>
                <a:spcPts val="0"/>
              </a:spcBef>
              <a:buSzPct val="25000"/>
              <a:buNone/>
            </a:pPr>
            <a:fld id="{00000000-1234-1234-1234-123412341234}" type="slidenum">
              <a:rPr b="0" i="0" lang="en" sz="800" u="none" cap="none" strike="noStrike">
                <a:solidFill>
                  <a:schemeClr val="lt1"/>
                </a:solidFill>
                <a:latin typeface="Questrial"/>
                <a:ea typeface="Questrial"/>
                <a:cs typeface="Questrial"/>
                <a:sym typeface="Questrial"/>
              </a:rPr>
              <a:t>‹#›</a:t>
            </a:fld>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youtube.com/watch?v=7bREFtjFqDA" TargetMode="External"/><Relationship Id="rId4" Type="http://schemas.openxmlformats.org/officeDocument/2006/relationships/hyperlink" Target="https://www.youtube.com/watch?v=ts-zt2UtTA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Shape 234"/>
          <p:cNvSpPr txBox="1"/>
          <p:nvPr>
            <p:ph type="ctrTitle"/>
          </p:nvPr>
        </p:nvSpPr>
        <p:spPr>
          <a:xfrm>
            <a:off x="1407318" y="841772"/>
            <a:ext cx="6593700" cy="1790700"/>
          </a:xfrm>
          <a:prstGeom prst="rect">
            <a:avLst/>
          </a:prstGeom>
        </p:spPr>
        <p:txBody>
          <a:bodyPr anchorCtr="0" anchor="b" bIns="68575" lIns="68575" rIns="68575" tIns="68575">
            <a:noAutofit/>
          </a:bodyPr>
          <a:lstStyle/>
          <a:p>
            <a:pPr lvl="0">
              <a:spcBef>
                <a:spcPts val="0"/>
              </a:spcBef>
              <a:buNone/>
            </a:pPr>
            <a:r>
              <a:rPr b="1" lang="en"/>
              <a:t>ENERGY PLAYGROUND</a:t>
            </a:r>
          </a:p>
        </p:txBody>
      </p:sp>
      <p:sp>
        <p:nvSpPr>
          <p:cNvPr id="235" name="Shape 235"/>
          <p:cNvSpPr txBox="1"/>
          <p:nvPr>
            <p:ph idx="1" type="subTitle"/>
          </p:nvPr>
        </p:nvSpPr>
        <p:spPr>
          <a:xfrm>
            <a:off x="1407325" y="2701522"/>
            <a:ext cx="6742800" cy="2020800"/>
          </a:xfrm>
          <a:prstGeom prst="rect">
            <a:avLst/>
          </a:prstGeom>
        </p:spPr>
        <p:txBody>
          <a:bodyPr anchorCtr="0" anchor="t" bIns="68575" lIns="68575" rIns="68575" tIns="68575">
            <a:noAutofit/>
          </a:bodyPr>
          <a:lstStyle/>
          <a:p>
            <a:pPr lvl="0">
              <a:spcBef>
                <a:spcPts val="0"/>
              </a:spcBef>
              <a:buNone/>
            </a:pPr>
            <a:r>
              <a:rPr lang="en">
                <a:solidFill>
                  <a:srgbClr val="FFFFFF"/>
                </a:solidFill>
              </a:rPr>
              <a:t>LESSON 1 MEET THE PROBLEM</a:t>
            </a:r>
          </a:p>
          <a:p>
            <a:pPr indent="-342900" lvl="0" marL="457200" rtl="0">
              <a:spcBef>
                <a:spcPts val="0"/>
              </a:spcBef>
              <a:buClr>
                <a:srgbClr val="FFFFFF"/>
              </a:buClr>
              <a:buSzPct val="100000"/>
              <a:buChar char="●"/>
            </a:pPr>
            <a:r>
              <a:rPr lang="en" sz="1800">
                <a:solidFill>
                  <a:srgbClr val="FFFFFF"/>
                </a:solidFill>
              </a:rPr>
              <a:t>Students  identify “knows and “needs to knows” of the problem. </a:t>
            </a:r>
          </a:p>
          <a:p>
            <a:pPr indent="-342900" lvl="0" marL="457200" rtl="0">
              <a:spcBef>
                <a:spcPts val="0"/>
              </a:spcBef>
              <a:buClr>
                <a:srgbClr val="FFFFFF"/>
              </a:buClr>
              <a:buSzPct val="100000"/>
              <a:buChar char="●"/>
            </a:pPr>
            <a:r>
              <a:rPr lang="en" sz="1800">
                <a:solidFill>
                  <a:srgbClr val="FFFFFF"/>
                </a:solidFill>
              </a:rPr>
              <a:t>Students write out, in their own words,  the Problem</a:t>
            </a:r>
          </a:p>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Shape 240"/>
          <p:cNvSpPr txBox="1"/>
          <p:nvPr>
            <p:ph type="title"/>
          </p:nvPr>
        </p:nvSpPr>
        <p:spPr>
          <a:xfrm>
            <a:off x="856059" y="463888"/>
            <a:ext cx="7429500" cy="1108800"/>
          </a:xfrm>
          <a:prstGeom prst="rect">
            <a:avLst/>
          </a:prstGeom>
        </p:spPr>
        <p:txBody>
          <a:bodyPr anchorCtr="0" anchor="ctr" bIns="68575" lIns="68575" rIns="68575" tIns="68575">
            <a:noAutofit/>
          </a:bodyPr>
          <a:lstStyle/>
          <a:p>
            <a:pPr lvl="0">
              <a:spcBef>
                <a:spcPts val="0"/>
              </a:spcBef>
              <a:buNone/>
            </a:pPr>
            <a:r>
              <a:rPr lang="en"/>
              <a:t>HUMAN ENERGY VIDEOS</a:t>
            </a:r>
          </a:p>
        </p:txBody>
      </p:sp>
      <p:sp>
        <p:nvSpPr>
          <p:cNvPr id="241" name="Shape 241"/>
          <p:cNvSpPr txBox="1"/>
          <p:nvPr>
            <p:ph idx="1" type="body"/>
          </p:nvPr>
        </p:nvSpPr>
        <p:spPr>
          <a:xfrm>
            <a:off x="607400" y="1687125"/>
            <a:ext cx="7678200" cy="3081600"/>
          </a:xfrm>
          <a:prstGeom prst="rect">
            <a:avLst/>
          </a:prstGeom>
        </p:spPr>
        <p:txBody>
          <a:bodyPr anchorCtr="0" anchor="t" bIns="68575" lIns="68575" rIns="68575" tIns="68575">
            <a:noAutofit/>
          </a:bodyPr>
          <a:lstStyle/>
          <a:p>
            <a:pPr lvl="0" rtl="0">
              <a:spcBef>
                <a:spcPts val="0"/>
              </a:spcBef>
              <a:buNone/>
            </a:pPr>
            <a:r>
              <a:rPr lang="en" u="sng">
                <a:solidFill>
                  <a:schemeClr val="hlink"/>
                </a:solidFill>
                <a:hlinkClick r:id="rId3"/>
              </a:rPr>
              <a:t>ENERGY VIDEO 1</a:t>
            </a:r>
          </a:p>
          <a:p>
            <a:pPr lvl="0">
              <a:spcBef>
                <a:spcPts val="0"/>
              </a:spcBef>
              <a:buNone/>
            </a:pPr>
            <a:r>
              <a:rPr lang="en" u="sng">
                <a:solidFill>
                  <a:schemeClr val="hlink"/>
                </a:solidFill>
                <a:hlinkClick r:id="rId4"/>
              </a:rPr>
              <a:t>ENERGY VIDEO 2</a:t>
            </a:r>
          </a:p>
          <a:p>
            <a:pPr lvl="0">
              <a:spcBef>
                <a:spcPts val="0"/>
              </a:spcBef>
              <a:buNone/>
            </a:pPr>
            <a:r>
              <a:t/>
            </a:r>
            <a:endParaRPr/>
          </a:p>
          <a:p>
            <a:pPr indent="0" lvl="0" marL="0" rtl="0">
              <a:spcBef>
                <a:spcPts val="0"/>
              </a:spcBef>
              <a:buNone/>
            </a:pPr>
            <a:r>
              <a:rPr lang="en"/>
              <a:t> I   	INTERESTING </a:t>
            </a:r>
          </a:p>
          <a:p>
            <a:pPr indent="0" lvl="0" marL="0" rtl="0">
              <a:spcBef>
                <a:spcPts val="0"/>
              </a:spcBef>
              <a:buNone/>
            </a:pPr>
            <a:r>
              <a:rPr lang="en"/>
              <a:t>?	QUESTION</a:t>
            </a:r>
          </a:p>
          <a:p>
            <a:pPr indent="0" lvl="0" marL="0" rtl="0">
              <a:spcBef>
                <a:spcPts val="0"/>
              </a:spcBef>
              <a:buNone/>
            </a:pPr>
            <a:r>
              <a:rPr lang="en"/>
              <a:t>* 	NEW IDEA	</a:t>
            </a:r>
          </a:p>
          <a:p>
            <a:pPr lvl="0" rtl="0">
              <a:spcBef>
                <a:spcPts val="0"/>
              </a:spcBef>
              <a:buNone/>
            </a:pPr>
            <a:r>
              <a:t/>
            </a:r>
            <a:endParaRPr/>
          </a:p>
          <a:p>
            <a:pPr lvl="0" rtl="0">
              <a:spcBef>
                <a:spcPts val="0"/>
              </a:spcBef>
              <a:buClr>
                <a:srgbClr val="000000"/>
              </a:buClr>
              <a:buSzPct val="61111"/>
              <a:buFont typeface="Arial"/>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Shape 246"/>
          <p:cNvSpPr txBox="1"/>
          <p:nvPr>
            <p:ph type="title"/>
          </p:nvPr>
        </p:nvSpPr>
        <p:spPr>
          <a:xfrm>
            <a:off x="856050" y="245550"/>
            <a:ext cx="7429500" cy="943500"/>
          </a:xfrm>
          <a:prstGeom prst="rect">
            <a:avLst/>
          </a:prstGeom>
        </p:spPr>
        <p:txBody>
          <a:bodyPr anchorCtr="0" anchor="ctr" bIns="68575" lIns="68575" rIns="68575" tIns="68575">
            <a:noAutofit/>
          </a:bodyPr>
          <a:lstStyle/>
          <a:p>
            <a:pPr lvl="0">
              <a:spcBef>
                <a:spcPts val="0"/>
              </a:spcBef>
              <a:buNone/>
            </a:pPr>
            <a:r>
              <a:rPr lang="en"/>
              <a:t>PROBLEM STATEMENT</a:t>
            </a:r>
          </a:p>
        </p:txBody>
      </p:sp>
      <p:sp>
        <p:nvSpPr>
          <p:cNvPr id="247" name="Shape 247"/>
          <p:cNvSpPr txBox="1"/>
          <p:nvPr>
            <p:ph idx="1" type="body"/>
          </p:nvPr>
        </p:nvSpPr>
        <p:spPr>
          <a:xfrm>
            <a:off x="857250" y="1305249"/>
            <a:ext cx="7429500" cy="3230700"/>
          </a:xfrm>
          <a:prstGeom prst="rect">
            <a:avLst/>
          </a:prstGeom>
        </p:spPr>
        <p:txBody>
          <a:bodyPr anchorCtr="0" anchor="t" bIns="68575" lIns="68575" rIns="68575" tIns="68575">
            <a:noAutofit/>
          </a:bodyPr>
          <a:lstStyle/>
          <a:p>
            <a:pPr indent="-69850" lvl="0" marL="0" rtl="0">
              <a:lnSpc>
                <a:spcPct val="100000"/>
              </a:lnSpc>
              <a:spcBef>
                <a:spcPts val="0"/>
              </a:spcBef>
              <a:buClr>
                <a:schemeClr val="dk1"/>
              </a:buClr>
              <a:buSzPct val="61111"/>
              <a:buFont typeface="Arial"/>
              <a:buNone/>
            </a:pPr>
            <a:r>
              <a:rPr lang="en"/>
              <a:t>The City of ____________ is advertising a Request for Proposal (RFP) from Engineering Firms to develop the area of land next to _________ to encourage physical activity and outdoor fitness, as well accessibility for all in the community.The RFP’s scope would include additional energy resources to supplement the community’s energy needs as well as provide energy back into the development. The RFP would require the developed land to provide the community with sustainable attractions for all ages and abilities. There is an open space next to ___________________ that has opportunities for potential energy (see attached topography map).  Bids for the project are being solicited.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Shape 252"/>
          <p:cNvSpPr txBox="1"/>
          <p:nvPr>
            <p:ph type="title"/>
          </p:nvPr>
        </p:nvSpPr>
        <p:spPr>
          <a:xfrm>
            <a:off x="856059" y="463888"/>
            <a:ext cx="7429500" cy="1108800"/>
          </a:xfrm>
          <a:prstGeom prst="rect">
            <a:avLst/>
          </a:prstGeom>
        </p:spPr>
        <p:txBody>
          <a:bodyPr anchorCtr="0" anchor="ctr" bIns="68575" lIns="68575" rIns="68575" tIns="68575">
            <a:noAutofit/>
          </a:bodyPr>
          <a:lstStyle/>
          <a:p>
            <a:pPr lvl="0" algn="ctr">
              <a:spcBef>
                <a:spcPts val="0"/>
              </a:spcBef>
              <a:buNone/>
            </a:pPr>
            <a:r>
              <a:rPr lang="en"/>
              <a:t>WHAT DO WE KNOW OR NEED TO KNOW ABOUT THIS PROBLEM?</a:t>
            </a:r>
          </a:p>
        </p:txBody>
      </p:sp>
      <p:graphicFrame>
        <p:nvGraphicFramePr>
          <p:cNvPr id="253" name="Shape 253"/>
          <p:cNvGraphicFramePr/>
          <p:nvPr/>
        </p:nvGraphicFramePr>
        <p:xfrm>
          <a:off x="952500" y="1499325"/>
          <a:ext cx="3000000" cy="3000000"/>
        </p:xfrm>
        <a:graphic>
          <a:graphicData uri="http://schemas.openxmlformats.org/drawingml/2006/table">
            <a:tbl>
              <a:tblPr>
                <a:noFill/>
                <a:tableStyleId>{4B2585F5-5FC5-432F-B84B-4CEF7612A390}</a:tableStyleId>
              </a:tblPr>
              <a:tblGrid>
                <a:gridCol w="3619500"/>
                <a:gridCol w="3619500"/>
              </a:tblGrid>
              <a:tr h="504425">
                <a:tc>
                  <a:txBody>
                    <a:bodyPr>
                      <a:noAutofit/>
                    </a:bodyPr>
                    <a:lstStyle/>
                    <a:p>
                      <a:pPr lvl="0">
                        <a:spcBef>
                          <a:spcPts val="0"/>
                        </a:spcBef>
                        <a:buNone/>
                      </a:pPr>
                      <a:r>
                        <a:rPr lang="en">
                          <a:solidFill>
                            <a:schemeClr val="lt1"/>
                          </a:solidFill>
                        </a:rPr>
                        <a:t>KNOW</a:t>
                      </a:r>
                    </a:p>
                  </a:txBody>
                  <a:tcPr marT="91425" marB="91425" marR="91425" marL="91425"/>
                </a:tc>
                <a:tc>
                  <a:txBody>
                    <a:bodyPr>
                      <a:noAutofit/>
                    </a:bodyPr>
                    <a:lstStyle/>
                    <a:p>
                      <a:pPr lvl="0">
                        <a:spcBef>
                          <a:spcPts val="0"/>
                        </a:spcBef>
                        <a:buNone/>
                      </a:pPr>
                      <a:r>
                        <a:rPr lang="en">
                          <a:solidFill>
                            <a:schemeClr val="lt1"/>
                          </a:solidFill>
                        </a:rPr>
                        <a:t>NEED TO KNOW</a:t>
                      </a:r>
                    </a:p>
                  </a:txBody>
                  <a:tcPr marT="91425" marB="91425" marR="91425" marL="91425"/>
                </a:tc>
              </a:tr>
              <a:tr h="2356100">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Shape 258"/>
          <p:cNvSpPr txBox="1"/>
          <p:nvPr>
            <p:ph type="title"/>
          </p:nvPr>
        </p:nvSpPr>
        <p:spPr>
          <a:xfrm>
            <a:off x="856059" y="463888"/>
            <a:ext cx="7429500" cy="1108800"/>
          </a:xfrm>
          <a:prstGeom prst="rect">
            <a:avLst/>
          </a:prstGeom>
        </p:spPr>
        <p:txBody>
          <a:bodyPr anchorCtr="0" anchor="ctr" bIns="68575" lIns="68575" rIns="68575" tIns="68575">
            <a:noAutofit/>
          </a:bodyPr>
          <a:lstStyle/>
          <a:p>
            <a:pPr lvl="0" algn="ctr">
              <a:spcBef>
                <a:spcPts val="0"/>
              </a:spcBef>
              <a:buNone/>
            </a:pPr>
            <a:r>
              <a:rPr lang="en"/>
              <a:t>CRITERIA AND CONSTRAINTS</a:t>
            </a:r>
          </a:p>
        </p:txBody>
      </p:sp>
      <p:sp>
        <p:nvSpPr>
          <p:cNvPr id="259" name="Shape 259"/>
          <p:cNvSpPr txBox="1"/>
          <p:nvPr>
            <p:ph idx="1" type="body"/>
          </p:nvPr>
        </p:nvSpPr>
        <p:spPr>
          <a:xfrm>
            <a:off x="856059" y="1687115"/>
            <a:ext cx="7429500" cy="2656199"/>
          </a:xfrm>
          <a:prstGeom prst="rect">
            <a:avLst/>
          </a:prstGeom>
        </p:spPr>
        <p:txBody>
          <a:bodyPr anchorCtr="0" anchor="t" bIns="68575" lIns="68575" rIns="68575" tIns="68575">
            <a:noAutofit/>
          </a:bodyPr>
          <a:lstStyle/>
          <a:p>
            <a:pPr indent="-69850" lvl="0" marL="0" rtl="0">
              <a:lnSpc>
                <a:spcPct val="100000"/>
              </a:lnSpc>
              <a:spcBef>
                <a:spcPts val="0"/>
              </a:spcBef>
              <a:buClr>
                <a:schemeClr val="dk1"/>
              </a:buClr>
              <a:buSzPct val="45833"/>
              <a:buFont typeface="Arial"/>
              <a:buNone/>
            </a:pPr>
            <a:r>
              <a:rPr b="1" lang="en" sz="2400">
                <a:solidFill>
                  <a:srgbClr val="00FFFF"/>
                </a:solidFill>
              </a:rPr>
              <a:t>Criteria are rules or directions that must be followed; they are the requirements that must be met. </a:t>
            </a:r>
          </a:p>
          <a:p>
            <a:pPr indent="-69850" lvl="0" marL="0" rtl="0">
              <a:lnSpc>
                <a:spcPct val="100000"/>
              </a:lnSpc>
              <a:spcBef>
                <a:spcPts val="0"/>
              </a:spcBef>
              <a:buClr>
                <a:schemeClr val="dk1"/>
              </a:buClr>
              <a:buSzPct val="45833"/>
              <a:buFont typeface="Arial"/>
              <a:buNone/>
            </a:pPr>
            <a:r>
              <a:t/>
            </a:r>
            <a:endParaRPr b="1" sz="2400">
              <a:solidFill>
                <a:srgbClr val="00FFFF"/>
              </a:solidFill>
            </a:endParaRPr>
          </a:p>
          <a:p>
            <a:pPr indent="-69850" lvl="0" marL="0" rtl="0">
              <a:lnSpc>
                <a:spcPct val="100000"/>
              </a:lnSpc>
              <a:spcBef>
                <a:spcPts val="0"/>
              </a:spcBef>
              <a:buClr>
                <a:schemeClr val="dk1"/>
              </a:buClr>
              <a:buSzPct val="45833"/>
              <a:buFont typeface="Arial"/>
              <a:buNone/>
            </a:pPr>
            <a:r>
              <a:rPr b="1" lang="en" sz="2400">
                <a:solidFill>
                  <a:srgbClr val="00FFFF"/>
                </a:solidFill>
              </a:rPr>
              <a:t>A constraint is a limitation or condition that must be satisfied by a design.</a:t>
            </a:r>
          </a:p>
          <a:p>
            <a:pPr lvl="0">
              <a:spcBef>
                <a:spcPts val="0"/>
              </a:spcBef>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Shape 264"/>
          <p:cNvSpPr txBox="1"/>
          <p:nvPr>
            <p:ph type="title"/>
          </p:nvPr>
        </p:nvSpPr>
        <p:spPr>
          <a:xfrm>
            <a:off x="856059" y="463888"/>
            <a:ext cx="7429500" cy="1108800"/>
          </a:xfrm>
          <a:prstGeom prst="rect">
            <a:avLst/>
          </a:prstGeom>
        </p:spPr>
        <p:txBody>
          <a:bodyPr anchorCtr="0" anchor="ctr" bIns="68575" lIns="68575" rIns="68575" tIns="68575">
            <a:noAutofit/>
          </a:bodyPr>
          <a:lstStyle/>
          <a:p>
            <a:pPr lvl="0" rtl="0" algn="ctr">
              <a:spcBef>
                <a:spcPts val="0"/>
              </a:spcBef>
              <a:buNone/>
            </a:pPr>
            <a:r>
              <a:rPr lang="en"/>
              <a:t>Criteria or Constraint?</a:t>
            </a:r>
          </a:p>
          <a:p>
            <a:pPr lvl="0" algn="ctr">
              <a:spcBef>
                <a:spcPts val="0"/>
              </a:spcBef>
              <a:buNone/>
            </a:pPr>
            <a:r>
              <a:rPr lang="en"/>
              <a:t>Building A Boat</a:t>
            </a:r>
          </a:p>
        </p:txBody>
      </p:sp>
      <p:sp>
        <p:nvSpPr>
          <p:cNvPr id="265" name="Shape 265"/>
          <p:cNvSpPr txBox="1"/>
          <p:nvPr>
            <p:ph idx="1" type="body"/>
          </p:nvPr>
        </p:nvSpPr>
        <p:spPr>
          <a:xfrm>
            <a:off x="856059" y="1687115"/>
            <a:ext cx="7429500" cy="2656199"/>
          </a:xfrm>
          <a:prstGeom prst="rect">
            <a:avLst/>
          </a:prstGeom>
        </p:spPr>
        <p:txBody>
          <a:bodyPr anchorCtr="0" anchor="t" bIns="68575" lIns="68575" rIns="68575" tIns="68575">
            <a:noAutofit/>
          </a:bodyPr>
          <a:lstStyle/>
          <a:p>
            <a:pPr indent="-381000" lvl="0" marL="457200" rtl="0">
              <a:spcBef>
                <a:spcPts val="0"/>
              </a:spcBef>
              <a:buClr>
                <a:srgbClr val="FFFFFF"/>
              </a:buClr>
              <a:buSzPct val="100000"/>
            </a:pPr>
            <a:r>
              <a:rPr lang="en" sz="2400">
                <a:solidFill>
                  <a:srgbClr val="FFFFFF"/>
                </a:solidFill>
              </a:rPr>
              <a:t>Floats on water for 15 minutes or more</a:t>
            </a:r>
          </a:p>
          <a:p>
            <a:pPr indent="-381000" lvl="0" marL="457200" rtl="0">
              <a:spcBef>
                <a:spcPts val="0"/>
              </a:spcBef>
              <a:buClr>
                <a:srgbClr val="FFFFFF"/>
              </a:buClr>
              <a:buSzPct val="100000"/>
            </a:pPr>
            <a:r>
              <a:rPr lang="en" sz="2400">
                <a:solidFill>
                  <a:srgbClr val="FFFFFF"/>
                </a:solidFill>
              </a:rPr>
              <a:t>Carries as much load as possible </a:t>
            </a:r>
            <a:r>
              <a:rPr lang="en" sz="2400">
                <a:solidFill>
                  <a:srgbClr val="FFFFFF"/>
                </a:solidFill>
              </a:rPr>
              <a:t>without sinking</a:t>
            </a:r>
          </a:p>
          <a:p>
            <a:pPr indent="-381000" lvl="0" marL="457200" rtl="0">
              <a:spcBef>
                <a:spcPts val="0"/>
              </a:spcBef>
              <a:buClr>
                <a:srgbClr val="FFFFFF"/>
              </a:buClr>
              <a:buSzPct val="100000"/>
            </a:pPr>
            <a:r>
              <a:rPr lang="en" sz="2400">
                <a:solidFill>
                  <a:srgbClr val="FFFFFF"/>
                </a:solidFill>
              </a:rPr>
              <a:t>Must be large enough for payload </a:t>
            </a:r>
            <a:r>
              <a:rPr lang="en" sz="2400">
                <a:solidFill>
                  <a:srgbClr val="FFFFFF"/>
                </a:solidFill>
              </a:rPr>
              <a:t>canister</a:t>
            </a:r>
            <a:r>
              <a:rPr lang="en" sz="2400">
                <a:solidFill>
                  <a:srgbClr val="FFFFFF"/>
                </a:solidFill>
              </a:rPr>
              <a:t> to fit</a:t>
            </a:r>
          </a:p>
          <a:p>
            <a:pPr indent="-381000" lvl="0" marL="457200">
              <a:spcBef>
                <a:spcPts val="0"/>
              </a:spcBef>
              <a:buClr>
                <a:srgbClr val="FFFFFF"/>
              </a:buClr>
              <a:buSzPct val="100000"/>
            </a:pPr>
            <a:r>
              <a:rPr lang="en" sz="2400">
                <a:solidFill>
                  <a:srgbClr val="FFFFFF"/>
                </a:solidFill>
              </a:rPr>
              <a:t>Boat constructed from 1 piece of paper</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Shape 270"/>
          <p:cNvSpPr txBox="1"/>
          <p:nvPr>
            <p:ph type="title"/>
          </p:nvPr>
        </p:nvSpPr>
        <p:spPr>
          <a:xfrm>
            <a:off x="856050" y="464346"/>
            <a:ext cx="7429500" cy="467100"/>
          </a:xfrm>
          <a:prstGeom prst="rect">
            <a:avLst/>
          </a:prstGeom>
        </p:spPr>
        <p:txBody>
          <a:bodyPr anchorCtr="0" anchor="ctr" bIns="68575" lIns="68575" rIns="68575" tIns="68575">
            <a:noAutofit/>
          </a:bodyPr>
          <a:lstStyle/>
          <a:p>
            <a:pPr lvl="0" rtl="0" algn="ctr">
              <a:spcBef>
                <a:spcPts val="0"/>
              </a:spcBef>
              <a:buClr>
                <a:schemeClr val="dk1"/>
              </a:buClr>
              <a:buSzPct val="40740"/>
              <a:buFont typeface="Arial"/>
              <a:buNone/>
            </a:pPr>
            <a:r>
              <a:rPr lang="en"/>
              <a:t>Energy Park Criteria and Constraints</a:t>
            </a:r>
          </a:p>
        </p:txBody>
      </p:sp>
      <p:sp>
        <p:nvSpPr>
          <p:cNvPr id="271" name="Shape 271"/>
          <p:cNvSpPr txBox="1"/>
          <p:nvPr>
            <p:ph idx="1" type="body"/>
          </p:nvPr>
        </p:nvSpPr>
        <p:spPr>
          <a:xfrm>
            <a:off x="1077439" y="931439"/>
            <a:ext cx="3487200" cy="618000"/>
          </a:xfrm>
          <a:prstGeom prst="rect">
            <a:avLst/>
          </a:prstGeom>
        </p:spPr>
        <p:txBody>
          <a:bodyPr anchorCtr="0" anchor="b" bIns="68575" lIns="68575" rIns="68575" tIns="68575">
            <a:noAutofit/>
          </a:bodyPr>
          <a:lstStyle/>
          <a:p>
            <a:pPr lvl="0" algn="ctr">
              <a:spcBef>
                <a:spcPts val="0"/>
              </a:spcBef>
              <a:buNone/>
            </a:pPr>
            <a:r>
              <a:rPr b="1" lang="en" sz="2400"/>
              <a:t>Criteria</a:t>
            </a:r>
          </a:p>
        </p:txBody>
      </p:sp>
      <p:sp>
        <p:nvSpPr>
          <p:cNvPr id="272" name="Shape 272"/>
          <p:cNvSpPr txBox="1"/>
          <p:nvPr>
            <p:ph idx="2" type="body"/>
          </p:nvPr>
        </p:nvSpPr>
        <p:spPr>
          <a:xfrm>
            <a:off x="856050" y="1549450"/>
            <a:ext cx="3658800" cy="2794200"/>
          </a:xfrm>
          <a:prstGeom prst="rect">
            <a:avLst/>
          </a:prstGeom>
        </p:spPr>
        <p:txBody>
          <a:bodyPr anchorCtr="0" anchor="t" bIns="68575" lIns="68575" rIns="68575" tIns="68575">
            <a:noAutofit/>
          </a:bodyPr>
          <a:lstStyle/>
          <a:p>
            <a:pPr indent="-304800" lvl="0" marL="457200" rtl="0">
              <a:spcBef>
                <a:spcPts val="0"/>
              </a:spcBef>
              <a:buSzPct val="66666"/>
            </a:pPr>
            <a:r>
              <a:rPr lang="en"/>
              <a:t>Accessible for all individuals</a:t>
            </a:r>
          </a:p>
          <a:p>
            <a:pPr indent="-342900" lvl="0" marL="457200" rtl="0">
              <a:spcBef>
                <a:spcPts val="0"/>
              </a:spcBef>
              <a:buSzPct val="100000"/>
            </a:pPr>
            <a:r>
              <a:rPr lang="en"/>
              <a:t>Two or more people needed to operate</a:t>
            </a:r>
          </a:p>
          <a:p>
            <a:pPr indent="-342900" lvl="0" marL="457200" rtl="0">
              <a:spcBef>
                <a:spcPts val="0"/>
              </a:spcBef>
              <a:buSzPct val="100000"/>
            </a:pPr>
            <a:r>
              <a:rPr lang="en"/>
              <a:t>Energy is stored or redirected to park or community</a:t>
            </a:r>
          </a:p>
          <a:p>
            <a:pPr indent="-342900" lvl="0" marL="457200" rtl="0">
              <a:spcBef>
                <a:spcPts val="0"/>
              </a:spcBef>
              <a:buSzPct val="100000"/>
            </a:pPr>
            <a:r>
              <a:rPr lang="en"/>
              <a:t>Energy must transfer from free source to park</a:t>
            </a:r>
          </a:p>
          <a:p>
            <a:pPr indent="-342900" lvl="0" marL="457200" rtl="0">
              <a:spcBef>
                <a:spcPts val="0"/>
              </a:spcBef>
              <a:buSzPct val="100000"/>
            </a:pPr>
            <a:r>
              <a:rPr lang="en"/>
              <a:t>Promotes health/fitness</a:t>
            </a:r>
          </a:p>
        </p:txBody>
      </p:sp>
      <p:sp>
        <p:nvSpPr>
          <p:cNvPr id="273" name="Shape 273"/>
          <p:cNvSpPr txBox="1"/>
          <p:nvPr>
            <p:ph idx="3" type="body"/>
          </p:nvPr>
        </p:nvSpPr>
        <p:spPr>
          <a:xfrm>
            <a:off x="4800455" y="931438"/>
            <a:ext cx="3485099" cy="618000"/>
          </a:xfrm>
          <a:prstGeom prst="rect">
            <a:avLst/>
          </a:prstGeom>
        </p:spPr>
        <p:txBody>
          <a:bodyPr anchorCtr="0" anchor="b" bIns="68575" lIns="68575" rIns="68575" tIns="68575">
            <a:noAutofit/>
          </a:bodyPr>
          <a:lstStyle/>
          <a:p>
            <a:pPr lvl="0" algn="ctr">
              <a:spcBef>
                <a:spcPts val="0"/>
              </a:spcBef>
              <a:buNone/>
            </a:pPr>
            <a:r>
              <a:rPr b="1" lang="en" sz="2400"/>
              <a:t>Constraints</a:t>
            </a:r>
          </a:p>
        </p:txBody>
      </p:sp>
      <p:sp>
        <p:nvSpPr>
          <p:cNvPr id="274" name="Shape 274"/>
          <p:cNvSpPr txBox="1"/>
          <p:nvPr>
            <p:ph idx="4" type="body"/>
          </p:nvPr>
        </p:nvSpPr>
        <p:spPr>
          <a:xfrm>
            <a:off x="4629150" y="1627950"/>
            <a:ext cx="3656400" cy="2715600"/>
          </a:xfrm>
          <a:prstGeom prst="rect">
            <a:avLst/>
          </a:prstGeom>
        </p:spPr>
        <p:txBody>
          <a:bodyPr anchorCtr="0" anchor="t" bIns="68575" lIns="68575" rIns="68575" tIns="68575">
            <a:noAutofit/>
          </a:bodyPr>
          <a:lstStyle/>
          <a:p>
            <a:pPr indent="-342900" lvl="0" marL="457200" rtl="0">
              <a:spcBef>
                <a:spcPts val="0"/>
              </a:spcBef>
              <a:buSzPct val="100000"/>
            </a:pPr>
            <a:r>
              <a:rPr lang="en"/>
              <a:t>Space limited to plot of land assigned</a:t>
            </a:r>
          </a:p>
          <a:p>
            <a:pPr indent="-342900" lvl="0" marL="457200" rtl="0">
              <a:spcBef>
                <a:spcPts val="0"/>
              </a:spcBef>
              <a:buSzPct val="100000"/>
            </a:pPr>
            <a:r>
              <a:rPr lang="en"/>
              <a:t>Activity must generate its own energy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Shape 279"/>
          <p:cNvSpPr txBox="1"/>
          <p:nvPr>
            <p:ph type="title"/>
          </p:nvPr>
        </p:nvSpPr>
        <p:spPr>
          <a:xfrm>
            <a:off x="856059" y="463888"/>
            <a:ext cx="7429500" cy="1108800"/>
          </a:xfrm>
          <a:prstGeom prst="rect">
            <a:avLst/>
          </a:prstGeom>
        </p:spPr>
        <p:txBody>
          <a:bodyPr anchorCtr="0" anchor="ctr" bIns="68575" lIns="68575" rIns="68575" tIns="68575">
            <a:noAutofit/>
          </a:bodyPr>
          <a:lstStyle/>
          <a:p>
            <a:pPr lvl="0">
              <a:spcBef>
                <a:spcPts val="0"/>
              </a:spcBef>
              <a:buNone/>
            </a:pPr>
            <a:r>
              <a:rPr lang="en"/>
              <a:t>UNDERSTANDING THE PROBLEM</a:t>
            </a:r>
          </a:p>
        </p:txBody>
      </p:sp>
      <p:sp>
        <p:nvSpPr>
          <p:cNvPr id="280" name="Shape 280"/>
          <p:cNvSpPr txBox="1"/>
          <p:nvPr>
            <p:ph idx="1" type="body"/>
          </p:nvPr>
        </p:nvSpPr>
        <p:spPr>
          <a:xfrm>
            <a:off x="856059" y="1687115"/>
            <a:ext cx="7429500" cy="2656199"/>
          </a:xfrm>
          <a:prstGeom prst="rect">
            <a:avLst/>
          </a:prstGeom>
        </p:spPr>
        <p:txBody>
          <a:bodyPr anchorCtr="0" anchor="t" bIns="68575" lIns="68575" rIns="68575" tIns="68575">
            <a:noAutofit/>
          </a:bodyPr>
          <a:lstStyle/>
          <a:p>
            <a:pPr indent="-228600" lvl="0" marL="457200">
              <a:spcBef>
                <a:spcPts val="0"/>
              </a:spcBef>
            </a:pPr>
            <a:r>
              <a:rPr lang="en"/>
              <a:t>IN YOUR OWN WORDS, WRITE THE PROBLEM IN YOUR SCIENCE JOURNALS. </a:t>
            </a:r>
          </a:p>
          <a:p>
            <a:pPr indent="-228600" lvl="0" marL="457200">
              <a:spcBef>
                <a:spcPts val="0"/>
              </a:spcBef>
            </a:pPr>
            <a:r>
              <a:rPr lang="en"/>
              <a:t>INCLUDE THE CRITERIA AND CONSTRAINTS</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ircuit">
  <a:themeElements>
    <a:clrScheme name="Circuit">
      <a:dk1>
        <a:srgbClr val="000000"/>
      </a:dk1>
      <a:lt1>
        <a:srgbClr val="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