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3"/>
    <p:sldMasterId id="214748367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858000" cy="9144000"/>
  <p:embeddedFontLst>
    <p:embeddedFont>
      <p:font typeface="Questrial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Questrial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5" name="Shape 3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1" name="Shape 35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3" name="Shape 28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4" name="Shape 32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9" name="Shape 3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53" name="Shape 53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12192003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Shape 54"/>
          <p:cNvGrpSpPr/>
          <p:nvPr/>
        </p:nvGrpSpPr>
        <p:grpSpPr>
          <a:xfrm>
            <a:off x="0" y="0"/>
            <a:ext cx="2305051" cy="6858000"/>
            <a:chOff x="0" y="0"/>
            <a:chExt cx="2305051" cy="6858000"/>
          </a:xfrm>
        </p:grpSpPr>
        <p:sp>
          <p:nvSpPr>
            <p:cNvPr id="55" name="Shape 55"/>
            <p:cNvSpPr/>
            <p:nvPr/>
          </p:nvSpPr>
          <p:spPr>
            <a:xfrm>
              <a:off x="1209675" y="4763"/>
              <a:ext cx="23813" cy="2181224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128712" y="2176463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123950" y="4021137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414337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333375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190500" y="9525"/>
              <a:ext cx="152399" cy="908049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1"/>
                  </a:lnTo>
                  <a:lnTo>
                    <a:pt x="101250" y="7972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34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Shape 61"/>
            <p:cNvSpPr/>
            <p:nvPr/>
          </p:nvSpPr>
          <p:spPr>
            <a:xfrm>
              <a:off x="1290637" y="14288"/>
              <a:ext cx="376238" cy="1801813"/>
            </a:xfrm>
            <a:custGeom>
              <a:pathLst>
                <a:path extrusionOk="0" h="120000" w="120000">
                  <a:moveTo>
                    <a:pt x="112405" y="120000"/>
                  </a:moveTo>
                  <a:lnTo>
                    <a:pt x="0" y="65550"/>
                  </a:lnTo>
                  <a:lnTo>
                    <a:pt x="0" y="0"/>
                  </a:lnTo>
                  <a:lnTo>
                    <a:pt x="9113" y="0"/>
                  </a:lnTo>
                  <a:lnTo>
                    <a:pt x="9113" y="65233"/>
                  </a:lnTo>
                  <a:lnTo>
                    <a:pt x="120000" y="119365"/>
                  </a:lnTo>
                  <a:lnTo>
                    <a:pt x="11240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Shape 62"/>
            <p:cNvSpPr/>
            <p:nvPr/>
          </p:nvSpPr>
          <p:spPr>
            <a:xfrm>
              <a:off x="1600200" y="1801813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1381125" y="9525"/>
              <a:ext cx="371474" cy="1425574"/>
            </a:xfrm>
            <a:custGeom>
              <a:pathLst>
                <a:path extrusionOk="0" h="120000" w="120000">
                  <a:moveTo>
                    <a:pt x="112307" y="120000"/>
                  </a:moveTo>
                  <a:lnTo>
                    <a:pt x="0" y="51180"/>
                  </a:lnTo>
                  <a:lnTo>
                    <a:pt x="0" y="0"/>
                  </a:lnTo>
                  <a:lnTo>
                    <a:pt x="7692" y="0"/>
                  </a:lnTo>
                  <a:lnTo>
                    <a:pt x="7692" y="50779"/>
                  </a:lnTo>
                  <a:lnTo>
                    <a:pt x="120000" y="119198"/>
                  </a:lnTo>
                  <a:lnTo>
                    <a:pt x="112307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Shape 64"/>
            <p:cNvSpPr/>
            <p:nvPr/>
          </p:nvSpPr>
          <p:spPr>
            <a:xfrm>
              <a:off x="1643063" y="0"/>
              <a:ext cx="152399" cy="912813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97500" y="120000"/>
                  </a:lnTo>
                  <a:lnTo>
                    <a:pt x="97500" y="40069"/>
                  </a:lnTo>
                  <a:lnTo>
                    <a:pt x="0" y="1252"/>
                  </a:lnTo>
                  <a:lnTo>
                    <a:pt x="18750" y="0"/>
                  </a:lnTo>
                  <a:lnTo>
                    <a:pt x="120000" y="39443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Shape 65"/>
            <p:cNvSpPr/>
            <p:nvPr/>
          </p:nvSpPr>
          <p:spPr>
            <a:xfrm>
              <a:off x="1685925" y="14208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168592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1743075" y="4763"/>
              <a:ext cx="419099" cy="522288"/>
            </a:xfrm>
            <a:custGeom>
              <a:pathLst>
                <a:path extrusionOk="0" h="120000" w="120000">
                  <a:moveTo>
                    <a:pt x="114545" y="120000"/>
                  </a:moveTo>
                  <a:lnTo>
                    <a:pt x="20454" y="43768"/>
                  </a:lnTo>
                  <a:lnTo>
                    <a:pt x="0" y="2188"/>
                  </a:lnTo>
                  <a:lnTo>
                    <a:pt x="6818" y="0"/>
                  </a:lnTo>
                  <a:lnTo>
                    <a:pt x="27272" y="40486"/>
                  </a:lnTo>
                  <a:lnTo>
                    <a:pt x="120000" y="115623"/>
                  </a:lnTo>
                  <a:lnTo>
                    <a:pt x="11454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Shape 68"/>
            <p:cNvSpPr/>
            <p:nvPr/>
          </p:nvSpPr>
          <p:spPr>
            <a:xfrm>
              <a:off x="2119313" y="488950"/>
              <a:ext cx="161925" cy="147638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45882" y="120000"/>
                    <a:pt x="31764" y="116129"/>
                    <a:pt x="21176" y="104516"/>
                  </a:cubicBezTo>
                  <a:cubicBezTo>
                    <a:pt x="0" y="77419"/>
                    <a:pt x="0" y="38709"/>
                    <a:pt x="21176" y="15483"/>
                  </a:cubicBezTo>
                  <a:cubicBezTo>
                    <a:pt x="31764" y="3870"/>
                    <a:pt x="45882" y="0"/>
                    <a:pt x="60000" y="0"/>
                  </a:cubicBezTo>
                  <a:cubicBezTo>
                    <a:pt x="74117" y="0"/>
                    <a:pt x="88235" y="3870"/>
                    <a:pt x="98823" y="15483"/>
                  </a:cubicBezTo>
                  <a:cubicBezTo>
                    <a:pt x="120000" y="38709"/>
                    <a:pt x="120000" y="77419"/>
                    <a:pt x="98823" y="104516"/>
                  </a:cubicBezTo>
                  <a:cubicBezTo>
                    <a:pt x="88235" y="116129"/>
                    <a:pt x="74117" y="120000"/>
                    <a:pt x="60000" y="120000"/>
                  </a:cubicBezTo>
                  <a:close/>
                  <a:moveTo>
                    <a:pt x="60000" y="15483"/>
                  </a:moveTo>
                  <a:cubicBezTo>
                    <a:pt x="49411" y="15483"/>
                    <a:pt x="38823" y="19354"/>
                    <a:pt x="31764" y="27096"/>
                  </a:cubicBezTo>
                  <a:cubicBezTo>
                    <a:pt x="14117" y="46451"/>
                    <a:pt x="14117" y="73548"/>
                    <a:pt x="31764" y="92903"/>
                  </a:cubicBezTo>
                  <a:cubicBezTo>
                    <a:pt x="38823" y="100645"/>
                    <a:pt x="49411" y="104516"/>
                    <a:pt x="60000" y="104516"/>
                  </a:cubicBezTo>
                  <a:cubicBezTo>
                    <a:pt x="70588" y="104516"/>
                    <a:pt x="81176" y="100645"/>
                    <a:pt x="88235" y="92903"/>
                  </a:cubicBezTo>
                  <a:cubicBezTo>
                    <a:pt x="105882" y="73548"/>
                    <a:pt x="105882" y="46451"/>
                    <a:pt x="88235" y="27096"/>
                  </a:cubicBezTo>
                  <a:cubicBezTo>
                    <a:pt x="81176" y="19354"/>
                    <a:pt x="70588" y="15483"/>
                    <a:pt x="60000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52500" y="4763"/>
              <a:ext cx="152399" cy="908049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20000"/>
                  </a:lnTo>
                  <a:lnTo>
                    <a:pt x="0" y="39650"/>
                  </a:lnTo>
                  <a:lnTo>
                    <a:pt x="101250" y="0"/>
                  </a:lnTo>
                  <a:lnTo>
                    <a:pt x="120000" y="1258"/>
                  </a:lnTo>
                  <a:lnTo>
                    <a:pt x="18750" y="4027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Shape 70"/>
            <p:cNvSpPr/>
            <p:nvPr/>
          </p:nvSpPr>
          <p:spPr>
            <a:xfrm>
              <a:off x="8667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6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90587" y="155416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738187" y="5622925"/>
              <a:ext cx="338137" cy="1216024"/>
            </a:xfrm>
            <a:custGeom>
              <a:pathLst>
                <a:path extrusionOk="0" h="120000" w="120000">
                  <a:moveTo>
                    <a:pt x="119999" y="120000"/>
                  </a:moveTo>
                  <a:lnTo>
                    <a:pt x="109859" y="120000"/>
                  </a:lnTo>
                  <a:lnTo>
                    <a:pt x="109859" y="72689"/>
                  </a:lnTo>
                  <a:lnTo>
                    <a:pt x="0" y="939"/>
                  </a:lnTo>
                  <a:lnTo>
                    <a:pt x="6760" y="0"/>
                  </a:lnTo>
                  <a:lnTo>
                    <a:pt x="119999" y="72219"/>
                  </a:lnTo>
                  <a:lnTo>
                    <a:pt x="119999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Shape 73"/>
            <p:cNvSpPr/>
            <p:nvPr/>
          </p:nvSpPr>
          <p:spPr>
            <a:xfrm>
              <a:off x="647700" y="5480050"/>
              <a:ext cx="157162" cy="157162"/>
            </a:xfrm>
            <a:custGeom>
              <a:pathLst>
                <a:path extrusionOk="0" h="120000" w="120000">
                  <a:moveTo>
                    <a:pt x="61818" y="120000"/>
                  </a:moveTo>
                  <a:cubicBezTo>
                    <a:pt x="29090" y="120000"/>
                    <a:pt x="0" y="94545"/>
                    <a:pt x="0" y="61818"/>
                  </a:cubicBezTo>
                  <a:cubicBezTo>
                    <a:pt x="0" y="29090"/>
                    <a:pt x="29090" y="0"/>
                    <a:pt x="61818" y="0"/>
                  </a:cubicBezTo>
                  <a:cubicBezTo>
                    <a:pt x="94545" y="0"/>
                    <a:pt x="120000" y="29090"/>
                    <a:pt x="120000" y="61818"/>
                  </a:cubicBezTo>
                  <a:cubicBezTo>
                    <a:pt x="120000" y="94545"/>
                    <a:pt x="94545" y="120000"/>
                    <a:pt x="61818" y="120000"/>
                  </a:cubicBezTo>
                  <a:close/>
                  <a:moveTo>
                    <a:pt x="61818" y="14545"/>
                  </a:moveTo>
                  <a:cubicBezTo>
                    <a:pt x="36363" y="14545"/>
                    <a:pt x="14545" y="36363"/>
                    <a:pt x="14545" y="61818"/>
                  </a:cubicBezTo>
                  <a:cubicBezTo>
                    <a:pt x="14545" y="87272"/>
                    <a:pt x="36363" y="105454"/>
                    <a:pt x="61818" y="105454"/>
                  </a:cubicBezTo>
                  <a:cubicBezTo>
                    <a:pt x="83636" y="105454"/>
                    <a:pt x="105454" y="87272"/>
                    <a:pt x="105454" y="61818"/>
                  </a:cubicBezTo>
                  <a:cubicBezTo>
                    <a:pt x="105454" y="36363"/>
                    <a:pt x="83636" y="14545"/>
                    <a:pt x="61818" y="1454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66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6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3897312"/>
              <a:ext cx="133349" cy="266699"/>
            </a:xfrm>
            <a:custGeom>
              <a:pathLst>
                <a:path extrusionOk="0" h="120000" w="120000">
                  <a:moveTo>
                    <a:pt x="98571" y="120000"/>
                  </a:moveTo>
                  <a:lnTo>
                    <a:pt x="0" y="4285"/>
                  </a:lnTo>
                  <a:lnTo>
                    <a:pt x="17142" y="0"/>
                  </a:lnTo>
                  <a:lnTo>
                    <a:pt x="120000" y="115714"/>
                  </a:lnTo>
                  <a:lnTo>
                    <a:pt x="98571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Shape 76"/>
            <p:cNvSpPr/>
            <p:nvPr/>
          </p:nvSpPr>
          <p:spPr>
            <a:xfrm>
              <a:off x="66675" y="4149725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0" y="1644650"/>
              <a:ext cx="133349" cy="269874"/>
            </a:xfrm>
            <a:custGeom>
              <a:pathLst>
                <a:path extrusionOk="0" h="120000" w="120000">
                  <a:moveTo>
                    <a:pt x="17142" y="120000"/>
                  </a:moveTo>
                  <a:lnTo>
                    <a:pt x="0" y="115764"/>
                  </a:lnTo>
                  <a:lnTo>
                    <a:pt x="98571" y="0"/>
                  </a:lnTo>
                  <a:lnTo>
                    <a:pt x="120000" y="4235"/>
                  </a:lnTo>
                  <a:lnTo>
                    <a:pt x="1714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Shape 78"/>
            <p:cNvSpPr/>
            <p:nvPr/>
          </p:nvSpPr>
          <p:spPr>
            <a:xfrm>
              <a:off x="66675" y="146843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695325" y="4763"/>
              <a:ext cx="309562" cy="1558924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8923" y="120000"/>
                  </a:lnTo>
                  <a:lnTo>
                    <a:pt x="108923" y="98370"/>
                  </a:lnTo>
                  <a:lnTo>
                    <a:pt x="0" y="76863"/>
                  </a:lnTo>
                  <a:lnTo>
                    <a:pt x="0" y="0"/>
                  </a:lnTo>
                  <a:lnTo>
                    <a:pt x="11076" y="0"/>
                  </a:lnTo>
                  <a:lnTo>
                    <a:pt x="11076" y="76130"/>
                  </a:lnTo>
                  <a:lnTo>
                    <a:pt x="120000" y="9727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Shape 80"/>
            <p:cNvSpPr/>
            <p:nvPr/>
          </p:nvSpPr>
          <p:spPr>
            <a:xfrm>
              <a:off x="57150" y="48815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38113" y="5060950"/>
              <a:ext cx="304799" cy="1778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625" y="120000"/>
                  </a:lnTo>
                  <a:lnTo>
                    <a:pt x="110625" y="38571"/>
                  </a:lnTo>
                  <a:lnTo>
                    <a:pt x="0" y="19607"/>
                  </a:lnTo>
                  <a:lnTo>
                    <a:pt x="0" y="0"/>
                  </a:lnTo>
                  <a:lnTo>
                    <a:pt x="9375" y="0"/>
                  </a:lnTo>
                  <a:lnTo>
                    <a:pt x="9375" y="18964"/>
                  </a:lnTo>
                  <a:lnTo>
                    <a:pt x="120000" y="37928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Shape 82"/>
            <p:cNvSpPr/>
            <p:nvPr/>
          </p:nvSpPr>
          <p:spPr>
            <a:xfrm>
              <a:off x="561975" y="64309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642937" y="6610350"/>
              <a:ext cx="23813" cy="242887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6200" y="6430962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5978525"/>
              <a:ext cx="190500" cy="461962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5000" y="120000"/>
                  </a:lnTo>
                  <a:lnTo>
                    <a:pt x="105000" y="47010"/>
                  </a:lnTo>
                  <a:lnTo>
                    <a:pt x="0" y="3711"/>
                  </a:lnTo>
                  <a:lnTo>
                    <a:pt x="12000" y="0"/>
                  </a:lnTo>
                  <a:lnTo>
                    <a:pt x="120000" y="44536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Shape 86"/>
            <p:cNvSpPr/>
            <p:nvPr/>
          </p:nvSpPr>
          <p:spPr>
            <a:xfrm>
              <a:off x="1014412" y="1801813"/>
              <a:ext cx="214312" cy="755649"/>
            </a:xfrm>
            <a:custGeom>
              <a:pathLst>
                <a:path extrusionOk="0" h="120000" w="120000">
                  <a:moveTo>
                    <a:pt x="10666" y="120000"/>
                  </a:moveTo>
                  <a:lnTo>
                    <a:pt x="0" y="120000"/>
                  </a:lnTo>
                  <a:lnTo>
                    <a:pt x="0" y="32268"/>
                  </a:lnTo>
                  <a:lnTo>
                    <a:pt x="112000" y="0"/>
                  </a:lnTo>
                  <a:lnTo>
                    <a:pt x="120000" y="2268"/>
                  </a:lnTo>
                  <a:lnTo>
                    <a:pt x="10666" y="33025"/>
                  </a:lnTo>
                  <a:lnTo>
                    <a:pt x="10666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Shape 87"/>
            <p:cNvSpPr/>
            <p:nvPr/>
          </p:nvSpPr>
          <p:spPr>
            <a:xfrm>
              <a:off x="938212" y="2547938"/>
              <a:ext cx="166688" cy="160337"/>
            </a:xfrm>
            <a:custGeom>
              <a:pathLst>
                <a:path extrusionOk="0" h="120000" w="120000">
                  <a:moveTo>
                    <a:pt x="61714" y="120000"/>
                  </a:moveTo>
                  <a:cubicBezTo>
                    <a:pt x="27428" y="120000"/>
                    <a:pt x="0" y="91764"/>
                    <a:pt x="0" y="60000"/>
                  </a:cubicBezTo>
                  <a:cubicBezTo>
                    <a:pt x="0" y="24705"/>
                    <a:pt x="27428" y="0"/>
                    <a:pt x="61714" y="0"/>
                  </a:cubicBezTo>
                  <a:cubicBezTo>
                    <a:pt x="92571" y="0"/>
                    <a:pt x="120000" y="24705"/>
                    <a:pt x="120000" y="60000"/>
                  </a:cubicBezTo>
                  <a:cubicBezTo>
                    <a:pt x="120000" y="91764"/>
                    <a:pt x="92571" y="120000"/>
                    <a:pt x="61714" y="120000"/>
                  </a:cubicBezTo>
                  <a:close/>
                  <a:moveTo>
                    <a:pt x="61714" y="14117"/>
                  </a:moveTo>
                  <a:cubicBezTo>
                    <a:pt x="34285" y="14117"/>
                    <a:pt x="13714" y="35294"/>
                    <a:pt x="13714" y="60000"/>
                  </a:cubicBezTo>
                  <a:cubicBezTo>
                    <a:pt x="13714" y="84705"/>
                    <a:pt x="34285" y="105882"/>
                    <a:pt x="61714" y="105882"/>
                  </a:cubicBezTo>
                  <a:cubicBezTo>
                    <a:pt x="85714" y="105882"/>
                    <a:pt x="106285" y="84705"/>
                    <a:pt x="106285" y="60000"/>
                  </a:cubicBezTo>
                  <a:cubicBezTo>
                    <a:pt x="106285" y="35294"/>
                    <a:pt x="85714" y="14117"/>
                    <a:pt x="61714" y="1411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595312" y="4763"/>
              <a:ext cx="638174" cy="40258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5522" y="120000"/>
                  </a:lnTo>
                  <a:lnTo>
                    <a:pt x="115522" y="109353"/>
                  </a:lnTo>
                  <a:lnTo>
                    <a:pt x="0" y="91088"/>
                  </a:lnTo>
                  <a:lnTo>
                    <a:pt x="0" y="0"/>
                  </a:lnTo>
                  <a:lnTo>
                    <a:pt x="4477" y="0"/>
                  </a:lnTo>
                  <a:lnTo>
                    <a:pt x="4477" y="90662"/>
                  </a:lnTo>
                  <a:lnTo>
                    <a:pt x="120000" y="108927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Shape 89"/>
            <p:cNvSpPr/>
            <p:nvPr/>
          </p:nvSpPr>
          <p:spPr>
            <a:xfrm>
              <a:off x="1223962" y="1382712"/>
              <a:ext cx="142875" cy="47624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4000" y="120000"/>
                  </a:lnTo>
                  <a:lnTo>
                    <a:pt x="104000" y="33600"/>
                  </a:lnTo>
                  <a:lnTo>
                    <a:pt x="0" y="3600"/>
                  </a:lnTo>
                  <a:lnTo>
                    <a:pt x="12000" y="0"/>
                  </a:lnTo>
                  <a:lnTo>
                    <a:pt x="120000" y="324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Shape 90"/>
            <p:cNvSpPr/>
            <p:nvPr/>
          </p:nvSpPr>
          <p:spPr>
            <a:xfrm>
              <a:off x="1300162" y="1849438"/>
              <a:ext cx="109537" cy="107949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0987" y="3417887"/>
              <a:ext cx="142875" cy="474663"/>
            </a:xfrm>
            <a:custGeom>
              <a:pathLst>
                <a:path extrusionOk="0" h="120000" w="120000">
                  <a:moveTo>
                    <a:pt x="16000" y="120000"/>
                  </a:moveTo>
                  <a:lnTo>
                    <a:pt x="0" y="120000"/>
                  </a:lnTo>
                  <a:lnTo>
                    <a:pt x="0" y="32107"/>
                  </a:lnTo>
                  <a:lnTo>
                    <a:pt x="108000" y="0"/>
                  </a:lnTo>
                  <a:lnTo>
                    <a:pt x="120000" y="3210"/>
                  </a:lnTo>
                  <a:lnTo>
                    <a:pt x="16000" y="33311"/>
                  </a:lnTo>
                  <a:lnTo>
                    <a:pt x="16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Shape 92"/>
            <p:cNvSpPr/>
            <p:nvPr/>
          </p:nvSpPr>
          <p:spPr>
            <a:xfrm>
              <a:off x="238125" y="3883025"/>
              <a:ext cx="109537" cy="109537"/>
            </a:xfrm>
            <a:custGeom>
              <a:pathLst>
                <a:path extrusionOk="0" h="120000" w="120000">
                  <a:moveTo>
                    <a:pt x="57391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57391" y="0"/>
                  </a:cubicBezTo>
                  <a:cubicBezTo>
                    <a:pt x="88695" y="0"/>
                    <a:pt x="120000" y="26086"/>
                    <a:pt x="120000" y="62608"/>
                  </a:cubicBezTo>
                  <a:cubicBezTo>
                    <a:pt x="120000" y="93913"/>
                    <a:pt x="88695" y="120000"/>
                    <a:pt x="57391" y="120000"/>
                  </a:cubicBezTo>
                  <a:close/>
                  <a:moveTo>
                    <a:pt x="57391" y="20869"/>
                  </a:moveTo>
                  <a:cubicBezTo>
                    <a:pt x="36521" y="20869"/>
                    <a:pt x="20869" y="41739"/>
                    <a:pt x="20869" y="62608"/>
                  </a:cubicBezTo>
                  <a:cubicBezTo>
                    <a:pt x="20869" y="83478"/>
                    <a:pt x="36521" y="99130"/>
                    <a:pt x="57391" y="99130"/>
                  </a:cubicBezTo>
                  <a:cubicBezTo>
                    <a:pt x="78260" y="99130"/>
                    <a:pt x="99130" y="83478"/>
                    <a:pt x="99130" y="62608"/>
                  </a:cubicBezTo>
                  <a:cubicBezTo>
                    <a:pt x="99130" y="41739"/>
                    <a:pt x="78260" y="20869"/>
                    <a:pt x="57391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63" y="2166938"/>
              <a:ext cx="114300" cy="452438"/>
            </a:xfrm>
            <a:custGeom>
              <a:pathLst>
                <a:path extrusionOk="0" h="120000" w="120000">
                  <a:moveTo>
                    <a:pt x="10000" y="119999"/>
                  </a:moveTo>
                  <a:lnTo>
                    <a:pt x="0" y="116210"/>
                  </a:lnTo>
                  <a:lnTo>
                    <a:pt x="100000" y="90947"/>
                  </a:lnTo>
                  <a:lnTo>
                    <a:pt x="100000" y="0"/>
                  </a:lnTo>
                  <a:lnTo>
                    <a:pt x="120000" y="0"/>
                  </a:lnTo>
                  <a:lnTo>
                    <a:pt x="120000" y="93473"/>
                  </a:lnTo>
                  <a:lnTo>
                    <a:pt x="10000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Shape 94"/>
            <p:cNvSpPr/>
            <p:nvPr/>
          </p:nvSpPr>
          <p:spPr>
            <a:xfrm>
              <a:off x="52388" y="2066925"/>
              <a:ext cx="109537" cy="109537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1228725" y="4662487"/>
              <a:ext cx="23813" cy="2181224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319212" y="5041900"/>
              <a:ext cx="371474" cy="1801813"/>
            </a:xfrm>
            <a:custGeom>
              <a:pathLst>
                <a:path extrusionOk="0" h="120000" w="120000">
                  <a:moveTo>
                    <a:pt x="7692" y="120000"/>
                  </a:moveTo>
                  <a:lnTo>
                    <a:pt x="0" y="120000"/>
                  </a:lnTo>
                  <a:lnTo>
                    <a:pt x="0" y="54449"/>
                  </a:lnTo>
                  <a:lnTo>
                    <a:pt x="0" y="54132"/>
                  </a:lnTo>
                  <a:lnTo>
                    <a:pt x="112307" y="0"/>
                  </a:lnTo>
                  <a:lnTo>
                    <a:pt x="120000" y="634"/>
                  </a:lnTo>
                  <a:lnTo>
                    <a:pt x="7692" y="54766"/>
                  </a:lnTo>
                  <a:lnTo>
                    <a:pt x="769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Shape 97"/>
            <p:cNvSpPr/>
            <p:nvPr/>
          </p:nvSpPr>
          <p:spPr>
            <a:xfrm>
              <a:off x="1147762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819150" y="3983037"/>
              <a:ext cx="347662" cy="2860674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136" y="120000"/>
                  </a:lnTo>
                  <a:lnTo>
                    <a:pt x="110136" y="78912"/>
                  </a:lnTo>
                  <a:lnTo>
                    <a:pt x="0" y="199"/>
                  </a:lnTo>
                  <a:lnTo>
                    <a:pt x="8219" y="0"/>
                  </a:lnTo>
                  <a:lnTo>
                    <a:pt x="120000" y="78912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Shape 99"/>
            <p:cNvSpPr/>
            <p:nvPr/>
          </p:nvSpPr>
          <p:spPr>
            <a:xfrm>
              <a:off x="728662" y="3806825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624012" y="4867275"/>
              <a:ext cx="190500" cy="188913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404937" y="5422900"/>
              <a:ext cx="371474" cy="1425574"/>
            </a:xfrm>
            <a:custGeom>
              <a:pathLst>
                <a:path extrusionOk="0" h="120000" w="120000">
                  <a:moveTo>
                    <a:pt x="9230" y="120000"/>
                  </a:moveTo>
                  <a:lnTo>
                    <a:pt x="0" y="120000"/>
                  </a:lnTo>
                  <a:lnTo>
                    <a:pt x="0" y="68819"/>
                  </a:lnTo>
                  <a:lnTo>
                    <a:pt x="0" y="68418"/>
                  </a:lnTo>
                  <a:lnTo>
                    <a:pt x="113846" y="0"/>
                  </a:lnTo>
                  <a:lnTo>
                    <a:pt x="120000" y="801"/>
                  </a:lnTo>
                  <a:lnTo>
                    <a:pt x="9230" y="69220"/>
                  </a:lnTo>
                  <a:lnTo>
                    <a:pt x="923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Shape 102"/>
            <p:cNvSpPr/>
            <p:nvPr/>
          </p:nvSpPr>
          <p:spPr>
            <a:xfrm>
              <a:off x="1666875" y="5945187"/>
              <a:ext cx="152399" cy="912813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7"/>
                  </a:lnTo>
                  <a:lnTo>
                    <a:pt x="101250" y="7993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556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Shape 103"/>
            <p:cNvSpPr/>
            <p:nvPr/>
          </p:nvSpPr>
          <p:spPr>
            <a:xfrm>
              <a:off x="1709738" y="52466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09738" y="57642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6888" y="6330950"/>
              <a:ext cx="419099" cy="527050"/>
            </a:xfrm>
            <a:custGeom>
              <a:pathLst>
                <a:path extrusionOk="0" h="120000" w="120000">
                  <a:moveTo>
                    <a:pt x="5454" y="119999"/>
                  </a:moveTo>
                  <a:lnTo>
                    <a:pt x="0" y="117831"/>
                  </a:lnTo>
                  <a:lnTo>
                    <a:pt x="20454" y="74457"/>
                  </a:lnTo>
                  <a:lnTo>
                    <a:pt x="115909" y="0"/>
                  </a:lnTo>
                  <a:lnTo>
                    <a:pt x="120000" y="4337"/>
                  </a:lnTo>
                  <a:lnTo>
                    <a:pt x="27272" y="77710"/>
                  </a:lnTo>
                  <a:lnTo>
                    <a:pt x="5454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Shape 106"/>
            <p:cNvSpPr/>
            <p:nvPr/>
          </p:nvSpPr>
          <p:spPr>
            <a:xfrm>
              <a:off x="2147888" y="6221412"/>
              <a:ext cx="157162" cy="147638"/>
            </a:xfrm>
            <a:custGeom>
              <a:pathLst>
                <a:path extrusionOk="0" h="120000" w="120000">
                  <a:moveTo>
                    <a:pt x="58181" y="120000"/>
                  </a:moveTo>
                  <a:cubicBezTo>
                    <a:pt x="43636" y="120000"/>
                    <a:pt x="29090" y="112258"/>
                    <a:pt x="18181" y="100645"/>
                  </a:cubicBezTo>
                  <a:cubicBezTo>
                    <a:pt x="7272" y="92903"/>
                    <a:pt x="0" y="77419"/>
                    <a:pt x="0" y="58064"/>
                  </a:cubicBezTo>
                  <a:cubicBezTo>
                    <a:pt x="0" y="42580"/>
                    <a:pt x="7272" y="27096"/>
                    <a:pt x="18181" y="15483"/>
                  </a:cubicBezTo>
                  <a:cubicBezTo>
                    <a:pt x="29090" y="3870"/>
                    <a:pt x="43636" y="0"/>
                    <a:pt x="58181" y="0"/>
                  </a:cubicBezTo>
                  <a:cubicBezTo>
                    <a:pt x="72727" y="0"/>
                    <a:pt x="87272" y="3870"/>
                    <a:pt x="98181" y="15483"/>
                  </a:cubicBezTo>
                  <a:cubicBezTo>
                    <a:pt x="120000" y="38709"/>
                    <a:pt x="120000" y="77419"/>
                    <a:pt x="98181" y="100645"/>
                  </a:cubicBezTo>
                  <a:cubicBezTo>
                    <a:pt x="87272" y="112258"/>
                    <a:pt x="72727" y="120000"/>
                    <a:pt x="58181" y="120000"/>
                  </a:cubicBezTo>
                  <a:close/>
                  <a:moveTo>
                    <a:pt x="58181" y="15483"/>
                  </a:moveTo>
                  <a:cubicBezTo>
                    <a:pt x="47272" y="15483"/>
                    <a:pt x="36363" y="19354"/>
                    <a:pt x="29090" y="27096"/>
                  </a:cubicBezTo>
                  <a:cubicBezTo>
                    <a:pt x="21818" y="34838"/>
                    <a:pt x="14545" y="46451"/>
                    <a:pt x="14545" y="58064"/>
                  </a:cubicBezTo>
                  <a:cubicBezTo>
                    <a:pt x="14545" y="73548"/>
                    <a:pt x="21818" y="81290"/>
                    <a:pt x="29090" y="92903"/>
                  </a:cubicBezTo>
                  <a:cubicBezTo>
                    <a:pt x="36363" y="100645"/>
                    <a:pt x="47272" y="104516"/>
                    <a:pt x="58181" y="104516"/>
                  </a:cubicBezTo>
                  <a:cubicBezTo>
                    <a:pt x="69090" y="104516"/>
                    <a:pt x="80000" y="100645"/>
                    <a:pt x="87272" y="92903"/>
                  </a:cubicBezTo>
                  <a:cubicBezTo>
                    <a:pt x="105454" y="73548"/>
                    <a:pt x="105454" y="46451"/>
                    <a:pt x="87272" y="27096"/>
                  </a:cubicBezTo>
                  <a:cubicBezTo>
                    <a:pt x="80000" y="19354"/>
                    <a:pt x="69090" y="15483"/>
                    <a:pt x="58181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04825" y="9525"/>
              <a:ext cx="233363" cy="5103813"/>
            </a:xfrm>
            <a:custGeom>
              <a:pathLst>
                <a:path extrusionOk="0" h="120000" w="120000">
                  <a:moveTo>
                    <a:pt x="107755" y="120000"/>
                  </a:moveTo>
                  <a:lnTo>
                    <a:pt x="105306" y="102793"/>
                  </a:lnTo>
                  <a:lnTo>
                    <a:pt x="0" y="70954"/>
                  </a:lnTo>
                  <a:lnTo>
                    <a:pt x="0" y="0"/>
                  </a:lnTo>
                  <a:lnTo>
                    <a:pt x="12244" y="0"/>
                  </a:lnTo>
                  <a:lnTo>
                    <a:pt x="12244" y="70842"/>
                  </a:lnTo>
                  <a:lnTo>
                    <a:pt x="117551" y="102793"/>
                  </a:lnTo>
                  <a:lnTo>
                    <a:pt x="120000" y="120000"/>
                  </a:lnTo>
                  <a:lnTo>
                    <a:pt x="10775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Shape 108"/>
            <p:cNvSpPr/>
            <p:nvPr/>
          </p:nvSpPr>
          <p:spPr>
            <a:xfrm>
              <a:off x="633412" y="5103812"/>
              <a:ext cx="185738" cy="185738"/>
            </a:xfrm>
            <a:custGeom>
              <a:pathLst>
                <a:path extrusionOk="0" h="120000" w="120000">
                  <a:moveTo>
                    <a:pt x="61538" y="120000"/>
                  </a:moveTo>
                  <a:cubicBezTo>
                    <a:pt x="27692" y="120000"/>
                    <a:pt x="0" y="92307"/>
                    <a:pt x="0" y="58461"/>
                  </a:cubicBezTo>
                  <a:cubicBezTo>
                    <a:pt x="0" y="27692"/>
                    <a:pt x="27692" y="0"/>
                    <a:pt x="61538" y="0"/>
                  </a:cubicBezTo>
                  <a:cubicBezTo>
                    <a:pt x="92307" y="0"/>
                    <a:pt x="120000" y="27692"/>
                    <a:pt x="120000" y="58461"/>
                  </a:cubicBezTo>
                  <a:cubicBezTo>
                    <a:pt x="120000" y="92307"/>
                    <a:pt x="92307" y="120000"/>
                    <a:pt x="61538" y="120000"/>
                  </a:cubicBezTo>
                  <a:close/>
                  <a:moveTo>
                    <a:pt x="61538" y="12307"/>
                  </a:moveTo>
                  <a:cubicBezTo>
                    <a:pt x="33846" y="12307"/>
                    <a:pt x="12307" y="33846"/>
                    <a:pt x="12307" y="58461"/>
                  </a:cubicBezTo>
                  <a:cubicBezTo>
                    <a:pt x="12307" y="86153"/>
                    <a:pt x="33846" y="107692"/>
                    <a:pt x="61538" y="107692"/>
                  </a:cubicBezTo>
                  <a:cubicBezTo>
                    <a:pt x="86153" y="107692"/>
                    <a:pt x="107692" y="86153"/>
                    <a:pt x="107692" y="58461"/>
                  </a:cubicBezTo>
                  <a:cubicBezTo>
                    <a:pt x="107692" y="33846"/>
                    <a:pt x="86153" y="12307"/>
                    <a:pt x="61538" y="1230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ctrTitle"/>
          </p:nvPr>
        </p:nvSpPr>
        <p:spPr>
          <a:xfrm>
            <a:off x="1876424" y="1122362"/>
            <a:ext cx="879157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1876424" y="3602037"/>
            <a:ext cx="8791575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2"/>
              </a:buClr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7077510" y="5410201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9896910" y="5410198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noramic Picture with Caption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1141409" y="4304664"/>
            <a:ext cx="9912355" cy="81935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67" name="Shape 167"/>
          <p:cNvSpPr/>
          <p:nvPr>
            <p:ph idx="2" type="pic"/>
          </p:nvPr>
        </p:nvSpPr>
        <p:spPr>
          <a:xfrm>
            <a:off x="1141411" y="606425"/>
            <a:ext cx="9912353" cy="3299777"/>
          </a:xfrm>
          <a:prstGeom prst="round2DiagRect">
            <a:avLst>
              <a:gd fmla="val 4860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1141363" y="5124019"/>
            <a:ext cx="9910858" cy="6824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and Captio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1141455" y="609600"/>
            <a:ext cx="9905955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1141409" y="4419598"/>
            <a:ext cx="9904458" cy="1371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6" name="Shape 176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 with Caption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446212" y="609599"/>
            <a:ext cx="9302752" cy="274842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720643" y="3365557"/>
            <a:ext cx="8752299" cy="5489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2" type="body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2" name="Shape 182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85" name="Shape 185"/>
          <p:cNvSpPr txBox="1"/>
          <p:nvPr/>
        </p:nvSpPr>
        <p:spPr>
          <a:xfrm>
            <a:off x="903512" y="73239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10537370" y="2764972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me Card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1141409" y="2134041"/>
            <a:ext cx="9906000" cy="2511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1141363" y="4657655"/>
            <a:ext cx="9904505" cy="1140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lumn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1141412" y="609600"/>
            <a:ext cx="9905997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1141409" y="2674463"/>
            <a:ext cx="31968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1127917" y="3360262"/>
            <a:ext cx="3208734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3" type="body"/>
          </p:nvPr>
        </p:nvSpPr>
        <p:spPr>
          <a:xfrm>
            <a:off x="4514766" y="2677634"/>
            <a:ext cx="3184385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4" type="body"/>
          </p:nvPr>
        </p:nvSpPr>
        <p:spPr>
          <a:xfrm>
            <a:off x="4504212" y="3363435"/>
            <a:ext cx="3195829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5" type="body"/>
          </p:nvPr>
        </p:nvSpPr>
        <p:spPr>
          <a:xfrm>
            <a:off x="7852442" y="2674463"/>
            <a:ext cx="3194967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6" type="body"/>
          </p:nvPr>
        </p:nvSpPr>
        <p:spPr>
          <a:xfrm>
            <a:off x="7852442" y="3360262"/>
            <a:ext cx="3194967" cy="2430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Picture Column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1141411" y="609600"/>
            <a:ext cx="9905998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1141412" y="4404596"/>
            <a:ext cx="319524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7" name="Shape 207"/>
          <p:cNvSpPr/>
          <p:nvPr>
            <p:ph idx="2" type="pic"/>
          </p:nvPr>
        </p:nvSpPr>
        <p:spPr>
          <a:xfrm>
            <a:off x="1141412" y="2666998"/>
            <a:ext cx="3195240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3" type="body"/>
          </p:nvPr>
        </p:nvSpPr>
        <p:spPr>
          <a:xfrm>
            <a:off x="1141412" y="4980857"/>
            <a:ext cx="3195240" cy="8178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4" type="body"/>
          </p:nvPr>
        </p:nvSpPr>
        <p:spPr>
          <a:xfrm>
            <a:off x="4489053" y="4404596"/>
            <a:ext cx="320039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0" name="Shape 210"/>
          <p:cNvSpPr/>
          <p:nvPr>
            <p:ph idx="5" type="pic"/>
          </p:nvPr>
        </p:nvSpPr>
        <p:spPr>
          <a:xfrm>
            <a:off x="4489053" y="2666998"/>
            <a:ext cx="3198940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6" type="body"/>
          </p:nvPr>
        </p:nvSpPr>
        <p:spPr>
          <a:xfrm>
            <a:off x="4487592" y="4980857"/>
            <a:ext cx="3200399" cy="8103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7" type="body"/>
          </p:nvPr>
        </p:nvSpPr>
        <p:spPr>
          <a:xfrm>
            <a:off x="7852567" y="4404594"/>
            <a:ext cx="319074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3" name="Shape 213"/>
          <p:cNvSpPr/>
          <p:nvPr>
            <p:ph idx="8" type="pic"/>
          </p:nvPr>
        </p:nvSpPr>
        <p:spPr>
          <a:xfrm>
            <a:off x="7852442" y="2666998"/>
            <a:ext cx="3194969" cy="1524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9" type="body"/>
          </p:nvPr>
        </p:nvSpPr>
        <p:spPr>
          <a:xfrm>
            <a:off x="7852442" y="4980853"/>
            <a:ext cx="3194967" cy="8103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 rot="5400000">
            <a:off x="4323554" y="-932655"/>
            <a:ext cx="3541713" cy="99059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 rot="5400000">
            <a:off x="7454104" y="2197894"/>
            <a:ext cx="5181601" cy="200501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 rot="5400000">
            <a:off x="2424904" y="-673895"/>
            <a:ext cx="5181601" cy="77485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anchorCtr="0" anchor="b" bIns="121900" lIns="121900" rIns="121900" tIns="121900"/>
          <a:lstStyle>
            <a:lvl1pPr lvl="0" rtl="0" algn="ctr">
              <a:spcBef>
                <a:spcPts val="0"/>
              </a:spcBef>
              <a:buSzPct val="100000"/>
              <a:defRPr sz="6900"/>
            </a:lvl1pPr>
            <a:lvl2pPr lvl="1" rtl="0" algn="ctr">
              <a:spcBef>
                <a:spcPts val="0"/>
              </a:spcBef>
              <a:buSzPct val="100000"/>
              <a:defRPr sz="6900"/>
            </a:lvl2pPr>
            <a:lvl3pPr lvl="2" rtl="0" algn="ctr">
              <a:spcBef>
                <a:spcPts val="0"/>
              </a:spcBef>
              <a:buSzPct val="100000"/>
              <a:defRPr sz="6900"/>
            </a:lvl3pPr>
            <a:lvl4pPr lvl="3" rtl="0" algn="ctr">
              <a:spcBef>
                <a:spcPts val="0"/>
              </a:spcBef>
              <a:buSzPct val="100000"/>
              <a:defRPr sz="6900"/>
            </a:lvl4pPr>
            <a:lvl5pPr lvl="4" rtl="0" algn="ctr">
              <a:spcBef>
                <a:spcPts val="0"/>
              </a:spcBef>
              <a:buSzPct val="100000"/>
              <a:defRPr sz="6900"/>
            </a:lvl5pPr>
            <a:lvl6pPr lvl="5" rtl="0" algn="ctr">
              <a:spcBef>
                <a:spcPts val="0"/>
              </a:spcBef>
              <a:buSzPct val="100000"/>
              <a:defRPr sz="6900"/>
            </a:lvl6pPr>
            <a:lvl7pPr lvl="6" rtl="0" algn="ctr">
              <a:spcBef>
                <a:spcPts val="0"/>
              </a:spcBef>
              <a:buSzPct val="100000"/>
              <a:defRPr sz="6900"/>
            </a:lvl7pPr>
            <a:lvl8pPr lvl="7" rtl="0" algn="ctr">
              <a:spcBef>
                <a:spcPts val="0"/>
              </a:spcBef>
              <a:buSzPct val="100000"/>
              <a:defRPr sz="6900"/>
            </a:lvl8pPr>
            <a:lvl9pPr lvl="8" rtl="0" algn="ctr">
              <a:spcBef>
                <a:spcPts val="0"/>
              </a:spcBef>
              <a:buSzPct val="100000"/>
              <a:defRPr sz="6900"/>
            </a:lvl9pPr>
          </a:lstStyle>
          <a:p/>
        </p:txBody>
      </p:sp>
      <p:sp>
        <p:nvSpPr>
          <p:cNvPr id="236" name="Shape 236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/>
        </p:txBody>
      </p:sp>
      <p:sp>
        <p:nvSpPr>
          <p:cNvPr id="237" name="Shape 23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rIns="121900" tIns="121900"/>
          <a:lstStyle>
            <a:lvl1pPr lvl="0" rtl="0" algn="ctr">
              <a:spcBef>
                <a:spcPts val="0"/>
              </a:spcBef>
              <a:buSzPct val="100000"/>
              <a:defRPr sz="4800"/>
            </a:lvl1pPr>
            <a:lvl2pPr lvl="1" rtl="0" algn="ctr">
              <a:spcBef>
                <a:spcPts val="0"/>
              </a:spcBef>
              <a:buSzPct val="100000"/>
              <a:defRPr sz="4800"/>
            </a:lvl2pPr>
            <a:lvl3pPr lvl="2" rtl="0" algn="ctr">
              <a:spcBef>
                <a:spcPts val="0"/>
              </a:spcBef>
              <a:buSzPct val="100000"/>
              <a:defRPr sz="4800"/>
            </a:lvl3pPr>
            <a:lvl4pPr lvl="3" rtl="0" algn="ctr">
              <a:spcBef>
                <a:spcPts val="0"/>
              </a:spcBef>
              <a:buSzPct val="100000"/>
              <a:defRPr sz="4800"/>
            </a:lvl4pPr>
            <a:lvl5pPr lvl="4" rtl="0" algn="ctr">
              <a:spcBef>
                <a:spcPts val="0"/>
              </a:spcBef>
              <a:buSzPct val="100000"/>
              <a:defRPr sz="4800"/>
            </a:lvl5pPr>
            <a:lvl6pPr lvl="5" rtl="0" algn="ctr">
              <a:spcBef>
                <a:spcPts val="0"/>
              </a:spcBef>
              <a:buSzPct val="100000"/>
              <a:defRPr sz="4800"/>
            </a:lvl6pPr>
            <a:lvl7pPr lvl="6" rtl="0" algn="ctr">
              <a:spcBef>
                <a:spcPts val="0"/>
              </a:spcBef>
              <a:buSzPct val="100000"/>
              <a:defRPr sz="4800"/>
            </a:lvl7pPr>
            <a:lvl8pPr lvl="7" rtl="0" algn="ctr">
              <a:spcBef>
                <a:spcPts val="0"/>
              </a:spcBef>
              <a:buSzPct val="100000"/>
              <a:defRPr sz="4800"/>
            </a:lvl8pPr>
            <a:lvl9pPr lvl="8" rtl="0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1141412" y="2249486"/>
            <a:ext cx="99059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4" name="Shape 24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buSzPct val="100000"/>
              <a:defRPr sz="19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/>
        </p:txBody>
      </p:sp>
      <p:sp>
        <p:nvSpPr>
          <p:cNvPr id="248" name="Shape 248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buSzPct val="100000"/>
              <a:defRPr sz="19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/>
        </p:txBody>
      </p:sp>
      <p:sp>
        <p:nvSpPr>
          <p:cNvPr id="249" name="Shape 24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2" name="Shape 25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rIns="121900" tIns="121900"/>
          <a:lstStyle>
            <a:lvl1pPr lvl="0" rtl="0">
              <a:spcBef>
                <a:spcPts val="0"/>
              </a:spcBef>
              <a:buSzPct val="100000"/>
              <a:defRPr sz="3200"/>
            </a:lvl1pPr>
            <a:lvl2pPr lvl="1" rtl="0">
              <a:spcBef>
                <a:spcPts val="0"/>
              </a:spcBef>
              <a:buSzPct val="100000"/>
              <a:defRPr sz="3200"/>
            </a:lvl2pPr>
            <a:lvl3pPr lvl="2" rtl="0">
              <a:spcBef>
                <a:spcPts val="0"/>
              </a:spcBef>
              <a:buSzPct val="100000"/>
              <a:defRPr sz="3200"/>
            </a:lvl3pPr>
            <a:lvl4pPr lvl="3" rtl="0">
              <a:spcBef>
                <a:spcPts val="0"/>
              </a:spcBef>
              <a:buSzPct val="100000"/>
              <a:defRPr sz="3200"/>
            </a:lvl4pPr>
            <a:lvl5pPr lvl="4" rtl="0">
              <a:spcBef>
                <a:spcPts val="0"/>
              </a:spcBef>
              <a:buSzPct val="100000"/>
              <a:defRPr sz="3200"/>
            </a:lvl5pPr>
            <a:lvl6pPr lvl="5" rtl="0">
              <a:spcBef>
                <a:spcPts val="0"/>
              </a:spcBef>
              <a:buSzPct val="100000"/>
              <a:defRPr sz="3200"/>
            </a:lvl6pPr>
            <a:lvl7pPr lvl="6" rtl="0">
              <a:spcBef>
                <a:spcPts val="0"/>
              </a:spcBef>
              <a:buSzPct val="100000"/>
              <a:defRPr sz="3200"/>
            </a:lvl7pPr>
            <a:lvl8pPr lvl="7" rtl="0">
              <a:spcBef>
                <a:spcPts val="0"/>
              </a:spcBef>
              <a:buSzPct val="100000"/>
              <a:defRPr sz="3200"/>
            </a:lvl8pPr>
            <a:lvl9pPr lvl="8" rtl="0">
              <a:spcBef>
                <a:spcPts val="0"/>
              </a:spcBef>
              <a:buSzPct val="100000"/>
              <a:defRPr sz="3200"/>
            </a:lvl9pPr>
          </a:lstStyle>
          <a:p/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anchorCtr="0" anchor="ctr" bIns="121900" lIns="121900" rIns="121900" tIns="121900"/>
          <a:lstStyle>
            <a:lvl1pPr lvl="0" rtl="0">
              <a:spcBef>
                <a:spcPts val="0"/>
              </a:spcBef>
              <a:buSzPct val="100000"/>
              <a:defRPr sz="6400"/>
            </a:lvl1pPr>
            <a:lvl2pPr lvl="1" rtl="0">
              <a:spcBef>
                <a:spcPts val="0"/>
              </a:spcBef>
              <a:buSzPct val="100000"/>
              <a:defRPr sz="6400"/>
            </a:lvl2pPr>
            <a:lvl3pPr lvl="2" rtl="0">
              <a:spcBef>
                <a:spcPts val="0"/>
              </a:spcBef>
              <a:buSzPct val="100000"/>
              <a:defRPr sz="6400"/>
            </a:lvl3pPr>
            <a:lvl4pPr lvl="3" rtl="0">
              <a:spcBef>
                <a:spcPts val="0"/>
              </a:spcBef>
              <a:buSzPct val="100000"/>
              <a:defRPr sz="6400"/>
            </a:lvl4pPr>
            <a:lvl5pPr lvl="4" rtl="0">
              <a:spcBef>
                <a:spcPts val="0"/>
              </a:spcBef>
              <a:buSzPct val="100000"/>
              <a:defRPr sz="6400"/>
            </a:lvl5pPr>
            <a:lvl6pPr lvl="5" rtl="0">
              <a:spcBef>
                <a:spcPts val="0"/>
              </a:spcBef>
              <a:buSzPct val="100000"/>
              <a:defRPr sz="6400"/>
            </a:lvl6pPr>
            <a:lvl7pPr lvl="6" rtl="0">
              <a:spcBef>
                <a:spcPts val="0"/>
              </a:spcBef>
              <a:buSzPct val="100000"/>
              <a:defRPr sz="6400"/>
            </a:lvl7pPr>
            <a:lvl8pPr lvl="7" rtl="0">
              <a:spcBef>
                <a:spcPts val="0"/>
              </a:spcBef>
              <a:buSzPct val="100000"/>
              <a:defRPr sz="6400"/>
            </a:lvl8pPr>
            <a:lvl9pPr lvl="8" rtl="0">
              <a:spcBef>
                <a:spcPts val="0"/>
              </a:spcBef>
              <a:buSzPct val="100000"/>
              <a:defRPr sz="6400"/>
            </a:lvl9pPr>
          </a:lstStyle>
          <a:p/>
        </p:txBody>
      </p:sp>
      <p:sp>
        <p:nvSpPr>
          <p:cNvPr id="259" name="Shape 25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rIns="121900" tIns="1219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2" name="Shape 262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rIns="121900" tIns="121900"/>
          <a:lstStyle>
            <a:lvl1pPr lvl="0" rtl="0" algn="ctr">
              <a:spcBef>
                <a:spcPts val="0"/>
              </a:spcBef>
              <a:buSzPct val="100000"/>
              <a:defRPr sz="5600"/>
            </a:lvl1pPr>
            <a:lvl2pPr lvl="1" rtl="0" algn="ctr">
              <a:spcBef>
                <a:spcPts val="0"/>
              </a:spcBef>
              <a:buSzPct val="100000"/>
              <a:defRPr sz="5600"/>
            </a:lvl2pPr>
            <a:lvl3pPr lvl="2" rtl="0" algn="ctr">
              <a:spcBef>
                <a:spcPts val="0"/>
              </a:spcBef>
              <a:buSzPct val="100000"/>
              <a:defRPr sz="5600"/>
            </a:lvl3pPr>
            <a:lvl4pPr lvl="3" rtl="0" algn="ctr">
              <a:spcBef>
                <a:spcPts val="0"/>
              </a:spcBef>
              <a:buSzPct val="100000"/>
              <a:defRPr sz="5600"/>
            </a:lvl4pPr>
            <a:lvl5pPr lvl="4" rtl="0" algn="ctr">
              <a:spcBef>
                <a:spcPts val="0"/>
              </a:spcBef>
              <a:buSzPct val="100000"/>
              <a:defRPr sz="5600"/>
            </a:lvl5pPr>
            <a:lvl6pPr lvl="5" rtl="0" algn="ctr">
              <a:spcBef>
                <a:spcPts val="0"/>
              </a:spcBef>
              <a:buSzPct val="100000"/>
              <a:defRPr sz="5600"/>
            </a:lvl6pPr>
            <a:lvl7pPr lvl="6" rtl="0" algn="ctr">
              <a:spcBef>
                <a:spcPts val="0"/>
              </a:spcBef>
              <a:buSzPct val="100000"/>
              <a:defRPr sz="5600"/>
            </a:lvl7pPr>
            <a:lvl8pPr lvl="7" rtl="0" algn="ctr">
              <a:spcBef>
                <a:spcPts val="0"/>
              </a:spcBef>
              <a:buSzPct val="100000"/>
              <a:defRPr sz="5600"/>
            </a:lvl8pPr>
            <a:lvl9pPr lvl="8" rtl="0" algn="ctr">
              <a:spcBef>
                <a:spcPts val="0"/>
              </a:spcBef>
              <a:buSzPct val="100000"/>
              <a:defRPr sz="5600"/>
            </a:lvl9pPr>
          </a:lstStyle>
          <a:p/>
        </p:txBody>
      </p:sp>
      <p:sp>
        <p:nvSpPr>
          <p:cNvPr id="263" name="Shape 263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264" name="Shape 264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rIns="121900" tIns="12190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anchorCtr="0" anchor="ctr" bIns="121900" lIns="121900" rIns="121900" tIns="12190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268" name="Shape 26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rIns="121900" tIns="121900"/>
          <a:lstStyle>
            <a:lvl1pPr lvl="0" rtl="0" algn="ctr">
              <a:spcBef>
                <a:spcPts val="0"/>
              </a:spcBef>
              <a:buSzPct val="100000"/>
              <a:defRPr sz="16000"/>
            </a:lvl1pPr>
            <a:lvl2pPr lvl="1" rtl="0" algn="ctr">
              <a:spcBef>
                <a:spcPts val="0"/>
              </a:spcBef>
              <a:buSzPct val="100000"/>
              <a:defRPr sz="16000"/>
            </a:lvl2pPr>
            <a:lvl3pPr lvl="2" rtl="0" algn="ctr">
              <a:spcBef>
                <a:spcPts val="0"/>
              </a:spcBef>
              <a:buSzPct val="100000"/>
              <a:defRPr sz="16000"/>
            </a:lvl3pPr>
            <a:lvl4pPr lvl="3" rtl="0" algn="ctr">
              <a:spcBef>
                <a:spcPts val="0"/>
              </a:spcBef>
              <a:buSzPct val="100000"/>
              <a:defRPr sz="16000"/>
            </a:lvl4pPr>
            <a:lvl5pPr lvl="4" rtl="0" algn="ctr">
              <a:spcBef>
                <a:spcPts val="0"/>
              </a:spcBef>
              <a:buSzPct val="100000"/>
              <a:defRPr sz="16000"/>
            </a:lvl5pPr>
            <a:lvl6pPr lvl="5" rtl="0" algn="ctr">
              <a:spcBef>
                <a:spcPts val="0"/>
              </a:spcBef>
              <a:buSzPct val="100000"/>
              <a:defRPr sz="16000"/>
            </a:lvl6pPr>
            <a:lvl7pPr lvl="6" rtl="0" algn="ctr">
              <a:spcBef>
                <a:spcPts val="0"/>
              </a:spcBef>
              <a:buSzPct val="100000"/>
              <a:defRPr sz="16000"/>
            </a:lvl7pPr>
            <a:lvl8pPr lvl="7" rtl="0" algn="ctr">
              <a:spcBef>
                <a:spcPts val="0"/>
              </a:spcBef>
              <a:buSzPct val="100000"/>
              <a:defRPr sz="16000"/>
            </a:lvl8pPr>
            <a:lvl9pPr lvl="8" rtl="0" algn="ctr">
              <a:spcBef>
                <a:spcPts val="0"/>
              </a:spcBef>
              <a:buSzPct val="100000"/>
              <a:defRPr sz="16000"/>
            </a:lvl9pPr>
          </a:lstStyle>
          <a:p/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anchorCtr="0" anchor="t" bIns="121900" lIns="121900" rIns="121900" tIns="121900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72" name="Shape 27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1141411" y="1419225"/>
            <a:ext cx="99060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1141411" y="4424362"/>
            <a:ext cx="99060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1141409" y="2249485"/>
            <a:ext cx="487838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2" type="body"/>
          </p:nvPr>
        </p:nvSpPr>
        <p:spPr>
          <a:xfrm>
            <a:off x="6172200" y="2249485"/>
            <a:ext cx="4875211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1141411" y="619125"/>
            <a:ext cx="9906000" cy="1477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1370019" y="2249485"/>
            <a:ext cx="4649783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2" type="body"/>
          </p:nvPr>
        </p:nvSpPr>
        <p:spPr>
          <a:xfrm>
            <a:off x="1141409" y="3073397"/>
            <a:ext cx="4878391" cy="27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3" type="body"/>
          </p:nvPr>
        </p:nvSpPr>
        <p:spPr>
          <a:xfrm>
            <a:off x="6400807" y="2249484"/>
            <a:ext cx="464660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4" type="body"/>
          </p:nvPr>
        </p:nvSpPr>
        <p:spPr>
          <a:xfrm>
            <a:off x="6172200" y="3073397"/>
            <a:ext cx="4875209" cy="27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1146704" y="609600"/>
            <a:ext cx="3856037" cy="163988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5156200" y="592666"/>
            <a:ext cx="5891208" cy="5198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2" type="body"/>
          </p:nvPr>
        </p:nvSpPr>
        <p:spPr>
          <a:xfrm>
            <a:off x="1146704" y="2249485"/>
            <a:ext cx="3856037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1141412" y="609600"/>
            <a:ext cx="5934507" cy="163988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60" name="Shape 160"/>
          <p:cNvSpPr/>
          <p:nvPr>
            <p:ph idx="2" type="pic"/>
          </p:nvPr>
        </p:nvSpPr>
        <p:spPr>
          <a:xfrm>
            <a:off x="7380721" y="609600"/>
            <a:ext cx="3666689" cy="5181599"/>
          </a:xfrm>
          <a:prstGeom prst="round2DiagRect">
            <a:avLst>
              <a:gd fmla="val 5608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1141409" y="2249485"/>
            <a:ext cx="5934510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3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Shape 6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12192003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14288" y="0"/>
            <a:ext cx="12053888" cy="6858000"/>
            <a:chOff x="-14288" y="0"/>
            <a:chExt cx="12053888" cy="6858000"/>
          </a:xfrm>
        </p:grpSpPr>
        <p:grpSp>
          <p:nvGrpSpPr>
            <p:cNvPr id="8" name="Shape 8"/>
            <p:cNvGrpSpPr/>
            <p:nvPr/>
          </p:nvGrpSpPr>
          <p:grpSpPr>
            <a:xfrm>
              <a:off x="-14288" y="0"/>
              <a:ext cx="1220788" cy="6858000"/>
              <a:chOff x="-14288" y="0"/>
              <a:chExt cx="1220788" cy="6858000"/>
            </a:xfrm>
          </p:grpSpPr>
          <p:sp>
            <p:nvSpPr>
              <p:cNvPr id="9" name="Shape 9"/>
              <p:cNvSpPr/>
              <p:nvPr/>
            </p:nvSpPr>
            <p:spPr>
              <a:xfrm>
                <a:off x="114300" y="4763"/>
                <a:ext cx="23813" cy="2181224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33336" y="2176463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28575" y="4021137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200025" y="4763"/>
                <a:ext cx="369888" cy="1811337"/>
              </a:xfrm>
              <a:custGeom>
                <a:pathLst>
                  <a:path extrusionOk="0" h="120000" w="120000">
                    <a:moveTo>
                      <a:pt x="112274" y="120000"/>
                    </a:moveTo>
                    <a:lnTo>
                      <a:pt x="0" y="65836"/>
                    </a:lnTo>
                    <a:lnTo>
                      <a:pt x="0" y="0"/>
                    </a:lnTo>
                    <a:lnTo>
                      <a:pt x="7725" y="0"/>
                    </a:lnTo>
                    <a:lnTo>
                      <a:pt x="7725" y="65521"/>
                    </a:lnTo>
                    <a:lnTo>
                      <a:pt x="120000" y="119368"/>
                    </a:lnTo>
                    <a:lnTo>
                      <a:pt x="11227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Shape 13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18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pathLst>
                  <a:path extrusionOk="0" h="120000" w="120000">
                    <a:moveTo>
                      <a:pt x="113819" y="120000"/>
                    </a:moveTo>
                    <a:lnTo>
                      <a:pt x="0" y="51009"/>
                    </a:lnTo>
                    <a:lnTo>
                      <a:pt x="0" y="0"/>
                    </a:lnTo>
                    <a:lnTo>
                      <a:pt x="9270" y="0"/>
                    </a:lnTo>
                    <a:lnTo>
                      <a:pt x="9270" y="50610"/>
                    </a:lnTo>
                    <a:lnTo>
                      <a:pt x="120000" y="119200"/>
                    </a:lnTo>
                    <a:lnTo>
                      <a:pt x="113819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Shape 15"/>
              <p:cNvSpPr/>
              <p:nvPr/>
            </p:nvSpPr>
            <p:spPr>
              <a:xfrm>
                <a:off x="546100" y="0"/>
                <a:ext cx="152399" cy="912813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97500" y="120000"/>
                    </a:lnTo>
                    <a:lnTo>
                      <a:pt x="97500" y="40069"/>
                    </a:lnTo>
                    <a:lnTo>
                      <a:pt x="0" y="1252"/>
                    </a:lnTo>
                    <a:lnTo>
                      <a:pt x="18750" y="0"/>
                    </a:lnTo>
                    <a:lnTo>
                      <a:pt x="120000" y="39443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Shape 16"/>
              <p:cNvSpPr/>
              <p:nvPr/>
            </p:nvSpPr>
            <p:spPr>
              <a:xfrm>
                <a:off x="588962" y="14208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21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588962" y="9032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Shape 18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pathLst>
                  <a:path extrusionOk="0" h="120000" w="120000">
                    <a:moveTo>
                      <a:pt x="115939" y="119999"/>
                    </a:moveTo>
                    <a:lnTo>
                      <a:pt x="21654" y="44457"/>
                    </a:lnTo>
                    <a:lnTo>
                      <a:pt x="0" y="2168"/>
                    </a:lnTo>
                    <a:lnTo>
                      <a:pt x="6766" y="0"/>
                    </a:lnTo>
                    <a:lnTo>
                      <a:pt x="28421" y="41204"/>
                    </a:lnTo>
                    <a:lnTo>
                      <a:pt x="120000" y="115662"/>
                    </a:lnTo>
                    <a:lnTo>
                      <a:pt x="115939" y="119999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Shape 19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45882" y="120000"/>
                      <a:pt x="31764" y="116129"/>
                      <a:pt x="21176" y="104516"/>
                    </a:cubicBezTo>
                    <a:cubicBezTo>
                      <a:pt x="0" y="77419"/>
                      <a:pt x="0" y="38709"/>
                      <a:pt x="21176" y="15483"/>
                    </a:cubicBezTo>
                    <a:cubicBezTo>
                      <a:pt x="31764" y="3870"/>
                      <a:pt x="45882" y="0"/>
                      <a:pt x="60000" y="0"/>
                    </a:cubicBezTo>
                    <a:cubicBezTo>
                      <a:pt x="74117" y="0"/>
                      <a:pt x="88235" y="3870"/>
                      <a:pt x="98823" y="15483"/>
                    </a:cubicBezTo>
                    <a:cubicBezTo>
                      <a:pt x="120000" y="38709"/>
                      <a:pt x="120000" y="77419"/>
                      <a:pt x="98823" y="104516"/>
                    </a:cubicBezTo>
                    <a:cubicBezTo>
                      <a:pt x="88235" y="116129"/>
                      <a:pt x="74117" y="120000"/>
                      <a:pt x="60000" y="120000"/>
                    </a:cubicBezTo>
                    <a:close/>
                    <a:moveTo>
                      <a:pt x="60000" y="15483"/>
                    </a:moveTo>
                    <a:cubicBezTo>
                      <a:pt x="49411" y="15483"/>
                      <a:pt x="38823" y="19354"/>
                      <a:pt x="31764" y="27096"/>
                    </a:cubicBezTo>
                    <a:cubicBezTo>
                      <a:pt x="14117" y="46451"/>
                      <a:pt x="14117" y="73548"/>
                      <a:pt x="31764" y="92903"/>
                    </a:cubicBezTo>
                    <a:cubicBezTo>
                      <a:pt x="38823" y="100645"/>
                      <a:pt x="49411" y="104516"/>
                      <a:pt x="60000" y="104516"/>
                    </a:cubicBezTo>
                    <a:cubicBezTo>
                      <a:pt x="70588" y="104516"/>
                      <a:pt x="81176" y="100645"/>
                      <a:pt x="88235" y="92903"/>
                    </a:cubicBezTo>
                    <a:cubicBezTo>
                      <a:pt x="105882" y="73548"/>
                      <a:pt x="105882" y="46451"/>
                      <a:pt x="88235" y="27096"/>
                    </a:cubicBezTo>
                    <a:cubicBezTo>
                      <a:pt x="81176" y="19354"/>
                      <a:pt x="70588" y="15483"/>
                      <a:pt x="60000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" name="Shape 20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 cap="flat" cmpd="sng" w="9525">
                <a:solidFill>
                  <a:srgbClr val="FFFFFF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1" name="Shape 21"/>
              <p:cNvSpPr/>
              <p:nvPr/>
            </p:nvSpPr>
            <p:spPr>
              <a:xfrm>
                <a:off x="9525" y="1801813"/>
                <a:ext cx="123824" cy="127000"/>
              </a:xfrm>
              <a:custGeom>
                <a:pathLst>
                  <a:path extrusionOk="0" h="120000" w="120000">
                    <a:moveTo>
                      <a:pt x="9230" y="120000"/>
                    </a:moveTo>
                    <a:lnTo>
                      <a:pt x="0" y="106500"/>
                    </a:lnTo>
                    <a:lnTo>
                      <a:pt x="106153" y="0"/>
                    </a:lnTo>
                    <a:lnTo>
                      <a:pt x="120000" y="13500"/>
                    </a:lnTo>
                    <a:lnTo>
                      <a:pt x="923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Shape 22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0645" y="120000"/>
                    </a:lnTo>
                    <a:lnTo>
                      <a:pt x="100645" y="30891"/>
                    </a:lnTo>
                    <a:lnTo>
                      <a:pt x="0" y="4752"/>
                    </a:lnTo>
                    <a:lnTo>
                      <a:pt x="15483" y="0"/>
                    </a:lnTo>
                    <a:lnTo>
                      <a:pt x="120000" y="27326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Shape 23"/>
              <p:cNvSpPr/>
              <p:nvPr/>
            </p:nvSpPr>
            <p:spPr>
              <a:xfrm>
                <a:off x="128586" y="1382712"/>
                <a:ext cx="142875" cy="476249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4000" y="120000"/>
                    </a:lnTo>
                    <a:lnTo>
                      <a:pt x="104000" y="33600"/>
                    </a:lnTo>
                    <a:lnTo>
                      <a:pt x="0" y="3600"/>
                    </a:lnTo>
                    <a:lnTo>
                      <a:pt x="12000" y="0"/>
                    </a:lnTo>
                    <a:lnTo>
                      <a:pt x="120000" y="32400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Shape 24"/>
              <p:cNvSpPr/>
              <p:nvPr/>
            </p:nvSpPr>
            <p:spPr>
              <a:xfrm>
                <a:off x="204786" y="1849438"/>
                <a:ext cx="114300" cy="107949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30000" y="120000"/>
                      <a:pt x="0" y="93913"/>
                      <a:pt x="0" y="62608"/>
                    </a:cubicBezTo>
                    <a:cubicBezTo>
                      <a:pt x="0" y="26086"/>
                      <a:pt x="30000" y="0"/>
                      <a:pt x="60000" y="0"/>
                    </a:cubicBezTo>
                    <a:cubicBezTo>
                      <a:pt x="90000" y="0"/>
                      <a:pt x="120000" y="26086"/>
                      <a:pt x="120000" y="62608"/>
                    </a:cubicBezTo>
                    <a:cubicBezTo>
                      <a:pt x="120000" y="93913"/>
                      <a:pt x="90000" y="120000"/>
                      <a:pt x="60000" y="120000"/>
                    </a:cubicBezTo>
                    <a:close/>
                    <a:moveTo>
                      <a:pt x="60000" y="20869"/>
                    </a:moveTo>
                    <a:cubicBezTo>
                      <a:pt x="40000" y="20869"/>
                      <a:pt x="20000" y="41739"/>
                      <a:pt x="20000" y="62608"/>
                    </a:cubicBezTo>
                    <a:cubicBezTo>
                      <a:pt x="20000" y="83478"/>
                      <a:pt x="40000" y="99130"/>
                      <a:pt x="60000" y="99130"/>
                    </a:cubicBezTo>
                    <a:cubicBezTo>
                      <a:pt x="80000" y="99130"/>
                      <a:pt x="100000" y="83478"/>
                      <a:pt x="100000" y="62608"/>
                    </a:cubicBezTo>
                    <a:cubicBezTo>
                      <a:pt x="100000" y="41739"/>
                      <a:pt x="80000" y="20869"/>
                      <a:pt x="60000" y="208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133350" y="4662487"/>
                <a:ext cx="23813" cy="2181224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pathLst>
                  <a:path extrusionOk="0" h="120000" w="120000">
                    <a:moveTo>
                      <a:pt x="7725" y="120000"/>
                    </a:moveTo>
                    <a:lnTo>
                      <a:pt x="0" y="120000"/>
                    </a:lnTo>
                    <a:lnTo>
                      <a:pt x="0" y="54449"/>
                    </a:lnTo>
                    <a:lnTo>
                      <a:pt x="0" y="54132"/>
                    </a:lnTo>
                    <a:lnTo>
                      <a:pt x="112274" y="0"/>
                    </a:lnTo>
                    <a:lnTo>
                      <a:pt x="120000" y="634"/>
                    </a:lnTo>
                    <a:lnTo>
                      <a:pt x="7725" y="54766"/>
                    </a:lnTo>
                    <a:lnTo>
                      <a:pt x="7725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Shape 27"/>
              <p:cNvSpPr/>
              <p:nvPr/>
            </p:nvSpPr>
            <p:spPr>
              <a:xfrm>
                <a:off x="52386" y="44815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-14288" y="5627687"/>
                <a:ext cx="85724" cy="1216024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80000" y="120000"/>
                    </a:lnTo>
                    <a:lnTo>
                      <a:pt x="80000" y="23342"/>
                    </a:lnTo>
                    <a:lnTo>
                      <a:pt x="0" y="469"/>
                    </a:lnTo>
                    <a:lnTo>
                      <a:pt x="40000" y="0"/>
                    </a:lnTo>
                    <a:lnTo>
                      <a:pt x="120000" y="22872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Shape 29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309562" y="5422900"/>
                <a:ext cx="374649" cy="1425574"/>
              </a:xfrm>
              <a:custGeom>
                <a:pathLst>
                  <a:path extrusionOk="0" h="120000" w="120000">
                    <a:moveTo>
                      <a:pt x="9152" y="120000"/>
                    </a:moveTo>
                    <a:lnTo>
                      <a:pt x="0" y="120000"/>
                    </a:lnTo>
                    <a:lnTo>
                      <a:pt x="0" y="68819"/>
                    </a:lnTo>
                    <a:lnTo>
                      <a:pt x="1525" y="68418"/>
                    </a:lnTo>
                    <a:lnTo>
                      <a:pt x="112372" y="0"/>
                    </a:lnTo>
                    <a:lnTo>
                      <a:pt x="120000" y="801"/>
                    </a:lnTo>
                    <a:lnTo>
                      <a:pt x="9152" y="69220"/>
                    </a:lnTo>
                    <a:lnTo>
                      <a:pt x="9152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Shape 31"/>
              <p:cNvSpPr/>
              <p:nvPr/>
            </p:nvSpPr>
            <p:spPr>
              <a:xfrm>
                <a:off x="569912" y="5945187"/>
                <a:ext cx="152399" cy="912813"/>
              </a:xfrm>
              <a:custGeom>
                <a:pathLst>
                  <a:path extrusionOk="0" h="120000" w="120000">
                    <a:moveTo>
                      <a:pt x="18750" y="120000"/>
                    </a:moveTo>
                    <a:lnTo>
                      <a:pt x="0" y="118747"/>
                    </a:lnTo>
                    <a:lnTo>
                      <a:pt x="101250" y="79930"/>
                    </a:lnTo>
                    <a:lnTo>
                      <a:pt x="101250" y="0"/>
                    </a:lnTo>
                    <a:lnTo>
                      <a:pt x="120000" y="0"/>
                    </a:lnTo>
                    <a:lnTo>
                      <a:pt x="120000" y="80556"/>
                    </a:lnTo>
                    <a:lnTo>
                      <a:pt x="1875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Shape 32"/>
              <p:cNvSpPr/>
              <p:nvPr/>
            </p:nvSpPr>
            <p:spPr>
              <a:xfrm>
                <a:off x="612775" y="52466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Shape 33"/>
              <p:cNvSpPr/>
              <p:nvPr/>
            </p:nvSpPr>
            <p:spPr>
              <a:xfrm>
                <a:off x="612775" y="57642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>
                <a:off x="669925" y="6330950"/>
                <a:ext cx="417513" cy="517524"/>
              </a:xfrm>
              <a:custGeom>
                <a:pathLst>
                  <a:path extrusionOk="0" h="120000" w="120000">
                    <a:moveTo>
                      <a:pt x="6844" y="120000"/>
                    </a:moveTo>
                    <a:lnTo>
                      <a:pt x="0" y="117791"/>
                    </a:lnTo>
                    <a:lnTo>
                      <a:pt x="20532" y="75828"/>
                    </a:lnTo>
                    <a:lnTo>
                      <a:pt x="21901" y="75828"/>
                    </a:lnTo>
                    <a:lnTo>
                      <a:pt x="115893" y="0"/>
                    </a:lnTo>
                    <a:lnTo>
                      <a:pt x="120000" y="4417"/>
                    </a:lnTo>
                    <a:lnTo>
                      <a:pt x="27376" y="79141"/>
                    </a:lnTo>
                    <a:lnTo>
                      <a:pt x="684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Shape 35"/>
              <p:cNvSpPr/>
              <p:nvPr/>
            </p:nvSpPr>
            <p:spPr>
              <a:xfrm>
                <a:off x="1049337" y="6221412"/>
                <a:ext cx="157162" cy="147638"/>
              </a:xfrm>
              <a:custGeom>
                <a:pathLst>
                  <a:path extrusionOk="0" h="120000" w="120000">
                    <a:moveTo>
                      <a:pt x="58181" y="120000"/>
                    </a:moveTo>
                    <a:cubicBezTo>
                      <a:pt x="43636" y="120000"/>
                      <a:pt x="29090" y="112258"/>
                      <a:pt x="18181" y="100645"/>
                    </a:cubicBezTo>
                    <a:cubicBezTo>
                      <a:pt x="7272" y="92903"/>
                      <a:pt x="0" y="77419"/>
                      <a:pt x="0" y="58064"/>
                    </a:cubicBezTo>
                    <a:cubicBezTo>
                      <a:pt x="0" y="42580"/>
                      <a:pt x="7272" y="27096"/>
                      <a:pt x="18181" y="15483"/>
                    </a:cubicBezTo>
                    <a:cubicBezTo>
                      <a:pt x="29090" y="3870"/>
                      <a:pt x="43636" y="0"/>
                      <a:pt x="58181" y="0"/>
                    </a:cubicBezTo>
                    <a:cubicBezTo>
                      <a:pt x="72727" y="0"/>
                      <a:pt x="87272" y="3870"/>
                      <a:pt x="98181" y="15483"/>
                    </a:cubicBezTo>
                    <a:cubicBezTo>
                      <a:pt x="120000" y="38709"/>
                      <a:pt x="120000" y="77419"/>
                      <a:pt x="98181" y="100645"/>
                    </a:cubicBezTo>
                    <a:cubicBezTo>
                      <a:pt x="87272" y="112258"/>
                      <a:pt x="72727" y="120000"/>
                      <a:pt x="58181" y="120000"/>
                    </a:cubicBezTo>
                    <a:close/>
                    <a:moveTo>
                      <a:pt x="58181" y="15483"/>
                    </a:moveTo>
                    <a:cubicBezTo>
                      <a:pt x="47272" y="15483"/>
                      <a:pt x="36363" y="19354"/>
                      <a:pt x="29090" y="27096"/>
                    </a:cubicBezTo>
                    <a:cubicBezTo>
                      <a:pt x="21818" y="34838"/>
                      <a:pt x="14545" y="46451"/>
                      <a:pt x="14545" y="58064"/>
                    </a:cubicBezTo>
                    <a:cubicBezTo>
                      <a:pt x="14545" y="73548"/>
                      <a:pt x="21818" y="81290"/>
                      <a:pt x="29090" y="92903"/>
                    </a:cubicBezTo>
                    <a:cubicBezTo>
                      <a:pt x="36363" y="100645"/>
                      <a:pt x="47272" y="104516"/>
                      <a:pt x="58181" y="104516"/>
                    </a:cubicBezTo>
                    <a:cubicBezTo>
                      <a:pt x="69090" y="104516"/>
                      <a:pt x="80000" y="100645"/>
                      <a:pt x="87272" y="92903"/>
                    </a:cubicBezTo>
                    <a:cubicBezTo>
                      <a:pt x="105454" y="73548"/>
                      <a:pt x="105454" y="46451"/>
                      <a:pt x="87272" y="27096"/>
                    </a:cubicBezTo>
                    <a:cubicBezTo>
                      <a:pt x="80000" y="19354"/>
                      <a:pt x="69090" y="15483"/>
                      <a:pt x="58181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>
              <a:off x="11364911" y="0"/>
              <a:ext cx="674688" cy="6848476"/>
              <a:chOff x="11364911" y="0"/>
              <a:chExt cx="674688" cy="6848476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11483975" y="0"/>
                <a:ext cx="417513" cy="512762"/>
              </a:xfrm>
              <a:custGeom>
                <a:pathLst>
                  <a:path extrusionOk="0" h="120000" w="120000">
                    <a:moveTo>
                      <a:pt x="5475" y="120000"/>
                    </a:moveTo>
                    <a:lnTo>
                      <a:pt x="0" y="116656"/>
                    </a:lnTo>
                    <a:lnTo>
                      <a:pt x="92623" y="40123"/>
                    </a:lnTo>
                    <a:lnTo>
                      <a:pt x="113155" y="0"/>
                    </a:lnTo>
                    <a:lnTo>
                      <a:pt x="120000" y="2229"/>
                    </a:lnTo>
                    <a:lnTo>
                      <a:pt x="99467" y="43467"/>
                    </a:lnTo>
                    <a:lnTo>
                      <a:pt x="99467" y="43467"/>
                    </a:lnTo>
                    <a:lnTo>
                      <a:pt x="54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Shape 38"/>
              <p:cNvSpPr/>
              <p:nvPr/>
            </p:nvSpPr>
            <p:spPr>
              <a:xfrm>
                <a:off x="11364911" y="474662"/>
                <a:ext cx="157162" cy="152399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47272" y="120000"/>
                      <a:pt x="32727" y="112500"/>
                      <a:pt x="21818" y="101250"/>
                    </a:cubicBezTo>
                    <a:cubicBezTo>
                      <a:pt x="0" y="78750"/>
                      <a:pt x="0" y="41250"/>
                      <a:pt x="21818" y="18750"/>
                    </a:cubicBezTo>
                    <a:cubicBezTo>
                      <a:pt x="32727" y="7500"/>
                      <a:pt x="47272" y="0"/>
                      <a:pt x="61818" y="0"/>
                    </a:cubicBezTo>
                    <a:cubicBezTo>
                      <a:pt x="76363" y="0"/>
                      <a:pt x="90909" y="7500"/>
                      <a:pt x="101818" y="18750"/>
                    </a:cubicBezTo>
                    <a:cubicBezTo>
                      <a:pt x="112727" y="30000"/>
                      <a:pt x="120000" y="45000"/>
                      <a:pt x="120000" y="60000"/>
                    </a:cubicBezTo>
                    <a:cubicBezTo>
                      <a:pt x="120000" y="75000"/>
                      <a:pt x="112727" y="90000"/>
                      <a:pt x="101818" y="101250"/>
                    </a:cubicBezTo>
                    <a:cubicBezTo>
                      <a:pt x="90909" y="112500"/>
                      <a:pt x="76363" y="120000"/>
                      <a:pt x="61818" y="120000"/>
                    </a:cubicBezTo>
                    <a:close/>
                    <a:moveTo>
                      <a:pt x="61818" y="15000"/>
                    </a:moveTo>
                    <a:cubicBezTo>
                      <a:pt x="50909" y="15000"/>
                      <a:pt x="40000" y="22500"/>
                      <a:pt x="32727" y="30000"/>
                    </a:cubicBezTo>
                    <a:cubicBezTo>
                      <a:pt x="14545" y="45000"/>
                      <a:pt x="14545" y="75000"/>
                      <a:pt x="32727" y="90000"/>
                    </a:cubicBezTo>
                    <a:cubicBezTo>
                      <a:pt x="40000" y="101250"/>
                      <a:pt x="50909" y="105000"/>
                      <a:pt x="61818" y="105000"/>
                    </a:cubicBezTo>
                    <a:cubicBezTo>
                      <a:pt x="72727" y="105000"/>
                      <a:pt x="83636" y="101250"/>
                      <a:pt x="94545" y="90000"/>
                    </a:cubicBezTo>
                    <a:cubicBezTo>
                      <a:pt x="109090" y="75000"/>
                      <a:pt x="109090" y="45000"/>
                      <a:pt x="94545" y="30000"/>
                    </a:cubicBezTo>
                    <a:cubicBezTo>
                      <a:pt x="83636" y="22500"/>
                      <a:pt x="72727" y="15000"/>
                      <a:pt x="61818" y="15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11631611" y="1539875"/>
                <a:ext cx="188913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Shape 40"/>
              <p:cNvSpPr/>
              <p:nvPr/>
            </p:nvSpPr>
            <p:spPr>
              <a:xfrm>
                <a:off x="11531600" y="5694362"/>
                <a:ext cx="298450" cy="1154112"/>
              </a:xfrm>
              <a:custGeom>
                <a:pathLst>
                  <a:path extrusionOk="0" h="120000" w="120000">
                    <a:moveTo>
                      <a:pt x="9574" y="120000"/>
                    </a:moveTo>
                    <a:lnTo>
                      <a:pt x="0" y="120000"/>
                    </a:lnTo>
                    <a:lnTo>
                      <a:pt x="0" y="67180"/>
                    </a:lnTo>
                    <a:lnTo>
                      <a:pt x="0" y="67180"/>
                    </a:lnTo>
                    <a:lnTo>
                      <a:pt x="112340" y="0"/>
                    </a:lnTo>
                    <a:lnTo>
                      <a:pt x="120000" y="990"/>
                    </a:lnTo>
                    <a:lnTo>
                      <a:pt x="9574" y="67675"/>
                    </a:lnTo>
                    <a:lnTo>
                      <a:pt x="957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Shape 41"/>
              <p:cNvSpPr/>
              <p:nvPr/>
            </p:nvSpPr>
            <p:spPr>
              <a:xfrm>
                <a:off x="11772900" y="5551487"/>
                <a:ext cx="157162" cy="155574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29090" y="120000"/>
                      <a:pt x="0" y="90909"/>
                      <a:pt x="0" y="58181"/>
                    </a:cubicBezTo>
                    <a:cubicBezTo>
                      <a:pt x="0" y="25454"/>
                      <a:pt x="29090" y="0"/>
                      <a:pt x="61818" y="0"/>
                    </a:cubicBezTo>
                    <a:cubicBezTo>
                      <a:pt x="94545" y="0"/>
                      <a:pt x="120000" y="25454"/>
                      <a:pt x="120000" y="58181"/>
                    </a:cubicBezTo>
                    <a:cubicBezTo>
                      <a:pt x="120000" y="90909"/>
                      <a:pt x="94545" y="120000"/>
                      <a:pt x="61818" y="120000"/>
                    </a:cubicBezTo>
                    <a:close/>
                    <a:moveTo>
                      <a:pt x="61818" y="14545"/>
                    </a:moveTo>
                    <a:cubicBezTo>
                      <a:pt x="36363" y="14545"/>
                      <a:pt x="14545" y="32727"/>
                      <a:pt x="14545" y="58181"/>
                    </a:cubicBezTo>
                    <a:cubicBezTo>
                      <a:pt x="14545" y="83636"/>
                      <a:pt x="36363" y="105454"/>
                      <a:pt x="61818" y="105454"/>
                    </a:cubicBezTo>
                    <a:cubicBezTo>
                      <a:pt x="83636" y="105454"/>
                      <a:pt x="105454" y="83636"/>
                      <a:pt x="105454" y="58181"/>
                    </a:cubicBezTo>
                    <a:cubicBezTo>
                      <a:pt x="105454" y="32727"/>
                      <a:pt x="83636" y="14545"/>
                      <a:pt x="61818" y="14545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11710986" y="4763"/>
                <a:ext cx="304799" cy="1544638"/>
              </a:xfrm>
              <a:custGeom>
                <a:pathLst>
                  <a:path extrusionOk="0" h="120000" w="120000">
                    <a:moveTo>
                      <a:pt x="9375" y="120000"/>
                    </a:moveTo>
                    <a:lnTo>
                      <a:pt x="0" y="120000"/>
                    </a:lnTo>
                    <a:lnTo>
                      <a:pt x="0" y="97430"/>
                    </a:lnTo>
                    <a:lnTo>
                      <a:pt x="108750" y="75724"/>
                    </a:lnTo>
                    <a:lnTo>
                      <a:pt x="108750" y="0"/>
                    </a:lnTo>
                    <a:lnTo>
                      <a:pt x="120000" y="0"/>
                    </a:lnTo>
                    <a:lnTo>
                      <a:pt x="120000" y="76464"/>
                    </a:lnTo>
                    <a:lnTo>
                      <a:pt x="9375" y="98170"/>
                    </a:lnTo>
                    <a:lnTo>
                      <a:pt x="93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Shape 43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11441111" y="5046662"/>
                <a:ext cx="307974" cy="1801813"/>
              </a:xfrm>
              <a:custGeom>
                <a:pathLst>
                  <a:path extrusionOk="0" h="120000" w="120000">
                    <a:moveTo>
                      <a:pt x="11134" y="120000"/>
                    </a:moveTo>
                    <a:lnTo>
                      <a:pt x="0" y="120000"/>
                    </a:lnTo>
                    <a:lnTo>
                      <a:pt x="0" y="37427"/>
                    </a:lnTo>
                    <a:lnTo>
                      <a:pt x="108865" y="18713"/>
                    </a:lnTo>
                    <a:lnTo>
                      <a:pt x="108865" y="0"/>
                    </a:lnTo>
                    <a:lnTo>
                      <a:pt x="120000" y="0"/>
                    </a:lnTo>
                    <a:lnTo>
                      <a:pt x="120000" y="19348"/>
                    </a:lnTo>
                    <a:lnTo>
                      <a:pt x="11134" y="38061"/>
                    </a:lnTo>
                    <a:lnTo>
                      <a:pt x="1113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Shape 45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11939586" y="6596063"/>
                <a:ext cx="23813" cy="252412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1141412" y="2249486"/>
            <a:ext cx="99059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985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85725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016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16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17475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17475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17475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17475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7456921" y="5883276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1141411" y="5883275"/>
            <a:ext cx="62393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10276321" y="5883273"/>
            <a:ext cx="771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5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rIns="121900" tIns="121900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ctrTitle"/>
          </p:nvPr>
        </p:nvSpPr>
        <p:spPr>
          <a:xfrm>
            <a:off x="1876424" y="1122362"/>
            <a:ext cx="879157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ENERGY PLAYGROUND</a:t>
            </a:r>
          </a:p>
        </p:txBody>
      </p:sp>
      <p:sp>
        <p:nvSpPr>
          <p:cNvPr id="280" name="Shape 280"/>
          <p:cNvSpPr txBox="1"/>
          <p:nvPr>
            <p:ph idx="1" type="subTitle"/>
          </p:nvPr>
        </p:nvSpPr>
        <p:spPr>
          <a:xfrm>
            <a:off x="1533475" y="3439650"/>
            <a:ext cx="9134400" cy="18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F3F3F3"/>
                </a:solidFill>
                <a:latin typeface="Questrial"/>
                <a:ea typeface="Questrial"/>
                <a:cs typeface="Questrial"/>
                <a:sym typeface="Questrial"/>
              </a:rPr>
              <a:t>LESSON 2: ASSIGN PLOT OF LAND</a:t>
            </a:r>
          </a:p>
          <a:p>
            <a:pPr indent="-393700" lvl="0" marL="457200" rtl="0">
              <a:lnSpc>
                <a:spcPct val="100000"/>
              </a:lnSpc>
              <a:spcBef>
                <a:spcPts val="0"/>
              </a:spcBef>
              <a:buClr>
                <a:srgbClr val="F3F3F3"/>
              </a:buClr>
              <a:buSzPct val="100000"/>
              <a:buFont typeface="Times New Roman"/>
              <a:buChar char="●"/>
            </a:pPr>
            <a:r>
              <a:rPr lang="en-US" sz="26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Students will be able to evaluate features on a map.</a:t>
            </a:r>
          </a:p>
          <a:p>
            <a:pPr indent="-393700" lvl="0" marL="457200" rtl="0">
              <a:lnSpc>
                <a:spcPct val="100000"/>
              </a:lnSpc>
              <a:spcBef>
                <a:spcPts val="0"/>
              </a:spcBef>
              <a:buClr>
                <a:srgbClr val="F3F3F3"/>
              </a:buClr>
              <a:buSzPct val="100000"/>
              <a:buFont typeface="Times New Roman"/>
              <a:buChar char="●"/>
            </a:pPr>
            <a:r>
              <a:rPr lang="en-US" sz="26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Students will brainstorm design types of energy to transform using the land features.</a:t>
            </a: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>
              <a:solidFill>
                <a:srgbClr val="F3F3F3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lt2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3F3F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BRAINSTORMING ENERGY CHANGES</a:t>
            </a:r>
          </a:p>
        </p:txBody>
      </p:sp>
      <p:pic>
        <p:nvPicPr>
          <p:cNvPr descr="https://lh3.googleusercontent.com/1tHvEO6tUm0FrX4Jqp8_YsdOafTOlNqLOp-4jCeJdzMEPbSbfuz0fIbi49ABSrNA4_qJ8g-979eDCm4U3___RaefJ_02AqlchC5kmlRrUyuL1_lvWqJ-04oRW6pT128ecl0FSEvk" id="348" name="Shape 34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4543" y="1792642"/>
            <a:ext cx="9409330" cy="405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type="title"/>
          </p:nvPr>
        </p:nvSpPr>
        <p:spPr>
          <a:xfrm>
            <a:off x="824199" y="475300"/>
            <a:ext cx="97101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lang="en-US"/>
              <a:t>Remember the geothermal hot spring?</a:t>
            </a:r>
          </a:p>
        </p:txBody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x="1141412" y="2249486"/>
            <a:ext cx="38721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55" name="Shape 3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0964" y="1706690"/>
            <a:ext cx="5445900" cy="408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/>
          <p:nvPr>
            <p:ph type="title"/>
          </p:nvPr>
        </p:nvSpPr>
        <p:spPr>
          <a:xfrm>
            <a:off x="1141412" y="618518"/>
            <a:ext cx="9906000" cy="1478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1" name="Shape 361"/>
          <p:cNvSpPr txBox="1"/>
          <p:nvPr>
            <p:ph idx="1" type="body"/>
          </p:nvPr>
        </p:nvSpPr>
        <p:spPr>
          <a:xfrm>
            <a:off x="1141412" y="2249486"/>
            <a:ext cx="9906000" cy="354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62" name="Shape 3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7453" y="976200"/>
            <a:ext cx="10413899" cy="45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type="title"/>
          </p:nvPr>
        </p:nvSpPr>
        <p:spPr>
          <a:xfrm>
            <a:off x="1141412" y="618518"/>
            <a:ext cx="9906000" cy="1478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8" name="Shape 368"/>
          <p:cNvSpPr txBox="1"/>
          <p:nvPr>
            <p:ph idx="1" type="body"/>
          </p:nvPr>
        </p:nvSpPr>
        <p:spPr>
          <a:xfrm>
            <a:off x="1141412" y="2249486"/>
            <a:ext cx="9906000" cy="354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69" name="Shape 3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6628" y="928678"/>
            <a:ext cx="10365350" cy="449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DO NOW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1141412" y="2249486"/>
            <a:ext cx="99059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do you think are the most important goals or requirements of our energy playground that we were discussing yesterday?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MOST IMPORTANT GOALS &amp; REQUIREMENTS:</a:t>
            </a:r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1141412" y="2249486"/>
            <a:ext cx="9905998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List ideas from class discussion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Shape 2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412" y="152400"/>
            <a:ext cx="10907170" cy="655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Shape 3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0266" y="508033"/>
            <a:ext cx="812800" cy="8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Shape 3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3933" y="1510116"/>
            <a:ext cx="825500" cy="8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Shape 30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0266" y="2512233"/>
            <a:ext cx="812800" cy="8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Shape 3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6616" y="3503550"/>
            <a:ext cx="800100" cy="8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Shape 30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77566" y="4494900"/>
            <a:ext cx="838200" cy="8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Shape 30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90266" y="5572266"/>
            <a:ext cx="812800" cy="8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Shape 308"/>
          <p:cNvSpPr txBox="1"/>
          <p:nvPr/>
        </p:nvSpPr>
        <p:spPr>
          <a:xfrm>
            <a:off x="2006433" y="690583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Water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2006433" y="1692666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Grass</a:t>
            </a:r>
          </a:p>
        </p:txBody>
      </p:sp>
      <p:sp>
        <p:nvSpPr>
          <p:cNvPr id="310" name="Shape 310"/>
          <p:cNvSpPr txBox="1"/>
          <p:nvPr/>
        </p:nvSpPr>
        <p:spPr>
          <a:xfrm>
            <a:off x="2006433" y="2694716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Hill</a:t>
            </a:r>
          </a:p>
        </p:txBody>
      </p:sp>
      <p:sp>
        <p:nvSpPr>
          <p:cNvPr id="311" name="Shape 311"/>
          <p:cNvSpPr txBox="1"/>
          <p:nvPr/>
        </p:nvSpPr>
        <p:spPr>
          <a:xfrm>
            <a:off x="2006433" y="3696783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Trees</a:t>
            </a:r>
          </a:p>
        </p:txBody>
      </p:sp>
      <p:sp>
        <p:nvSpPr>
          <p:cNvPr id="312" name="Shape 312"/>
          <p:cNvSpPr txBox="1"/>
          <p:nvPr/>
        </p:nvSpPr>
        <p:spPr>
          <a:xfrm>
            <a:off x="2006433" y="4698850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Foot path</a:t>
            </a:r>
          </a:p>
        </p:txBody>
      </p:sp>
      <p:sp>
        <p:nvSpPr>
          <p:cNvPr id="313" name="Shape 313"/>
          <p:cNvSpPr txBox="1"/>
          <p:nvPr/>
        </p:nvSpPr>
        <p:spPr>
          <a:xfrm>
            <a:off x="2006433" y="5700916"/>
            <a:ext cx="32400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rIns="121900" tIns="1219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/>
              <a:t>Footbridge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idx="1" type="body"/>
          </p:nvPr>
        </p:nvSpPr>
        <p:spPr>
          <a:xfrm>
            <a:off x="708825" y="594200"/>
            <a:ext cx="10951500" cy="51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3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</a:t>
            </a:r>
            <a:r>
              <a:rPr lang="en-US" sz="3330"/>
              <a:t>do you         </a:t>
            </a:r>
            <a:r>
              <a:rPr lang="en-US"/>
              <a:t> </a:t>
            </a:r>
            <a:r>
              <a:rPr b="0" i="0" lang="en-US" sz="333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do you think? </a:t>
            </a:r>
            <a:r>
              <a:rPr lang="en-US" sz="3330"/>
              <a:t>     </a:t>
            </a:r>
            <a:r>
              <a:rPr lang="en-US"/>
              <a:t> </a:t>
            </a:r>
            <a:r>
              <a:rPr b="0" i="0" lang="en-US" sz="333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do you see?                           </a:t>
            </a:r>
            <a:r>
              <a:rPr lang="en-US" sz="3330"/>
              <a:t>(inferences)                      </a:t>
            </a:r>
            <a:r>
              <a:rPr b="0" i="0" lang="en-US" sz="333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wonder? (observations)											</a:t>
            </a:r>
            <a:r>
              <a:rPr lang="en-US" sz="3330"/>
              <a:t>  </a:t>
            </a:r>
            <a:r>
              <a:rPr b="0" i="0" lang="en-US" sz="333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(questions)</a:t>
            </a:r>
          </a:p>
          <a:p>
            <a:pPr indent="-228600" lvl="0" marL="2286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26136"/>
              <a:buFont typeface="Arial"/>
              <a:buNone/>
            </a:pPr>
            <a:r>
              <a:t/>
            </a:r>
            <a:endParaRPr b="0" i="0" sz="333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1000"/>
              </a:spcBef>
              <a:buNone/>
            </a:pPr>
            <a:r>
              <a:t/>
            </a:r>
            <a:endParaRPr b="0" i="0" sz="333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19" name="Shape 319"/>
          <p:cNvCxnSpPr/>
          <p:nvPr/>
        </p:nvCxnSpPr>
        <p:spPr>
          <a:xfrm>
            <a:off x="3756825" y="899250"/>
            <a:ext cx="0" cy="51969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0" name="Shape 320"/>
          <p:cNvCxnSpPr/>
          <p:nvPr/>
        </p:nvCxnSpPr>
        <p:spPr>
          <a:xfrm>
            <a:off x="8020475" y="830550"/>
            <a:ext cx="0" cy="51969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1" name="Shape 321"/>
          <p:cNvCxnSpPr/>
          <p:nvPr/>
        </p:nvCxnSpPr>
        <p:spPr>
          <a:xfrm flipH="1" rot="10800000">
            <a:off x="542250" y="2410175"/>
            <a:ext cx="10409400" cy="237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type="title"/>
          </p:nvPr>
        </p:nvSpPr>
        <p:spPr>
          <a:xfrm>
            <a:off x="1141412" y="618518"/>
            <a:ext cx="9905997" cy="1478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lang="en-US"/>
              <a:t>MAP FEATURE </a:t>
            </a: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 EXAMPLE</a:t>
            </a:r>
          </a:p>
        </p:txBody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1141412" y="2249486"/>
            <a:ext cx="3872021" cy="3541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Example plot of land with a geothermal hot spring</a:t>
            </a: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0964" y="1706690"/>
            <a:ext cx="5445900" cy="408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type="title"/>
          </p:nvPr>
        </p:nvSpPr>
        <p:spPr>
          <a:xfrm>
            <a:off x="1141412" y="618518"/>
            <a:ext cx="9906000" cy="1478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 txBox="1"/>
          <p:nvPr>
            <p:ph idx="1" type="body"/>
          </p:nvPr>
        </p:nvSpPr>
        <p:spPr>
          <a:xfrm>
            <a:off x="1141412" y="2249486"/>
            <a:ext cx="9906000" cy="354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35" name="Shape 3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475" y="725399"/>
            <a:ext cx="8322636" cy="5172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>
            <a:off x="7277875" y="1663925"/>
            <a:ext cx="21306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/>
              <a:t>Geothermal hot spring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type="title"/>
          </p:nvPr>
        </p:nvSpPr>
        <p:spPr>
          <a:xfrm>
            <a:off x="430087" y="591693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lang="en-US" sz="4800"/>
              <a:t>Group Brainstorm:</a:t>
            </a:r>
          </a:p>
        </p:txBody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872975" y="2236050"/>
            <a:ext cx="10889700" cy="42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25000"/>
              <a:buFont typeface="Arial"/>
              <a:buChar char="•"/>
            </a:pPr>
            <a:r>
              <a:rPr lang="en-US" sz="3600"/>
              <a:t>Use the concept map</a:t>
            </a:r>
          </a:p>
          <a:p>
            <a:pPr indent="-17145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600"/>
              <a:t>Select a section of squares (3x3) to brainstorm ideas </a:t>
            </a:r>
          </a:p>
          <a:p>
            <a:pPr indent="-17145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600"/>
              <a:t>Switch to a new section every 5 min.</a:t>
            </a:r>
          </a:p>
          <a:p>
            <a:pPr indent="-171450" lvl="0" marL="228600" marR="0" rtl="0" algn="l">
              <a:lnSpc>
                <a:spcPct val="12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lang="en-US" sz="3600"/>
              <a:t>Record ideas on concept map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ircuit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