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588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oup 65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67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8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71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6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0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1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2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1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2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3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5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96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7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8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9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0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1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2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3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4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5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6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7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08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9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0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1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2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3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4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5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6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7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8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9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0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0238" y="1122363"/>
            <a:ext cx="6593681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0238" y="3602038"/>
            <a:ext cx="659368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01052" y="5410202"/>
            <a:ext cx="2057400" cy="365125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3/26/2017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0237" y="5410202"/>
            <a:ext cx="384366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5603" y="5410200"/>
            <a:ext cx="57831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058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4304665"/>
            <a:ext cx="7434266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6058" y="606426"/>
            <a:ext cx="7434266" cy="3299778"/>
          </a:xfrm>
          <a:prstGeom prst="round2DiagRect">
            <a:avLst>
              <a:gd name="adj1" fmla="val 5101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4" y="5124020"/>
            <a:ext cx="7433144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376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93" y="609600"/>
            <a:ext cx="7429466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419600"/>
            <a:ext cx="7428344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01480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309919"/>
            <a:ext cx="74295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696579" y="71845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817473" y="276497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214157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2134042"/>
            <a:ext cx="74295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3" y="4657655"/>
            <a:ext cx="7428379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2395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56060" y="609600"/>
            <a:ext cx="74294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56058" y="2674463"/>
            <a:ext cx="2397674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856059" y="3360263"/>
            <a:ext cx="2396432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6075" y="2677635"/>
            <a:ext cx="238828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6075" y="3363435"/>
            <a:ext cx="238895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332" y="2674463"/>
            <a:ext cx="2396226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89332" y="3360263"/>
            <a:ext cx="2396226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22542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56059" y="609600"/>
            <a:ext cx="74294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856060" y="4404596"/>
            <a:ext cx="239643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56060" y="2666998"/>
            <a:ext cx="239643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856060" y="4980859"/>
            <a:ext cx="239643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6790" y="4404596"/>
            <a:ext cx="24003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66790" y="2666998"/>
            <a:ext cx="2399205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65695" y="4980857"/>
            <a:ext cx="24003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426" y="4404595"/>
            <a:ext cx="2393056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89332" y="2666998"/>
            <a:ext cx="2396227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89332" y="4980855"/>
            <a:ext cx="2396226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6915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735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1" y="609600"/>
            <a:ext cx="1503758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6057" y="609600"/>
            <a:ext cx="5811443" cy="518160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625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856060" y="2249487"/>
            <a:ext cx="7429499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9" name="Date Placeholder 3"/>
          <p:cNvSpPr>
            <a:spLocks noGrp="1"/>
          </p:cNvSpPr>
          <p:nvPr>
            <p:ph type="dt" sz="half" idx="10"/>
          </p:nvPr>
        </p:nvSpPr>
        <p:spPr>
          <a:xfrm>
            <a:off x="5592691" y="5883277"/>
            <a:ext cx="2057400" cy="365125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3/26/2017</a:t>
            </a:fld>
            <a:endParaRPr lang="en-US" dirty="0"/>
          </a:p>
        </p:txBody>
      </p:sp>
      <p:sp>
        <p:nvSpPr>
          <p:cNvPr id="5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56059" y="5883276"/>
            <a:ext cx="467948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7241" y="5883275"/>
            <a:ext cx="57831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59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1419227"/>
            <a:ext cx="74295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4424362"/>
            <a:ext cx="74295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130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6058" y="2249486"/>
            <a:ext cx="3658792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2249486"/>
            <a:ext cx="3656408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1183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619127"/>
            <a:ext cx="74295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8902" y="2249486"/>
            <a:ext cx="343594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058" y="3073398"/>
            <a:ext cx="3658793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1992" y="2249485"/>
            <a:ext cx="3433565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073398"/>
            <a:ext cx="3656408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822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434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432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029" y="609601"/>
            <a:ext cx="2892028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150" y="592666"/>
            <a:ext cx="4418407" cy="5198534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029" y="2249486"/>
            <a:ext cx="2892028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79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1" y="609600"/>
            <a:ext cx="3753962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32866" y="609600"/>
            <a:ext cx="3452693" cy="5181602"/>
          </a:xfrm>
          <a:prstGeom prst="round2DiagRect">
            <a:avLst>
              <a:gd name="adj1" fmla="val 6074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2249486"/>
            <a:ext cx="3753964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432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9041774" cy="6858001"/>
            <a:chOff x="-14288" y="0"/>
            <a:chExt cx="9041774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8352798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60" y="2249487"/>
            <a:ext cx="74294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3/26/2017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3506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uml.edu/News/stories/2016/EcoSonic-Playground.aspx" TargetMode="Externa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9002" y="1122363"/>
            <a:ext cx="7695525" cy="2387600"/>
          </a:xfrm>
        </p:spPr>
        <p:txBody>
          <a:bodyPr>
            <a:normAutofit/>
          </a:bodyPr>
          <a:lstStyle/>
          <a:p>
            <a:r>
              <a:rPr lang="en-US" dirty="0"/>
              <a:t>Lesson 3: </a:t>
            </a:r>
            <a:r>
              <a:rPr lang="en-US" cap="none" dirty="0"/>
              <a:t>Research Types Of Playgrounds &amp; Draft Proposal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9396" y="3602038"/>
            <a:ext cx="7420396" cy="1655762"/>
          </a:xfrm>
        </p:spPr>
        <p:txBody>
          <a:bodyPr>
            <a:normAutofit fontScale="92500" lnSpcReduction="10000"/>
          </a:bodyPr>
          <a:lstStyle/>
          <a:p>
            <a:pPr marL="342900" indent="-342900" fontAlgn="base">
              <a:buFont typeface="Wingdings" panose="05000000000000000000" pitchFamily="2" charset="2"/>
              <a:buChar char="ü"/>
            </a:pPr>
            <a:r>
              <a:rPr lang="en-US" dirty="0"/>
              <a:t>I can research types of playgrounds.</a:t>
            </a:r>
          </a:p>
          <a:p>
            <a:pPr marL="342900" indent="-342900" fontAlgn="base">
              <a:buFont typeface="Wingdings" panose="05000000000000000000" pitchFamily="2" charset="2"/>
              <a:buChar char="ü"/>
            </a:pPr>
            <a:r>
              <a:rPr lang="en-US" dirty="0"/>
              <a:t>I can estimate amount of energy in Joules generated by SPPA.</a:t>
            </a:r>
          </a:p>
          <a:p>
            <a:pPr marL="342900" indent="-342900" fontAlgn="base">
              <a:buFont typeface="Wingdings" panose="05000000000000000000" pitchFamily="2" charset="2"/>
              <a:buChar char="ü"/>
            </a:pPr>
            <a:r>
              <a:rPr lang="en-US" dirty="0"/>
              <a:t>I can begin writing a draft  proposal for RFP.</a:t>
            </a:r>
          </a:p>
        </p:txBody>
      </p:sp>
    </p:spTree>
    <p:extLst>
      <p:ext uri="{BB962C8B-B14F-4D97-AF65-F5344CB8AC3E}">
        <p14:creationId xmlns:p14="http://schemas.microsoft.com/office/powerpoint/2010/main" val="1791495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>
                <a:hlinkClick r:id="rId2"/>
              </a:rPr>
              <a:t>M</a:t>
            </a:r>
            <a:r>
              <a:rPr lang="en-US" sz="6600" dirty="0">
                <a:hlinkClick r:id="rId2"/>
              </a:rPr>
              <a:t>usical Research Project</a:t>
            </a:r>
            <a:endParaRPr lang="en-US" sz="6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496654" y="4419600"/>
            <a:ext cx="8248166" cy="1371599"/>
          </a:xfrm>
        </p:spPr>
        <p:txBody>
          <a:bodyPr>
            <a:normAutofit/>
          </a:bodyPr>
          <a:lstStyle/>
          <a:p>
            <a:pPr algn="ctr"/>
            <a:r>
              <a:rPr lang="en-US" sz="2800" dirty="0"/>
              <a:t>What kind of energy, energy transformations did you observe?</a:t>
            </a:r>
          </a:p>
        </p:txBody>
      </p:sp>
    </p:spTree>
    <p:extLst>
      <p:ext uri="{BB962C8B-B14F-4D97-AF65-F5344CB8AC3E}">
        <p14:creationId xmlns:p14="http://schemas.microsoft.com/office/powerpoint/2010/main" val="3236116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6584" y="618518"/>
            <a:ext cx="7895403" cy="1478570"/>
          </a:xfrm>
        </p:spPr>
        <p:txBody>
          <a:bodyPr/>
          <a:lstStyle/>
          <a:p>
            <a:r>
              <a:rPr lang="en-US" dirty="0"/>
              <a:t>Research: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Please take out the section of land assigned to your group</a:t>
            </a:r>
          </a:p>
          <a:p>
            <a:r>
              <a:rPr lang="en-US" sz="2800" dirty="0"/>
              <a:t>Take our your laptops and browse through some of the links provided for you.</a:t>
            </a:r>
          </a:p>
        </p:txBody>
      </p:sp>
    </p:spTree>
    <p:extLst>
      <p:ext uri="{BB962C8B-B14F-4D97-AF65-F5344CB8AC3E}">
        <p14:creationId xmlns:p14="http://schemas.microsoft.com/office/powerpoint/2010/main" val="908083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Criteria for Success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Identify 2-3 possible ideas that your group would like to design, that fits into your piece of land.</a:t>
            </a:r>
          </a:p>
          <a:p>
            <a:r>
              <a:rPr lang="en-US" sz="2800" dirty="0"/>
              <a:t>Refer to the RFP. For example:</a:t>
            </a:r>
          </a:p>
          <a:p>
            <a:pPr lvl="1"/>
            <a:r>
              <a:rPr lang="en-US" sz="2400" dirty="0"/>
              <a:t>Design Needs two people interacting, </a:t>
            </a:r>
          </a:p>
          <a:p>
            <a:pPr lvl="1"/>
            <a:r>
              <a:rPr lang="en-US" sz="2400" dirty="0"/>
              <a:t>Design is accessible to ALL people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0020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17</TotalTime>
  <Words>120</Words>
  <Application>Microsoft Office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Trebuchet MS</vt:lpstr>
      <vt:lpstr>Tw Cen MT</vt:lpstr>
      <vt:lpstr>Wingdings</vt:lpstr>
      <vt:lpstr>Circuit</vt:lpstr>
      <vt:lpstr>Lesson 3: Research Types Of Playgrounds &amp; Draft Proposal</vt:lpstr>
      <vt:lpstr>Musical Research Project</vt:lpstr>
      <vt:lpstr>Research:</vt:lpstr>
      <vt:lpstr>Criteria for Success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3: Research Types Of Playgrounds &amp; Draft Proposal</dc:title>
  <dc:creator>Palmer, Meghan</dc:creator>
  <cp:lastModifiedBy>Palmer, Meghan</cp:lastModifiedBy>
  <cp:revision>2</cp:revision>
  <dcterms:created xsi:type="dcterms:W3CDTF">2017-03-27T02:18:15Z</dcterms:created>
  <dcterms:modified xsi:type="dcterms:W3CDTF">2017-03-27T02:35:49Z</dcterms:modified>
</cp:coreProperties>
</file>