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</p:sldIdLst>
  <p:sldSz cy="68580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2" name="Shape 82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">
  <p:cSld name="Title Slid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2"/>
          <p:cNvSpPr txBox="1"/>
          <p:nvPr>
            <p:ph type="ctrTitle"/>
          </p:nvPr>
        </p:nvSpPr>
        <p:spPr>
          <a:xfrm>
            <a:off x="685800" y="1122362"/>
            <a:ext cx="77724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6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13" name="Shape 13"/>
          <p:cNvSpPr txBox="1"/>
          <p:nvPr>
            <p:ph idx="1" type="subTitle"/>
          </p:nvPr>
        </p:nvSpPr>
        <p:spPr>
          <a:xfrm>
            <a:off x="1143000" y="3602037"/>
            <a:ext cx="6858000" cy="1655761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6" name="Shape 16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x">
  <p:cSld name="Title and Vertical 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/>
          <p:nvPr>
            <p:ph type="title"/>
          </p:nvPr>
        </p:nvSpPr>
        <p:spPr>
          <a:xfrm>
            <a:off x="628650" y="365126"/>
            <a:ext cx="78867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70" name="Shape 70"/>
          <p:cNvSpPr txBox="1"/>
          <p:nvPr>
            <p:ph idx="1" type="body"/>
          </p:nvPr>
        </p:nvSpPr>
        <p:spPr>
          <a:xfrm rot="5400000">
            <a:off x="2396330" y="57943"/>
            <a:ext cx="4351338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Shape 71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Shape 72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3" name="Shape 73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itleAndTx">
  <p:cSld name="Vertical Title and 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 rot="5400000">
            <a:off x="4623593" y="2285206"/>
            <a:ext cx="5811838" cy="197167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76" name="Shape 76"/>
          <p:cNvSpPr txBox="1"/>
          <p:nvPr>
            <p:ph idx="1" type="body"/>
          </p:nvPr>
        </p:nvSpPr>
        <p:spPr>
          <a:xfrm rot="5400000">
            <a:off x="623093" y="370681"/>
            <a:ext cx="5811838" cy="5800725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Shape 77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Shape 78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9" name="Shape 79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obj">
  <p:cSld name="Title and Content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x="628650" y="365126"/>
            <a:ext cx="78867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19" name="Shape 19"/>
          <p:cNvSpPr txBox="1"/>
          <p:nvPr>
            <p:ph idx="1" type="body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0" name="Shape 20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1" name="Shape 21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secHead">
  <p:cSld name="Section 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 txBox="1"/>
          <p:nvPr>
            <p:ph type="title"/>
          </p:nvPr>
        </p:nvSpPr>
        <p:spPr>
          <a:xfrm>
            <a:off x="623887" y="1709739"/>
            <a:ext cx="78867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6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5" name="Shape 25"/>
          <p:cNvSpPr txBox="1"/>
          <p:nvPr>
            <p:ph idx="1" type="body"/>
          </p:nvPr>
        </p:nvSpPr>
        <p:spPr>
          <a:xfrm>
            <a:off x="623887" y="4589464"/>
            <a:ext cx="78867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" name="Shape 26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7" name="Shape 27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8" name="Shape 28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Obj">
  <p:cSld name="Two Content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 txBox="1"/>
          <p:nvPr>
            <p:ph type="title"/>
          </p:nvPr>
        </p:nvSpPr>
        <p:spPr>
          <a:xfrm>
            <a:off x="628650" y="365126"/>
            <a:ext cx="78867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31" name="Shape 31"/>
          <p:cNvSpPr txBox="1"/>
          <p:nvPr>
            <p:ph idx="1" type="body"/>
          </p:nvPr>
        </p:nvSpPr>
        <p:spPr>
          <a:xfrm>
            <a:off x="628650" y="1825625"/>
            <a:ext cx="38862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2" name="Shape 32"/>
          <p:cNvSpPr txBox="1"/>
          <p:nvPr>
            <p:ph idx="2" type="body"/>
          </p:nvPr>
        </p:nvSpPr>
        <p:spPr>
          <a:xfrm>
            <a:off x="4629150" y="1825625"/>
            <a:ext cx="38862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3" name="Shape 33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4" name="Shape 34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TxTwoObj">
  <p:cSld name="Comparison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 txBox="1"/>
          <p:nvPr>
            <p:ph type="title"/>
          </p:nvPr>
        </p:nvSpPr>
        <p:spPr>
          <a:xfrm>
            <a:off x="629841" y="365126"/>
            <a:ext cx="78867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38" name="Shape 38"/>
          <p:cNvSpPr txBox="1"/>
          <p:nvPr>
            <p:ph idx="1" type="body"/>
          </p:nvPr>
        </p:nvSpPr>
        <p:spPr>
          <a:xfrm>
            <a:off x="629841" y="1681163"/>
            <a:ext cx="3868340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1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629841" y="2505075"/>
            <a:ext cx="3868340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0" name="Shape 40"/>
          <p:cNvSpPr txBox="1"/>
          <p:nvPr>
            <p:ph idx="3" type="body"/>
          </p:nvPr>
        </p:nvSpPr>
        <p:spPr>
          <a:xfrm>
            <a:off x="4629150" y="1681163"/>
            <a:ext cx="3887390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1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1" name="Shape 41"/>
          <p:cNvSpPr txBox="1"/>
          <p:nvPr>
            <p:ph idx="4" type="body"/>
          </p:nvPr>
        </p:nvSpPr>
        <p:spPr>
          <a:xfrm>
            <a:off x="4629150" y="2505075"/>
            <a:ext cx="3887390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2" name="Shape 42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3" name="Shape 43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4" name="Shape 44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 txBox="1"/>
          <p:nvPr>
            <p:ph type="title"/>
          </p:nvPr>
        </p:nvSpPr>
        <p:spPr>
          <a:xfrm>
            <a:off x="628650" y="365126"/>
            <a:ext cx="78867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47" name="Shape 47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8" name="Shape 48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9" name="Shape 49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objTx">
  <p:cSld name="Content with Caption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 txBox="1"/>
          <p:nvPr>
            <p:ph type="title"/>
          </p:nvPr>
        </p:nvSpPr>
        <p:spPr>
          <a:xfrm>
            <a:off x="629841" y="457200"/>
            <a:ext cx="2949178" cy="16001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56" name="Shape 56"/>
          <p:cNvSpPr txBox="1"/>
          <p:nvPr>
            <p:ph idx="1" type="body"/>
          </p:nvPr>
        </p:nvSpPr>
        <p:spPr>
          <a:xfrm>
            <a:off x="3887391" y="987425"/>
            <a:ext cx="4629150" cy="4873624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254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508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762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016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016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016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016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016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016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7" name="Shape 57"/>
          <p:cNvSpPr txBox="1"/>
          <p:nvPr>
            <p:ph idx="2" type="body"/>
          </p:nvPr>
        </p:nvSpPr>
        <p:spPr>
          <a:xfrm>
            <a:off x="629841" y="2057400"/>
            <a:ext cx="2949178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8" name="Shape 58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9" name="Shape 59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Shape 60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picTx">
  <p:cSld name="Picture with Caption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/>
          <p:nvPr>
            <p:ph type="title"/>
          </p:nvPr>
        </p:nvSpPr>
        <p:spPr>
          <a:xfrm>
            <a:off x="629841" y="457200"/>
            <a:ext cx="2949178" cy="16001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63" name="Shape 63"/>
          <p:cNvSpPr/>
          <p:nvPr>
            <p:ph idx="2" type="pic"/>
          </p:nvPr>
        </p:nvSpPr>
        <p:spPr>
          <a:xfrm>
            <a:off x="3887391" y="987425"/>
            <a:ext cx="4629150" cy="4873624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629841" y="2057400"/>
            <a:ext cx="2949178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Shape 65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Shape 66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Shape 67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628650" y="365126"/>
            <a:ext cx="78867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0" type="dt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Shape 9"/>
          <p:cNvSpPr txBox="1"/>
          <p:nvPr>
            <p:ph idx="11" type="ftr"/>
          </p:nvPr>
        </p:nvSpPr>
        <p:spPr>
          <a:xfrm>
            <a:off x="3028950" y="6356351"/>
            <a:ext cx="30860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Shape 10"/>
          <p:cNvSpPr txBox="1"/>
          <p:nvPr>
            <p:ph idx="12" type="sldNum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 txBox="1"/>
          <p:nvPr>
            <p:ph type="ctrTitle"/>
          </p:nvPr>
        </p:nvSpPr>
        <p:spPr>
          <a:xfrm>
            <a:off x="685800" y="1122362"/>
            <a:ext cx="77724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tIns="45700">
            <a:noAutofit/>
          </a:bodyPr>
          <a:lstStyle/>
          <a:p>
            <a:pPr indent="0" lvl="0" marL="0" marR="0" rtl="0" algn="ctr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t/>
            </a:r>
            <a:endParaRPr b="0" i="0" sz="60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5" name="Shape 85"/>
          <p:cNvSpPr txBox="1"/>
          <p:nvPr>
            <p:ph idx="1" type="subTitle"/>
          </p:nvPr>
        </p:nvSpPr>
        <p:spPr>
          <a:xfrm>
            <a:off x="1143000" y="3602037"/>
            <a:ext cx="6858000" cy="165576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86" name="Shape 86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1439" y="677283"/>
            <a:ext cx="9142559" cy="5529551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