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700" y="381025"/>
            <a:ext cx="609600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Shape 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950" y="1132587"/>
            <a:ext cx="619125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Shape 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7700" y="1884175"/>
            <a:ext cx="609600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Shape 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2462" y="2627662"/>
            <a:ext cx="600075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8175" y="3371175"/>
            <a:ext cx="628650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67700" y="41792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1504825" y="517937"/>
            <a:ext cx="2430000" cy="3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Water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1504825" y="1269500"/>
            <a:ext cx="2430000" cy="3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Grass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1504825" y="2021037"/>
            <a:ext cx="2430000" cy="3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Hill</a:t>
            </a:r>
          </a:p>
        </p:txBody>
      </p:sp>
      <p:sp>
        <p:nvSpPr>
          <p:cNvPr id="63" name="Shape 63"/>
          <p:cNvSpPr txBox="1"/>
          <p:nvPr/>
        </p:nvSpPr>
        <p:spPr>
          <a:xfrm>
            <a:off x="1504825" y="2772587"/>
            <a:ext cx="2430000" cy="3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Trees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1504825" y="3524137"/>
            <a:ext cx="2430000" cy="3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Foot path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1504825" y="4275687"/>
            <a:ext cx="2430000" cy="3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Footbridge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