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12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F210-7C72-4AD3-B906-6F69E707A643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369D1-D511-497E-834A-CFC5CDA35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038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F210-7C72-4AD3-B906-6F69E707A643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369D1-D511-497E-834A-CFC5CDA35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890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F210-7C72-4AD3-B906-6F69E707A643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369D1-D511-497E-834A-CFC5CDA35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145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F210-7C72-4AD3-B906-6F69E707A643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369D1-D511-497E-834A-CFC5CDA35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870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F210-7C72-4AD3-B906-6F69E707A643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369D1-D511-497E-834A-CFC5CDA35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063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F210-7C72-4AD3-B906-6F69E707A643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369D1-D511-497E-834A-CFC5CDA35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116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F210-7C72-4AD3-B906-6F69E707A643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369D1-D511-497E-834A-CFC5CDA35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50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F210-7C72-4AD3-B906-6F69E707A643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369D1-D511-497E-834A-CFC5CDA35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615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F210-7C72-4AD3-B906-6F69E707A643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369D1-D511-497E-834A-CFC5CDA35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85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F210-7C72-4AD3-B906-6F69E707A643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369D1-D511-497E-834A-CFC5CDA35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101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F210-7C72-4AD3-B906-6F69E707A643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369D1-D511-497E-834A-CFC5CDA35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618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5F210-7C72-4AD3-B906-6F69E707A643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369D1-D511-497E-834A-CFC5CDA35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778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" y="677284"/>
            <a:ext cx="9142560" cy="5529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984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Kent School District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Smith, Heather</dc:creator>
  <cp:lastModifiedBy>Smith, Heather</cp:lastModifiedBy>
  <cp:revision>2</cp:revision>
  <dcterms:created xsi:type="dcterms:W3CDTF">2017-03-28T00:33:27Z</dcterms:created>
  <dcterms:modified xsi:type="dcterms:W3CDTF">2017-03-28T00:35:43Z</dcterms:modified>
</cp:coreProperties>
</file>